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314" r:id="rId3"/>
    <p:sldId id="311" r:id="rId4"/>
    <p:sldId id="312" r:id="rId5"/>
    <p:sldId id="313" r:id="rId6"/>
    <p:sldId id="823" r:id="rId7"/>
    <p:sldId id="262" r:id="rId8"/>
    <p:sldId id="263" r:id="rId9"/>
    <p:sldId id="261" r:id="rId10"/>
    <p:sldId id="832" r:id="rId11"/>
    <p:sldId id="317" r:id="rId12"/>
    <p:sldId id="286" r:id="rId13"/>
    <p:sldId id="831" r:id="rId14"/>
    <p:sldId id="802" r:id="rId15"/>
    <p:sldId id="316" r:id="rId16"/>
    <p:sldId id="822" r:id="rId17"/>
    <p:sldId id="289" r:id="rId18"/>
    <p:sldId id="290" r:id="rId19"/>
    <p:sldId id="828" r:id="rId20"/>
    <p:sldId id="338" r:id="rId21"/>
    <p:sldId id="829" r:id="rId22"/>
    <p:sldId id="305" r:id="rId23"/>
    <p:sldId id="833" r:id="rId24"/>
    <p:sldId id="299" r:id="rId25"/>
    <p:sldId id="294" r:id="rId26"/>
    <p:sldId id="296" r:id="rId27"/>
    <p:sldId id="297" r:id="rId28"/>
    <p:sldId id="292" r:id="rId29"/>
    <p:sldId id="301" r:id="rId30"/>
    <p:sldId id="825" r:id="rId31"/>
    <p:sldId id="303" r:id="rId32"/>
    <p:sldId id="830" r:id="rId33"/>
    <p:sldId id="267" r:id="rId34"/>
    <p:sldId id="268" r:id="rId35"/>
    <p:sldId id="269" r:id="rId36"/>
    <p:sldId id="285" r:id="rId37"/>
    <p:sldId id="270" r:id="rId38"/>
    <p:sldId id="271" r:id="rId39"/>
    <p:sldId id="272" r:id="rId40"/>
    <p:sldId id="281" r:id="rId41"/>
    <p:sldId id="273" r:id="rId42"/>
    <p:sldId id="274" r:id="rId43"/>
    <p:sldId id="275" r:id="rId44"/>
    <p:sldId id="276" r:id="rId45"/>
    <p:sldId id="277" r:id="rId46"/>
    <p:sldId id="278" r:id="rId47"/>
    <p:sldId id="279" r:id="rId48"/>
    <p:sldId id="280" r:id="rId49"/>
    <p:sldId id="282" r:id="rId50"/>
    <p:sldId id="283" r:id="rId51"/>
    <p:sldId id="284" r:id="rId52"/>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AD68F13-247A-4CC1-BF24-F5843DC2336D}">
          <p14:sldIdLst>
            <p14:sldId id="256"/>
            <p14:sldId id="314"/>
            <p14:sldId id="311"/>
            <p14:sldId id="312"/>
            <p14:sldId id="313"/>
            <p14:sldId id="823"/>
            <p14:sldId id="262"/>
            <p14:sldId id="263"/>
            <p14:sldId id="261"/>
            <p14:sldId id="832"/>
            <p14:sldId id="317"/>
            <p14:sldId id="286"/>
            <p14:sldId id="831"/>
            <p14:sldId id="802"/>
            <p14:sldId id="316"/>
            <p14:sldId id="822"/>
            <p14:sldId id="289"/>
            <p14:sldId id="290"/>
            <p14:sldId id="828"/>
            <p14:sldId id="338"/>
            <p14:sldId id="829"/>
            <p14:sldId id="305"/>
            <p14:sldId id="833"/>
            <p14:sldId id="299"/>
            <p14:sldId id="294"/>
            <p14:sldId id="296"/>
            <p14:sldId id="297"/>
            <p14:sldId id="292"/>
            <p14:sldId id="301"/>
            <p14:sldId id="825"/>
            <p14:sldId id="303"/>
            <p14:sldId id="830"/>
          </p14:sldIdLst>
        </p14:section>
        <p14:section name="Recursos Gráficos" id="{9E98894A-2F75-48A3-83D8-288CE49E39F6}">
          <p14:sldIdLst>
            <p14:sldId id="267"/>
            <p14:sldId id="268"/>
            <p14:sldId id="269"/>
            <p14:sldId id="285"/>
            <p14:sldId id="270"/>
            <p14:sldId id="271"/>
            <p14:sldId id="272"/>
            <p14:sldId id="281"/>
            <p14:sldId id="273"/>
            <p14:sldId id="274"/>
            <p14:sldId id="275"/>
            <p14:sldId id="276"/>
            <p14:sldId id="277"/>
            <p14:sldId id="278"/>
            <p14:sldId id="279"/>
            <p14:sldId id="280"/>
          </p14:sldIdLst>
        </p14:section>
        <p14:section name="Logos" id="{D613BB7C-56A1-4ADB-B91C-B69D9B1CA79F}">
          <p14:sldIdLst>
            <p14:sldId id="282"/>
            <p14:sldId id="283"/>
            <p14:sldId id="28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638"/>
    <a:srgbClr val="123049"/>
    <a:srgbClr val="001F36"/>
    <a:srgbClr val="001D32"/>
    <a:srgbClr val="00233E"/>
    <a:srgbClr val="002E51"/>
    <a:srgbClr val="FF9B09"/>
    <a:srgbClr val="8AC323"/>
    <a:srgbClr val="FF9F11"/>
    <a:srgbClr val="4FC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0129" autoAdjust="0"/>
  </p:normalViewPr>
  <p:slideViewPr>
    <p:cSldViewPr snapToGrid="0">
      <p:cViewPr varScale="1">
        <p:scale>
          <a:sx n="150" d="100"/>
          <a:sy n="150" d="100"/>
        </p:scale>
        <p:origin x="792" y="126"/>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101" d="100"/>
          <a:sy n="101"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4"/>
            </a:solidFill>
          </c:spPr>
          <c:dPt>
            <c:idx val="0"/>
            <c:bubble3D val="0"/>
            <c:extLst>
              <c:ext xmlns:c16="http://schemas.microsoft.com/office/drawing/2014/chart" uri="{C3380CC4-5D6E-409C-BE32-E72D297353CC}">
                <c16:uniqueId val="{00000001-E44F-4757-9F13-2C9C5D749B41}"/>
              </c:ext>
            </c:extLst>
          </c:dPt>
          <c:dPt>
            <c:idx val="1"/>
            <c:bubble3D val="0"/>
            <c:spPr>
              <a:solidFill>
                <a:schemeClr val="bg1"/>
              </a:solidFill>
            </c:spPr>
            <c:extLst>
              <c:ext xmlns:c16="http://schemas.microsoft.com/office/drawing/2014/chart" uri="{C3380CC4-5D6E-409C-BE32-E72D297353CC}">
                <c16:uniqueId val="{00000003-E44F-4757-9F13-2C9C5D749B41}"/>
              </c:ext>
            </c:extLst>
          </c:dPt>
          <c:cat>
            <c:numRef>
              <c:f>Sheet1!$A$2:$A$3</c:f>
              <c:numCache>
                <c:formatCode>General</c:formatCode>
                <c:ptCount val="2"/>
              </c:numCache>
            </c:num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E44F-4757-9F13-2C9C5D749B41}"/>
            </c:ext>
          </c:extLst>
        </c:ser>
        <c:dLbls>
          <c:showLegendKey val="0"/>
          <c:showVal val="0"/>
          <c:showCatName val="0"/>
          <c:showSerName val="0"/>
          <c:showPercent val="0"/>
          <c:showBubbleSize val="0"/>
          <c:showLeaderLines val="1"/>
        </c:dLbls>
        <c:firstSliceAng val="243"/>
        <c:holeSize val="82"/>
      </c:doughnutChart>
    </c:plotArea>
    <c:plotVisOnly val="1"/>
    <c:dispBlanksAs val="zero"/>
    <c:showDLblsOverMax val="0"/>
  </c:chart>
  <c:txPr>
    <a:bodyPr/>
    <a:lstStyle/>
    <a:p>
      <a:pPr>
        <a:defRPr sz="18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3"/>
              </a:solidFill>
            </c:spPr>
            <c:extLst>
              <c:ext xmlns:c16="http://schemas.microsoft.com/office/drawing/2014/chart" uri="{C3380CC4-5D6E-409C-BE32-E72D297353CC}">
                <c16:uniqueId val="{00000001-7221-4778-BF4B-03FF685A97D0}"/>
              </c:ext>
            </c:extLst>
          </c:dPt>
          <c:dPt>
            <c:idx val="1"/>
            <c:bubble3D val="0"/>
            <c:spPr>
              <a:solidFill>
                <a:schemeClr val="bg1">
                  <a:lumMod val="95000"/>
                </a:schemeClr>
              </a:solidFill>
            </c:spPr>
            <c:extLst>
              <c:ext xmlns:c16="http://schemas.microsoft.com/office/drawing/2014/chart" uri="{C3380CC4-5D6E-409C-BE32-E72D297353CC}">
                <c16:uniqueId val="{00000003-7221-4778-BF4B-03FF685A97D0}"/>
              </c:ext>
            </c:extLst>
          </c:dPt>
          <c:cat>
            <c:numRef>
              <c:f>Sheet1!$A$2:$A$3</c:f>
              <c:numCache>
                <c:formatCode>General</c:formatCode>
                <c:ptCount val="2"/>
              </c:numCache>
            </c:numRef>
          </c:cat>
          <c:val>
            <c:numRef>
              <c:f>Sheet1!$B$2:$B$3</c:f>
              <c:numCache>
                <c:formatCode>General</c:formatCode>
                <c:ptCount val="2"/>
                <c:pt idx="0">
                  <c:v>45</c:v>
                </c:pt>
                <c:pt idx="1">
                  <c:v>75</c:v>
                </c:pt>
              </c:numCache>
            </c:numRef>
          </c:val>
          <c:extLst>
            <c:ext xmlns:c16="http://schemas.microsoft.com/office/drawing/2014/chart" uri="{C3380CC4-5D6E-409C-BE32-E72D297353CC}">
              <c16:uniqueId val="{00000004-7221-4778-BF4B-03FF685A97D0}"/>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c:spPr>
            <c:extLst>
              <c:ext xmlns:c16="http://schemas.microsoft.com/office/drawing/2014/chart" uri="{C3380CC4-5D6E-409C-BE32-E72D297353CC}">
                <c16:uniqueId val="{00000001-8816-404F-9BF4-C91E3D853DBB}"/>
              </c:ext>
            </c:extLst>
          </c:dPt>
          <c:dPt>
            <c:idx val="1"/>
            <c:bubble3D val="0"/>
            <c:spPr>
              <a:solidFill>
                <a:schemeClr val="bg1">
                  <a:lumMod val="95000"/>
                </a:schemeClr>
              </a:solidFill>
            </c:spPr>
            <c:extLst>
              <c:ext xmlns:c16="http://schemas.microsoft.com/office/drawing/2014/chart" uri="{C3380CC4-5D6E-409C-BE32-E72D297353CC}">
                <c16:uniqueId val="{00000003-8816-404F-9BF4-C91E3D853DBB}"/>
              </c:ext>
            </c:extLst>
          </c:dPt>
          <c:cat>
            <c:numRef>
              <c:f>Sheet1!$A$2:$A$3</c:f>
              <c:numCache>
                <c:formatCode>General</c:formatCode>
                <c:ptCount val="2"/>
              </c:numCache>
            </c:numRef>
          </c:cat>
          <c:val>
            <c:numRef>
              <c:f>Sheet1!$B$2:$B$3</c:f>
              <c:numCache>
                <c:formatCode>General</c:formatCode>
                <c:ptCount val="2"/>
                <c:pt idx="0">
                  <c:v>68</c:v>
                </c:pt>
                <c:pt idx="1">
                  <c:v>75</c:v>
                </c:pt>
              </c:numCache>
            </c:numRef>
          </c:val>
          <c:extLst>
            <c:ext xmlns:c16="http://schemas.microsoft.com/office/drawing/2014/chart" uri="{C3380CC4-5D6E-409C-BE32-E72D297353CC}">
              <c16:uniqueId val="{00000004-8816-404F-9BF4-C91E3D853DBB}"/>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BE5A-4E22-ADE9-B7244BA52DF6}"/>
              </c:ext>
            </c:extLst>
          </c:dPt>
          <c:dPt>
            <c:idx val="1"/>
            <c:bubble3D val="0"/>
            <c:spPr>
              <a:solidFill>
                <a:schemeClr val="bg1">
                  <a:lumMod val="95000"/>
                </a:schemeClr>
              </a:solidFill>
            </c:spPr>
            <c:extLst>
              <c:ext xmlns:c16="http://schemas.microsoft.com/office/drawing/2014/chart" uri="{C3380CC4-5D6E-409C-BE32-E72D297353CC}">
                <c16:uniqueId val="{00000003-BE5A-4E22-ADE9-B7244BA52DF6}"/>
              </c:ext>
            </c:extLst>
          </c:dPt>
          <c:cat>
            <c:numRef>
              <c:f>Sheet1!$A$2:$A$3</c:f>
              <c:numCache>
                <c:formatCode>General</c:formatCode>
                <c:ptCount val="2"/>
              </c:numCache>
            </c:numRef>
          </c:cat>
          <c:val>
            <c:numRef>
              <c:f>Sheet1!$B$2:$B$3</c:f>
              <c:numCache>
                <c:formatCode>General</c:formatCode>
                <c:ptCount val="2"/>
                <c:pt idx="0">
                  <c:v>85</c:v>
                </c:pt>
                <c:pt idx="1">
                  <c:v>75</c:v>
                </c:pt>
              </c:numCache>
            </c:numRef>
          </c:val>
          <c:extLst>
            <c:ext xmlns:c16="http://schemas.microsoft.com/office/drawing/2014/chart" uri="{C3380CC4-5D6E-409C-BE32-E72D297353CC}">
              <c16:uniqueId val="{00000004-BE5A-4E22-ADE9-B7244BA52DF6}"/>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Series 1</c:v>
                </c:pt>
              </c:strCache>
            </c:strRef>
          </c:tx>
          <c:spPr>
            <a:solidFill>
              <a:srgbClr val="64D0DA"/>
            </a:solidFill>
          </c:spPr>
          <c:invertIfNegative val="0"/>
          <c:cat>
            <c:numRef>
              <c:f>Sheet1!$A$2:$A$6</c:f>
              <c:numCache>
                <c:formatCode>m/d/yyyy</c:formatCode>
                <c:ptCount val="5"/>
                <c:pt idx="0">
                  <c:v>42125</c:v>
                </c:pt>
                <c:pt idx="1">
                  <c:v>42156</c:v>
                </c:pt>
                <c:pt idx="2">
                  <c:v>42186</c:v>
                </c:pt>
                <c:pt idx="3">
                  <c:v>42217</c:v>
                </c:pt>
                <c:pt idx="4">
                  <c:v>42248</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B222-4045-8ED5-1A116BBAEBEE}"/>
            </c:ext>
          </c:extLst>
        </c:ser>
        <c:ser>
          <c:idx val="1"/>
          <c:order val="1"/>
          <c:tx>
            <c:strRef>
              <c:f>Sheet1!$C$1</c:f>
              <c:strCache>
                <c:ptCount val="1"/>
                <c:pt idx="0">
                  <c:v>Series 12</c:v>
                </c:pt>
              </c:strCache>
            </c:strRef>
          </c:tx>
          <c:spPr>
            <a:solidFill>
              <a:srgbClr val="94CF25"/>
            </a:solidFill>
          </c:spPr>
          <c:invertIfNegative val="0"/>
          <c:cat>
            <c:numRef>
              <c:f>Sheet1!$A$2:$A$6</c:f>
              <c:numCache>
                <c:formatCode>m/d/yyyy</c:formatCode>
                <c:ptCount val="5"/>
                <c:pt idx="0">
                  <c:v>42125</c:v>
                </c:pt>
                <c:pt idx="1">
                  <c:v>42156</c:v>
                </c:pt>
                <c:pt idx="2">
                  <c:v>42186</c:v>
                </c:pt>
                <c:pt idx="3">
                  <c:v>42217</c:v>
                </c:pt>
                <c:pt idx="4">
                  <c:v>42248</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B222-4045-8ED5-1A116BBAEBEE}"/>
            </c:ext>
          </c:extLst>
        </c:ser>
        <c:ser>
          <c:idx val="2"/>
          <c:order val="2"/>
          <c:tx>
            <c:strRef>
              <c:f>Sheet1!$D$1</c:f>
              <c:strCache>
                <c:ptCount val="1"/>
                <c:pt idx="0">
                  <c:v>Series 13</c:v>
                </c:pt>
              </c:strCache>
            </c:strRef>
          </c:tx>
          <c:spPr>
            <a:solidFill>
              <a:srgbClr val="FFAC2C"/>
            </a:solidFill>
            <a:ln w="25400">
              <a:noFill/>
            </a:ln>
          </c:spPr>
          <c:invertIfNegative val="0"/>
          <c:cat>
            <c:numRef>
              <c:f>Sheet1!$A$2:$A$6</c:f>
              <c:numCache>
                <c:formatCode>m/d/yyyy</c:formatCode>
                <c:ptCount val="5"/>
                <c:pt idx="0">
                  <c:v>42125</c:v>
                </c:pt>
                <c:pt idx="1">
                  <c:v>42156</c:v>
                </c:pt>
                <c:pt idx="2">
                  <c:v>42186</c:v>
                </c:pt>
                <c:pt idx="3">
                  <c:v>42217</c:v>
                </c:pt>
                <c:pt idx="4">
                  <c:v>42248</c:v>
                </c:pt>
              </c:numCache>
            </c:numRef>
          </c:cat>
          <c:val>
            <c:numRef>
              <c:f>Sheet1!$D$2:$D$6</c:f>
              <c:numCache>
                <c:formatCode>General</c:formatCode>
                <c:ptCount val="5"/>
                <c:pt idx="0">
                  <c:v>15</c:v>
                </c:pt>
                <c:pt idx="1">
                  <c:v>23</c:v>
                </c:pt>
                <c:pt idx="2">
                  <c:v>60</c:v>
                </c:pt>
                <c:pt idx="3">
                  <c:v>48</c:v>
                </c:pt>
                <c:pt idx="4">
                  <c:v>52</c:v>
                </c:pt>
              </c:numCache>
            </c:numRef>
          </c:val>
          <c:extLst>
            <c:ext xmlns:c16="http://schemas.microsoft.com/office/drawing/2014/chart" uri="{C3380CC4-5D6E-409C-BE32-E72D297353CC}">
              <c16:uniqueId val="{00000002-B222-4045-8ED5-1A116BBAEBEE}"/>
            </c:ext>
          </c:extLst>
        </c:ser>
        <c:ser>
          <c:idx val="3"/>
          <c:order val="3"/>
          <c:tx>
            <c:strRef>
              <c:f>Sheet1!$E$1</c:f>
              <c:strCache>
                <c:ptCount val="1"/>
                <c:pt idx="0">
                  <c:v>Series 2</c:v>
                </c:pt>
              </c:strCache>
            </c:strRef>
          </c:tx>
          <c:spPr>
            <a:solidFill>
              <a:srgbClr val="E34856"/>
            </a:solidFill>
          </c:spPr>
          <c:invertIfNegative val="0"/>
          <c:cat>
            <c:numRef>
              <c:f>Sheet1!$A$2:$A$6</c:f>
              <c:numCache>
                <c:formatCode>m/d/yyyy</c:formatCode>
                <c:ptCount val="5"/>
                <c:pt idx="0">
                  <c:v>42125</c:v>
                </c:pt>
                <c:pt idx="1">
                  <c:v>42156</c:v>
                </c:pt>
                <c:pt idx="2">
                  <c:v>42186</c:v>
                </c:pt>
                <c:pt idx="3">
                  <c:v>42217</c:v>
                </c:pt>
                <c:pt idx="4">
                  <c:v>42248</c:v>
                </c:pt>
              </c:numCache>
            </c:numRef>
          </c:cat>
          <c:val>
            <c:numRef>
              <c:f>Sheet1!$E$2:$E$6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3-B222-4045-8ED5-1A116BBAEBEE}"/>
            </c:ext>
          </c:extLst>
        </c:ser>
        <c:dLbls>
          <c:showLegendKey val="0"/>
          <c:showVal val="0"/>
          <c:showCatName val="0"/>
          <c:showSerName val="0"/>
          <c:showPercent val="0"/>
          <c:showBubbleSize val="0"/>
        </c:dLbls>
        <c:gapWidth val="150"/>
        <c:axId val="160253056"/>
        <c:axId val="160254592"/>
      </c:barChart>
      <c:dateAx>
        <c:axId val="160253056"/>
        <c:scaling>
          <c:orientation val="minMax"/>
        </c:scaling>
        <c:delete val="0"/>
        <c:axPos val="b"/>
        <c:numFmt formatCode="m/d/yyyy" sourceLinked="1"/>
        <c:majorTickMark val="out"/>
        <c:minorTickMark val="none"/>
        <c:tickLblPos val="nextTo"/>
        <c:txPr>
          <a:bodyPr/>
          <a:lstStyle/>
          <a:p>
            <a:pPr>
              <a:defRPr>
                <a:solidFill>
                  <a:schemeClr val="bg1"/>
                </a:solidFill>
              </a:defRPr>
            </a:pPr>
            <a:endParaRPr lang="es-CO"/>
          </a:p>
        </c:txPr>
        <c:crossAx val="160254592"/>
        <c:crosses val="autoZero"/>
        <c:auto val="1"/>
        <c:lblOffset val="100"/>
        <c:baseTimeUnit val="months"/>
      </c:dateAx>
      <c:valAx>
        <c:axId val="160254592"/>
        <c:scaling>
          <c:orientation val="minMax"/>
        </c:scaling>
        <c:delete val="0"/>
        <c:axPos val="l"/>
        <c:majorGridlines>
          <c:spPr>
            <a:ln>
              <a:solidFill>
                <a:schemeClr val="bg1">
                  <a:lumMod val="50000"/>
                  <a:alpha val="5000"/>
                </a:schemeClr>
              </a:solidFill>
            </a:ln>
          </c:spPr>
        </c:majorGridlines>
        <c:numFmt formatCode="General" sourceLinked="1"/>
        <c:majorTickMark val="out"/>
        <c:minorTickMark val="none"/>
        <c:tickLblPos val="nextTo"/>
        <c:txPr>
          <a:bodyPr/>
          <a:lstStyle/>
          <a:p>
            <a:pPr>
              <a:defRPr>
                <a:solidFill>
                  <a:schemeClr val="bg1"/>
                </a:solidFill>
              </a:defRPr>
            </a:pPr>
            <a:endParaRPr lang="es-CO"/>
          </a:p>
        </c:txPr>
        <c:crossAx val="160253056"/>
        <c:crosses val="autoZero"/>
        <c:crossBetween val="between"/>
      </c:valAx>
      <c:spPr>
        <a:noFill/>
        <a:ln>
          <a:noFill/>
        </a:ln>
      </c:spPr>
    </c:plotArea>
    <c:plotVisOnly val="1"/>
    <c:dispBlanksAs val="zero"/>
    <c:showDLblsOverMax val="0"/>
  </c:chart>
  <c:txPr>
    <a:bodyPr/>
    <a:lstStyle/>
    <a:p>
      <a:pPr>
        <a:defRPr sz="800">
          <a:solidFill>
            <a:schemeClr val="bg1">
              <a:lumMod val="75000"/>
            </a:schemeClr>
          </a:solidFill>
          <a:latin typeface="Source Sans Pro" pitchFamily="34" charset="0"/>
        </a:defRPr>
      </a:pPr>
      <a:endParaRPr lang="es-C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Series 1</c:v>
                </c:pt>
              </c:strCache>
            </c:strRef>
          </c:tx>
          <c:spPr>
            <a:solidFill>
              <a:srgbClr val="64D0DA"/>
            </a:solidFill>
          </c:spPr>
          <c:invertIfNegative val="0"/>
          <c:cat>
            <c:numRef>
              <c:f>Sheet1!$A$2:$A$6</c:f>
              <c:numCache>
                <c:formatCode>m/d/yyyy</c:formatCode>
                <c:ptCount val="5"/>
                <c:pt idx="0">
                  <c:v>42125</c:v>
                </c:pt>
                <c:pt idx="1">
                  <c:v>42156</c:v>
                </c:pt>
                <c:pt idx="2">
                  <c:v>42186</c:v>
                </c:pt>
                <c:pt idx="3">
                  <c:v>42217</c:v>
                </c:pt>
                <c:pt idx="4">
                  <c:v>42248</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9D1C-4ADA-A421-655E4EB236BE}"/>
            </c:ext>
          </c:extLst>
        </c:ser>
        <c:ser>
          <c:idx val="1"/>
          <c:order val="1"/>
          <c:tx>
            <c:strRef>
              <c:f>Sheet1!$C$1</c:f>
              <c:strCache>
                <c:ptCount val="1"/>
                <c:pt idx="0">
                  <c:v>Series 12</c:v>
                </c:pt>
              </c:strCache>
            </c:strRef>
          </c:tx>
          <c:spPr>
            <a:solidFill>
              <a:srgbClr val="FFAC2C"/>
            </a:solidFill>
          </c:spPr>
          <c:invertIfNegative val="0"/>
          <c:cat>
            <c:numRef>
              <c:f>Sheet1!$A$2:$A$6</c:f>
              <c:numCache>
                <c:formatCode>m/d/yyyy</c:formatCode>
                <c:ptCount val="5"/>
                <c:pt idx="0">
                  <c:v>42125</c:v>
                </c:pt>
                <c:pt idx="1">
                  <c:v>42156</c:v>
                </c:pt>
                <c:pt idx="2">
                  <c:v>42186</c:v>
                </c:pt>
                <c:pt idx="3">
                  <c:v>42217</c:v>
                </c:pt>
                <c:pt idx="4">
                  <c:v>42248</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9D1C-4ADA-A421-655E4EB236BE}"/>
            </c:ext>
          </c:extLst>
        </c:ser>
        <c:ser>
          <c:idx val="2"/>
          <c:order val="2"/>
          <c:tx>
            <c:strRef>
              <c:f>Sheet1!$D$1</c:f>
              <c:strCache>
                <c:ptCount val="1"/>
                <c:pt idx="0">
                  <c:v>Series 13</c:v>
                </c:pt>
              </c:strCache>
            </c:strRef>
          </c:tx>
          <c:spPr>
            <a:solidFill>
              <a:srgbClr val="94CF25"/>
            </a:solidFill>
            <a:ln w="25400">
              <a:noFill/>
            </a:ln>
          </c:spPr>
          <c:invertIfNegative val="0"/>
          <c:cat>
            <c:numRef>
              <c:f>Sheet1!$A$2:$A$6</c:f>
              <c:numCache>
                <c:formatCode>m/d/yyyy</c:formatCode>
                <c:ptCount val="5"/>
                <c:pt idx="0">
                  <c:v>42125</c:v>
                </c:pt>
                <c:pt idx="1">
                  <c:v>42156</c:v>
                </c:pt>
                <c:pt idx="2">
                  <c:v>42186</c:v>
                </c:pt>
                <c:pt idx="3">
                  <c:v>42217</c:v>
                </c:pt>
                <c:pt idx="4">
                  <c:v>42248</c:v>
                </c:pt>
              </c:numCache>
            </c:numRef>
          </c:cat>
          <c:val>
            <c:numRef>
              <c:f>Sheet1!$D$2:$D$6</c:f>
              <c:numCache>
                <c:formatCode>General</c:formatCode>
                <c:ptCount val="5"/>
                <c:pt idx="0">
                  <c:v>15</c:v>
                </c:pt>
                <c:pt idx="1">
                  <c:v>23</c:v>
                </c:pt>
                <c:pt idx="2">
                  <c:v>60</c:v>
                </c:pt>
                <c:pt idx="3">
                  <c:v>48</c:v>
                </c:pt>
                <c:pt idx="4">
                  <c:v>52</c:v>
                </c:pt>
              </c:numCache>
            </c:numRef>
          </c:val>
          <c:extLst>
            <c:ext xmlns:c16="http://schemas.microsoft.com/office/drawing/2014/chart" uri="{C3380CC4-5D6E-409C-BE32-E72D297353CC}">
              <c16:uniqueId val="{00000002-9D1C-4ADA-A421-655E4EB236BE}"/>
            </c:ext>
          </c:extLst>
        </c:ser>
        <c:ser>
          <c:idx val="3"/>
          <c:order val="3"/>
          <c:tx>
            <c:strRef>
              <c:f>Sheet1!$E$1</c:f>
              <c:strCache>
                <c:ptCount val="1"/>
                <c:pt idx="0">
                  <c:v>Series 2</c:v>
                </c:pt>
              </c:strCache>
            </c:strRef>
          </c:tx>
          <c:spPr>
            <a:solidFill>
              <a:srgbClr val="E34856"/>
            </a:solidFill>
          </c:spPr>
          <c:invertIfNegative val="0"/>
          <c:cat>
            <c:numRef>
              <c:f>Sheet1!$A$2:$A$6</c:f>
              <c:numCache>
                <c:formatCode>m/d/yyyy</c:formatCode>
                <c:ptCount val="5"/>
                <c:pt idx="0">
                  <c:v>42125</c:v>
                </c:pt>
                <c:pt idx="1">
                  <c:v>42156</c:v>
                </c:pt>
                <c:pt idx="2">
                  <c:v>42186</c:v>
                </c:pt>
                <c:pt idx="3">
                  <c:v>42217</c:v>
                </c:pt>
                <c:pt idx="4">
                  <c:v>42248</c:v>
                </c:pt>
              </c:numCache>
            </c:numRef>
          </c:cat>
          <c:val>
            <c:numRef>
              <c:f>Sheet1!$E$2:$E$6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3-9D1C-4ADA-A421-655E4EB236BE}"/>
            </c:ext>
          </c:extLst>
        </c:ser>
        <c:dLbls>
          <c:showLegendKey val="0"/>
          <c:showVal val="0"/>
          <c:showCatName val="0"/>
          <c:showSerName val="0"/>
          <c:showPercent val="0"/>
          <c:showBubbleSize val="0"/>
        </c:dLbls>
        <c:gapWidth val="150"/>
        <c:axId val="160282496"/>
        <c:axId val="160284032"/>
      </c:barChart>
      <c:dateAx>
        <c:axId val="160282496"/>
        <c:scaling>
          <c:orientation val="minMax"/>
        </c:scaling>
        <c:delete val="0"/>
        <c:axPos val="b"/>
        <c:numFmt formatCode="m/d/yyyy" sourceLinked="1"/>
        <c:majorTickMark val="out"/>
        <c:minorTickMark val="none"/>
        <c:tickLblPos val="nextTo"/>
        <c:txPr>
          <a:bodyPr/>
          <a:lstStyle/>
          <a:p>
            <a:pPr>
              <a:defRPr>
                <a:solidFill>
                  <a:schemeClr val="bg1"/>
                </a:solidFill>
              </a:defRPr>
            </a:pPr>
            <a:endParaRPr lang="es-CO"/>
          </a:p>
        </c:txPr>
        <c:crossAx val="160284032"/>
        <c:crosses val="autoZero"/>
        <c:auto val="1"/>
        <c:lblOffset val="100"/>
        <c:baseTimeUnit val="months"/>
      </c:dateAx>
      <c:valAx>
        <c:axId val="160284032"/>
        <c:scaling>
          <c:orientation val="minMax"/>
        </c:scaling>
        <c:delete val="0"/>
        <c:axPos val="l"/>
        <c:majorGridlines>
          <c:spPr>
            <a:ln>
              <a:solidFill>
                <a:schemeClr val="bg1">
                  <a:lumMod val="50000"/>
                  <a:alpha val="5000"/>
                </a:schemeClr>
              </a:solidFill>
            </a:ln>
          </c:spPr>
        </c:majorGridlines>
        <c:numFmt formatCode="General" sourceLinked="1"/>
        <c:majorTickMark val="out"/>
        <c:minorTickMark val="none"/>
        <c:tickLblPos val="nextTo"/>
        <c:txPr>
          <a:bodyPr/>
          <a:lstStyle/>
          <a:p>
            <a:pPr>
              <a:defRPr>
                <a:solidFill>
                  <a:schemeClr val="bg1"/>
                </a:solidFill>
              </a:defRPr>
            </a:pPr>
            <a:endParaRPr lang="es-CO"/>
          </a:p>
        </c:txPr>
        <c:crossAx val="160282496"/>
        <c:crosses val="autoZero"/>
        <c:crossBetween val="between"/>
      </c:valAx>
      <c:spPr>
        <a:noFill/>
        <a:ln>
          <a:noFill/>
        </a:ln>
      </c:spPr>
    </c:plotArea>
    <c:plotVisOnly val="1"/>
    <c:dispBlanksAs val="zero"/>
    <c:showDLblsOverMax val="0"/>
  </c:chart>
  <c:txPr>
    <a:bodyPr/>
    <a:lstStyle/>
    <a:p>
      <a:pPr>
        <a:defRPr sz="800">
          <a:solidFill>
            <a:schemeClr val="bg1">
              <a:lumMod val="75000"/>
            </a:schemeClr>
          </a:solidFill>
          <a:latin typeface="Source Sans Pro" pitchFamily="34" charset="0"/>
        </a:defRPr>
      </a:pPr>
      <a:endParaRPr lang="es-CO"/>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65731-A54A-4681-801B-1171990E3E75}" type="doc">
      <dgm:prSet loTypeId="urn:microsoft.com/office/officeart/2005/8/layout/hProcess9" loCatId="process" qsTypeId="urn:microsoft.com/office/officeart/2005/8/quickstyle/simple1" qsCatId="simple" csTypeId="urn:microsoft.com/office/officeart/2005/8/colors/accent1_2" csCatId="accent1" phldr="1"/>
      <dgm:spPr/>
    </dgm:pt>
    <dgm:pt modelId="{B96D096F-5097-48D5-9AA2-F64C31F17F27}">
      <dgm:prSet phldrT="[Text]" custT="1"/>
      <dgm:spPr>
        <a:ln>
          <a:noFill/>
        </a:ln>
      </dgm:spPr>
      <dgm:t>
        <a:bodyPr/>
        <a:lstStyle/>
        <a:p>
          <a:r>
            <a:rPr lang="en-US" sz="1400" b="1" dirty="0">
              <a:latin typeface="+mj-lt"/>
            </a:rPr>
            <a:t>Potential</a:t>
          </a:r>
        </a:p>
      </dgm:t>
    </dgm:pt>
    <dgm:pt modelId="{61E366E2-CA25-4BDF-A660-986B179FB8C0}" type="parTrans" cxnId="{5869B3C8-7FD9-4773-81F3-FBAA44C99231}">
      <dgm:prSet/>
      <dgm:spPr/>
      <dgm:t>
        <a:bodyPr/>
        <a:lstStyle/>
        <a:p>
          <a:endParaRPr lang="en-US" sz="1400" b="1">
            <a:latin typeface="+mj-lt"/>
          </a:endParaRPr>
        </a:p>
      </dgm:t>
    </dgm:pt>
    <dgm:pt modelId="{26149F25-6EB7-454B-A628-A1B908B99E99}" type="sibTrans" cxnId="{5869B3C8-7FD9-4773-81F3-FBAA44C99231}">
      <dgm:prSet/>
      <dgm:spPr/>
      <dgm:t>
        <a:bodyPr/>
        <a:lstStyle/>
        <a:p>
          <a:endParaRPr lang="en-US" sz="1400" b="1">
            <a:latin typeface="+mj-lt"/>
          </a:endParaRPr>
        </a:p>
      </dgm:t>
    </dgm:pt>
    <dgm:pt modelId="{992E54AD-0738-4640-AD97-8E422BA62256}">
      <dgm:prSet phldrT="[Text]" custT="1"/>
      <dgm:spPr>
        <a:solidFill>
          <a:schemeClr val="accent2"/>
        </a:solidFill>
        <a:ln>
          <a:noFill/>
        </a:ln>
      </dgm:spPr>
      <dgm:t>
        <a:bodyPr/>
        <a:lstStyle/>
        <a:p>
          <a:r>
            <a:rPr lang="en-US" sz="1400" b="1" dirty="0">
              <a:latin typeface="+mj-lt"/>
            </a:rPr>
            <a:t>Organizer</a:t>
          </a:r>
        </a:p>
      </dgm:t>
    </dgm:pt>
    <dgm:pt modelId="{C0B1D126-1F63-4BFC-8A94-FAA760D11999}" type="parTrans" cxnId="{57F6534F-7CB7-4B0D-9FC5-2A13A1CFFD0D}">
      <dgm:prSet/>
      <dgm:spPr/>
      <dgm:t>
        <a:bodyPr/>
        <a:lstStyle/>
        <a:p>
          <a:endParaRPr lang="en-US" sz="1400" b="1">
            <a:latin typeface="+mj-lt"/>
          </a:endParaRPr>
        </a:p>
      </dgm:t>
    </dgm:pt>
    <dgm:pt modelId="{96EE2316-111D-420E-B4AE-52E615CACD38}" type="sibTrans" cxnId="{57F6534F-7CB7-4B0D-9FC5-2A13A1CFFD0D}">
      <dgm:prSet/>
      <dgm:spPr/>
      <dgm:t>
        <a:bodyPr/>
        <a:lstStyle/>
        <a:p>
          <a:endParaRPr lang="en-US" sz="1400" b="1">
            <a:latin typeface="+mj-lt"/>
          </a:endParaRPr>
        </a:p>
      </dgm:t>
    </dgm:pt>
    <dgm:pt modelId="{EBD02A41-8C5A-41CE-AC31-E6520CAC371D}">
      <dgm:prSet phldrT="[Text]" custT="1"/>
      <dgm:spPr>
        <a:solidFill>
          <a:schemeClr val="accent3"/>
        </a:solidFill>
        <a:ln>
          <a:noFill/>
        </a:ln>
      </dgm:spPr>
      <dgm:t>
        <a:bodyPr/>
        <a:lstStyle/>
        <a:p>
          <a:r>
            <a:rPr lang="en-US" sz="1400" b="1" dirty="0">
              <a:latin typeface="+mj-lt"/>
            </a:rPr>
            <a:t>Resources</a:t>
          </a:r>
        </a:p>
      </dgm:t>
    </dgm:pt>
    <dgm:pt modelId="{42ACB5BF-263C-45ED-BEA4-7F5B43B92E4F}" type="parTrans" cxnId="{FA73011A-FB58-47FC-9124-DAA0FD2F6DA0}">
      <dgm:prSet/>
      <dgm:spPr/>
      <dgm:t>
        <a:bodyPr/>
        <a:lstStyle/>
        <a:p>
          <a:endParaRPr lang="en-US" sz="1400" b="1">
            <a:latin typeface="+mj-lt"/>
          </a:endParaRPr>
        </a:p>
      </dgm:t>
    </dgm:pt>
    <dgm:pt modelId="{FDB056C4-F053-4770-9CB2-A0BE7A12F693}" type="sibTrans" cxnId="{FA73011A-FB58-47FC-9124-DAA0FD2F6DA0}">
      <dgm:prSet/>
      <dgm:spPr/>
      <dgm:t>
        <a:bodyPr/>
        <a:lstStyle/>
        <a:p>
          <a:endParaRPr lang="en-US" sz="1400" b="1">
            <a:latin typeface="+mj-lt"/>
          </a:endParaRPr>
        </a:p>
      </dgm:t>
    </dgm:pt>
    <dgm:pt modelId="{9E218471-87AC-4171-8980-23BDBDA3B684}">
      <dgm:prSet custT="1"/>
      <dgm:spPr>
        <a:solidFill>
          <a:schemeClr val="accent5"/>
        </a:solidFill>
        <a:ln>
          <a:noFill/>
        </a:ln>
      </dgm:spPr>
      <dgm:t>
        <a:bodyPr/>
        <a:lstStyle/>
        <a:p>
          <a:r>
            <a:rPr lang="en-US" sz="1400" b="1" dirty="0">
              <a:latin typeface="+mj-lt"/>
            </a:rPr>
            <a:t>Success</a:t>
          </a:r>
        </a:p>
      </dgm:t>
    </dgm:pt>
    <dgm:pt modelId="{76208FFB-0EF5-44EA-BFF3-E1B162C21724}" type="parTrans" cxnId="{5D92C0E4-2BB0-4FEB-8683-3E4062BD9B08}">
      <dgm:prSet/>
      <dgm:spPr/>
      <dgm:t>
        <a:bodyPr/>
        <a:lstStyle/>
        <a:p>
          <a:endParaRPr lang="en-US" b="1">
            <a:latin typeface="+mj-lt"/>
          </a:endParaRPr>
        </a:p>
      </dgm:t>
    </dgm:pt>
    <dgm:pt modelId="{D119988D-BDCD-40F3-A34B-4C613F49644B}" type="sibTrans" cxnId="{5D92C0E4-2BB0-4FEB-8683-3E4062BD9B08}">
      <dgm:prSet/>
      <dgm:spPr/>
      <dgm:t>
        <a:bodyPr/>
        <a:lstStyle/>
        <a:p>
          <a:endParaRPr lang="en-US" b="1">
            <a:latin typeface="+mj-lt"/>
          </a:endParaRPr>
        </a:p>
      </dgm:t>
    </dgm:pt>
    <dgm:pt modelId="{16198360-9560-4E89-9E92-72DC18A00F48}" type="pres">
      <dgm:prSet presAssocID="{8D365731-A54A-4681-801B-1171990E3E75}" presName="CompostProcess" presStyleCnt="0">
        <dgm:presLayoutVars>
          <dgm:dir/>
          <dgm:resizeHandles val="exact"/>
        </dgm:presLayoutVars>
      </dgm:prSet>
      <dgm:spPr/>
    </dgm:pt>
    <dgm:pt modelId="{993F16DD-6E89-4B18-A27F-075AD04B7372}" type="pres">
      <dgm:prSet presAssocID="{8D365731-A54A-4681-801B-1171990E3E75}" presName="arrow" presStyleLbl="bgShp" presStyleIdx="0" presStyleCnt="1"/>
      <dgm:spPr>
        <a:solidFill>
          <a:schemeClr val="bg1">
            <a:lumMod val="95000"/>
          </a:schemeClr>
        </a:solidFill>
      </dgm:spPr>
    </dgm:pt>
    <dgm:pt modelId="{23569620-B548-47CA-9FAA-382566F647D6}" type="pres">
      <dgm:prSet presAssocID="{8D365731-A54A-4681-801B-1171990E3E75}" presName="linearProcess" presStyleCnt="0"/>
      <dgm:spPr/>
    </dgm:pt>
    <dgm:pt modelId="{50534C6D-3EE3-4266-ABCB-7B5BC5329453}" type="pres">
      <dgm:prSet presAssocID="{B96D096F-5097-48D5-9AA2-F64C31F17F27}" presName="textNode" presStyleLbl="node1" presStyleIdx="0" presStyleCnt="4" custScaleX="83333" custScaleY="90909">
        <dgm:presLayoutVars>
          <dgm:bulletEnabled val="1"/>
        </dgm:presLayoutVars>
      </dgm:prSet>
      <dgm:spPr/>
    </dgm:pt>
    <dgm:pt modelId="{5C4C9C61-B4BB-4BB0-A9B5-A93D30801A3A}" type="pres">
      <dgm:prSet presAssocID="{26149F25-6EB7-454B-A628-A1B908B99E99}" presName="sibTrans" presStyleCnt="0"/>
      <dgm:spPr/>
    </dgm:pt>
    <dgm:pt modelId="{D66CD5F2-FAC3-457F-A39F-B69A3469865E}" type="pres">
      <dgm:prSet presAssocID="{992E54AD-0738-4640-AD97-8E422BA62256}" presName="textNode" presStyleLbl="node1" presStyleIdx="1" presStyleCnt="4" custScaleX="83333" custScaleY="90909">
        <dgm:presLayoutVars>
          <dgm:bulletEnabled val="1"/>
        </dgm:presLayoutVars>
      </dgm:prSet>
      <dgm:spPr/>
    </dgm:pt>
    <dgm:pt modelId="{DA5795F3-2C21-4892-9925-77F5BA8C8996}" type="pres">
      <dgm:prSet presAssocID="{96EE2316-111D-420E-B4AE-52E615CACD38}" presName="sibTrans" presStyleCnt="0"/>
      <dgm:spPr/>
    </dgm:pt>
    <dgm:pt modelId="{4321B022-7B80-41E0-8AF1-8F8FB150B782}" type="pres">
      <dgm:prSet presAssocID="{EBD02A41-8C5A-41CE-AC31-E6520CAC371D}" presName="textNode" presStyleLbl="node1" presStyleIdx="2" presStyleCnt="4" custScaleX="83333" custScaleY="90909">
        <dgm:presLayoutVars>
          <dgm:bulletEnabled val="1"/>
        </dgm:presLayoutVars>
      </dgm:prSet>
      <dgm:spPr/>
    </dgm:pt>
    <dgm:pt modelId="{3E9E23E8-81A1-4CD4-A307-5D925F16F48E}" type="pres">
      <dgm:prSet presAssocID="{FDB056C4-F053-4770-9CB2-A0BE7A12F693}" presName="sibTrans" presStyleCnt="0"/>
      <dgm:spPr/>
    </dgm:pt>
    <dgm:pt modelId="{16A82010-05B2-462E-AE35-7D6E86D33F5C}" type="pres">
      <dgm:prSet presAssocID="{9E218471-87AC-4171-8980-23BDBDA3B684}" presName="textNode" presStyleLbl="node1" presStyleIdx="3" presStyleCnt="4" custScaleX="72722" custScaleY="90909">
        <dgm:presLayoutVars>
          <dgm:bulletEnabled val="1"/>
        </dgm:presLayoutVars>
      </dgm:prSet>
      <dgm:spPr/>
    </dgm:pt>
  </dgm:ptLst>
  <dgm:cxnLst>
    <dgm:cxn modelId="{D5713302-B4A6-407B-8FFD-71B7A073BE40}" type="presOf" srcId="{8D365731-A54A-4681-801B-1171990E3E75}" destId="{16198360-9560-4E89-9E92-72DC18A00F48}" srcOrd="0" destOrd="0" presId="urn:microsoft.com/office/officeart/2005/8/layout/hProcess9"/>
    <dgm:cxn modelId="{FA73011A-FB58-47FC-9124-DAA0FD2F6DA0}" srcId="{8D365731-A54A-4681-801B-1171990E3E75}" destId="{EBD02A41-8C5A-41CE-AC31-E6520CAC371D}" srcOrd="2" destOrd="0" parTransId="{42ACB5BF-263C-45ED-BEA4-7F5B43B92E4F}" sibTransId="{FDB056C4-F053-4770-9CB2-A0BE7A12F693}"/>
    <dgm:cxn modelId="{57F6534F-7CB7-4B0D-9FC5-2A13A1CFFD0D}" srcId="{8D365731-A54A-4681-801B-1171990E3E75}" destId="{992E54AD-0738-4640-AD97-8E422BA62256}" srcOrd="1" destOrd="0" parTransId="{C0B1D126-1F63-4BFC-8A94-FAA760D11999}" sibTransId="{96EE2316-111D-420E-B4AE-52E615CACD38}"/>
    <dgm:cxn modelId="{7065A671-D24C-44C5-9ACC-E8B962525634}" type="presOf" srcId="{9E218471-87AC-4171-8980-23BDBDA3B684}" destId="{16A82010-05B2-462E-AE35-7D6E86D33F5C}" srcOrd="0" destOrd="0" presId="urn:microsoft.com/office/officeart/2005/8/layout/hProcess9"/>
    <dgm:cxn modelId="{976109B5-A79B-4FC9-B679-1820284D63E9}" type="presOf" srcId="{B96D096F-5097-48D5-9AA2-F64C31F17F27}" destId="{50534C6D-3EE3-4266-ABCB-7B5BC5329453}" srcOrd="0" destOrd="0" presId="urn:microsoft.com/office/officeart/2005/8/layout/hProcess9"/>
    <dgm:cxn modelId="{7905FEB6-5D26-4A87-BD44-A2B54179B78D}" type="presOf" srcId="{EBD02A41-8C5A-41CE-AC31-E6520CAC371D}" destId="{4321B022-7B80-41E0-8AF1-8F8FB150B782}" srcOrd="0" destOrd="0" presId="urn:microsoft.com/office/officeart/2005/8/layout/hProcess9"/>
    <dgm:cxn modelId="{5869B3C8-7FD9-4773-81F3-FBAA44C99231}" srcId="{8D365731-A54A-4681-801B-1171990E3E75}" destId="{B96D096F-5097-48D5-9AA2-F64C31F17F27}" srcOrd="0" destOrd="0" parTransId="{61E366E2-CA25-4BDF-A660-986B179FB8C0}" sibTransId="{26149F25-6EB7-454B-A628-A1B908B99E99}"/>
    <dgm:cxn modelId="{5D92C0E4-2BB0-4FEB-8683-3E4062BD9B08}" srcId="{8D365731-A54A-4681-801B-1171990E3E75}" destId="{9E218471-87AC-4171-8980-23BDBDA3B684}" srcOrd="3" destOrd="0" parTransId="{76208FFB-0EF5-44EA-BFF3-E1B162C21724}" sibTransId="{D119988D-BDCD-40F3-A34B-4C613F49644B}"/>
    <dgm:cxn modelId="{ABB085EC-CCDD-4BCE-B232-AE9031CDE741}" type="presOf" srcId="{992E54AD-0738-4640-AD97-8E422BA62256}" destId="{D66CD5F2-FAC3-457F-A39F-B69A3469865E}" srcOrd="0" destOrd="0" presId="urn:microsoft.com/office/officeart/2005/8/layout/hProcess9"/>
    <dgm:cxn modelId="{212854E3-F4F7-4ABD-886F-FC4D7E45C0DA}" type="presParOf" srcId="{16198360-9560-4E89-9E92-72DC18A00F48}" destId="{993F16DD-6E89-4B18-A27F-075AD04B7372}" srcOrd="0" destOrd="0" presId="urn:microsoft.com/office/officeart/2005/8/layout/hProcess9"/>
    <dgm:cxn modelId="{80F33B24-BDB0-4CF3-940C-D2923F3903DE}" type="presParOf" srcId="{16198360-9560-4E89-9E92-72DC18A00F48}" destId="{23569620-B548-47CA-9FAA-382566F647D6}" srcOrd="1" destOrd="0" presId="urn:microsoft.com/office/officeart/2005/8/layout/hProcess9"/>
    <dgm:cxn modelId="{63BCA695-4EE6-4F8F-A5FF-85CE555AA36D}" type="presParOf" srcId="{23569620-B548-47CA-9FAA-382566F647D6}" destId="{50534C6D-3EE3-4266-ABCB-7B5BC5329453}" srcOrd="0" destOrd="0" presId="urn:microsoft.com/office/officeart/2005/8/layout/hProcess9"/>
    <dgm:cxn modelId="{AF962A6D-AF27-4ABB-9AC2-AE19E10C7F31}" type="presParOf" srcId="{23569620-B548-47CA-9FAA-382566F647D6}" destId="{5C4C9C61-B4BB-4BB0-A9B5-A93D30801A3A}" srcOrd="1" destOrd="0" presId="urn:microsoft.com/office/officeart/2005/8/layout/hProcess9"/>
    <dgm:cxn modelId="{0684C4A9-00F4-4EA3-BCCB-2BD584D89801}" type="presParOf" srcId="{23569620-B548-47CA-9FAA-382566F647D6}" destId="{D66CD5F2-FAC3-457F-A39F-B69A3469865E}" srcOrd="2" destOrd="0" presId="urn:microsoft.com/office/officeart/2005/8/layout/hProcess9"/>
    <dgm:cxn modelId="{A8E30843-3AB2-4B08-A1D7-A9E16B866991}" type="presParOf" srcId="{23569620-B548-47CA-9FAA-382566F647D6}" destId="{DA5795F3-2C21-4892-9925-77F5BA8C8996}" srcOrd="3" destOrd="0" presId="urn:microsoft.com/office/officeart/2005/8/layout/hProcess9"/>
    <dgm:cxn modelId="{863AEC2E-30C6-48E9-A92B-D45441D058F9}" type="presParOf" srcId="{23569620-B548-47CA-9FAA-382566F647D6}" destId="{4321B022-7B80-41E0-8AF1-8F8FB150B782}" srcOrd="4" destOrd="0" presId="urn:microsoft.com/office/officeart/2005/8/layout/hProcess9"/>
    <dgm:cxn modelId="{B2434DF2-45EC-4CD1-BAA7-79AB47A89B62}" type="presParOf" srcId="{23569620-B548-47CA-9FAA-382566F647D6}" destId="{3E9E23E8-81A1-4CD4-A307-5D925F16F48E}" srcOrd="5" destOrd="0" presId="urn:microsoft.com/office/officeart/2005/8/layout/hProcess9"/>
    <dgm:cxn modelId="{73610C37-E009-47E2-B192-BAAA4FC1703C}" type="presParOf" srcId="{23569620-B548-47CA-9FAA-382566F647D6}" destId="{16A82010-05B2-462E-AE35-7D6E86D33F5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FD3EFB-E553-4BEA-8FB1-9B519518508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A79D672-695A-4E93-8C13-809C530FC4EE}">
      <dgm:prSet phldrT="[Text]" custT="1"/>
      <dgm:spPr>
        <a:solidFill>
          <a:schemeClr val="tx2"/>
        </a:solidFill>
        <a:ln>
          <a:noFill/>
        </a:ln>
      </dgm:spPr>
      <dgm:t>
        <a:bodyPr/>
        <a:lstStyle/>
        <a:p>
          <a:r>
            <a:rPr lang="en-US" sz="1000" dirty="0">
              <a:solidFill>
                <a:schemeClr val="bg1"/>
              </a:solidFill>
              <a:latin typeface="Source Sans Pro" pitchFamily="34" charset="0"/>
            </a:rPr>
            <a:t>CEO</a:t>
          </a:r>
        </a:p>
      </dgm:t>
    </dgm:pt>
    <dgm:pt modelId="{48D51B6F-2F3D-4144-A224-BBF3986574F4}" type="parTrans" cxnId="{E27D8A81-D00F-491C-979B-93351C9C646D}">
      <dgm:prSet/>
      <dgm:spPr/>
      <dgm:t>
        <a:bodyPr/>
        <a:lstStyle/>
        <a:p>
          <a:endParaRPr lang="en-US" sz="1000">
            <a:solidFill>
              <a:schemeClr val="bg1"/>
            </a:solidFill>
            <a:latin typeface="Source Sans Pro" pitchFamily="34" charset="0"/>
          </a:endParaRPr>
        </a:p>
      </dgm:t>
    </dgm:pt>
    <dgm:pt modelId="{C1C15814-ED87-465B-ACB2-EB1137856271}" type="sibTrans" cxnId="{E27D8A81-D00F-491C-979B-93351C9C646D}">
      <dgm:prSet/>
      <dgm:spPr/>
      <dgm:t>
        <a:bodyPr/>
        <a:lstStyle/>
        <a:p>
          <a:endParaRPr lang="en-US" sz="1000">
            <a:solidFill>
              <a:schemeClr val="bg1"/>
            </a:solidFill>
            <a:latin typeface="Source Sans Pro" pitchFamily="34" charset="0"/>
          </a:endParaRPr>
        </a:p>
      </dgm:t>
    </dgm:pt>
    <dgm:pt modelId="{5681C5D8-D548-4A43-956A-6E078A6314A9}" type="asst">
      <dgm:prSet phldrT="[Text]" custT="1"/>
      <dgm:spPr>
        <a:solidFill>
          <a:schemeClr val="tx2"/>
        </a:solidFill>
        <a:ln>
          <a:noFill/>
        </a:ln>
      </dgm:spPr>
      <dgm:t>
        <a:bodyPr/>
        <a:lstStyle/>
        <a:p>
          <a:r>
            <a:rPr lang="en-US" sz="1000" dirty="0">
              <a:solidFill>
                <a:schemeClr val="bg1"/>
              </a:solidFill>
              <a:latin typeface="Source Sans Pro" pitchFamily="34" charset="0"/>
            </a:rPr>
            <a:t>PA</a:t>
          </a:r>
        </a:p>
      </dgm:t>
    </dgm:pt>
    <dgm:pt modelId="{F970264B-0B94-499E-B8A6-E335C76184C9}" type="parTrans" cxnId="{2F825632-372C-445B-AE8F-6CA60774541C}">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8EF1DB4F-02F3-4A54-A872-4E3477BAAF92}" type="sibTrans" cxnId="{2F825632-372C-445B-AE8F-6CA60774541C}">
      <dgm:prSet/>
      <dgm:spPr/>
      <dgm:t>
        <a:bodyPr/>
        <a:lstStyle/>
        <a:p>
          <a:endParaRPr lang="en-US" sz="1000">
            <a:solidFill>
              <a:schemeClr val="bg1"/>
            </a:solidFill>
            <a:latin typeface="Source Sans Pro" pitchFamily="34" charset="0"/>
          </a:endParaRPr>
        </a:p>
      </dgm:t>
    </dgm:pt>
    <dgm:pt modelId="{CEF77D69-05D5-4260-A124-73F3EA93B2CB}">
      <dgm:prSet phldrT="[Text]" custT="1"/>
      <dgm:spPr>
        <a:solidFill>
          <a:schemeClr val="accent3"/>
        </a:solidFill>
        <a:ln>
          <a:noFill/>
        </a:ln>
      </dgm:spPr>
      <dgm:t>
        <a:bodyPr/>
        <a:lstStyle/>
        <a:p>
          <a:r>
            <a:rPr lang="en-US" sz="1000" dirty="0">
              <a:solidFill>
                <a:schemeClr val="bg1"/>
              </a:solidFill>
              <a:latin typeface="Source Sans Pro" pitchFamily="34" charset="0"/>
            </a:rPr>
            <a:t>CTO</a:t>
          </a:r>
        </a:p>
      </dgm:t>
    </dgm:pt>
    <dgm:pt modelId="{087C1FC6-C3E8-4A4F-9BBD-3565F356C12F}" type="parTrans" cxnId="{40CD7B81-7BFF-4508-9D66-4AA157169718}">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069EF034-F755-4021-90CA-BDED6B2435E5}" type="sibTrans" cxnId="{40CD7B81-7BFF-4508-9D66-4AA157169718}">
      <dgm:prSet/>
      <dgm:spPr/>
      <dgm:t>
        <a:bodyPr/>
        <a:lstStyle/>
        <a:p>
          <a:endParaRPr lang="en-US" sz="1000">
            <a:solidFill>
              <a:schemeClr val="bg1"/>
            </a:solidFill>
            <a:latin typeface="Source Sans Pro" pitchFamily="34" charset="0"/>
          </a:endParaRPr>
        </a:p>
      </dgm:t>
    </dgm:pt>
    <dgm:pt modelId="{AC96F77C-C4A9-40CA-8EF3-A9F29CA1DE48}">
      <dgm:prSet phldrT="[Text]" custT="1"/>
      <dgm:spPr>
        <a:solidFill>
          <a:schemeClr val="accent3"/>
        </a:solidFill>
        <a:ln>
          <a:noFill/>
        </a:ln>
      </dgm:spPr>
      <dgm:t>
        <a:bodyPr/>
        <a:lstStyle/>
        <a:p>
          <a:r>
            <a:rPr lang="en-US" sz="1000" dirty="0">
              <a:solidFill>
                <a:schemeClr val="bg1"/>
              </a:solidFill>
              <a:latin typeface="Source Sans Pro" pitchFamily="34" charset="0"/>
            </a:rPr>
            <a:t>CEP</a:t>
          </a:r>
        </a:p>
      </dgm:t>
    </dgm:pt>
    <dgm:pt modelId="{81CDC295-037C-4E05-B712-7633E05BC4A0}" type="parTrans" cxnId="{BAB2806E-8130-47B6-92C8-73A53AFC319D}">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00C1EB83-53E7-423E-8785-A0B771F932E8}" type="sibTrans" cxnId="{BAB2806E-8130-47B6-92C8-73A53AFC319D}">
      <dgm:prSet/>
      <dgm:spPr/>
      <dgm:t>
        <a:bodyPr/>
        <a:lstStyle/>
        <a:p>
          <a:endParaRPr lang="en-US" sz="1000">
            <a:solidFill>
              <a:schemeClr val="bg1"/>
            </a:solidFill>
            <a:latin typeface="Source Sans Pro" pitchFamily="34" charset="0"/>
          </a:endParaRPr>
        </a:p>
      </dgm:t>
    </dgm:pt>
    <dgm:pt modelId="{D75C1EE1-487C-429A-BC22-4AAF42DF7785}">
      <dgm:prSet phldrT="[Text]" custT="1"/>
      <dgm:spPr>
        <a:solidFill>
          <a:schemeClr val="accent3"/>
        </a:solidFill>
        <a:ln>
          <a:noFill/>
        </a:ln>
      </dgm:spPr>
      <dgm:t>
        <a:bodyPr/>
        <a:lstStyle/>
        <a:p>
          <a:r>
            <a:rPr lang="en-US" sz="1000" dirty="0">
              <a:solidFill>
                <a:schemeClr val="bg1"/>
              </a:solidFill>
              <a:latin typeface="Source Sans Pro" pitchFamily="34" charset="0"/>
            </a:rPr>
            <a:t>CFO</a:t>
          </a:r>
        </a:p>
      </dgm:t>
    </dgm:pt>
    <dgm:pt modelId="{7B391FC4-2134-440B-B830-BEFC1B928254}" type="parTrans" cxnId="{6988B04D-9D46-48CF-BB1E-31B5AC489F09}">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A4CB6C98-43D5-4D61-9AC7-265F3C274144}" type="sibTrans" cxnId="{6988B04D-9D46-48CF-BB1E-31B5AC489F09}">
      <dgm:prSet/>
      <dgm:spPr/>
      <dgm:t>
        <a:bodyPr/>
        <a:lstStyle/>
        <a:p>
          <a:endParaRPr lang="en-US" sz="1000">
            <a:solidFill>
              <a:schemeClr val="bg1"/>
            </a:solidFill>
            <a:latin typeface="Source Sans Pro" pitchFamily="34" charset="0"/>
          </a:endParaRPr>
        </a:p>
      </dgm:t>
    </dgm:pt>
    <dgm:pt modelId="{F94EE905-9199-4CC5-B5D6-B1E9CBE7DC33}">
      <dgm:prSet custT="1"/>
      <dgm:spPr>
        <a:noFill/>
        <a:ln w="12700">
          <a:solidFill>
            <a:schemeClr val="bg1">
              <a:lumMod val="75000"/>
            </a:schemeClr>
          </a:solidFill>
        </a:ln>
      </dgm:spPr>
      <dgm:t>
        <a:bodyPr/>
        <a:lstStyle/>
        <a:p>
          <a:r>
            <a:rPr lang="en-US" sz="1000" dirty="0">
              <a:solidFill>
                <a:schemeClr val="bg1"/>
              </a:solidFill>
              <a:latin typeface="Source Sans Pro" pitchFamily="34" charset="0"/>
            </a:rPr>
            <a:t>Asst. </a:t>
          </a:r>
          <a:r>
            <a:rPr lang="en-US" sz="1000" dirty="0" err="1">
              <a:solidFill>
                <a:schemeClr val="bg1"/>
              </a:solidFill>
              <a:latin typeface="Source Sans Pro" pitchFamily="34" charset="0"/>
            </a:rPr>
            <a:t>Manag</a:t>
          </a:r>
          <a:endParaRPr lang="en-US" sz="1000" dirty="0">
            <a:solidFill>
              <a:schemeClr val="bg1"/>
            </a:solidFill>
            <a:latin typeface="Source Sans Pro" pitchFamily="34" charset="0"/>
          </a:endParaRPr>
        </a:p>
      </dgm:t>
    </dgm:pt>
    <dgm:pt modelId="{AE2BDE1D-4CC9-4EC2-B804-FAE55B2C14F7}" type="parTrans" cxnId="{4C3A9E67-E795-445A-BB10-E5E69AB51AD6}">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87354667-B31E-41B0-B767-2869979787A1}" type="sibTrans" cxnId="{4C3A9E67-E795-445A-BB10-E5E69AB51AD6}">
      <dgm:prSet/>
      <dgm:spPr/>
      <dgm:t>
        <a:bodyPr/>
        <a:lstStyle/>
        <a:p>
          <a:endParaRPr lang="en-US" sz="1000">
            <a:solidFill>
              <a:schemeClr val="bg1"/>
            </a:solidFill>
            <a:latin typeface="Source Sans Pro" pitchFamily="34" charset="0"/>
          </a:endParaRPr>
        </a:p>
      </dgm:t>
    </dgm:pt>
    <dgm:pt modelId="{4E619DCB-4903-4C2E-A47A-2DB5732EFC28}">
      <dgm:prSet custT="1"/>
      <dgm:spPr>
        <a:noFill/>
        <a:ln w="12700">
          <a:solidFill>
            <a:schemeClr val="bg1">
              <a:lumMod val="75000"/>
            </a:schemeClr>
          </a:solidFill>
        </a:ln>
      </dgm:spPr>
      <dgm:t>
        <a:bodyPr/>
        <a:lstStyle/>
        <a:p>
          <a:r>
            <a:rPr lang="en-US" sz="1000" dirty="0">
              <a:solidFill>
                <a:schemeClr val="bg1"/>
              </a:solidFill>
              <a:latin typeface="Source Sans Pro" pitchFamily="34" charset="0"/>
            </a:rPr>
            <a:t>Logistic</a:t>
          </a:r>
        </a:p>
      </dgm:t>
    </dgm:pt>
    <dgm:pt modelId="{9F9323CA-F8BF-4836-A03C-C4C6396997B2}" type="parTrans" cxnId="{B29D6C47-7155-4DD3-8666-DFD683E0A27C}">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3D6794C8-A95B-4B5D-B4A5-6E3D5650C983}" type="sibTrans" cxnId="{B29D6C47-7155-4DD3-8666-DFD683E0A27C}">
      <dgm:prSet/>
      <dgm:spPr/>
      <dgm:t>
        <a:bodyPr/>
        <a:lstStyle/>
        <a:p>
          <a:endParaRPr lang="en-US" sz="1000">
            <a:solidFill>
              <a:schemeClr val="bg1"/>
            </a:solidFill>
            <a:latin typeface="Source Sans Pro" pitchFamily="34" charset="0"/>
          </a:endParaRPr>
        </a:p>
      </dgm:t>
    </dgm:pt>
    <dgm:pt modelId="{E391CDD5-6998-47F3-9F11-ECCF22BD20B0}">
      <dgm:prSet custT="1"/>
      <dgm:spPr>
        <a:noFill/>
        <a:ln w="12700">
          <a:solidFill>
            <a:schemeClr val="bg1">
              <a:lumMod val="75000"/>
            </a:schemeClr>
          </a:solidFill>
        </a:ln>
      </dgm:spPr>
      <dgm:t>
        <a:bodyPr/>
        <a:lstStyle/>
        <a:p>
          <a:r>
            <a:rPr lang="en-US" sz="1000" dirty="0">
              <a:solidFill>
                <a:schemeClr val="bg1"/>
              </a:solidFill>
              <a:latin typeface="Source Sans Pro" pitchFamily="34" charset="0"/>
            </a:rPr>
            <a:t>Document</a:t>
          </a:r>
        </a:p>
      </dgm:t>
    </dgm:pt>
    <dgm:pt modelId="{EF809092-79F8-462A-AA75-992ADC1D1222}" type="parTrans" cxnId="{73B3407D-1971-4DB3-A148-0291F3C02F64}">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CC0A9D16-88F4-4387-9457-B5C81440855D}" type="sibTrans" cxnId="{73B3407D-1971-4DB3-A148-0291F3C02F64}">
      <dgm:prSet/>
      <dgm:spPr/>
      <dgm:t>
        <a:bodyPr/>
        <a:lstStyle/>
        <a:p>
          <a:endParaRPr lang="en-US" sz="1000">
            <a:solidFill>
              <a:schemeClr val="bg1"/>
            </a:solidFill>
            <a:latin typeface="Source Sans Pro" pitchFamily="34" charset="0"/>
          </a:endParaRPr>
        </a:p>
      </dgm:t>
    </dgm:pt>
    <dgm:pt modelId="{FF6F7FD4-A42D-426D-B913-0AA177E7C66D}">
      <dgm:prSet custT="1"/>
      <dgm:spPr>
        <a:noFill/>
        <a:ln w="12700">
          <a:solidFill>
            <a:schemeClr val="bg1">
              <a:lumMod val="75000"/>
            </a:schemeClr>
          </a:solidFill>
        </a:ln>
      </dgm:spPr>
      <dgm:t>
        <a:bodyPr/>
        <a:lstStyle/>
        <a:p>
          <a:r>
            <a:rPr lang="en-US" sz="1000" dirty="0">
              <a:solidFill>
                <a:schemeClr val="bg1"/>
              </a:solidFill>
              <a:latin typeface="Source Sans Pro" pitchFamily="34" charset="0"/>
            </a:rPr>
            <a:t>Compliance</a:t>
          </a:r>
        </a:p>
      </dgm:t>
    </dgm:pt>
    <dgm:pt modelId="{E99DFB59-139E-4ED8-9C20-A926526033FA}" type="parTrans" cxnId="{316A6AC0-0A0C-4341-AA76-BA6117000376}">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115DF9C9-3AA0-404A-8973-566A974AE61B}" type="sibTrans" cxnId="{316A6AC0-0A0C-4341-AA76-BA6117000376}">
      <dgm:prSet/>
      <dgm:spPr/>
      <dgm:t>
        <a:bodyPr/>
        <a:lstStyle/>
        <a:p>
          <a:endParaRPr lang="en-US" sz="1000">
            <a:solidFill>
              <a:schemeClr val="bg1"/>
            </a:solidFill>
            <a:latin typeface="Source Sans Pro" pitchFamily="34" charset="0"/>
          </a:endParaRPr>
        </a:p>
      </dgm:t>
    </dgm:pt>
    <dgm:pt modelId="{12F1E6D1-440D-4EEA-B713-0235FA5C1410}">
      <dgm:prSet custT="1"/>
      <dgm:spPr>
        <a:noFill/>
        <a:ln w="12700">
          <a:solidFill>
            <a:schemeClr val="bg1">
              <a:lumMod val="75000"/>
            </a:schemeClr>
          </a:solidFill>
        </a:ln>
      </dgm:spPr>
      <dgm:t>
        <a:bodyPr/>
        <a:lstStyle/>
        <a:p>
          <a:r>
            <a:rPr lang="en-US" sz="1000" dirty="0">
              <a:solidFill>
                <a:schemeClr val="bg1"/>
              </a:solidFill>
              <a:latin typeface="Source Sans Pro" pitchFamily="34" charset="0"/>
            </a:rPr>
            <a:t>Transactions</a:t>
          </a:r>
        </a:p>
      </dgm:t>
    </dgm:pt>
    <dgm:pt modelId="{E24E1EF1-AE90-499F-81F6-235158E3AC4A}" type="parTrans" cxnId="{D6A11947-2997-4B10-9271-C608D990D396}">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6B237AC0-7CCB-4880-8B27-73279822937E}" type="sibTrans" cxnId="{D6A11947-2997-4B10-9271-C608D990D396}">
      <dgm:prSet/>
      <dgm:spPr/>
      <dgm:t>
        <a:bodyPr/>
        <a:lstStyle/>
        <a:p>
          <a:endParaRPr lang="en-US" sz="1000">
            <a:solidFill>
              <a:schemeClr val="bg1"/>
            </a:solidFill>
            <a:latin typeface="Source Sans Pro" pitchFamily="34" charset="0"/>
          </a:endParaRPr>
        </a:p>
      </dgm:t>
    </dgm:pt>
    <dgm:pt modelId="{57CCB128-BDF3-40C2-96A9-B4F34CF31EEF}">
      <dgm:prSet custT="1"/>
      <dgm:spPr>
        <a:noFill/>
        <a:ln w="12700">
          <a:solidFill>
            <a:schemeClr val="bg1">
              <a:lumMod val="75000"/>
            </a:schemeClr>
          </a:solidFill>
        </a:ln>
      </dgm:spPr>
      <dgm:t>
        <a:bodyPr/>
        <a:lstStyle/>
        <a:p>
          <a:r>
            <a:rPr lang="en-US" sz="1000" dirty="0">
              <a:solidFill>
                <a:schemeClr val="bg1"/>
              </a:solidFill>
              <a:latin typeface="Source Sans Pro" pitchFamily="34" charset="0"/>
            </a:rPr>
            <a:t>CCO</a:t>
          </a:r>
        </a:p>
      </dgm:t>
    </dgm:pt>
    <dgm:pt modelId="{5C470C3D-47D2-4E23-974B-258E68AFE5AF}" type="parTrans" cxnId="{65985FFC-6BF4-41DD-9F32-D2A941C28689}">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C78290C8-2307-4126-BB0E-7E7D568920BC}" type="sibTrans" cxnId="{65985FFC-6BF4-41DD-9F32-D2A941C28689}">
      <dgm:prSet/>
      <dgm:spPr/>
      <dgm:t>
        <a:bodyPr/>
        <a:lstStyle/>
        <a:p>
          <a:endParaRPr lang="en-US" sz="1000">
            <a:solidFill>
              <a:schemeClr val="bg1"/>
            </a:solidFill>
            <a:latin typeface="Source Sans Pro" pitchFamily="34" charset="0"/>
          </a:endParaRPr>
        </a:p>
      </dgm:t>
    </dgm:pt>
    <dgm:pt modelId="{B8B90448-7E06-40D5-8FA7-679B264E8AE6}">
      <dgm:prSet custT="1"/>
      <dgm:spPr>
        <a:noFill/>
        <a:ln w="12700">
          <a:solidFill>
            <a:schemeClr val="bg1">
              <a:lumMod val="75000"/>
            </a:schemeClr>
          </a:solidFill>
        </a:ln>
      </dgm:spPr>
      <dgm:t>
        <a:bodyPr/>
        <a:lstStyle/>
        <a:p>
          <a:r>
            <a:rPr lang="en-US" sz="1000" dirty="0">
              <a:solidFill>
                <a:schemeClr val="bg1"/>
              </a:solidFill>
              <a:latin typeface="Source Sans Pro" pitchFamily="34" charset="0"/>
            </a:rPr>
            <a:t>Commercial</a:t>
          </a:r>
        </a:p>
      </dgm:t>
    </dgm:pt>
    <dgm:pt modelId="{9E07A525-444A-4851-9261-6791009E985D}" type="parTrans" cxnId="{F70B7936-9DB6-4326-8F5E-10C28710DDEF}">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A7CB226D-D80F-4557-9564-B353EB8DFF3C}" type="sibTrans" cxnId="{F70B7936-9DB6-4326-8F5E-10C28710DDEF}">
      <dgm:prSet/>
      <dgm:spPr/>
      <dgm:t>
        <a:bodyPr/>
        <a:lstStyle/>
        <a:p>
          <a:endParaRPr lang="en-US" sz="1000">
            <a:solidFill>
              <a:schemeClr val="bg1"/>
            </a:solidFill>
            <a:latin typeface="Source Sans Pro" pitchFamily="34" charset="0"/>
          </a:endParaRPr>
        </a:p>
      </dgm:t>
    </dgm:pt>
    <dgm:pt modelId="{14074986-613B-48E8-9338-0F7EF89BA80E}">
      <dgm:prSet custT="1"/>
      <dgm:spPr>
        <a:noFill/>
        <a:ln w="12700">
          <a:solidFill>
            <a:schemeClr val="bg1">
              <a:lumMod val="75000"/>
            </a:schemeClr>
          </a:solidFill>
        </a:ln>
      </dgm:spPr>
      <dgm:t>
        <a:bodyPr/>
        <a:lstStyle/>
        <a:p>
          <a:r>
            <a:rPr lang="en-US" sz="1000" dirty="0">
              <a:solidFill>
                <a:schemeClr val="bg1"/>
              </a:solidFill>
              <a:latin typeface="Source Sans Pro" pitchFamily="34" charset="0"/>
            </a:rPr>
            <a:t>Sales</a:t>
          </a:r>
        </a:p>
      </dgm:t>
    </dgm:pt>
    <dgm:pt modelId="{9DE49E2C-6CC7-4998-BF3F-CD4639C15D31}" type="parTrans" cxnId="{08834E69-6A39-463F-B00F-C41D710B8FD5}">
      <dgm:prSet/>
      <dgm:spPr>
        <a:ln w="12700">
          <a:solidFill>
            <a:schemeClr val="bg1">
              <a:lumMod val="75000"/>
            </a:schemeClr>
          </a:solidFill>
        </a:ln>
      </dgm:spPr>
      <dgm:t>
        <a:bodyPr/>
        <a:lstStyle/>
        <a:p>
          <a:endParaRPr lang="en-US" sz="1000">
            <a:solidFill>
              <a:schemeClr val="bg1"/>
            </a:solidFill>
            <a:latin typeface="Source Sans Pro" pitchFamily="34" charset="0"/>
          </a:endParaRPr>
        </a:p>
      </dgm:t>
    </dgm:pt>
    <dgm:pt modelId="{621A9C93-D4E9-41B2-94F1-C754233EDDE3}" type="sibTrans" cxnId="{08834E69-6A39-463F-B00F-C41D710B8FD5}">
      <dgm:prSet/>
      <dgm:spPr/>
      <dgm:t>
        <a:bodyPr/>
        <a:lstStyle/>
        <a:p>
          <a:endParaRPr lang="en-US" sz="1000">
            <a:solidFill>
              <a:schemeClr val="bg1"/>
            </a:solidFill>
            <a:latin typeface="Source Sans Pro" pitchFamily="34" charset="0"/>
          </a:endParaRPr>
        </a:p>
      </dgm:t>
    </dgm:pt>
    <dgm:pt modelId="{CBA6BA22-17D2-40E5-8A57-7969CAF5F3BC}" type="pres">
      <dgm:prSet presAssocID="{3CFD3EFB-E553-4BEA-8FB1-9B5195185082}" presName="hierChild1" presStyleCnt="0">
        <dgm:presLayoutVars>
          <dgm:orgChart val="1"/>
          <dgm:chPref val="1"/>
          <dgm:dir/>
          <dgm:animOne val="branch"/>
          <dgm:animLvl val="lvl"/>
          <dgm:resizeHandles/>
        </dgm:presLayoutVars>
      </dgm:prSet>
      <dgm:spPr/>
    </dgm:pt>
    <dgm:pt modelId="{B599EB41-1AFA-41AB-80B3-5396C7DCB8D2}" type="pres">
      <dgm:prSet presAssocID="{CA79D672-695A-4E93-8C13-809C530FC4EE}" presName="hierRoot1" presStyleCnt="0">
        <dgm:presLayoutVars>
          <dgm:hierBranch val="init"/>
        </dgm:presLayoutVars>
      </dgm:prSet>
      <dgm:spPr/>
    </dgm:pt>
    <dgm:pt modelId="{5C66FE05-0997-42CD-8A46-25F463CECDC0}" type="pres">
      <dgm:prSet presAssocID="{CA79D672-695A-4E93-8C13-809C530FC4EE}" presName="rootComposite1" presStyleCnt="0"/>
      <dgm:spPr/>
    </dgm:pt>
    <dgm:pt modelId="{959858D5-447D-456B-86AA-23099F525114}" type="pres">
      <dgm:prSet presAssocID="{CA79D672-695A-4E93-8C13-809C530FC4EE}" presName="rootText1" presStyleLbl="node0" presStyleIdx="0" presStyleCnt="1">
        <dgm:presLayoutVars>
          <dgm:chPref val="3"/>
        </dgm:presLayoutVars>
      </dgm:prSet>
      <dgm:spPr/>
    </dgm:pt>
    <dgm:pt modelId="{ABB04FF5-2891-46AA-B82B-93EB229D9799}" type="pres">
      <dgm:prSet presAssocID="{CA79D672-695A-4E93-8C13-809C530FC4EE}" presName="rootConnector1" presStyleLbl="node1" presStyleIdx="0" presStyleCnt="0"/>
      <dgm:spPr/>
    </dgm:pt>
    <dgm:pt modelId="{2AD5B187-B7CF-404B-85BD-B8B8C2D7D61C}" type="pres">
      <dgm:prSet presAssocID="{CA79D672-695A-4E93-8C13-809C530FC4EE}" presName="hierChild2" presStyleCnt="0"/>
      <dgm:spPr/>
    </dgm:pt>
    <dgm:pt modelId="{A23A16DC-3FF3-4342-AE06-A99463C11FAA}" type="pres">
      <dgm:prSet presAssocID="{087C1FC6-C3E8-4A4F-9BBD-3565F356C12F}" presName="Name37" presStyleLbl="parChTrans1D2" presStyleIdx="0" presStyleCnt="4"/>
      <dgm:spPr/>
    </dgm:pt>
    <dgm:pt modelId="{8F38CE25-F5EB-48CC-939D-3A8B106D0B08}" type="pres">
      <dgm:prSet presAssocID="{CEF77D69-05D5-4260-A124-73F3EA93B2CB}" presName="hierRoot2" presStyleCnt="0">
        <dgm:presLayoutVars>
          <dgm:hierBranch val="init"/>
        </dgm:presLayoutVars>
      </dgm:prSet>
      <dgm:spPr/>
    </dgm:pt>
    <dgm:pt modelId="{EF7E7CEC-A142-4D58-8213-BF836C64F788}" type="pres">
      <dgm:prSet presAssocID="{CEF77D69-05D5-4260-A124-73F3EA93B2CB}" presName="rootComposite" presStyleCnt="0"/>
      <dgm:spPr/>
    </dgm:pt>
    <dgm:pt modelId="{5837F9CC-6DFE-437F-89CA-241C6EC52F13}" type="pres">
      <dgm:prSet presAssocID="{CEF77D69-05D5-4260-A124-73F3EA93B2CB}" presName="rootText" presStyleLbl="node2" presStyleIdx="0" presStyleCnt="3" custLinFactX="-3466" custLinFactNeighborX="-100000">
        <dgm:presLayoutVars>
          <dgm:chPref val="3"/>
        </dgm:presLayoutVars>
      </dgm:prSet>
      <dgm:spPr/>
    </dgm:pt>
    <dgm:pt modelId="{F6519763-25B2-4A76-B0D5-552876D61778}" type="pres">
      <dgm:prSet presAssocID="{CEF77D69-05D5-4260-A124-73F3EA93B2CB}" presName="rootConnector" presStyleLbl="node2" presStyleIdx="0" presStyleCnt="3"/>
      <dgm:spPr/>
    </dgm:pt>
    <dgm:pt modelId="{8B745E0A-BA76-4F29-BE45-AB81A1A007D0}" type="pres">
      <dgm:prSet presAssocID="{CEF77D69-05D5-4260-A124-73F3EA93B2CB}" presName="hierChild4" presStyleCnt="0"/>
      <dgm:spPr/>
    </dgm:pt>
    <dgm:pt modelId="{D09AF731-E704-4FB7-B161-007C506A1D5B}" type="pres">
      <dgm:prSet presAssocID="{AE2BDE1D-4CC9-4EC2-B804-FAE55B2C14F7}" presName="Name37" presStyleLbl="parChTrans1D3" presStyleIdx="0" presStyleCnt="7"/>
      <dgm:spPr/>
    </dgm:pt>
    <dgm:pt modelId="{C49C934E-F84F-4C10-A10A-B40E5813D8D0}" type="pres">
      <dgm:prSet presAssocID="{F94EE905-9199-4CC5-B5D6-B1E9CBE7DC33}" presName="hierRoot2" presStyleCnt="0">
        <dgm:presLayoutVars>
          <dgm:hierBranch val="init"/>
        </dgm:presLayoutVars>
      </dgm:prSet>
      <dgm:spPr/>
    </dgm:pt>
    <dgm:pt modelId="{05C68AAA-F9EA-41D0-A1FB-B9D0929344CE}" type="pres">
      <dgm:prSet presAssocID="{F94EE905-9199-4CC5-B5D6-B1E9CBE7DC33}" presName="rootComposite" presStyleCnt="0"/>
      <dgm:spPr/>
    </dgm:pt>
    <dgm:pt modelId="{1BC4E425-5E2B-4A04-B89E-0D4813A41559}" type="pres">
      <dgm:prSet presAssocID="{F94EE905-9199-4CC5-B5D6-B1E9CBE7DC33}" presName="rootText" presStyleLbl="node3" presStyleIdx="0" presStyleCnt="7" custLinFactNeighborX="-97836">
        <dgm:presLayoutVars>
          <dgm:chPref val="3"/>
        </dgm:presLayoutVars>
      </dgm:prSet>
      <dgm:spPr/>
    </dgm:pt>
    <dgm:pt modelId="{6DD9F0E0-9B42-4733-95EB-D8DB85B27716}" type="pres">
      <dgm:prSet presAssocID="{F94EE905-9199-4CC5-B5D6-B1E9CBE7DC33}" presName="rootConnector" presStyleLbl="node3" presStyleIdx="0" presStyleCnt="7"/>
      <dgm:spPr/>
    </dgm:pt>
    <dgm:pt modelId="{71AA89C0-4788-428A-A237-58AAA2D3824A}" type="pres">
      <dgm:prSet presAssocID="{F94EE905-9199-4CC5-B5D6-B1E9CBE7DC33}" presName="hierChild4" presStyleCnt="0"/>
      <dgm:spPr/>
    </dgm:pt>
    <dgm:pt modelId="{1E4F028A-C7A8-4230-9FB6-265215DEF67E}" type="pres">
      <dgm:prSet presAssocID="{F94EE905-9199-4CC5-B5D6-B1E9CBE7DC33}" presName="hierChild5" presStyleCnt="0"/>
      <dgm:spPr/>
    </dgm:pt>
    <dgm:pt modelId="{5D285F69-5A0D-4D9F-BB69-4752E7DD5075}" type="pres">
      <dgm:prSet presAssocID="{9F9323CA-F8BF-4836-A03C-C4C6396997B2}" presName="Name37" presStyleLbl="parChTrans1D3" presStyleIdx="1" presStyleCnt="7"/>
      <dgm:spPr/>
    </dgm:pt>
    <dgm:pt modelId="{140777C1-DEAB-4B5A-A003-C5B2DD799E6F}" type="pres">
      <dgm:prSet presAssocID="{4E619DCB-4903-4C2E-A47A-2DB5732EFC28}" presName="hierRoot2" presStyleCnt="0">
        <dgm:presLayoutVars>
          <dgm:hierBranch val="init"/>
        </dgm:presLayoutVars>
      </dgm:prSet>
      <dgm:spPr/>
    </dgm:pt>
    <dgm:pt modelId="{550AD28C-BECE-4108-B012-9DDD29695F94}" type="pres">
      <dgm:prSet presAssocID="{4E619DCB-4903-4C2E-A47A-2DB5732EFC28}" presName="rootComposite" presStyleCnt="0"/>
      <dgm:spPr/>
    </dgm:pt>
    <dgm:pt modelId="{92CED6EF-2B67-4AA5-B06A-EA77BFC5175C}" type="pres">
      <dgm:prSet presAssocID="{4E619DCB-4903-4C2E-A47A-2DB5732EFC28}" presName="rootText" presStyleLbl="node3" presStyleIdx="1" presStyleCnt="7" custLinFactNeighborX="-97836">
        <dgm:presLayoutVars>
          <dgm:chPref val="3"/>
        </dgm:presLayoutVars>
      </dgm:prSet>
      <dgm:spPr/>
    </dgm:pt>
    <dgm:pt modelId="{68CEC502-715E-4AAD-A8EE-11D6EAC17A01}" type="pres">
      <dgm:prSet presAssocID="{4E619DCB-4903-4C2E-A47A-2DB5732EFC28}" presName="rootConnector" presStyleLbl="node3" presStyleIdx="1" presStyleCnt="7"/>
      <dgm:spPr/>
    </dgm:pt>
    <dgm:pt modelId="{4D485C28-3CBF-4EA8-9E23-BBF4A40DF882}" type="pres">
      <dgm:prSet presAssocID="{4E619DCB-4903-4C2E-A47A-2DB5732EFC28}" presName="hierChild4" presStyleCnt="0"/>
      <dgm:spPr/>
    </dgm:pt>
    <dgm:pt modelId="{C1603D39-E674-4DEC-BA85-CD303FA8CAB8}" type="pres">
      <dgm:prSet presAssocID="{4E619DCB-4903-4C2E-A47A-2DB5732EFC28}" presName="hierChild5" presStyleCnt="0"/>
      <dgm:spPr/>
    </dgm:pt>
    <dgm:pt modelId="{633C0833-A3CD-42B3-AB58-2C639C270E6F}" type="pres">
      <dgm:prSet presAssocID="{CEF77D69-05D5-4260-A124-73F3EA93B2CB}" presName="hierChild5" presStyleCnt="0"/>
      <dgm:spPr/>
    </dgm:pt>
    <dgm:pt modelId="{EECA21A6-A444-49C7-92FA-D73FF7CE9D4D}" type="pres">
      <dgm:prSet presAssocID="{81CDC295-037C-4E05-B712-7633E05BC4A0}" presName="Name37" presStyleLbl="parChTrans1D2" presStyleIdx="1" presStyleCnt="4"/>
      <dgm:spPr/>
    </dgm:pt>
    <dgm:pt modelId="{7E4069A9-894D-4B8D-B47B-E9184A826550}" type="pres">
      <dgm:prSet presAssocID="{AC96F77C-C4A9-40CA-8EF3-A9F29CA1DE48}" presName="hierRoot2" presStyleCnt="0">
        <dgm:presLayoutVars>
          <dgm:hierBranch val="init"/>
        </dgm:presLayoutVars>
      </dgm:prSet>
      <dgm:spPr/>
    </dgm:pt>
    <dgm:pt modelId="{45FBC4B6-96BB-488F-981F-E8AF8F62AD68}" type="pres">
      <dgm:prSet presAssocID="{AC96F77C-C4A9-40CA-8EF3-A9F29CA1DE48}" presName="rootComposite" presStyleCnt="0"/>
      <dgm:spPr/>
    </dgm:pt>
    <dgm:pt modelId="{14BF5E30-CEC0-4311-A8EC-30DBE75FB7AC}" type="pres">
      <dgm:prSet presAssocID="{AC96F77C-C4A9-40CA-8EF3-A9F29CA1DE48}" presName="rootText" presStyleLbl="node2" presStyleIdx="1" presStyleCnt="3" custLinFactNeighborX="42935">
        <dgm:presLayoutVars>
          <dgm:chPref val="3"/>
        </dgm:presLayoutVars>
      </dgm:prSet>
      <dgm:spPr/>
    </dgm:pt>
    <dgm:pt modelId="{44B07C0A-62FA-4377-AF2C-59147FD26460}" type="pres">
      <dgm:prSet presAssocID="{AC96F77C-C4A9-40CA-8EF3-A9F29CA1DE48}" presName="rootConnector" presStyleLbl="node2" presStyleIdx="1" presStyleCnt="3"/>
      <dgm:spPr/>
    </dgm:pt>
    <dgm:pt modelId="{33518758-139E-4D95-8720-BB30C15DCF4A}" type="pres">
      <dgm:prSet presAssocID="{AC96F77C-C4A9-40CA-8EF3-A9F29CA1DE48}" presName="hierChild4" presStyleCnt="0"/>
      <dgm:spPr/>
    </dgm:pt>
    <dgm:pt modelId="{3A4DAE5A-4BC8-44C0-8F80-4A38656C3F1D}" type="pres">
      <dgm:prSet presAssocID="{EF809092-79F8-462A-AA75-992ADC1D1222}" presName="Name37" presStyleLbl="parChTrans1D3" presStyleIdx="2" presStyleCnt="7"/>
      <dgm:spPr/>
    </dgm:pt>
    <dgm:pt modelId="{C4B5CEE8-DCF2-4D33-B686-B710E2FAE47C}" type="pres">
      <dgm:prSet presAssocID="{E391CDD5-6998-47F3-9F11-ECCF22BD20B0}" presName="hierRoot2" presStyleCnt="0">
        <dgm:presLayoutVars>
          <dgm:hierBranch val="init"/>
        </dgm:presLayoutVars>
      </dgm:prSet>
      <dgm:spPr/>
    </dgm:pt>
    <dgm:pt modelId="{43CFA401-231E-43C9-A64D-E22D7B74FFAE}" type="pres">
      <dgm:prSet presAssocID="{E391CDD5-6998-47F3-9F11-ECCF22BD20B0}" presName="rootComposite" presStyleCnt="0"/>
      <dgm:spPr/>
    </dgm:pt>
    <dgm:pt modelId="{608F0F97-FD31-46CC-ABCD-04C6232953AE}" type="pres">
      <dgm:prSet presAssocID="{E391CDD5-6998-47F3-9F11-ECCF22BD20B0}" presName="rootText" presStyleLbl="node3" presStyleIdx="2" presStyleCnt="7" custLinFactNeighborX="42935">
        <dgm:presLayoutVars>
          <dgm:chPref val="3"/>
        </dgm:presLayoutVars>
      </dgm:prSet>
      <dgm:spPr/>
    </dgm:pt>
    <dgm:pt modelId="{F6F41B0E-8E1D-4531-AB3F-E85FB024E6F9}" type="pres">
      <dgm:prSet presAssocID="{E391CDD5-6998-47F3-9F11-ECCF22BD20B0}" presName="rootConnector" presStyleLbl="node3" presStyleIdx="2" presStyleCnt="7"/>
      <dgm:spPr/>
    </dgm:pt>
    <dgm:pt modelId="{EBA566F2-1997-4B99-A44B-ABA4B69BACA3}" type="pres">
      <dgm:prSet presAssocID="{E391CDD5-6998-47F3-9F11-ECCF22BD20B0}" presName="hierChild4" presStyleCnt="0"/>
      <dgm:spPr/>
    </dgm:pt>
    <dgm:pt modelId="{786276C8-1915-4949-A8FB-19EFA621E481}" type="pres">
      <dgm:prSet presAssocID="{E391CDD5-6998-47F3-9F11-ECCF22BD20B0}" presName="hierChild5" presStyleCnt="0"/>
      <dgm:spPr/>
    </dgm:pt>
    <dgm:pt modelId="{FFC91AEE-A24A-4660-B816-D2B1A04305AF}" type="pres">
      <dgm:prSet presAssocID="{E99DFB59-139E-4ED8-9C20-A926526033FA}" presName="Name37" presStyleLbl="parChTrans1D3" presStyleIdx="3" presStyleCnt="7"/>
      <dgm:spPr/>
    </dgm:pt>
    <dgm:pt modelId="{0F3CED9B-3B59-49BB-8908-28FA4409DDA0}" type="pres">
      <dgm:prSet presAssocID="{FF6F7FD4-A42D-426D-B913-0AA177E7C66D}" presName="hierRoot2" presStyleCnt="0">
        <dgm:presLayoutVars>
          <dgm:hierBranch val="init"/>
        </dgm:presLayoutVars>
      </dgm:prSet>
      <dgm:spPr/>
    </dgm:pt>
    <dgm:pt modelId="{3A13F613-3C6D-4006-822B-1092444E09B8}" type="pres">
      <dgm:prSet presAssocID="{FF6F7FD4-A42D-426D-B913-0AA177E7C66D}" presName="rootComposite" presStyleCnt="0"/>
      <dgm:spPr/>
    </dgm:pt>
    <dgm:pt modelId="{D90C751B-B20F-4AD9-AA8A-19BB29278382}" type="pres">
      <dgm:prSet presAssocID="{FF6F7FD4-A42D-426D-B913-0AA177E7C66D}" presName="rootText" presStyleLbl="node3" presStyleIdx="3" presStyleCnt="7" custLinFactNeighborX="42935">
        <dgm:presLayoutVars>
          <dgm:chPref val="3"/>
        </dgm:presLayoutVars>
      </dgm:prSet>
      <dgm:spPr/>
    </dgm:pt>
    <dgm:pt modelId="{41605F79-42FB-4588-A384-93FC556A2C65}" type="pres">
      <dgm:prSet presAssocID="{FF6F7FD4-A42D-426D-B913-0AA177E7C66D}" presName="rootConnector" presStyleLbl="node3" presStyleIdx="3" presStyleCnt="7"/>
      <dgm:spPr/>
    </dgm:pt>
    <dgm:pt modelId="{4F21DA79-D3DE-4065-90B9-4BDFF39A811E}" type="pres">
      <dgm:prSet presAssocID="{FF6F7FD4-A42D-426D-B913-0AA177E7C66D}" presName="hierChild4" presStyleCnt="0"/>
      <dgm:spPr/>
    </dgm:pt>
    <dgm:pt modelId="{2C918AEB-3179-4E89-B515-F700E43ABDD9}" type="pres">
      <dgm:prSet presAssocID="{FF6F7FD4-A42D-426D-B913-0AA177E7C66D}" presName="hierChild5" presStyleCnt="0"/>
      <dgm:spPr/>
    </dgm:pt>
    <dgm:pt modelId="{AC0F95C7-CD36-451B-99CF-8CE3BB0C9FB2}" type="pres">
      <dgm:prSet presAssocID="{E24E1EF1-AE90-499F-81F6-235158E3AC4A}" presName="Name37" presStyleLbl="parChTrans1D3" presStyleIdx="4" presStyleCnt="7"/>
      <dgm:spPr/>
    </dgm:pt>
    <dgm:pt modelId="{1509F007-F2D2-4F80-B69D-F637E2ECED96}" type="pres">
      <dgm:prSet presAssocID="{12F1E6D1-440D-4EEA-B713-0235FA5C1410}" presName="hierRoot2" presStyleCnt="0">
        <dgm:presLayoutVars>
          <dgm:hierBranch val="init"/>
        </dgm:presLayoutVars>
      </dgm:prSet>
      <dgm:spPr/>
    </dgm:pt>
    <dgm:pt modelId="{D23370B0-E18D-4AE9-AB3D-DEB2961B04D6}" type="pres">
      <dgm:prSet presAssocID="{12F1E6D1-440D-4EEA-B713-0235FA5C1410}" presName="rootComposite" presStyleCnt="0"/>
      <dgm:spPr/>
    </dgm:pt>
    <dgm:pt modelId="{69A3878A-8161-48C1-BD20-16AA1E35A4C2}" type="pres">
      <dgm:prSet presAssocID="{12F1E6D1-440D-4EEA-B713-0235FA5C1410}" presName="rootText" presStyleLbl="node3" presStyleIdx="4" presStyleCnt="7" custLinFactNeighborX="42935">
        <dgm:presLayoutVars>
          <dgm:chPref val="3"/>
        </dgm:presLayoutVars>
      </dgm:prSet>
      <dgm:spPr/>
    </dgm:pt>
    <dgm:pt modelId="{D5589ED3-607B-428A-B03C-19F8A9C0BF1C}" type="pres">
      <dgm:prSet presAssocID="{12F1E6D1-440D-4EEA-B713-0235FA5C1410}" presName="rootConnector" presStyleLbl="node3" presStyleIdx="4" presStyleCnt="7"/>
      <dgm:spPr/>
    </dgm:pt>
    <dgm:pt modelId="{89EDEC73-E74B-4EF8-A0BD-142440C9763D}" type="pres">
      <dgm:prSet presAssocID="{12F1E6D1-440D-4EEA-B713-0235FA5C1410}" presName="hierChild4" presStyleCnt="0"/>
      <dgm:spPr/>
    </dgm:pt>
    <dgm:pt modelId="{A968EDDA-70EF-47AB-9546-22DC22D945AB}" type="pres">
      <dgm:prSet presAssocID="{12F1E6D1-440D-4EEA-B713-0235FA5C1410}" presName="hierChild5" presStyleCnt="0"/>
      <dgm:spPr/>
    </dgm:pt>
    <dgm:pt modelId="{4D5E982A-0E2C-4FA7-A746-9FE2838B6552}" type="pres">
      <dgm:prSet presAssocID="{AC96F77C-C4A9-40CA-8EF3-A9F29CA1DE48}" presName="hierChild5" presStyleCnt="0"/>
      <dgm:spPr/>
    </dgm:pt>
    <dgm:pt modelId="{FE004F4F-815C-4956-B5FB-A306AB298177}" type="pres">
      <dgm:prSet presAssocID="{7B391FC4-2134-440B-B830-BEFC1B928254}" presName="Name37" presStyleLbl="parChTrans1D2" presStyleIdx="2" presStyleCnt="4"/>
      <dgm:spPr/>
    </dgm:pt>
    <dgm:pt modelId="{C66B42D9-98CF-49AA-A63A-967DB1BB23D2}" type="pres">
      <dgm:prSet presAssocID="{D75C1EE1-487C-429A-BC22-4AAF42DF7785}" presName="hierRoot2" presStyleCnt="0">
        <dgm:presLayoutVars>
          <dgm:hierBranch val="init"/>
        </dgm:presLayoutVars>
      </dgm:prSet>
      <dgm:spPr/>
    </dgm:pt>
    <dgm:pt modelId="{7E6F6463-0B79-4857-9AAA-ABA70070A199}" type="pres">
      <dgm:prSet presAssocID="{D75C1EE1-487C-429A-BC22-4AAF42DF7785}" presName="rootComposite" presStyleCnt="0"/>
      <dgm:spPr/>
    </dgm:pt>
    <dgm:pt modelId="{4E39769E-61F7-4EEC-B3E3-9C96768CE406}" type="pres">
      <dgm:prSet presAssocID="{D75C1EE1-487C-429A-BC22-4AAF42DF7785}" presName="rootText" presStyleLbl="node2" presStyleIdx="2" presStyleCnt="3" custLinFactX="22470" custLinFactNeighborX="100000">
        <dgm:presLayoutVars>
          <dgm:chPref val="3"/>
        </dgm:presLayoutVars>
      </dgm:prSet>
      <dgm:spPr/>
    </dgm:pt>
    <dgm:pt modelId="{3F6C29D2-6FA6-496D-9CC1-60D3EDFDB24D}" type="pres">
      <dgm:prSet presAssocID="{D75C1EE1-487C-429A-BC22-4AAF42DF7785}" presName="rootConnector" presStyleLbl="node2" presStyleIdx="2" presStyleCnt="3"/>
      <dgm:spPr/>
    </dgm:pt>
    <dgm:pt modelId="{CD84F279-3AD1-45B9-9C0C-AAD48D5F1F29}" type="pres">
      <dgm:prSet presAssocID="{D75C1EE1-487C-429A-BC22-4AAF42DF7785}" presName="hierChild4" presStyleCnt="0"/>
      <dgm:spPr/>
    </dgm:pt>
    <dgm:pt modelId="{DB9AC62B-6959-46E2-90D7-767DC73E09BF}" type="pres">
      <dgm:prSet presAssocID="{5C470C3D-47D2-4E23-974B-258E68AFE5AF}" presName="Name37" presStyleLbl="parChTrans1D3" presStyleIdx="5" presStyleCnt="7"/>
      <dgm:spPr/>
    </dgm:pt>
    <dgm:pt modelId="{017DD1F5-99AB-466D-A8C9-11227CAF5E2B}" type="pres">
      <dgm:prSet presAssocID="{57CCB128-BDF3-40C2-96A9-B4F34CF31EEF}" presName="hierRoot2" presStyleCnt="0">
        <dgm:presLayoutVars>
          <dgm:hierBranch val="init"/>
        </dgm:presLayoutVars>
      </dgm:prSet>
      <dgm:spPr/>
    </dgm:pt>
    <dgm:pt modelId="{037B0D84-2B34-4030-AAE5-C5D48D92333E}" type="pres">
      <dgm:prSet presAssocID="{57CCB128-BDF3-40C2-96A9-B4F34CF31EEF}" presName="rootComposite" presStyleCnt="0"/>
      <dgm:spPr/>
    </dgm:pt>
    <dgm:pt modelId="{741CEE5B-E7E0-48F7-B891-87D3F1E02677}" type="pres">
      <dgm:prSet presAssocID="{57CCB128-BDF3-40C2-96A9-B4F34CF31EEF}" presName="rootText" presStyleLbl="node3" presStyleIdx="5" presStyleCnt="7" custLinFactX="21767" custLinFactNeighborX="100000">
        <dgm:presLayoutVars>
          <dgm:chPref val="3"/>
        </dgm:presLayoutVars>
      </dgm:prSet>
      <dgm:spPr/>
    </dgm:pt>
    <dgm:pt modelId="{12964891-4DF6-46B4-9CED-D867E6CB217B}" type="pres">
      <dgm:prSet presAssocID="{57CCB128-BDF3-40C2-96A9-B4F34CF31EEF}" presName="rootConnector" presStyleLbl="node3" presStyleIdx="5" presStyleCnt="7"/>
      <dgm:spPr/>
    </dgm:pt>
    <dgm:pt modelId="{893FF7F0-51B1-4157-AB25-FAF9B45BFD41}" type="pres">
      <dgm:prSet presAssocID="{57CCB128-BDF3-40C2-96A9-B4F34CF31EEF}" presName="hierChild4" presStyleCnt="0"/>
      <dgm:spPr/>
    </dgm:pt>
    <dgm:pt modelId="{642D96C8-725D-4753-B412-6B9E03E514E0}" type="pres">
      <dgm:prSet presAssocID="{57CCB128-BDF3-40C2-96A9-B4F34CF31EEF}" presName="hierChild5" presStyleCnt="0"/>
      <dgm:spPr/>
    </dgm:pt>
    <dgm:pt modelId="{B904CCE0-F9C0-475E-8CE7-388C5C257D2E}" type="pres">
      <dgm:prSet presAssocID="{9DE49E2C-6CC7-4998-BF3F-CD4639C15D31}" presName="Name37" presStyleLbl="parChTrans1D3" presStyleIdx="6" presStyleCnt="7"/>
      <dgm:spPr/>
    </dgm:pt>
    <dgm:pt modelId="{953EC868-0B3F-4488-AC83-12D33DB47A6A}" type="pres">
      <dgm:prSet presAssocID="{14074986-613B-48E8-9338-0F7EF89BA80E}" presName="hierRoot2" presStyleCnt="0">
        <dgm:presLayoutVars>
          <dgm:hierBranch val="init"/>
        </dgm:presLayoutVars>
      </dgm:prSet>
      <dgm:spPr/>
    </dgm:pt>
    <dgm:pt modelId="{6A3316E7-160B-4206-8DB3-AF8D426C0D11}" type="pres">
      <dgm:prSet presAssocID="{14074986-613B-48E8-9338-0F7EF89BA80E}" presName="rootComposite" presStyleCnt="0"/>
      <dgm:spPr/>
    </dgm:pt>
    <dgm:pt modelId="{9FC43D68-E92E-47EB-B3BC-2709D4AA2B5C}" type="pres">
      <dgm:prSet presAssocID="{14074986-613B-48E8-9338-0F7EF89BA80E}" presName="rootText" presStyleLbl="node3" presStyleIdx="6" presStyleCnt="7" custLinFactX="21767" custLinFactNeighborX="100000">
        <dgm:presLayoutVars>
          <dgm:chPref val="3"/>
        </dgm:presLayoutVars>
      </dgm:prSet>
      <dgm:spPr/>
    </dgm:pt>
    <dgm:pt modelId="{5CEE511E-5990-44EE-BC74-05ED9722F5DC}" type="pres">
      <dgm:prSet presAssocID="{14074986-613B-48E8-9338-0F7EF89BA80E}" presName="rootConnector" presStyleLbl="node3" presStyleIdx="6" presStyleCnt="7"/>
      <dgm:spPr/>
    </dgm:pt>
    <dgm:pt modelId="{CC7C515D-5B04-4063-9FD2-AD73C892220E}" type="pres">
      <dgm:prSet presAssocID="{14074986-613B-48E8-9338-0F7EF89BA80E}" presName="hierChild4" presStyleCnt="0"/>
      <dgm:spPr/>
    </dgm:pt>
    <dgm:pt modelId="{6AF591DF-3F2A-49E7-84B9-F967080911AD}" type="pres">
      <dgm:prSet presAssocID="{9E07A525-444A-4851-9261-6791009E985D}" presName="Name37" presStyleLbl="parChTrans1D4" presStyleIdx="0" presStyleCnt="1"/>
      <dgm:spPr/>
    </dgm:pt>
    <dgm:pt modelId="{7F725F1A-12BF-4642-AEA2-0ED793C7BACC}" type="pres">
      <dgm:prSet presAssocID="{B8B90448-7E06-40D5-8FA7-679B264E8AE6}" presName="hierRoot2" presStyleCnt="0">
        <dgm:presLayoutVars>
          <dgm:hierBranch val="init"/>
        </dgm:presLayoutVars>
      </dgm:prSet>
      <dgm:spPr/>
    </dgm:pt>
    <dgm:pt modelId="{AA1B5F1E-86DD-4519-8A60-739C5D1FB7C1}" type="pres">
      <dgm:prSet presAssocID="{B8B90448-7E06-40D5-8FA7-679B264E8AE6}" presName="rootComposite" presStyleCnt="0"/>
      <dgm:spPr/>
    </dgm:pt>
    <dgm:pt modelId="{CD434BA9-7BA2-4858-94AD-BAE61769DEA4}" type="pres">
      <dgm:prSet presAssocID="{B8B90448-7E06-40D5-8FA7-679B264E8AE6}" presName="rootText" presStyleLbl="node4" presStyleIdx="0" presStyleCnt="1" custLinFactX="21767" custLinFactNeighborX="100000">
        <dgm:presLayoutVars>
          <dgm:chPref val="3"/>
        </dgm:presLayoutVars>
      </dgm:prSet>
      <dgm:spPr/>
    </dgm:pt>
    <dgm:pt modelId="{25D9BE35-7083-44ED-A35B-B9C912242C26}" type="pres">
      <dgm:prSet presAssocID="{B8B90448-7E06-40D5-8FA7-679B264E8AE6}" presName="rootConnector" presStyleLbl="node4" presStyleIdx="0" presStyleCnt="1"/>
      <dgm:spPr/>
    </dgm:pt>
    <dgm:pt modelId="{D854F9E3-665D-4A5B-8862-CFC1426542FA}" type="pres">
      <dgm:prSet presAssocID="{B8B90448-7E06-40D5-8FA7-679B264E8AE6}" presName="hierChild4" presStyleCnt="0"/>
      <dgm:spPr/>
    </dgm:pt>
    <dgm:pt modelId="{F8BCA6EA-D941-4F61-AEC7-CDE8C4C2AD5A}" type="pres">
      <dgm:prSet presAssocID="{B8B90448-7E06-40D5-8FA7-679B264E8AE6}" presName="hierChild5" presStyleCnt="0"/>
      <dgm:spPr/>
    </dgm:pt>
    <dgm:pt modelId="{5D8FCDD0-E0F6-412E-AAB0-82DF13076051}" type="pres">
      <dgm:prSet presAssocID="{14074986-613B-48E8-9338-0F7EF89BA80E}" presName="hierChild5" presStyleCnt="0"/>
      <dgm:spPr/>
    </dgm:pt>
    <dgm:pt modelId="{48ED4DB4-A4AE-439C-AACC-0CFD78009BBA}" type="pres">
      <dgm:prSet presAssocID="{D75C1EE1-487C-429A-BC22-4AAF42DF7785}" presName="hierChild5" presStyleCnt="0"/>
      <dgm:spPr/>
    </dgm:pt>
    <dgm:pt modelId="{CF7B056D-731A-434B-AC4E-ADC4FC4A6B28}" type="pres">
      <dgm:prSet presAssocID="{CA79D672-695A-4E93-8C13-809C530FC4EE}" presName="hierChild3" presStyleCnt="0"/>
      <dgm:spPr/>
    </dgm:pt>
    <dgm:pt modelId="{AC358EE8-D7A2-446B-A55C-76A3E1E865F4}" type="pres">
      <dgm:prSet presAssocID="{F970264B-0B94-499E-B8A6-E335C76184C9}" presName="Name111" presStyleLbl="parChTrans1D2" presStyleIdx="3" presStyleCnt="4"/>
      <dgm:spPr/>
    </dgm:pt>
    <dgm:pt modelId="{819FE081-DAE0-4FA4-88AD-C5BA8780C07F}" type="pres">
      <dgm:prSet presAssocID="{5681C5D8-D548-4A43-956A-6E078A6314A9}" presName="hierRoot3" presStyleCnt="0">
        <dgm:presLayoutVars>
          <dgm:hierBranch val="init"/>
        </dgm:presLayoutVars>
      </dgm:prSet>
      <dgm:spPr/>
    </dgm:pt>
    <dgm:pt modelId="{72F959B8-043E-42E7-BDA7-878178F0D3BD}" type="pres">
      <dgm:prSet presAssocID="{5681C5D8-D548-4A43-956A-6E078A6314A9}" presName="rootComposite3" presStyleCnt="0"/>
      <dgm:spPr/>
    </dgm:pt>
    <dgm:pt modelId="{040B6446-7221-48E9-8745-DC0B1BDB0BF7}" type="pres">
      <dgm:prSet presAssocID="{5681C5D8-D548-4A43-956A-6E078A6314A9}" presName="rootText3" presStyleLbl="asst1" presStyleIdx="0" presStyleCnt="1" custLinFactNeighborX="-47158">
        <dgm:presLayoutVars>
          <dgm:chPref val="3"/>
        </dgm:presLayoutVars>
      </dgm:prSet>
      <dgm:spPr/>
    </dgm:pt>
    <dgm:pt modelId="{677752CF-3705-4C92-9E33-061C05B7E1B4}" type="pres">
      <dgm:prSet presAssocID="{5681C5D8-D548-4A43-956A-6E078A6314A9}" presName="rootConnector3" presStyleLbl="asst1" presStyleIdx="0" presStyleCnt="1"/>
      <dgm:spPr/>
    </dgm:pt>
    <dgm:pt modelId="{4D5D5420-96A0-4D0D-B3EB-558D3E088850}" type="pres">
      <dgm:prSet presAssocID="{5681C5D8-D548-4A43-956A-6E078A6314A9}" presName="hierChild6" presStyleCnt="0"/>
      <dgm:spPr/>
    </dgm:pt>
    <dgm:pt modelId="{3D48DCAE-5C49-4EAE-8A02-31277841A007}" type="pres">
      <dgm:prSet presAssocID="{5681C5D8-D548-4A43-956A-6E078A6314A9}" presName="hierChild7" presStyleCnt="0"/>
      <dgm:spPr/>
    </dgm:pt>
  </dgm:ptLst>
  <dgm:cxnLst>
    <dgm:cxn modelId="{03C2DA00-2307-4670-B9E2-2EDF7D360DC9}" type="presOf" srcId="{FF6F7FD4-A42D-426D-B913-0AA177E7C66D}" destId="{D90C751B-B20F-4AD9-AA8A-19BB29278382}" srcOrd="0" destOrd="0" presId="urn:microsoft.com/office/officeart/2005/8/layout/orgChart1"/>
    <dgm:cxn modelId="{AF78520D-A61B-4ABF-A37E-B70DD14EB8ED}" type="presOf" srcId="{9DE49E2C-6CC7-4998-BF3F-CD4639C15D31}" destId="{B904CCE0-F9C0-475E-8CE7-388C5C257D2E}" srcOrd="0" destOrd="0" presId="urn:microsoft.com/office/officeart/2005/8/layout/orgChart1"/>
    <dgm:cxn modelId="{AA260610-1867-48D5-B4E4-31B7F421FD2F}" type="presOf" srcId="{5681C5D8-D548-4A43-956A-6E078A6314A9}" destId="{040B6446-7221-48E9-8745-DC0B1BDB0BF7}" srcOrd="0" destOrd="0" presId="urn:microsoft.com/office/officeart/2005/8/layout/orgChart1"/>
    <dgm:cxn modelId="{9445E815-B45E-4A3D-AA35-3BDD5D0DFA63}" type="presOf" srcId="{12F1E6D1-440D-4EEA-B713-0235FA5C1410}" destId="{D5589ED3-607B-428A-B03C-19F8A9C0BF1C}" srcOrd="1" destOrd="0" presId="urn:microsoft.com/office/officeart/2005/8/layout/orgChart1"/>
    <dgm:cxn modelId="{FEEC4B19-5AE1-403D-93CB-99CDFBFCF7FB}" type="presOf" srcId="{E99DFB59-139E-4ED8-9C20-A926526033FA}" destId="{FFC91AEE-A24A-4660-B816-D2B1A04305AF}" srcOrd="0" destOrd="0" presId="urn:microsoft.com/office/officeart/2005/8/layout/orgChart1"/>
    <dgm:cxn modelId="{08B7C819-C5CE-4EB3-9B77-0EDB8096D4AE}" type="presOf" srcId="{57CCB128-BDF3-40C2-96A9-B4F34CF31EEF}" destId="{12964891-4DF6-46B4-9CED-D867E6CB217B}" srcOrd="1" destOrd="0" presId="urn:microsoft.com/office/officeart/2005/8/layout/orgChart1"/>
    <dgm:cxn modelId="{06CCA622-8DBC-4BB0-8926-3C69006602B0}" type="presOf" srcId="{CEF77D69-05D5-4260-A124-73F3EA93B2CB}" destId="{F6519763-25B2-4A76-B0D5-552876D61778}" srcOrd="1" destOrd="0" presId="urn:microsoft.com/office/officeart/2005/8/layout/orgChart1"/>
    <dgm:cxn modelId="{40AA9E2D-1E4E-46B1-9D9F-991FCD22DDE3}" type="presOf" srcId="{12F1E6D1-440D-4EEA-B713-0235FA5C1410}" destId="{69A3878A-8161-48C1-BD20-16AA1E35A4C2}" srcOrd="0" destOrd="0" presId="urn:microsoft.com/office/officeart/2005/8/layout/orgChart1"/>
    <dgm:cxn modelId="{CE58F22E-0EE5-4151-975C-17661897C3E3}" type="presOf" srcId="{E24E1EF1-AE90-499F-81F6-235158E3AC4A}" destId="{AC0F95C7-CD36-451B-99CF-8CE3BB0C9FB2}" srcOrd="0" destOrd="0" presId="urn:microsoft.com/office/officeart/2005/8/layout/orgChart1"/>
    <dgm:cxn modelId="{2F825632-372C-445B-AE8F-6CA60774541C}" srcId="{CA79D672-695A-4E93-8C13-809C530FC4EE}" destId="{5681C5D8-D548-4A43-956A-6E078A6314A9}" srcOrd="0" destOrd="0" parTransId="{F970264B-0B94-499E-B8A6-E335C76184C9}" sibTransId="{8EF1DB4F-02F3-4A54-A872-4E3477BAAF92}"/>
    <dgm:cxn modelId="{F70B7936-9DB6-4326-8F5E-10C28710DDEF}" srcId="{14074986-613B-48E8-9338-0F7EF89BA80E}" destId="{B8B90448-7E06-40D5-8FA7-679B264E8AE6}" srcOrd="0" destOrd="0" parTransId="{9E07A525-444A-4851-9261-6791009E985D}" sibTransId="{A7CB226D-D80F-4557-9564-B353EB8DFF3C}"/>
    <dgm:cxn modelId="{67033B37-8B73-42DF-9E9D-133CFED33531}" type="presOf" srcId="{AE2BDE1D-4CC9-4EC2-B804-FAE55B2C14F7}" destId="{D09AF731-E704-4FB7-B161-007C506A1D5B}" srcOrd="0" destOrd="0" presId="urn:microsoft.com/office/officeart/2005/8/layout/orgChart1"/>
    <dgm:cxn modelId="{3D9B093A-D5A4-40D4-957D-74DD7D229861}" type="presOf" srcId="{F94EE905-9199-4CC5-B5D6-B1E9CBE7DC33}" destId="{1BC4E425-5E2B-4A04-B89E-0D4813A41559}" srcOrd="0" destOrd="0" presId="urn:microsoft.com/office/officeart/2005/8/layout/orgChart1"/>
    <dgm:cxn modelId="{947D003B-23DB-4E2F-A741-0CB4D5014891}" type="presOf" srcId="{FF6F7FD4-A42D-426D-B913-0AA177E7C66D}" destId="{41605F79-42FB-4588-A384-93FC556A2C65}" srcOrd="1" destOrd="0" presId="urn:microsoft.com/office/officeart/2005/8/layout/orgChart1"/>
    <dgm:cxn modelId="{787D373F-25E4-4447-A097-BF6C388DB1A5}" type="presOf" srcId="{E391CDD5-6998-47F3-9F11-ECCF22BD20B0}" destId="{608F0F97-FD31-46CC-ABCD-04C6232953AE}" srcOrd="0" destOrd="0" presId="urn:microsoft.com/office/officeart/2005/8/layout/orgChart1"/>
    <dgm:cxn modelId="{6D3F415E-B093-4D84-93BB-3294CD628A23}" type="presOf" srcId="{7B391FC4-2134-440B-B830-BEFC1B928254}" destId="{FE004F4F-815C-4956-B5FB-A306AB298177}" srcOrd="0" destOrd="0" presId="urn:microsoft.com/office/officeart/2005/8/layout/orgChart1"/>
    <dgm:cxn modelId="{7225CB61-336E-4888-B019-4EC462FAA3F1}" type="presOf" srcId="{F970264B-0B94-499E-B8A6-E335C76184C9}" destId="{AC358EE8-D7A2-446B-A55C-76A3E1E865F4}" srcOrd="0" destOrd="0" presId="urn:microsoft.com/office/officeart/2005/8/layout/orgChart1"/>
    <dgm:cxn modelId="{C7F59D45-F11B-4662-9E96-81774DAEF6C9}" type="presOf" srcId="{14074986-613B-48E8-9338-0F7EF89BA80E}" destId="{5CEE511E-5990-44EE-BC74-05ED9722F5DC}" srcOrd="1" destOrd="0" presId="urn:microsoft.com/office/officeart/2005/8/layout/orgChart1"/>
    <dgm:cxn modelId="{D6A11947-2997-4B10-9271-C608D990D396}" srcId="{AC96F77C-C4A9-40CA-8EF3-A9F29CA1DE48}" destId="{12F1E6D1-440D-4EEA-B713-0235FA5C1410}" srcOrd="2" destOrd="0" parTransId="{E24E1EF1-AE90-499F-81F6-235158E3AC4A}" sibTransId="{6B237AC0-7CCB-4880-8B27-73279822937E}"/>
    <dgm:cxn modelId="{A9C52567-349E-42F1-83EA-F1606944E44F}" type="presOf" srcId="{F94EE905-9199-4CC5-B5D6-B1E9CBE7DC33}" destId="{6DD9F0E0-9B42-4733-95EB-D8DB85B27716}" srcOrd="1" destOrd="0" presId="urn:microsoft.com/office/officeart/2005/8/layout/orgChart1"/>
    <dgm:cxn modelId="{B29D6C47-7155-4DD3-8666-DFD683E0A27C}" srcId="{CEF77D69-05D5-4260-A124-73F3EA93B2CB}" destId="{4E619DCB-4903-4C2E-A47A-2DB5732EFC28}" srcOrd="1" destOrd="0" parTransId="{9F9323CA-F8BF-4836-A03C-C4C6396997B2}" sibTransId="{3D6794C8-A95B-4B5D-B4A5-6E3D5650C983}"/>
    <dgm:cxn modelId="{4C3A9E67-E795-445A-BB10-E5E69AB51AD6}" srcId="{CEF77D69-05D5-4260-A124-73F3EA93B2CB}" destId="{F94EE905-9199-4CC5-B5D6-B1E9CBE7DC33}" srcOrd="0" destOrd="0" parTransId="{AE2BDE1D-4CC9-4EC2-B804-FAE55B2C14F7}" sibTransId="{87354667-B31E-41B0-B767-2869979787A1}"/>
    <dgm:cxn modelId="{08834E69-6A39-463F-B00F-C41D710B8FD5}" srcId="{D75C1EE1-487C-429A-BC22-4AAF42DF7785}" destId="{14074986-613B-48E8-9338-0F7EF89BA80E}" srcOrd="1" destOrd="0" parTransId="{9DE49E2C-6CC7-4998-BF3F-CD4639C15D31}" sibTransId="{621A9C93-D4E9-41B2-94F1-C754233EDDE3}"/>
    <dgm:cxn modelId="{0EBA396B-91CC-47D3-950C-71659B8EA0B7}" type="presOf" srcId="{AC96F77C-C4A9-40CA-8EF3-A9F29CA1DE48}" destId="{44B07C0A-62FA-4377-AF2C-59147FD26460}" srcOrd="1" destOrd="0" presId="urn:microsoft.com/office/officeart/2005/8/layout/orgChart1"/>
    <dgm:cxn modelId="{0C58186D-6E92-40D5-A2E0-1E6282EC491B}" type="presOf" srcId="{CEF77D69-05D5-4260-A124-73F3EA93B2CB}" destId="{5837F9CC-6DFE-437F-89CA-241C6EC52F13}" srcOrd="0" destOrd="0" presId="urn:microsoft.com/office/officeart/2005/8/layout/orgChart1"/>
    <dgm:cxn modelId="{6988B04D-9D46-48CF-BB1E-31B5AC489F09}" srcId="{CA79D672-695A-4E93-8C13-809C530FC4EE}" destId="{D75C1EE1-487C-429A-BC22-4AAF42DF7785}" srcOrd="3" destOrd="0" parTransId="{7B391FC4-2134-440B-B830-BEFC1B928254}" sibTransId="{A4CB6C98-43D5-4D61-9AC7-265F3C274144}"/>
    <dgm:cxn modelId="{BAB2806E-8130-47B6-92C8-73A53AFC319D}" srcId="{CA79D672-695A-4E93-8C13-809C530FC4EE}" destId="{AC96F77C-C4A9-40CA-8EF3-A9F29CA1DE48}" srcOrd="2" destOrd="0" parTransId="{81CDC295-037C-4E05-B712-7633E05BC4A0}" sibTransId="{00C1EB83-53E7-423E-8785-A0B771F932E8}"/>
    <dgm:cxn modelId="{0088CB71-82E2-4FA0-9EDE-54A131A8A223}" type="presOf" srcId="{CA79D672-695A-4E93-8C13-809C530FC4EE}" destId="{ABB04FF5-2891-46AA-B82B-93EB229D9799}" srcOrd="1" destOrd="0" presId="urn:microsoft.com/office/officeart/2005/8/layout/orgChart1"/>
    <dgm:cxn modelId="{73B3407D-1971-4DB3-A148-0291F3C02F64}" srcId="{AC96F77C-C4A9-40CA-8EF3-A9F29CA1DE48}" destId="{E391CDD5-6998-47F3-9F11-ECCF22BD20B0}" srcOrd="0" destOrd="0" parTransId="{EF809092-79F8-462A-AA75-992ADC1D1222}" sibTransId="{CC0A9D16-88F4-4387-9457-B5C81440855D}"/>
    <dgm:cxn modelId="{40CD7B81-7BFF-4508-9D66-4AA157169718}" srcId="{CA79D672-695A-4E93-8C13-809C530FC4EE}" destId="{CEF77D69-05D5-4260-A124-73F3EA93B2CB}" srcOrd="1" destOrd="0" parTransId="{087C1FC6-C3E8-4A4F-9BBD-3565F356C12F}" sibTransId="{069EF034-F755-4021-90CA-BDED6B2435E5}"/>
    <dgm:cxn modelId="{E27D8A81-D00F-491C-979B-93351C9C646D}" srcId="{3CFD3EFB-E553-4BEA-8FB1-9B5195185082}" destId="{CA79D672-695A-4E93-8C13-809C530FC4EE}" srcOrd="0" destOrd="0" parTransId="{48D51B6F-2F3D-4144-A224-BBF3986574F4}" sibTransId="{C1C15814-ED87-465B-ACB2-EB1137856271}"/>
    <dgm:cxn modelId="{9E8EBC81-8300-43EB-B03B-81AD946660DA}" type="presOf" srcId="{9F9323CA-F8BF-4836-A03C-C4C6396997B2}" destId="{5D285F69-5A0D-4D9F-BB69-4752E7DD5075}" srcOrd="0" destOrd="0" presId="urn:microsoft.com/office/officeart/2005/8/layout/orgChart1"/>
    <dgm:cxn modelId="{B65A4783-A8E1-4E3A-B0EC-85099CA9420C}" type="presOf" srcId="{CA79D672-695A-4E93-8C13-809C530FC4EE}" destId="{959858D5-447D-456B-86AA-23099F525114}" srcOrd="0" destOrd="0" presId="urn:microsoft.com/office/officeart/2005/8/layout/orgChart1"/>
    <dgm:cxn modelId="{E8913389-DC78-4D1F-96F5-77B15DA46FDF}" type="presOf" srcId="{EF809092-79F8-462A-AA75-992ADC1D1222}" destId="{3A4DAE5A-4BC8-44C0-8F80-4A38656C3F1D}" srcOrd="0" destOrd="0" presId="urn:microsoft.com/office/officeart/2005/8/layout/orgChart1"/>
    <dgm:cxn modelId="{82829D93-5462-40CA-89C3-0D57AD77EC15}" type="presOf" srcId="{4E619DCB-4903-4C2E-A47A-2DB5732EFC28}" destId="{68CEC502-715E-4AAD-A8EE-11D6EAC17A01}" srcOrd="1" destOrd="0" presId="urn:microsoft.com/office/officeart/2005/8/layout/orgChart1"/>
    <dgm:cxn modelId="{E8D1C79C-2C67-4866-87FA-BD0E6A5A626D}" type="presOf" srcId="{B8B90448-7E06-40D5-8FA7-679B264E8AE6}" destId="{CD434BA9-7BA2-4858-94AD-BAE61769DEA4}" srcOrd="0" destOrd="0" presId="urn:microsoft.com/office/officeart/2005/8/layout/orgChart1"/>
    <dgm:cxn modelId="{D01BD4A5-D392-4164-B474-632C80D0DD36}" type="presOf" srcId="{14074986-613B-48E8-9338-0F7EF89BA80E}" destId="{9FC43D68-E92E-47EB-B3BC-2709D4AA2B5C}" srcOrd="0" destOrd="0" presId="urn:microsoft.com/office/officeart/2005/8/layout/orgChart1"/>
    <dgm:cxn modelId="{6E23A5A7-CD33-454A-AA83-FA238CCB0B93}" type="presOf" srcId="{E391CDD5-6998-47F3-9F11-ECCF22BD20B0}" destId="{F6F41B0E-8E1D-4531-AB3F-E85FB024E6F9}" srcOrd="1" destOrd="0" presId="urn:microsoft.com/office/officeart/2005/8/layout/orgChart1"/>
    <dgm:cxn modelId="{6AEEA2BC-5703-40CE-95D4-6B6401EA6509}" type="presOf" srcId="{B8B90448-7E06-40D5-8FA7-679B264E8AE6}" destId="{25D9BE35-7083-44ED-A35B-B9C912242C26}" srcOrd="1" destOrd="0" presId="urn:microsoft.com/office/officeart/2005/8/layout/orgChart1"/>
    <dgm:cxn modelId="{8FA6A9BF-08C1-49B6-BCA1-DA24B12D42E3}" type="presOf" srcId="{81CDC295-037C-4E05-B712-7633E05BC4A0}" destId="{EECA21A6-A444-49C7-92FA-D73FF7CE9D4D}" srcOrd="0" destOrd="0" presId="urn:microsoft.com/office/officeart/2005/8/layout/orgChart1"/>
    <dgm:cxn modelId="{316A6AC0-0A0C-4341-AA76-BA6117000376}" srcId="{AC96F77C-C4A9-40CA-8EF3-A9F29CA1DE48}" destId="{FF6F7FD4-A42D-426D-B913-0AA177E7C66D}" srcOrd="1" destOrd="0" parTransId="{E99DFB59-139E-4ED8-9C20-A926526033FA}" sibTransId="{115DF9C9-3AA0-404A-8973-566A974AE61B}"/>
    <dgm:cxn modelId="{0915E4C7-DE9B-4310-89C1-F809C820B097}" type="presOf" srcId="{3CFD3EFB-E553-4BEA-8FB1-9B5195185082}" destId="{CBA6BA22-17D2-40E5-8A57-7969CAF5F3BC}" srcOrd="0" destOrd="0" presId="urn:microsoft.com/office/officeart/2005/8/layout/orgChart1"/>
    <dgm:cxn modelId="{755B44CA-EE70-4AEF-B296-A12835D8ABDB}" type="presOf" srcId="{D75C1EE1-487C-429A-BC22-4AAF42DF7785}" destId="{3F6C29D2-6FA6-496D-9CC1-60D3EDFDB24D}" srcOrd="1" destOrd="0" presId="urn:microsoft.com/office/officeart/2005/8/layout/orgChart1"/>
    <dgm:cxn modelId="{C34E24D1-A71E-4142-8F02-CC6D41221C76}" type="presOf" srcId="{4E619DCB-4903-4C2E-A47A-2DB5732EFC28}" destId="{92CED6EF-2B67-4AA5-B06A-EA77BFC5175C}" srcOrd="0" destOrd="0" presId="urn:microsoft.com/office/officeart/2005/8/layout/orgChart1"/>
    <dgm:cxn modelId="{514EEDD7-C957-4224-B54B-E47F8CBC5A6A}" type="presOf" srcId="{AC96F77C-C4A9-40CA-8EF3-A9F29CA1DE48}" destId="{14BF5E30-CEC0-4311-A8EC-30DBE75FB7AC}" srcOrd="0" destOrd="0" presId="urn:microsoft.com/office/officeart/2005/8/layout/orgChart1"/>
    <dgm:cxn modelId="{E9BFE5E0-65AC-4969-9E89-192115533022}" type="presOf" srcId="{5681C5D8-D548-4A43-956A-6E078A6314A9}" destId="{677752CF-3705-4C92-9E33-061C05B7E1B4}" srcOrd="1" destOrd="0" presId="urn:microsoft.com/office/officeart/2005/8/layout/orgChart1"/>
    <dgm:cxn modelId="{6BFB9EE1-51EE-4518-A43E-F892B0D3EF9A}" type="presOf" srcId="{087C1FC6-C3E8-4A4F-9BBD-3565F356C12F}" destId="{A23A16DC-3FF3-4342-AE06-A99463C11FAA}" srcOrd="0" destOrd="0" presId="urn:microsoft.com/office/officeart/2005/8/layout/orgChart1"/>
    <dgm:cxn modelId="{700118EB-9BDE-408B-8A13-0CC2A9776C94}" type="presOf" srcId="{9E07A525-444A-4851-9261-6791009E985D}" destId="{6AF591DF-3F2A-49E7-84B9-F967080911AD}" srcOrd="0" destOrd="0" presId="urn:microsoft.com/office/officeart/2005/8/layout/orgChart1"/>
    <dgm:cxn modelId="{FB75F0EB-E679-43A1-9A76-80EF5A7AA995}" type="presOf" srcId="{5C470C3D-47D2-4E23-974B-258E68AFE5AF}" destId="{DB9AC62B-6959-46E2-90D7-767DC73E09BF}" srcOrd="0" destOrd="0" presId="urn:microsoft.com/office/officeart/2005/8/layout/orgChart1"/>
    <dgm:cxn modelId="{774B45F6-16DA-450A-ADF3-116470E6C497}" type="presOf" srcId="{D75C1EE1-487C-429A-BC22-4AAF42DF7785}" destId="{4E39769E-61F7-4EEC-B3E3-9C96768CE406}" srcOrd="0" destOrd="0" presId="urn:microsoft.com/office/officeart/2005/8/layout/orgChart1"/>
    <dgm:cxn modelId="{65985FFC-6BF4-41DD-9F32-D2A941C28689}" srcId="{D75C1EE1-487C-429A-BC22-4AAF42DF7785}" destId="{57CCB128-BDF3-40C2-96A9-B4F34CF31EEF}" srcOrd="0" destOrd="0" parTransId="{5C470C3D-47D2-4E23-974B-258E68AFE5AF}" sibTransId="{C78290C8-2307-4126-BB0E-7E7D568920BC}"/>
    <dgm:cxn modelId="{AB1FA3FE-F7D5-4D3E-B0DF-1E0FCF4CBBBD}" type="presOf" srcId="{57CCB128-BDF3-40C2-96A9-B4F34CF31EEF}" destId="{741CEE5B-E7E0-48F7-B891-87D3F1E02677}" srcOrd="0" destOrd="0" presId="urn:microsoft.com/office/officeart/2005/8/layout/orgChart1"/>
    <dgm:cxn modelId="{FE919881-CAE6-47BF-8487-2FCCF7259DFA}" type="presParOf" srcId="{CBA6BA22-17D2-40E5-8A57-7969CAF5F3BC}" destId="{B599EB41-1AFA-41AB-80B3-5396C7DCB8D2}" srcOrd="0" destOrd="0" presId="urn:microsoft.com/office/officeart/2005/8/layout/orgChart1"/>
    <dgm:cxn modelId="{B8C2ED07-BC60-4001-8A0A-C7E5E9D9D91E}" type="presParOf" srcId="{B599EB41-1AFA-41AB-80B3-5396C7DCB8D2}" destId="{5C66FE05-0997-42CD-8A46-25F463CECDC0}" srcOrd="0" destOrd="0" presId="urn:microsoft.com/office/officeart/2005/8/layout/orgChart1"/>
    <dgm:cxn modelId="{960057E6-1352-465F-B87E-917ACCD8671E}" type="presParOf" srcId="{5C66FE05-0997-42CD-8A46-25F463CECDC0}" destId="{959858D5-447D-456B-86AA-23099F525114}" srcOrd="0" destOrd="0" presId="urn:microsoft.com/office/officeart/2005/8/layout/orgChart1"/>
    <dgm:cxn modelId="{8003D896-74C6-4BCB-9DD3-664DB48E8B16}" type="presParOf" srcId="{5C66FE05-0997-42CD-8A46-25F463CECDC0}" destId="{ABB04FF5-2891-46AA-B82B-93EB229D9799}" srcOrd="1" destOrd="0" presId="urn:microsoft.com/office/officeart/2005/8/layout/orgChart1"/>
    <dgm:cxn modelId="{18E92FEF-8339-4D0B-82E5-92935623FC38}" type="presParOf" srcId="{B599EB41-1AFA-41AB-80B3-5396C7DCB8D2}" destId="{2AD5B187-B7CF-404B-85BD-B8B8C2D7D61C}" srcOrd="1" destOrd="0" presId="urn:microsoft.com/office/officeart/2005/8/layout/orgChart1"/>
    <dgm:cxn modelId="{7395945D-8996-40B1-BB43-D4C11C75E74D}" type="presParOf" srcId="{2AD5B187-B7CF-404B-85BD-B8B8C2D7D61C}" destId="{A23A16DC-3FF3-4342-AE06-A99463C11FAA}" srcOrd="0" destOrd="0" presId="urn:microsoft.com/office/officeart/2005/8/layout/orgChart1"/>
    <dgm:cxn modelId="{3703049C-7F28-4319-B2B6-116C739FEF7F}" type="presParOf" srcId="{2AD5B187-B7CF-404B-85BD-B8B8C2D7D61C}" destId="{8F38CE25-F5EB-48CC-939D-3A8B106D0B08}" srcOrd="1" destOrd="0" presId="urn:microsoft.com/office/officeart/2005/8/layout/orgChart1"/>
    <dgm:cxn modelId="{CC09A4F5-2F6A-45BC-91E2-D3AFBB755999}" type="presParOf" srcId="{8F38CE25-F5EB-48CC-939D-3A8B106D0B08}" destId="{EF7E7CEC-A142-4D58-8213-BF836C64F788}" srcOrd="0" destOrd="0" presId="urn:microsoft.com/office/officeart/2005/8/layout/orgChart1"/>
    <dgm:cxn modelId="{403F11F7-1CEB-4B5D-BC68-57EE2EFCBE7C}" type="presParOf" srcId="{EF7E7CEC-A142-4D58-8213-BF836C64F788}" destId="{5837F9CC-6DFE-437F-89CA-241C6EC52F13}" srcOrd="0" destOrd="0" presId="urn:microsoft.com/office/officeart/2005/8/layout/orgChart1"/>
    <dgm:cxn modelId="{2FDB2AC4-D4ED-4455-969E-5D86C17E0C43}" type="presParOf" srcId="{EF7E7CEC-A142-4D58-8213-BF836C64F788}" destId="{F6519763-25B2-4A76-B0D5-552876D61778}" srcOrd="1" destOrd="0" presId="urn:microsoft.com/office/officeart/2005/8/layout/orgChart1"/>
    <dgm:cxn modelId="{3AD5BA1C-6AB0-4C51-BC0C-1EDD40F0E250}" type="presParOf" srcId="{8F38CE25-F5EB-48CC-939D-3A8B106D0B08}" destId="{8B745E0A-BA76-4F29-BE45-AB81A1A007D0}" srcOrd="1" destOrd="0" presId="urn:microsoft.com/office/officeart/2005/8/layout/orgChart1"/>
    <dgm:cxn modelId="{7367D6FC-FD93-4220-B6CD-93021C183D62}" type="presParOf" srcId="{8B745E0A-BA76-4F29-BE45-AB81A1A007D0}" destId="{D09AF731-E704-4FB7-B161-007C506A1D5B}" srcOrd="0" destOrd="0" presId="urn:microsoft.com/office/officeart/2005/8/layout/orgChart1"/>
    <dgm:cxn modelId="{FA2DB084-85FE-418A-A1EC-AC01E9D738AC}" type="presParOf" srcId="{8B745E0A-BA76-4F29-BE45-AB81A1A007D0}" destId="{C49C934E-F84F-4C10-A10A-B40E5813D8D0}" srcOrd="1" destOrd="0" presId="urn:microsoft.com/office/officeart/2005/8/layout/orgChart1"/>
    <dgm:cxn modelId="{665107FF-AC0F-4B69-928D-AB9E86B57AAC}" type="presParOf" srcId="{C49C934E-F84F-4C10-A10A-B40E5813D8D0}" destId="{05C68AAA-F9EA-41D0-A1FB-B9D0929344CE}" srcOrd="0" destOrd="0" presId="urn:microsoft.com/office/officeart/2005/8/layout/orgChart1"/>
    <dgm:cxn modelId="{31D0F765-673E-4049-83CA-FDF4BE70BB75}" type="presParOf" srcId="{05C68AAA-F9EA-41D0-A1FB-B9D0929344CE}" destId="{1BC4E425-5E2B-4A04-B89E-0D4813A41559}" srcOrd="0" destOrd="0" presId="urn:microsoft.com/office/officeart/2005/8/layout/orgChart1"/>
    <dgm:cxn modelId="{22A3D145-B2A1-467D-AAF4-B611A92CA6A3}" type="presParOf" srcId="{05C68AAA-F9EA-41D0-A1FB-B9D0929344CE}" destId="{6DD9F0E0-9B42-4733-95EB-D8DB85B27716}" srcOrd="1" destOrd="0" presId="urn:microsoft.com/office/officeart/2005/8/layout/orgChart1"/>
    <dgm:cxn modelId="{945968ED-D70C-493C-8098-DB11029147CE}" type="presParOf" srcId="{C49C934E-F84F-4C10-A10A-B40E5813D8D0}" destId="{71AA89C0-4788-428A-A237-58AAA2D3824A}" srcOrd="1" destOrd="0" presId="urn:microsoft.com/office/officeart/2005/8/layout/orgChart1"/>
    <dgm:cxn modelId="{EF274F00-70DB-48A6-B0B7-5EA437AFD5DB}" type="presParOf" srcId="{C49C934E-F84F-4C10-A10A-B40E5813D8D0}" destId="{1E4F028A-C7A8-4230-9FB6-265215DEF67E}" srcOrd="2" destOrd="0" presId="urn:microsoft.com/office/officeart/2005/8/layout/orgChart1"/>
    <dgm:cxn modelId="{D07F509C-BCFB-4831-ADEF-210ECCE941C7}" type="presParOf" srcId="{8B745E0A-BA76-4F29-BE45-AB81A1A007D0}" destId="{5D285F69-5A0D-4D9F-BB69-4752E7DD5075}" srcOrd="2" destOrd="0" presId="urn:microsoft.com/office/officeart/2005/8/layout/orgChart1"/>
    <dgm:cxn modelId="{47679645-E31A-4B24-83A9-FE7769C68F2E}" type="presParOf" srcId="{8B745E0A-BA76-4F29-BE45-AB81A1A007D0}" destId="{140777C1-DEAB-4B5A-A003-C5B2DD799E6F}" srcOrd="3" destOrd="0" presId="urn:microsoft.com/office/officeart/2005/8/layout/orgChart1"/>
    <dgm:cxn modelId="{14E78CEE-ACF9-4352-BECB-12C1326B1CB2}" type="presParOf" srcId="{140777C1-DEAB-4B5A-A003-C5B2DD799E6F}" destId="{550AD28C-BECE-4108-B012-9DDD29695F94}" srcOrd="0" destOrd="0" presId="urn:microsoft.com/office/officeart/2005/8/layout/orgChart1"/>
    <dgm:cxn modelId="{702BEB9C-9654-4EAD-BC26-3D3799782AAB}" type="presParOf" srcId="{550AD28C-BECE-4108-B012-9DDD29695F94}" destId="{92CED6EF-2B67-4AA5-B06A-EA77BFC5175C}" srcOrd="0" destOrd="0" presId="urn:microsoft.com/office/officeart/2005/8/layout/orgChart1"/>
    <dgm:cxn modelId="{CAD417B7-2722-4C22-9A6F-42B9B3FADEB5}" type="presParOf" srcId="{550AD28C-BECE-4108-B012-9DDD29695F94}" destId="{68CEC502-715E-4AAD-A8EE-11D6EAC17A01}" srcOrd="1" destOrd="0" presId="urn:microsoft.com/office/officeart/2005/8/layout/orgChart1"/>
    <dgm:cxn modelId="{9371FC1F-75EE-45A5-8442-4A38A022EE61}" type="presParOf" srcId="{140777C1-DEAB-4B5A-A003-C5B2DD799E6F}" destId="{4D485C28-3CBF-4EA8-9E23-BBF4A40DF882}" srcOrd="1" destOrd="0" presId="urn:microsoft.com/office/officeart/2005/8/layout/orgChart1"/>
    <dgm:cxn modelId="{13202BF8-A71B-4731-BDAE-0FC37E2A13DB}" type="presParOf" srcId="{140777C1-DEAB-4B5A-A003-C5B2DD799E6F}" destId="{C1603D39-E674-4DEC-BA85-CD303FA8CAB8}" srcOrd="2" destOrd="0" presId="urn:microsoft.com/office/officeart/2005/8/layout/orgChart1"/>
    <dgm:cxn modelId="{FC9C9AEE-AC07-4B76-80CF-08FFAAE4BA3B}" type="presParOf" srcId="{8F38CE25-F5EB-48CC-939D-3A8B106D0B08}" destId="{633C0833-A3CD-42B3-AB58-2C639C270E6F}" srcOrd="2" destOrd="0" presId="urn:microsoft.com/office/officeart/2005/8/layout/orgChart1"/>
    <dgm:cxn modelId="{DDCB2495-7D02-4ADD-A769-9EFBF40E1A01}" type="presParOf" srcId="{2AD5B187-B7CF-404B-85BD-B8B8C2D7D61C}" destId="{EECA21A6-A444-49C7-92FA-D73FF7CE9D4D}" srcOrd="2" destOrd="0" presId="urn:microsoft.com/office/officeart/2005/8/layout/orgChart1"/>
    <dgm:cxn modelId="{C7AAA21B-AADF-4222-B9F8-992A7926D429}" type="presParOf" srcId="{2AD5B187-B7CF-404B-85BD-B8B8C2D7D61C}" destId="{7E4069A9-894D-4B8D-B47B-E9184A826550}" srcOrd="3" destOrd="0" presId="urn:microsoft.com/office/officeart/2005/8/layout/orgChart1"/>
    <dgm:cxn modelId="{3DE88C4B-D2BF-46D1-968C-94CB14F1D794}" type="presParOf" srcId="{7E4069A9-894D-4B8D-B47B-E9184A826550}" destId="{45FBC4B6-96BB-488F-981F-E8AF8F62AD68}" srcOrd="0" destOrd="0" presId="urn:microsoft.com/office/officeart/2005/8/layout/orgChart1"/>
    <dgm:cxn modelId="{132C46C4-3AA5-4755-9599-13CB6116CC48}" type="presParOf" srcId="{45FBC4B6-96BB-488F-981F-E8AF8F62AD68}" destId="{14BF5E30-CEC0-4311-A8EC-30DBE75FB7AC}" srcOrd="0" destOrd="0" presId="urn:microsoft.com/office/officeart/2005/8/layout/orgChart1"/>
    <dgm:cxn modelId="{619AEDE2-47DA-47A7-BFDA-E325B61667EA}" type="presParOf" srcId="{45FBC4B6-96BB-488F-981F-E8AF8F62AD68}" destId="{44B07C0A-62FA-4377-AF2C-59147FD26460}" srcOrd="1" destOrd="0" presId="urn:microsoft.com/office/officeart/2005/8/layout/orgChart1"/>
    <dgm:cxn modelId="{3BDF2401-22C9-42FF-B675-4F88D39F6CBA}" type="presParOf" srcId="{7E4069A9-894D-4B8D-B47B-E9184A826550}" destId="{33518758-139E-4D95-8720-BB30C15DCF4A}" srcOrd="1" destOrd="0" presId="urn:microsoft.com/office/officeart/2005/8/layout/orgChart1"/>
    <dgm:cxn modelId="{185C1C33-F6AB-411E-BF9C-75B9C368614F}" type="presParOf" srcId="{33518758-139E-4D95-8720-BB30C15DCF4A}" destId="{3A4DAE5A-4BC8-44C0-8F80-4A38656C3F1D}" srcOrd="0" destOrd="0" presId="urn:microsoft.com/office/officeart/2005/8/layout/orgChart1"/>
    <dgm:cxn modelId="{6BB93D48-FAB2-404D-A3DD-87E8A91C1CD9}" type="presParOf" srcId="{33518758-139E-4D95-8720-BB30C15DCF4A}" destId="{C4B5CEE8-DCF2-4D33-B686-B710E2FAE47C}" srcOrd="1" destOrd="0" presId="urn:microsoft.com/office/officeart/2005/8/layout/orgChart1"/>
    <dgm:cxn modelId="{AFBC64CD-3A5D-46D5-A36D-EDE93C823FCB}" type="presParOf" srcId="{C4B5CEE8-DCF2-4D33-B686-B710E2FAE47C}" destId="{43CFA401-231E-43C9-A64D-E22D7B74FFAE}" srcOrd="0" destOrd="0" presId="urn:microsoft.com/office/officeart/2005/8/layout/orgChart1"/>
    <dgm:cxn modelId="{14F87B08-7E6F-4E47-92B6-4C8EF900EBA8}" type="presParOf" srcId="{43CFA401-231E-43C9-A64D-E22D7B74FFAE}" destId="{608F0F97-FD31-46CC-ABCD-04C6232953AE}" srcOrd="0" destOrd="0" presId="urn:microsoft.com/office/officeart/2005/8/layout/orgChart1"/>
    <dgm:cxn modelId="{78D2905A-050E-4706-A841-0F82F776C96D}" type="presParOf" srcId="{43CFA401-231E-43C9-A64D-E22D7B74FFAE}" destId="{F6F41B0E-8E1D-4531-AB3F-E85FB024E6F9}" srcOrd="1" destOrd="0" presId="urn:microsoft.com/office/officeart/2005/8/layout/orgChart1"/>
    <dgm:cxn modelId="{C6BF3037-1333-4AD0-AD08-8DEDD67465B0}" type="presParOf" srcId="{C4B5CEE8-DCF2-4D33-B686-B710E2FAE47C}" destId="{EBA566F2-1997-4B99-A44B-ABA4B69BACA3}" srcOrd="1" destOrd="0" presId="urn:microsoft.com/office/officeart/2005/8/layout/orgChart1"/>
    <dgm:cxn modelId="{9FED5285-CBCD-481D-81C7-630AB6173BAF}" type="presParOf" srcId="{C4B5CEE8-DCF2-4D33-B686-B710E2FAE47C}" destId="{786276C8-1915-4949-A8FB-19EFA621E481}" srcOrd="2" destOrd="0" presId="urn:microsoft.com/office/officeart/2005/8/layout/orgChart1"/>
    <dgm:cxn modelId="{18D369A2-ECFC-413B-9EB9-0FA571B42D74}" type="presParOf" srcId="{33518758-139E-4D95-8720-BB30C15DCF4A}" destId="{FFC91AEE-A24A-4660-B816-D2B1A04305AF}" srcOrd="2" destOrd="0" presId="urn:microsoft.com/office/officeart/2005/8/layout/orgChart1"/>
    <dgm:cxn modelId="{617E6D70-1327-4572-9FB5-29A4C0E8473E}" type="presParOf" srcId="{33518758-139E-4D95-8720-BB30C15DCF4A}" destId="{0F3CED9B-3B59-49BB-8908-28FA4409DDA0}" srcOrd="3" destOrd="0" presId="urn:microsoft.com/office/officeart/2005/8/layout/orgChart1"/>
    <dgm:cxn modelId="{732DB85D-9EBB-4842-8097-574CA5E1D0FE}" type="presParOf" srcId="{0F3CED9B-3B59-49BB-8908-28FA4409DDA0}" destId="{3A13F613-3C6D-4006-822B-1092444E09B8}" srcOrd="0" destOrd="0" presId="urn:microsoft.com/office/officeart/2005/8/layout/orgChart1"/>
    <dgm:cxn modelId="{180BF84E-48BA-45BB-BA8A-9533F8945439}" type="presParOf" srcId="{3A13F613-3C6D-4006-822B-1092444E09B8}" destId="{D90C751B-B20F-4AD9-AA8A-19BB29278382}" srcOrd="0" destOrd="0" presId="urn:microsoft.com/office/officeart/2005/8/layout/orgChart1"/>
    <dgm:cxn modelId="{6C073AD1-823F-4C70-900C-CA7929707F4D}" type="presParOf" srcId="{3A13F613-3C6D-4006-822B-1092444E09B8}" destId="{41605F79-42FB-4588-A384-93FC556A2C65}" srcOrd="1" destOrd="0" presId="urn:microsoft.com/office/officeart/2005/8/layout/orgChart1"/>
    <dgm:cxn modelId="{6AFC9940-5A73-421E-B089-A281788F0023}" type="presParOf" srcId="{0F3CED9B-3B59-49BB-8908-28FA4409DDA0}" destId="{4F21DA79-D3DE-4065-90B9-4BDFF39A811E}" srcOrd="1" destOrd="0" presId="urn:microsoft.com/office/officeart/2005/8/layout/orgChart1"/>
    <dgm:cxn modelId="{2BC33C3F-BC2F-4B87-98B9-9AC6D0D6FD97}" type="presParOf" srcId="{0F3CED9B-3B59-49BB-8908-28FA4409DDA0}" destId="{2C918AEB-3179-4E89-B515-F700E43ABDD9}" srcOrd="2" destOrd="0" presId="urn:microsoft.com/office/officeart/2005/8/layout/orgChart1"/>
    <dgm:cxn modelId="{E741271B-11C3-4663-AB87-746B765F9083}" type="presParOf" srcId="{33518758-139E-4D95-8720-BB30C15DCF4A}" destId="{AC0F95C7-CD36-451B-99CF-8CE3BB0C9FB2}" srcOrd="4" destOrd="0" presId="urn:microsoft.com/office/officeart/2005/8/layout/orgChart1"/>
    <dgm:cxn modelId="{26B6F25E-E067-48BA-8AD9-D043D34FC842}" type="presParOf" srcId="{33518758-139E-4D95-8720-BB30C15DCF4A}" destId="{1509F007-F2D2-4F80-B69D-F637E2ECED96}" srcOrd="5" destOrd="0" presId="urn:microsoft.com/office/officeart/2005/8/layout/orgChart1"/>
    <dgm:cxn modelId="{452D41A9-F203-4C89-A4BE-07C640592ABC}" type="presParOf" srcId="{1509F007-F2D2-4F80-B69D-F637E2ECED96}" destId="{D23370B0-E18D-4AE9-AB3D-DEB2961B04D6}" srcOrd="0" destOrd="0" presId="urn:microsoft.com/office/officeart/2005/8/layout/orgChart1"/>
    <dgm:cxn modelId="{432549C8-856B-4427-9E8E-B214EA4DA6D1}" type="presParOf" srcId="{D23370B0-E18D-4AE9-AB3D-DEB2961B04D6}" destId="{69A3878A-8161-48C1-BD20-16AA1E35A4C2}" srcOrd="0" destOrd="0" presId="urn:microsoft.com/office/officeart/2005/8/layout/orgChart1"/>
    <dgm:cxn modelId="{EE10F8B3-9C2D-4630-8DC5-0F5485E9393B}" type="presParOf" srcId="{D23370B0-E18D-4AE9-AB3D-DEB2961B04D6}" destId="{D5589ED3-607B-428A-B03C-19F8A9C0BF1C}" srcOrd="1" destOrd="0" presId="urn:microsoft.com/office/officeart/2005/8/layout/orgChart1"/>
    <dgm:cxn modelId="{6AA6C5C8-5231-4077-813F-78947332A46E}" type="presParOf" srcId="{1509F007-F2D2-4F80-B69D-F637E2ECED96}" destId="{89EDEC73-E74B-4EF8-A0BD-142440C9763D}" srcOrd="1" destOrd="0" presId="urn:microsoft.com/office/officeart/2005/8/layout/orgChart1"/>
    <dgm:cxn modelId="{E59B1F07-3E05-4FED-A059-06BF9BFE244A}" type="presParOf" srcId="{1509F007-F2D2-4F80-B69D-F637E2ECED96}" destId="{A968EDDA-70EF-47AB-9546-22DC22D945AB}" srcOrd="2" destOrd="0" presId="urn:microsoft.com/office/officeart/2005/8/layout/orgChart1"/>
    <dgm:cxn modelId="{59373C4E-0133-4B41-840E-D668AD3738FE}" type="presParOf" srcId="{7E4069A9-894D-4B8D-B47B-E9184A826550}" destId="{4D5E982A-0E2C-4FA7-A746-9FE2838B6552}" srcOrd="2" destOrd="0" presId="urn:microsoft.com/office/officeart/2005/8/layout/orgChart1"/>
    <dgm:cxn modelId="{A67E6D4E-EE82-4745-8285-817FCD126176}" type="presParOf" srcId="{2AD5B187-B7CF-404B-85BD-B8B8C2D7D61C}" destId="{FE004F4F-815C-4956-B5FB-A306AB298177}" srcOrd="4" destOrd="0" presId="urn:microsoft.com/office/officeart/2005/8/layout/orgChart1"/>
    <dgm:cxn modelId="{68660F17-2DAE-45F0-A79C-F933022F1444}" type="presParOf" srcId="{2AD5B187-B7CF-404B-85BD-B8B8C2D7D61C}" destId="{C66B42D9-98CF-49AA-A63A-967DB1BB23D2}" srcOrd="5" destOrd="0" presId="urn:microsoft.com/office/officeart/2005/8/layout/orgChart1"/>
    <dgm:cxn modelId="{59218DC3-76D7-4F2B-8463-551A3DA45B0B}" type="presParOf" srcId="{C66B42D9-98CF-49AA-A63A-967DB1BB23D2}" destId="{7E6F6463-0B79-4857-9AAA-ABA70070A199}" srcOrd="0" destOrd="0" presId="urn:microsoft.com/office/officeart/2005/8/layout/orgChart1"/>
    <dgm:cxn modelId="{17348AD3-DA31-4E97-A43B-F9C3EDA82CFD}" type="presParOf" srcId="{7E6F6463-0B79-4857-9AAA-ABA70070A199}" destId="{4E39769E-61F7-4EEC-B3E3-9C96768CE406}" srcOrd="0" destOrd="0" presId="urn:microsoft.com/office/officeart/2005/8/layout/orgChart1"/>
    <dgm:cxn modelId="{1E18924D-59F1-4695-9C3B-267C53700346}" type="presParOf" srcId="{7E6F6463-0B79-4857-9AAA-ABA70070A199}" destId="{3F6C29D2-6FA6-496D-9CC1-60D3EDFDB24D}" srcOrd="1" destOrd="0" presId="urn:microsoft.com/office/officeart/2005/8/layout/orgChart1"/>
    <dgm:cxn modelId="{CCB986E4-8D1A-4BA1-8029-ABEECE0695DE}" type="presParOf" srcId="{C66B42D9-98CF-49AA-A63A-967DB1BB23D2}" destId="{CD84F279-3AD1-45B9-9C0C-AAD48D5F1F29}" srcOrd="1" destOrd="0" presId="urn:microsoft.com/office/officeart/2005/8/layout/orgChart1"/>
    <dgm:cxn modelId="{BB8869C4-A0BB-4757-A5E3-3DF90550460F}" type="presParOf" srcId="{CD84F279-3AD1-45B9-9C0C-AAD48D5F1F29}" destId="{DB9AC62B-6959-46E2-90D7-767DC73E09BF}" srcOrd="0" destOrd="0" presId="urn:microsoft.com/office/officeart/2005/8/layout/orgChart1"/>
    <dgm:cxn modelId="{C062898A-2FE1-4C6C-BDAC-550BC88DE538}" type="presParOf" srcId="{CD84F279-3AD1-45B9-9C0C-AAD48D5F1F29}" destId="{017DD1F5-99AB-466D-A8C9-11227CAF5E2B}" srcOrd="1" destOrd="0" presId="urn:microsoft.com/office/officeart/2005/8/layout/orgChart1"/>
    <dgm:cxn modelId="{112A4284-807D-4F23-A1E7-816763B243CF}" type="presParOf" srcId="{017DD1F5-99AB-466D-A8C9-11227CAF5E2B}" destId="{037B0D84-2B34-4030-AAE5-C5D48D92333E}" srcOrd="0" destOrd="0" presId="urn:microsoft.com/office/officeart/2005/8/layout/orgChart1"/>
    <dgm:cxn modelId="{F26F82AA-9F2E-415E-B9FD-CCC04CAB9E58}" type="presParOf" srcId="{037B0D84-2B34-4030-AAE5-C5D48D92333E}" destId="{741CEE5B-E7E0-48F7-B891-87D3F1E02677}" srcOrd="0" destOrd="0" presId="urn:microsoft.com/office/officeart/2005/8/layout/orgChart1"/>
    <dgm:cxn modelId="{CED460D6-7EF8-4D72-90ED-C0907F2BF60A}" type="presParOf" srcId="{037B0D84-2B34-4030-AAE5-C5D48D92333E}" destId="{12964891-4DF6-46B4-9CED-D867E6CB217B}" srcOrd="1" destOrd="0" presId="urn:microsoft.com/office/officeart/2005/8/layout/orgChart1"/>
    <dgm:cxn modelId="{88D5D344-79ED-48D2-870B-27F2A30EB410}" type="presParOf" srcId="{017DD1F5-99AB-466D-A8C9-11227CAF5E2B}" destId="{893FF7F0-51B1-4157-AB25-FAF9B45BFD41}" srcOrd="1" destOrd="0" presId="urn:microsoft.com/office/officeart/2005/8/layout/orgChart1"/>
    <dgm:cxn modelId="{8BAFFB9E-F09D-42C6-9F0E-257C559FF0EC}" type="presParOf" srcId="{017DD1F5-99AB-466D-A8C9-11227CAF5E2B}" destId="{642D96C8-725D-4753-B412-6B9E03E514E0}" srcOrd="2" destOrd="0" presId="urn:microsoft.com/office/officeart/2005/8/layout/orgChart1"/>
    <dgm:cxn modelId="{C17AD6C2-2526-4C34-ABC9-A77D73357733}" type="presParOf" srcId="{CD84F279-3AD1-45B9-9C0C-AAD48D5F1F29}" destId="{B904CCE0-F9C0-475E-8CE7-388C5C257D2E}" srcOrd="2" destOrd="0" presId="urn:microsoft.com/office/officeart/2005/8/layout/orgChart1"/>
    <dgm:cxn modelId="{7DFD75AC-E309-4DE3-BEA0-2432155B3D0B}" type="presParOf" srcId="{CD84F279-3AD1-45B9-9C0C-AAD48D5F1F29}" destId="{953EC868-0B3F-4488-AC83-12D33DB47A6A}" srcOrd="3" destOrd="0" presId="urn:microsoft.com/office/officeart/2005/8/layout/orgChart1"/>
    <dgm:cxn modelId="{24ED8FB1-049A-4E2F-A9A5-0661530E67C3}" type="presParOf" srcId="{953EC868-0B3F-4488-AC83-12D33DB47A6A}" destId="{6A3316E7-160B-4206-8DB3-AF8D426C0D11}" srcOrd="0" destOrd="0" presId="urn:microsoft.com/office/officeart/2005/8/layout/orgChart1"/>
    <dgm:cxn modelId="{B9EB5412-1B26-4E8D-A792-A899F77B429C}" type="presParOf" srcId="{6A3316E7-160B-4206-8DB3-AF8D426C0D11}" destId="{9FC43D68-E92E-47EB-B3BC-2709D4AA2B5C}" srcOrd="0" destOrd="0" presId="urn:microsoft.com/office/officeart/2005/8/layout/orgChart1"/>
    <dgm:cxn modelId="{1A4C4C55-9B55-491C-B935-9FF921C9ADE6}" type="presParOf" srcId="{6A3316E7-160B-4206-8DB3-AF8D426C0D11}" destId="{5CEE511E-5990-44EE-BC74-05ED9722F5DC}" srcOrd="1" destOrd="0" presId="urn:microsoft.com/office/officeart/2005/8/layout/orgChart1"/>
    <dgm:cxn modelId="{3429ED1C-595B-4371-9417-D1A5784DC128}" type="presParOf" srcId="{953EC868-0B3F-4488-AC83-12D33DB47A6A}" destId="{CC7C515D-5B04-4063-9FD2-AD73C892220E}" srcOrd="1" destOrd="0" presId="urn:microsoft.com/office/officeart/2005/8/layout/orgChart1"/>
    <dgm:cxn modelId="{82C935EE-EECC-4559-A83F-12EC443F4DBC}" type="presParOf" srcId="{CC7C515D-5B04-4063-9FD2-AD73C892220E}" destId="{6AF591DF-3F2A-49E7-84B9-F967080911AD}" srcOrd="0" destOrd="0" presId="urn:microsoft.com/office/officeart/2005/8/layout/orgChart1"/>
    <dgm:cxn modelId="{E285330C-609D-4DE3-89B0-4670EC9DD8F0}" type="presParOf" srcId="{CC7C515D-5B04-4063-9FD2-AD73C892220E}" destId="{7F725F1A-12BF-4642-AEA2-0ED793C7BACC}" srcOrd="1" destOrd="0" presId="urn:microsoft.com/office/officeart/2005/8/layout/orgChart1"/>
    <dgm:cxn modelId="{3C53475F-9AE2-45EE-BC4B-A4B1758DDEC8}" type="presParOf" srcId="{7F725F1A-12BF-4642-AEA2-0ED793C7BACC}" destId="{AA1B5F1E-86DD-4519-8A60-739C5D1FB7C1}" srcOrd="0" destOrd="0" presId="urn:microsoft.com/office/officeart/2005/8/layout/orgChart1"/>
    <dgm:cxn modelId="{3C32CE92-3310-43B1-848A-EDB1983E6947}" type="presParOf" srcId="{AA1B5F1E-86DD-4519-8A60-739C5D1FB7C1}" destId="{CD434BA9-7BA2-4858-94AD-BAE61769DEA4}" srcOrd="0" destOrd="0" presId="urn:microsoft.com/office/officeart/2005/8/layout/orgChart1"/>
    <dgm:cxn modelId="{3A5E75A3-3619-4787-8089-E5F22C6C0E62}" type="presParOf" srcId="{AA1B5F1E-86DD-4519-8A60-739C5D1FB7C1}" destId="{25D9BE35-7083-44ED-A35B-B9C912242C26}" srcOrd="1" destOrd="0" presId="urn:microsoft.com/office/officeart/2005/8/layout/orgChart1"/>
    <dgm:cxn modelId="{EFF55637-8676-4A8E-8CB4-40A89EB76182}" type="presParOf" srcId="{7F725F1A-12BF-4642-AEA2-0ED793C7BACC}" destId="{D854F9E3-665D-4A5B-8862-CFC1426542FA}" srcOrd="1" destOrd="0" presId="urn:microsoft.com/office/officeart/2005/8/layout/orgChart1"/>
    <dgm:cxn modelId="{27CD6490-A127-48F2-AB2B-F3B003C4F302}" type="presParOf" srcId="{7F725F1A-12BF-4642-AEA2-0ED793C7BACC}" destId="{F8BCA6EA-D941-4F61-AEC7-CDE8C4C2AD5A}" srcOrd="2" destOrd="0" presId="urn:microsoft.com/office/officeart/2005/8/layout/orgChart1"/>
    <dgm:cxn modelId="{413EEBBA-B936-439F-BBD4-2DA3BAE3EEC4}" type="presParOf" srcId="{953EC868-0B3F-4488-AC83-12D33DB47A6A}" destId="{5D8FCDD0-E0F6-412E-AAB0-82DF13076051}" srcOrd="2" destOrd="0" presId="urn:microsoft.com/office/officeart/2005/8/layout/orgChart1"/>
    <dgm:cxn modelId="{AD5B609D-EEEB-431B-B2E1-E9D232DD8235}" type="presParOf" srcId="{C66B42D9-98CF-49AA-A63A-967DB1BB23D2}" destId="{48ED4DB4-A4AE-439C-AACC-0CFD78009BBA}" srcOrd="2" destOrd="0" presId="urn:microsoft.com/office/officeart/2005/8/layout/orgChart1"/>
    <dgm:cxn modelId="{277C2587-201F-41E7-B02F-9B70A962986B}" type="presParOf" srcId="{B599EB41-1AFA-41AB-80B3-5396C7DCB8D2}" destId="{CF7B056D-731A-434B-AC4E-ADC4FC4A6B28}" srcOrd="2" destOrd="0" presId="urn:microsoft.com/office/officeart/2005/8/layout/orgChart1"/>
    <dgm:cxn modelId="{30BA80F7-84E8-4DF6-AEC7-A236CAE9CED1}" type="presParOf" srcId="{CF7B056D-731A-434B-AC4E-ADC4FC4A6B28}" destId="{AC358EE8-D7A2-446B-A55C-76A3E1E865F4}" srcOrd="0" destOrd="0" presId="urn:microsoft.com/office/officeart/2005/8/layout/orgChart1"/>
    <dgm:cxn modelId="{C87E5313-A3B0-4F04-AD45-17CC1F9C1BBA}" type="presParOf" srcId="{CF7B056D-731A-434B-AC4E-ADC4FC4A6B28}" destId="{819FE081-DAE0-4FA4-88AD-C5BA8780C07F}" srcOrd="1" destOrd="0" presId="urn:microsoft.com/office/officeart/2005/8/layout/orgChart1"/>
    <dgm:cxn modelId="{29F70381-3D15-4E66-8986-D3606D36BF1A}" type="presParOf" srcId="{819FE081-DAE0-4FA4-88AD-C5BA8780C07F}" destId="{72F959B8-043E-42E7-BDA7-878178F0D3BD}" srcOrd="0" destOrd="0" presId="urn:microsoft.com/office/officeart/2005/8/layout/orgChart1"/>
    <dgm:cxn modelId="{E93FE927-C7A0-46B8-8F78-6AB01985717E}" type="presParOf" srcId="{72F959B8-043E-42E7-BDA7-878178F0D3BD}" destId="{040B6446-7221-48E9-8745-DC0B1BDB0BF7}" srcOrd="0" destOrd="0" presId="urn:microsoft.com/office/officeart/2005/8/layout/orgChart1"/>
    <dgm:cxn modelId="{CCB9E535-AA8E-4212-B0AA-8B31D377B00E}" type="presParOf" srcId="{72F959B8-043E-42E7-BDA7-878178F0D3BD}" destId="{677752CF-3705-4C92-9E33-061C05B7E1B4}" srcOrd="1" destOrd="0" presId="urn:microsoft.com/office/officeart/2005/8/layout/orgChart1"/>
    <dgm:cxn modelId="{80527381-9261-4B2C-9FF6-AC23565710BF}" type="presParOf" srcId="{819FE081-DAE0-4FA4-88AD-C5BA8780C07F}" destId="{4D5D5420-96A0-4D0D-B3EB-558D3E088850}" srcOrd="1" destOrd="0" presId="urn:microsoft.com/office/officeart/2005/8/layout/orgChart1"/>
    <dgm:cxn modelId="{7D8B43D8-8B5F-45C6-B9F3-A7C10CB46AE5}" type="presParOf" srcId="{819FE081-DAE0-4FA4-88AD-C5BA8780C07F}" destId="{3D48DCAE-5C49-4EAE-8A02-31277841A0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F16DD-6E89-4B18-A27F-075AD04B7372}">
      <dsp:nvSpPr>
        <dsp:cNvPr id="0" name=""/>
        <dsp:cNvSpPr/>
      </dsp:nvSpPr>
      <dsp:spPr>
        <a:xfrm>
          <a:off x="560069" y="0"/>
          <a:ext cx="6347460" cy="1981200"/>
        </a:xfrm>
        <a:prstGeom prst="rightArrow">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50534C6D-3EE3-4266-ABCB-7B5BC5329453}">
      <dsp:nvSpPr>
        <dsp:cNvPr id="0" name=""/>
        <dsp:cNvSpPr/>
      </dsp:nvSpPr>
      <dsp:spPr>
        <a:xfrm>
          <a:off x="217" y="630382"/>
          <a:ext cx="1693694" cy="720435"/>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Potential</a:t>
          </a:r>
        </a:p>
      </dsp:txBody>
      <dsp:txXfrm>
        <a:off x="35386" y="665551"/>
        <a:ext cx="1623356" cy="650097"/>
      </dsp:txXfrm>
    </dsp:sp>
    <dsp:sp modelId="{D66CD5F2-FAC3-457F-A39F-B69A3469865E}">
      <dsp:nvSpPr>
        <dsp:cNvPr id="0" name=""/>
        <dsp:cNvSpPr/>
      </dsp:nvSpPr>
      <dsp:spPr>
        <a:xfrm>
          <a:off x="1996595" y="630382"/>
          <a:ext cx="1693694" cy="720435"/>
        </a:xfrm>
        <a:prstGeom prst="round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Organizer</a:t>
          </a:r>
        </a:p>
      </dsp:txBody>
      <dsp:txXfrm>
        <a:off x="2031764" y="665551"/>
        <a:ext cx="1623356" cy="650097"/>
      </dsp:txXfrm>
    </dsp:sp>
    <dsp:sp modelId="{4321B022-7B80-41E0-8AF1-8F8FB150B782}">
      <dsp:nvSpPr>
        <dsp:cNvPr id="0" name=""/>
        <dsp:cNvSpPr/>
      </dsp:nvSpPr>
      <dsp:spPr>
        <a:xfrm>
          <a:off x="3992972" y="630382"/>
          <a:ext cx="1693694" cy="720435"/>
        </a:xfrm>
        <a:prstGeom prst="round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Resources</a:t>
          </a:r>
        </a:p>
      </dsp:txBody>
      <dsp:txXfrm>
        <a:off x="4028141" y="665551"/>
        <a:ext cx="1623356" cy="650097"/>
      </dsp:txXfrm>
    </dsp:sp>
    <dsp:sp modelId="{16A82010-05B2-462E-AE35-7D6E86D33F5C}">
      <dsp:nvSpPr>
        <dsp:cNvPr id="0" name=""/>
        <dsp:cNvSpPr/>
      </dsp:nvSpPr>
      <dsp:spPr>
        <a:xfrm>
          <a:off x="5989350" y="630382"/>
          <a:ext cx="1478032" cy="720435"/>
        </a:xfrm>
        <a:prstGeom prst="round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Success</a:t>
          </a:r>
        </a:p>
      </dsp:txBody>
      <dsp:txXfrm>
        <a:off x="6024519" y="665551"/>
        <a:ext cx="1407694" cy="650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58EE8-D7A2-446B-A55C-76A3E1E865F4}">
      <dsp:nvSpPr>
        <dsp:cNvPr id="0" name=""/>
        <dsp:cNvSpPr/>
      </dsp:nvSpPr>
      <dsp:spPr>
        <a:xfrm>
          <a:off x="3132741" y="452979"/>
          <a:ext cx="520177" cy="415001"/>
        </a:xfrm>
        <a:custGeom>
          <a:avLst/>
          <a:gdLst/>
          <a:ahLst/>
          <a:cxnLst/>
          <a:rect l="0" t="0" r="0" b="0"/>
          <a:pathLst>
            <a:path>
              <a:moveTo>
                <a:pt x="520177" y="0"/>
              </a:moveTo>
              <a:lnTo>
                <a:pt x="520177" y="415001"/>
              </a:lnTo>
              <a:lnTo>
                <a:pt x="0" y="415001"/>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6AF591DF-3F2A-49E7-84B9-F967080911AD}">
      <dsp:nvSpPr>
        <dsp:cNvPr id="0" name=""/>
        <dsp:cNvSpPr/>
      </dsp:nvSpPr>
      <dsp:spPr>
        <a:xfrm>
          <a:off x="6413735" y="2374617"/>
          <a:ext cx="135326" cy="415001"/>
        </a:xfrm>
        <a:custGeom>
          <a:avLst/>
          <a:gdLst/>
          <a:ahLst/>
          <a:cxnLst/>
          <a:rect l="0" t="0" r="0" b="0"/>
          <a:pathLst>
            <a:path>
              <a:moveTo>
                <a:pt x="0" y="0"/>
              </a:moveTo>
              <a:lnTo>
                <a:pt x="0" y="415001"/>
              </a:lnTo>
              <a:lnTo>
                <a:pt x="135326" y="415001"/>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B904CCE0-F9C0-475E-8CE7-388C5C257D2E}">
      <dsp:nvSpPr>
        <dsp:cNvPr id="0" name=""/>
        <dsp:cNvSpPr/>
      </dsp:nvSpPr>
      <dsp:spPr>
        <a:xfrm>
          <a:off x="6235131" y="1734071"/>
          <a:ext cx="539475" cy="189457"/>
        </a:xfrm>
        <a:custGeom>
          <a:avLst/>
          <a:gdLst/>
          <a:ahLst/>
          <a:cxnLst/>
          <a:rect l="0" t="0" r="0" b="0"/>
          <a:pathLst>
            <a:path>
              <a:moveTo>
                <a:pt x="0" y="0"/>
              </a:moveTo>
              <a:lnTo>
                <a:pt x="0" y="94728"/>
              </a:lnTo>
              <a:lnTo>
                <a:pt x="539475" y="94728"/>
              </a:lnTo>
              <a:lnTo>
                <a:pt x="539475" y="189457"/>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DB9AC62B-6959-46E2-90D7-767DC73E09BF}">
      <dsp:nvSpPr>
        <dsp:cNvPr id="0" name=""/>
        <dsp:cNvSpPr/>
      </dsp:nvSpPr>
      <dsp:spPr>
        <a:xfrm>
          <a:off x="5682971" y="1734071"/>
          <a:ext cx="552159" cy="189457"/>
        </a:xfrm>
        <a:custGeom>
          <a:avLst/>
          <a:gdLst/>
          <a:ahLst/>
          <a:cxnLst/>
          <a:rect l="0" t="0" r="0" b="0"/>
          <a:pathLst>
            <a:path>
              <a:moveTo>
                <a:pt x="552159" y="0"/>
              </a:moveTo>
              <a:lnTo>
                <a:pt x="552159" y="94728"/>
              </a:lnTo>
              <a:lnTo>
                <a:pt x="0" y="94728"/>
              </a:lnTo>
              <a:lnTo>
                <a:pt x="0" y="189457"/>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FE004F4F-815C-4956-B5FB-A306AB298177}">
      <dsp:nvSpPr>
        <dsp:cNvPr id="0" name=""/>
        <dsp:cNvSpPr/>
      </dsp:nvSpPr>
      <dsp:spPr>
        <a:xfrm>
          <a:off x="3652919" y="452979"/>
          <a:ext cx="2582212" cy="830003"/>
        </a:xfrm>
        <a:custGeom>
          <a:avLst/>
          <a:gdLst/>
          <a:ahLst/>
          <a:cxnLst/>
          <a:rect l="0" t="0" r="0" b="0"/>
          <a:pathLst>
            <a:path>
              <a:moveTo>
                <a:pt x="0" y="0"/>
              </a:moveTo>
              <a:lnTo>
                <a:pt x="0" y="735274"/>
              </a:lnTo>
              <a:lnTo>
                <a:pt x="2582212" y="735274"/>
              </a:lnTo>
              <a:lnTo>
                <a:pt x="2582212" y="830003"/>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AC0F95C7-CD36-451B-99CF-8CE3BB0C9FB2}">
      <dsp:nvSpPr>
        <dsp:cNvPr id="0" name=""/>
        <dsp:cNvSpPr/>
      </dsp:nvSpPr>
      <dsp:spPr>
        <a:xfrm>
          <a:off x="3293717" y="1734071"/>
          <a:ext cx="135326" cy="1696093"/>
        </a:xfrm>
        <a:custGeom>
          <a:avLst/>
          <a:gdLst/>
          <a:ahLst/>
          <a:cxnLst/>
          <a:rect l="0" t="0" r="0" b="0"/>
          <a:pathLst>
            <a:path>
              <a:moveTo>
                <a:pt x="0" y="0"/>
              </a:moveTo>
              <a:lnTo>
                <a:pt x="0" y="1696093"/>
              </a:lnTo>
              <a:lnTo>
                <a:pt x="135326" y="1696093"/>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FFC91AEE-A24A-4660-B816-D2B1A04305AF}">
      <dsp:nvSpPr>
        <dsp:cNvPr id="0" name=""/>
        <dsp:cNvSpPr/>
      </dsp:nvSpPr>
      <dsp:spPr>
        <a:xfrm>
          <a:off x="3293717" y="1734071"/>
          <a:ext cx="135326" cy="1055547"/>
        </a:xfrm>
        <a:custGeom>
          <a:avLst/>
          <a:gdLst/>
          <a:ahLst/>
          <a:cxnLst/>
          <a:rect l="0" t="0" r="0" b="0"/>
          <a:pathLst>
            <a:path>
              <a:moveTo>
                <a:pt x="0" y="0"/>
              </a:moveTo>
              <a:lnTo>
                <a:pt x="0" y="1055547"/>
              </a:lnTo>
              <a:lnTo>
                <a:pt x="135326" y="1055547"/>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3A4DAE5A-4BC8-44C0-8F80-4A38656C3F1D}">
      <dsp:nvSpPr>
        <dsp:cNvPr id="0" name=""/>
        <dsp:cNvSpPr/>
      </dsp:nvSpPr>
      <dsp:spPr>
        <a:xfrm>
          <a:off x="3293717" y="1734071"/>
          <a:ext cx="135326" cy="415001"/>
        </a:xfrm>
        <a:custGeom>
          <a:avLst/>
          <a:gdLst/>
          <a:ahLst/>
          <a:cxnLst/>
          <a:rect l="0" t="0" r="0" b="0"/>
          <a:pathLst>
            <a:path>
              <a:moveTo>
                <a:pt x="0" y="0"/>
              </a:moveTo>
              <a:lnTo>
                <a:pt x="0" y="415001"/>
              </a:lnTo>
              <a:lnTo>
                <a:pt x="135326" y="415001"/>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EECA21A6-A444-49C7-92FA-D73FF7CE9D4D}">
      <dsp:nvSpPr>
        <dsp:cNvPr id="0" name=""/>
        <dsp:cNvSpPr/>
      </dsp:nvSpPr>
      <dsp:spPr>
        <a:xfrm>
          <a:off x="3607199" y="452979"/>
          <a:ext cx="91440" cy="830003"/>
        </a:xfrm>
        <a:custGeom>
          <a:avLst/>
          <a:gdLst/>
          <a:ahLst/>
          <a:cxnLst/>
          <a:rect l="0" t="0" r="0" b="0"/>
          <a:pathLst>
            <a:path>
              <a:moveTo>
                <a:pt x="45720" y="0"/>
              </a:moveTo>
              <a:lnTo>
                <a:pt x="45720" y="735274"/>
              </a:lnTo>
              <a:lnTo>
                <a:pt x="47389" y="735274"/>
              </a:lnTo>
              <a:lnTo>
                <a:pt x="47389" y="830003"/>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5D285F69-5A0D-4D9F-BB69-4752E7DD5075}">
      <dsp:nvSpPr>
        <dsp:cNvPr id="0" name=""/>
        <dsp:cNvSpPr/>
      </dsp:nvSpPr>
      <dsp:spPr>
        <a:xfrm>
          <a:off x="881285" y="1734071"/>
          <a:ext cx="186119" cy="1055547"/>
        </a:xfrm>
        <a:custGeom>
          <a:avLst/>
          <a:gdLst/>
          <a:ahLst/>
          <a:cxnLst/>
          <a:rect l="0" t="0" r="0" b="0"/>
          <a:pathLst>
            <a:path>
              <a:moveTo>
                <a:pt x="0" y="0"/>
              </a:moveTo>
              <a:lnTo>
                <a:pt x="0" y="1055547"/>
              </a:lnTo>
              <a:lnTo>
                <a:pt x="186119" y="1055547"/>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D09AF731-E704-4FB7-B161-007C506A1D5B}">
      <dsp:nvSpPr>
        <dsp:cNvPr id="0" name=""/>
        <dsp:cNvSpPr/>
      </dsp:nvSpPr>
      <dsp:spPr>
        <a:xfrm>
          <a:off x="881285" y="1734071"/>
          <a:ext cx="186119" cy="415001"/>
        </a:xfrm>
        <a:custGeom>
          <a:avLst/>
          <a:gdLst/>
          <a:ahLst/>
          <a:cxnLst/>
          <a:rect l="0" t="0" r="0" b="0"/>
          <a:pathLst>
            <a:path>
              <a:moveTo>
                <a:pt x="0" y="0"/>
              </a:moveTo>
              <a:lnTo>
                <a:pt x="0" y="415001"/>
              </a:lnTo>
              <a:lnTo>
                <a:pt x="186119" y="415001"/>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A23A16DC-3FF3-4342-AE06-A99463C11FAA}">
      <dsp:nvSpPr>
        <dsp:cNvPr id="0" name=""/>
        <dsp:cNvSpPr/>
      </dsp:nvSpPr>
      <dsp:spPr>
        <a:xfrm>
          <a:off x="1242156" y="452979"/>
          <a:ext cx="2410762" cy="830003"/>
        </a:xfrm>
        <a:custGeom>
          <a:avLst/>
          <a:gdLst/>
          <a:ahLst/>
          <a:cxnLst/>
          <a:rect l="0" t="0" r="0" b="0"/>
          <a:pathLst>
            <a:path>
              <a:moveTo>
                <a:pt x="2410762" y="0"/>
              </a:moveTo>
              <a:lnTo>
                <a:pt x="2410762" y="735274"/>
              </a:lnTo>
              <a:lnTo>
                <a:pt x="0" y="735274"/>
              </a:lnTo>
              <a:lnTo>
                <a:pt x="0" y="830003"/>
              </a:lnTo>
            </a:path>
          </a:pathLst>
        </a:custGeom>
        <a:noFill/>
        <a:ln w="127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959858D5-447D-456B-86AA-23099F525114}">
      <dsp:nvSpPr>
        <dsp:cNvPr id="0" name=""/>
        <dsp:cNvSpPr/>
      </dsp:nvSpPr>
      <dsp:spPr>
        <a:xfrm>
          <a:off x="3201830" y="1890"/>
          <a:ext cx="902177" cy="451088"/>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CEO</a:t>
          </a:r>
        </a:p>
      </dsp:txBody>
      <dsp:txXfrm>
        <a:off x="3201830" y="1890"/>
        <a:ext cx="902177" cy="451088"/>
      </dsp:txXfrm>
    </dsp:sp>
    <dsp:sp modelId="{5837F9CC-6DFE-437F-89CA-241C6EC52F13}">
      <dsp:nvSpPr>
        <dsp:cNvPr id="0" name=""/>
        <dsp:cNvSpPr/>
      </dsp:nvSpPr>
      <dsp:spPr>
        <a:xfrm>
          <a:off x="791067" y="1282982"/>
          <a:ext cx="902177" cy="451088"/>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CTO</a:t>
          </a:r>
        </a:p>
      </dsp:txBody>
      <dsp:txXfrm>
        <a:off x="791067" y="1282982"/>
        <a:ext cx="902177" cy="451088"/>
      </dsp:txXfrm>
    </dsp:sp>
    <dsp:sp modelId="{1BC4E425-5E2B-4A04-B89E-0D4813A41559}">
      <dsp:nvSpPr>
        <dsp:cNvPr id="0" name=""/>
        <dsp:cNvSpPr/>
      </dsp:nvSpPr>
      <dsp:spPr>
        <a:xfrm>
          <a:off x="1067404" y="1923528"/>
          <a:ext cx="902177" cy="451088"/>
        </a:xfrm>
        <a:prstGeom prst="rect">
          <a:avLst/>
        </a:prstGeom>
        <a:noFill/>
        <a:ln w="127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Asst. </a:t>
          </a:r>
          <a:r>
            <a:rPr lang="en-US" sz="1000" kern="1200" dirty="0" err="1">
              <a:solidFill>
                <a:schemeClr val="bg1"/>
              </a:solidFill>
              <a:latin typeface="Source Sans Pro" pitchFamily="34" charset="0"/>
            </a:rPr>
            <a:t>Manag</a:t>
          </a:r>
          <a:endParaRPr lang="en-US" sz="1000" kern="1200" dirty="0">
            <a:solidFill>
              <a:schemeClr val="bg1"/>
            </a:solidFill>
            <a:latin typeface="Source Sans Pro" pitchFamily="34" charset="0"/>
          </a:endParaRPr>
        </a:p>
      </dsp:txBody>
      <dsp:txXfrm>
        <a:off x="1067404" y="1923528"/>
        <a:ext cx="902177" cy="451088"/>
      </dsp:txXfrm>
    </dsp:sp>
    <dsp:sp modelId="{92CED6EF-2B67-4AA5-B06A-EA77BFC5175C}">
      <dsp:nvSpPr>
        <dsp:cNvPr id="0" name=""/>
        <dsp:cNvSpPr/>
      </dsp:nvSpPr>
      <dsp:spPr>
        <a:xfrm>
          <a:off x="1067404" y="2564074"/>
          <a:ext cx="902177" cy="451088"/>
        </a:xfrm>
        <a:prstGeom prst="rect">
          <a:avLst/>
        </a:prstGeom>
        <a:noFill/>
        <a:ln w="127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Logistic</a:t>
          </a:r>
        </a:p>
      </dsp:txBody>
      <dsp:txXfrm>
        <a:off x="1067404" y="2564074"/>
        <a:ext cx="902177" cy="451088"/>
      </dsp:txXfrm>
    </dsp:sp>
    <dsp:sp modelId="{14BF5E30-CEC0-4311-A8EC-30DBE75FB7AC}">
      <dsp:nvSpPr>
        <dsp:cNvPr id="0" name=""/>
        <dsp:cNvSpPr/>
      </dsp:nvSpPr>
      <dsp:spPr>
        <a:xfrm>
          <a:off x="3203499" y="1282982"/>
          <a:ext cx="902177" cy="451088"/>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CEP</a:t>
          </a:r>
        </a:p>
      </dsp:txBody>
      <dsp:txXfrm>
        <a:off x="3203499" y="1282982"/>
        <a:ext cx="902177" cy="451088"/>
      </dsp:txXfrm>
    </dsp:sp>
    <dsp:sp modelId="{608F0F97-FD31-46CC-ABCD-04C6232953AE}">
      <dsp:nvSpPr>
        <dsp:cNvPr id="0" name=""/>
        <dsp:cNvSpPr/>
      </dsp:nvSpPr>
      <dsp:spPr>
        <a:xfrm>
          <a:off x="3429043" y="1923528"/>
          <a:ext cx="902177" cy="451088"/>
        </a:xfrm>
        <a:prstGeom prst="rect">
          <a:avLst/>
        </a:prstGeom>
        <a:noFill/>
        <a:ln w="127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Document</a:t>
          </a:r>
        </a:p>
      </dsp:txBody>
      <dsp:txXfrm>
        <a:off x="3429043" y="1923528"/>
        <a:ext cx="902177" cy="451088"/>
      </dsp:txXfrm>
    </dsp:sp>
    <dsp:sp modelId="{D90C751B-B20F-4AD9-AA8A-19BB29278382}">
      <dsp:nvSpPr>
        <dsp:cNvPr id="0" name=""/>
        <dsp:cNvSpPr/>
      </dsp:nvSpPr>
      <dsp:spPr>
        <a:xfrm>
          <a:off x="3429043" y="2564074"/>
          <a:ext cx="902177" cy="451088"/>
        </a:xfrm>
        <a:prstGeom prst="rect">
          <a:avLst/>
        </a:prstGeom>
        <a:noFill/>
        <a:ln w="127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Compliance</a:t>
          </a:r>
        </a:p>
      </dsp:txBody>
      <dsp:txXfrm>
        <a:off x="3429043" y="2564074"/>
        <a:ext cx="902177" cy="451088"/>
      </dsp:txXfrm>
    </dsp:sp>
    <dsp:sp modelId="{69A3878A-8161-48C1-BD20-16AA1E35A4C2}">
      <dsp:nvSpPr>
        <dsp:cNvPr id="0" name=""/>
        <dsp:cNvSpPr/>
      </dsp:nvSpPr>
      <dsp:spPr>
        <a:xfrm>
          <a:off x="3429043" y="3204620"/>
          <a:ext cx="902177" cy="451088"/>
        </a:xfrm>
        <a:prstGeom prst="rect">
          <a:avLst/>
        </a:prstGeom>
        <a:noFill/>
        <a:ln w="127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Transactions</a:t>
          </a:r>
        </a:p>
      </dsp:txBody>
      <dsp:txXfrm>
        <a:off x="3429043" y="3204620"/>
        <a:ext cx="902177" cy="451088"/>
      </dsp:txXfrm>
    </dsp:sp>
    <dsp:sp modelId="{4E39769E-61F7-4EEC-B3E3-9C96768CE406}">
      <dsp:nvSpPr>
        <dsp:cNvPr id="0" name=""/>
        <dsp:cNvSpPr/>
      </dsp:nvSpPr>
      <dsp:spPr>
        <a:xfrm>
          <a:off x="5784042" y="1282982"/>
          <a:ext cx="902177" cy="451088"/>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CFO</a:t>
          </a:r>
        </a:p>
      </dsp:txBody>
      <dsp:txXfrm>
        <a:off x="5784042" y="1282982"/>
        <a:ext cx="902177" cy="451088"/>
      </dsp:txXfrm>
    </dsp:sp>
    <dsp:sp modelId="{741CEE5B-E7E0-48F7-B891-87D3F1E02677}">
      <dsp:nvSpPr>
        <dsp:cNvPr id="0" name=""/>
        <dsp:cNvSpPr/>
      </dsp:nvSpPr>
      <dsp:spPr>
        <a:xfrm>
          <a:off x="5231883" y="1923528"/>
          <a:ext cx="902177" cy="451088"/>
        </a:xfrm>
        <a:prstGeom prst="rect">
          <a:avLst/>
        </a:prstGeom>
        <a:noFill/>
        <a:ln w="127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CCO</a:t>
          </a:r>
        </a:p>
      </dsp:txBody>
      <dsp:txXfrm>
        <a:off x="5231883" y="1923528"/>
        <a:ext cx="902177" cy="451088"/>
      </dsp:txXfrm>
    </dsp:sp>
    <dsp:sp modelId="{9FC43D68-E92E-47EB-B3BC-2709D4AA2B5C}">
      <dsp:nvSpPr>
        <dsp:cNvPr id="0" name=""/>
        <dsp:cNvSpPr/>
      </dsp:nvSpPr>
      <dsp:spPr>
        <a:xfrm>
          <a:off x="6323517" y="1923528"/>
          <a:ext cx="902177" cy="451088"/>
        </a:xfrm>
        <a:prstGeom prst="rect">
          <a:avLst/>
        </a:prstGeom>
        <a:noFill/>
        <a:ln w="127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Sales</a:t>
          </a:r>
        </a:p>
      </dsp:txBody>
      <dsp:txXfrm>
        <a:off x="6323517" y="1923528"/>
        <a:ext cx="902177" cy="451088"/>
      </dsp:txXfrm>
    </dsp:sp>
    <dsp:sp modelId="{CD434BA9-7BA2-4858-94AD-BAE61769DEA4}">
      <dsp:nvSpPr>
        <dsp:cNvPr id="0" name=""/>
        <dsp:cNvSpPr/>
      </dsp:nvSpPr>
      <dsp:spPr>
        <a:xfrm>
          <a:off x="6549062" y="2564074"/>
          <a:ext cx="902177" cy="451088"/>
        </a:xfrm>
        <a:prstGeom prst="rect">
          <a:avLst/>
        </a:prstGeom>
        <a:noFill/>
        <a:ln w="127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Commercial</a:t>
          </a:r>
        </a:p>
      </dsp:txBody>
      <dsp:txXfrm>
        <a:off x="6549062" y="2564074"/>
        <a:ext cx="902177" cy="451088"/>
      </dsp:txXfrm>
    </dsp:sp>
    <dsp:sp modelId="{040B6446-7221-48E9-8745-DC0B1BDB0BF7}">
      <dsp:nvSpPr>
        <dsp:cNvPr id="0" name=""/>
        <dsp:cNvSpPr/>
      </dsp:nvSpPr>
      <dsp:spPr>
        <a:xfrm>
          <a:off x="2230564" y="642436"/>
          <a:ext cx="902177" cy="451088"/>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ource Sans Pro" pitchFamily="34" charset="0"/>
            </a:rPr>
            <a:t>PA</a:t>
          </a:r>
        </a:p>
      </dsp:txBody>
      <dsp:txXfrm>
        <a:off x="2230564" y="642436"/>
        <a:ext cx="902177" cy="4510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11F120-E6E6-40E7-AD32-BB9744966DEE}" type="datetimeFigureOut">
              <a:rPr lang="es-CO" smtClean="0"/>
              <a:t>13/06/2020</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41C102-5B10-4F6F-8087-758FE812E9DD}" type="slidenum">
              <a:rPr lang="es-CO" smtClean="0"/>
              <a:t>‹#›</a:t>
            </a:fld>
            <a:endParaRPr lang="es-CO"/>
          </a:p>
        </p:txBody>
      </p:sp>
    </p:spTree>
    <p:extLst>
      <p:ext uri="{BB962C8B-B14F-4D97-AF65-F5344CB8AC3E}">
        <p14:creationId xmlns:p14="http://schemas.microsoft.com/office/powerpoint/2010/main" val="1444863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F84F99-3411-4F8F-A0B1-41B5A0E0BB01}" type="datetimeFigureOut">
              <a:rPr lang="es-CO" smtClean="0"/>
              <a:t>13/06/2020</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BB99B-2CB7-4F42-8B7D-4D10AD833AE8}" type="slidenum">
              <a:rPr lang="es-CO" smtClean="0"/>
              <a:t>‹#›</a:t>
            </a:fld>
            <a:endParaRPr lang="es-CO"/>
          </a:p>
        </p:txBody>
      </p:sp>
    </p:spTree>
    <p:extLst>
      <p:ext uri="{BB962C8B-B14F-4D97-AF65-F5344CB8AC3E}">
        <p14:creationId xmlns:p14="http://schemas.microsoft.com/office/powerpoint/2010/main" val="345518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Top 5 CIS</a:t>
            </a:r>
          </a:p>
        </p:txBody>
      </p:sp>
      <p:sp>
        <p:nvSpPr>
          <p:cNvPr id="4" name="3 Marcador de número de diapositiva"/>
          <p:cNvSpPr>
            <a:spLocks noGrp="1"/>
          </p:cNvSpPr>
          <p:nvPr>
            <p:ph type="sldNum" sz="quarter" idx="10"/>
          </p:nvPr>
        </p:nvSpPr>
        <p:spPr/>
        <p:txBody>
          <a:bodyPr/>
          <a:lstStyle/>
          <a:p>
            <a:fld id="{1FA38C8A-A5B0-46AC-949F-B43B5735D4F3}" type="slidenum">
              <a:rPr lang="es-ES" smtClean="0"/>
              <a:t>3</a:t>
            </a:fld>
            <a:endParaRPr lang="es-ES"/>
          </a:p>
        </p:txBody>
      </p:sp>
    </p:spTree>
    <p:extLst>
      <p:ext uri="{BB962C8B-B14F-4D97-AF65-F5344CB8AC3E}">
        <p14:creationId xmlns:p14="http://schemas.microsoft.com/office/powerpoint/2010/main" val="16059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23BB99B-2CB7-4F42-8B7D-4D10AD833AE8}" type="slidenum">
              <a:rPr lang="es-CO" smtClean="0"/>
              <a:t>39</a:t>
            </a:fld>
            <a:endParaRPr lang="es-CO"/>
          </a:p>
        </p:txBody>
      </p:sp>
    </p:spTree>
    <p:extLst>
      <p:ext uri="{BB962C8B-B14F-4D97-AF65-F5344CB8AC3E}">
        <p14:creationId xmlns:p14="http://schemas.microsoft.com/office/powerpoint/2010/main" val="274514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Slide para</a:t>
            </a:r>
            <a:r>
              <a:rPr lang="es-ES" baseline="0" dirty="0"/>
              <a:t> </a:t>
            </a:r>
            <a:r>
              <a:rPr lang="es-ES" baseline="0" dirty="0" err="1"/>
              <a:t>conten</a:t>
            </a:r>
            <a:r>
              <a:rPr lang="en-US" dirty="0"/>
              <a:t>-</a:t>
            </a:r>
            <a:r>
              <a:rPr lang="en-US" dirty="0" err="1"/>
              <a:t>Nuestra</a:t>
            </a:r>
            <a:r>
              <a:rPr lang="en-US" dirty="0"/>
              <a:t> </a:t>
            </a:r>
            <a:r>
              <a:rPr lang="en-US" dirty="0" err="1"/>
              <a:t>lista</a:t>
            </a:r>
            <a:r>
              <a:rPr lang="en-US" dirty="0"/>
              <a:t> de </a:t>
            </a:r>
            <a:r>
              <a:rPr lang="en-US" dirty="0" err="1"/>
              <a:t>clientes</a:t>
            </a:r>
            <a:r>
              <a:rPr lang="en-US" dirty="0"/>
              <a:t> </a:t>
            </a:r>
            <a:r>
              <a:rPr lang="en-US" dirty="0" err="1"/>
              <a:t>incluye</a:t>
            </a:r>
            <a:r>
              <a:rPr lang="en-US" dirty="0"/>
              <a:t> </a:t>
            </a:r>
            <a:r>
              <a:rPr lang="en-US" dirty="0" err="1"/>
              <a:t>algunos</a:t>
            </a:r>
            <a:r>
              <a:rPr lang="en-US" dirty="0"/>
              <a:t> de </a:t>
            </a:r>
            <a:r>
              <a:rPr lang="en-US" dirty="0" err="1"/>
              <a:t>unos</a:t>
            </a:r>
            <a:r>
              <a:rPr lang="en-US" dirty="0"/>
              <a:t> de </a:t>
            </a:r>
            <a:r>
              <a:rPr lang="en-US" dirty="0" err="1"/>
              <a:t>los</a:t>
            </a:r>
            <a:r>
              <a:rPr lang="en-US" dirty="0"/>
              <a:t> principals </a:t>
            </a:r>
            <a:r>
              <a:rPr lang="en-US" dirty="0" err="1"/>
              <a:t>operadores</a:t>
            </a:r>
            <a:r>
              <a:rPr lang="en-US" dirty="0"/>
              <a:t> </a:t>
            </a:r>
            <a:r>
              <a:rPr lang="en-US" dirty="0" err="1"/>
              <a:t>globales</a:t>
            </a:r>
            <a:r>
              <a:rPr lang="en-US" dirty="0"/>
              <a:t>.</a:t>
            </a:r>
            <a:br>
              <a:rPr lang="en-US" dirty="0"/>
            </a:br>
            <a:r>
              <a:rPr lang="en-US" dirty="0"/>
              <a:t>- VEOLIA </a:t>
            </a:r>
            <a:r>
              <a:rPr lang="en-US" dirty="0" err="1"/>
              <a:t>es</a:t>
            </a:r>
            <a:r>
              <a:rPr lang="en-US" dirty="0"/>
              <a:t> un gran </a:t>
            </a:r>
            <a:r>
              <a:rPr lang="en-US" dirty="0" err="1"/>
              <a:t>caso</a:t>
            </a:r>
            <a:r>
              <a:rPr lang="en-US" dirty="0"/>
              <a:t>, </a:t>
            </a:r>
            <a:r>
              <a:rPr lang="en-US" dirty="0" err="1"/>
              <a:t>pues</a:t>
            </a:r>
            <a:r>
              <a:rPr lang="en-US" dirty="0"/>
              <a:t> con </a:t>
            </a:r>
            <a:r>
              <a:rPr lang="en-US" dirty="0" err="1"/>
              <a:t>ellos</a:t>
            </a:r>
            <a:r>
              <a:rPr lang="en-US" dirty="0"/>
              <a:t> </a:t>
            </a:r>
            <a:r>
              <a:rPr lang="en-US" dirty="0" err="1"/>
              <a:t>logramos</a:t>
            </a:r>
            <a:r>
              <a:rPr lang="en-US" dirty="0"/>
              <a:t> </a:t>
            </a:r>
            <a:r>
              <a:rPr lang="en-US" dirty="0" err="1"/>
              <a:t>implementar</a:t>
            </a:r>
            <a:r>
              <a:rPr lang="en-US" dirty="0"/>
              <a:t> un </a:t>
            </a:r>
            <a:r>
              <a:rPr lang="en-US" dirty="0" err="1"/>
              <a:t>modelo</a:t>
            </a:r>
            <a:r>
              <a:rPr lang="en-US" dirty="0"/>
              <a:t> de </a:t>
            </a:r>
            <a:r>
              <a:rPr lang="en-US" dirty="0" err="1"/>
              <a:t>implementación</a:t>
            </a:r>
            <a:r>
              <a:rPr lang="en-US" dirty="0"/>
              <a:t>, replicable </a:t>
            </a:r>
            <a:r>
              <a:rPr lang="en-US" dirty="0" err="1"/>
              <a:t>por</a:t>
            </a:r>
            <a:r>
              <a:rPr lang="en-US" dirty="0"/>
              <a:t> </a:t>
            </a:r>
            <a:r>
              <a:rPr lang="en-US" dirty="0" err="1"/>
              <a:t>ellos</a:t>
            </a:r>
            <a:r>
              <a:rPr lang="en-US" dirty="0"/>
              <a:t> </a:t>
            </a:r>
            <a:r>
              <a:rPr lang="en-US" dirty="0" err="1"/>
              <a:t>mismos</a:t>
            </a:r>
            <a:r>
              <a:rPr lang="en-US" dirty="0"/>
              <a:t>, </a:t>
            </a:r>
            <a:r>
              <a:rPr lang="en-US" dirty="0" err="1"/>
              <a:t>requiriendo</a:t>
            </a:r>
            <a:r>
              <a:rPr lang="en-US" dirty="0"/>
              <a:t> </a:t>
            </a:r>
            <a:r>
              <a:rPr lang="en-US" dirty="0" err="1"/>
              <a:t>mínimo</a:t>
            </a:r>
            <a:r>
              <a:rPr lang="en-US" dirty="0"/>
              <a:t> </a:t>
            </a:r>
            <a:r>
              <a:rPr lang="en-US" dirty="0" err="1"/>
              <a:t>apoyo</a:t>
            </a:r>
            <a:r>
              <a:rPr lang="en-US" dirty="0"/>
              <a:t> </a:t>
            </a:r>
            <a:r>
              <a:rPr lang="en-US" dirty="0" err="1"/>
              <a:t>por</a:t>
            </a:r>
            <a:r>
              <a:rPr lang="en-US" dirty="0"/>
              <a:t> parte de Open.</a:t>
            </a:r>
            <a:br>
              <a:rPr lang="en-US" dirty="0"/>
            </a:br>
            <a:r>
              <a:rPr lang="en-US" dirty="0"/>
              <a:t>- </a:t>
            </a:r>
            <a:r>
              <a:rPr lang="en-US" dirty="0" err="1"/>
              <a:t>Nuestros</a:t>
            </a:r>
            <a:r>
              <a:rPr lang="en-US" dirty="0"/>
              <a:t> </a:t>
            </a:r>
            <a:r>
              <a:rPr lang="en-US" dirty="0" err="1"/>
              <a:t>objetivos</a:t>
            </a:r>
            <a:r>
              <a:rPr lang="en-US" dirty="0"/>
              <a:t> </a:t>
            </a:r>
            <a:r>
              <a:rPr lang="en-US" dirty="0" err="1"/>
              <a:t>están</a:t>
            </a:r>
            <a:r>
              <a:rPr lang="en-US" dirty="0"/>
              <a:t> </a:t>
            </a:r>
            <a:r>
              <a:rPr lang="en-US" dirty="0" err="1"/>
              <a:t>alineados</a:t>
            </a:r>
            <a:r>
              <a:rPr lang="en-US" dirty="0"/>
              <a:t> con </a:t>
            </a:r>
            <a:r>
              <a:rPr lang="en-US" dirty="0" err="1"/>
              <a:t>los</a:t>
            </a:r>
            <a:r>
              <a:rPr lang="en-US" dirty="0"/>
              <a:t> de </a:t>
            </a:r>
            <a:r>
              <a:rPr lang="en-US" dirty="0" err="1"/>
              <a:t>estos</a:t>
            </a:r>
            <a:r>
              <a:rPr lang="en-US" dirty="0"/>
              <a:t> </a:t>
            </a:r>
            <a:r>
              <a:rPr lang="en-US" dirty="0" err="1"/>
              <a:t>operadores</a:t>
            </a:r>
            <a:r>
              <a:rPr lang="en-US" dirty="0"/>
              <a:t>, </a:t>
            </a:r>
            <a:r>
              <a:rPr lang="en-US" dirty="0" err="1"/>
              <a:t>disminuir</a:t>
            </a:r>
            <a:r>
              <a:rPr lang="en-US" dirty="0"/>
              <a:t> el CTP (</a:t>
            </a:r>
            <a:r>
              <a:rPr lang="en-US" dirty="0" err="1"/>
              <a:t>Costo</a:t>
            </a:r>
            <a:r>
              <a:rPr lang="en-US" dirty="0"/>
              <a:t> Total de </a:t>
            </a:r>
            <a:r>
              <a:rPr lang="en-US" dirty="0" err="1"/>
              <a:t>Propiedad</a:t>
            </a:r>
            <a:r>
              <a:rPr lang="en-US" dirty="0"/>
              <a:t>) y </a:t>
            </a:r>
            <a:r>
              <a:rPr lang="en-US" dirty="0" err="1"/>
              <a:t>mantenernos</a:t>
            </a:r>
            <a:r>
              <a:rPr lang="en-US" dirty="0"/>
              <a:t> </a:t>
            </a:r>
            <a:r>
              <a:rPr lang="en-US" dirty="0" err="1"/>
              <a:t>enfocados</a:t>
            </a:r>
            <a:r>
              <a:rPr lang="en-US" dirty="0"/>
              <a:t> </a:t>
            </a:r>
            <a:r>
              <a:rPr lang="en-US" dirty="0" err="1"/>
              <a:t>en</a:t>
            </a:r>
            <a:r>
              <a:rPr lang="en-US" dirty="0"/>
              <a:t> el product.</a:t>
            </a:r>
            <a:br>
              <a:rPr lang="en-US" dirty="0"/>
            </a:br>
            <a:r>
              <a:rPr lang="es-ES" baseline="0" dirty="0"/>
              <a:t>ido de texto</a:t>
            </a:r>
            <a:endParaRPr lang="es-ES" dirty="0"/>
          </a:p>
        </p:txBody>
      </p:sp>
      <p:sp>
        <p:nvSpPr>
          <p:cNvPr id="4" name="3 Marcador de número de diapositiva"/>
          <p:cNvSpPr>
            <a:spLocks noGrp="1"/>
          </p:cNvSpPr>
          <p:nvPr>
            <p:ph type="sldNum" sz="quarter" idx="10"/>
          </p:nvPr>
        </p:nvSpPr>
        <p:spPr/>
        <p:txBody>
          <a:bodyPr/>
          <a:lstStyle/>
          <a:p>
            <a:fld id="{1FA38C8A-A5B0-46AC-949F-B43B5735D4F3}" type="slidenum">
              <a:rPr lang="es-ES" smtClean="0">
                <a:solidFill>
                  <a:prstClr val="black"/>
                </a:solidFill>
              </a:rPr>
              <a:pPr/>
              <a:t>4</a:t>
            </a:fld>
            <a:endParaRPr lang="es-ES">
              <a:solidFill>
                <a:prstClr val="black"/>
              </a:solidFill>
            </a:endParaRPr>
          </a:p>
        </p:txBody>
      </p:sp>
    </p:spTree>
    <p:extLst>
      <p:ext uri="{BB962C8B-B14F-4D97-AF65-F5344CB8AC3E}">
        <p14:creationId xmlns:p14="http://schemas.microsoft.com/office/powerpoint/2010/main" val="305700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Slide para</a:t>
            </a:r>
            <a:r>
              <a:rPr lang="es-ES" baseline="0" dirty="0"/>
              <a:t> </a:t>
            </a:r>
            <a:r>
              <a:rPr lang="es-ES" baseline="0" dirty="0" err="1"/>
              <a:t>conten</a:t>
            </a:r>
            <a:r>
              <a:rPr lang="en-US" dirty="0"/>
              <a:t>-</a:t>
            </a:r>
            <a:r>
              <a:rPr lang="en-US" dirty="0" err="1"/>
              <a:t>Nuestra</a:t>
            </a:r>
            <a:r>
              <a:rPr lang="en-US" dirty="0"/>
              <a:t> </a:t>
            </a:r>
            <a:r>
              <a:rPr lang="en-US" dirty="0" err="1"/>
              <a:t>lista</a:t>
            </a:r>
            <a:r>
              <a:rPr lang="en-US" dirty="0"/>
              <a:t> de </a:t>
            </a:r>
            <a:r>
              <a:rPr lang="en-US" dirty="0" err="1"/>
              <a:t>clientes</a:t>
            </a:r>
            <a:r>
              <a:rPr lang="en-US" dirty="0"/>
              <a:t> </a:t>
            </a:r>
            <a:r>
              <a:rPr lang="en-US" dirty="0" err="1"/>
              <a:t>incluye</a:t>
            </a:r>
            <a:r>
              <a:rPr lang="en-US" dirty="0"/>
              <a:t> </a:t>
            </a:r>
            <a:r>
              <a:rPr lang="en-US" dirty="0" err="1"/>
              <a:t>algunos</a:t>
            </a:r>
            <a:r>
              <a:rPr lang="en-US" dirty="0"/>
              <a:t> de </a:t>
            </a:r>
            <a:r>
              <a:rPr lang="en-US" dirty="0" err="1"/>
              <a:t>unos</a:t>
            </a:r>
            <a:r>
              <a:rPr lang="en-US" dirty="0"/>
              <a:t> de </a:t>
            </a:r>
            <a:r>
              <a:rPr lang="en-US" dirty="0" err="1"/>
              <a:t>los</a:t>
            </a:r>
            <a:r>
              <a:rPr lang="en-US" dirty="0"/>
              <a:t> principals </a:t>
            </a:r>
            <a:r>
              <a:rPr lang="en-US" dirty="0" err="1"/>
              <a:t>operadores</a:t>
            </a:r>
            <a:r>
              <a:rPr lang="en-US" dirty="0"/>
              <a:t> </a:t>
            </a:r>
            <a:r>
              <a:rPr lang="en-US" dirty="0" err="1"/>
              <a:t>globales</a:t>
            </a:r>
            <a:r>
              <a:rPr lang="en-US" dirty="0"/>
              <a:t>.</a:t>
            </a:r>
            <a:br>
              <a:rPr lang="en-US" dirty="0"/>
            </a:br>
            <a:r>
              <a:rPr lang="en-US" dirty="0"/>
              <a:t>- VEOLIA </a:t>
            </a:r>
            <a:r>
              <a:rPr lang="en-US" dirty="0" err="1"/>
              <a:t>es</a:t>
            </a:r>
            <a:r>
              <a:rPr lang="en-US" dirty="0"/>
              <a:t> un gran </a:t>
            </a:r>
            <a:r>
              <a:rPr lang="en-US" dirty="0" err="1"/>
              <a:t>caso</a:t>
            </a:r>
            <a:r>
              <a:rPr lang="en-US" dirty="0"/>
              <a:t>, </a:t>
            </a:r>
            <a:r>
              <a:rPr lang="en-US" dirty="0" err="1"/>
              <a:t>pues</a:t>
            </a:r>
            <a:r>
              <a:rPr lang="en-US" dirty="0"/>
              <a:t> con </a:t>
            </a:r>
            <a:r>
              <a:rPr lang="en-US" dirty="0" err="1"/>
              <a:t>ellos</a:t>
            </a:r>
            <a:r>
              <a:rPr lang="en-US" dirty="0"/>
              <a:t> </a:t>
            </a:r>
            <a:r>
              <a:rPr lang="en-US" dirty="0" err="1"/>
              <a:t>logramos</a:t>
            </a:r>
            <a:r>
              <a:rPr lang="en-US" dirty="0"/>
              <a:t> </a:t>
            </a:r>
            <a:r>
              <a:rPr lang="en-US" dirty="0" err="1"/>
              <a:t>implementar</a:t>
            </a:r>
            <a:r>
              <a:rPr lang="en-US" dirty="0"/>
              <a:t> un </a:t>
            </a:r>
            <a:r>
              <a:rPr lang="en-US" dirty="0" err="1"/>
              <a:t>modelo</a:t>
            </a:r>
            <a:r>
              <a:rPr lang="en-US" dirty="0"/>
              <a:t> de </a:t>
            </a:r>
            <a:r>
              <a:rPr lang="en-US" dirty="0" err="1"/>
              <a:t>implementación</a:t>
            </a:r>
            <a:r>
              <a:rPr lang="en-US" dirty="0"/>
              <a:t>, replicable </a:t>
            </a:r>
            <a:r>
              <a:rPr lang="en-US" dirty="0" err="1"/>
              <a:t>por</a:t>
            </a:r>
            <a:r>
              <a:rPr lang="en-US" dirty="0"/>
              <a:t> </a:t>
            </a:r>
            <a:r>
              <a:rPr lang="en-US" dirty="0" err="1"/>
              <a:t>ellos</a:t>
            </a:r>
            <a:r>
              <a:rPr lang="en-US" dirty="0"/>
              <a:t> </a:t>
            </a:r>
            <a:r>
              <a:rPr lang="en-US" dirty="0" err="1"/>
              <a:t>mismos</a:t>
            </a:r>
            <a:r>
              <a:rPr lang="en-US" dirty="0"/>
              <a:t>, </a:t>
            </a:r>
            <a:r>
              <a:rPr lang="en-US" dirty="0" err="1"/>
              <a:t>requiriendo</a:t>
            </a:r>
            <a:r>
              <a:rPr lang="en-US" dirty="0"/>
              <a:t> </a:t>
            </a:r>
            <a:r>
              <a:rPr lang="en-US" dirty="0" err="1"/>
              <a:t>mínimo</a:t>
            </a:r>
            <a:r>
              <a:rPr lang="en-US" dirty="0"/>
              <a:t> </a:t>
            </a:r>
            <a:r>
              <a:rPr lang="en-US" dirty="0" err="1"/>
              <a:t>apoyo</a:t>
            </a:r>
            <a:r>
              <a:rPr lang="en-US" dirty="0"/>
              <a:t> </a:t>
            </a:r>
            <a:r>
              <a:rPr lang="en-US" dirty="0" err="1"/>
              <a:t>por</a:t>
            </a:r>
            <a:r>
              <a:rPr lang="en-US" dirty="0"/>
              <a:t> parte de Open.</a:t>
            </a:r>
            <a:br>
              <a:rPr lang="en-US" dirty="0"/>
            </a:br>
            <a:r>
              <a:rPr lang="en-US" dirty="0"/>
              <a:t>- </a:t>
            </a:r>
            <a:r>
              <a:rPr lang="en-US" dirty="0" err="1"/>
              <a:t>Nuestros</a:t>
            </a:r>
            <a:r>
              <a:rPr lang="en-US" dirty="0"/>
              <a:t> </a:t>
            </a:r>
            <a:r>
              <a:rPr lang="en-US" dirty="0" err="1"/>
              <a:t>objetivos</a:t>
            </a:r>
            <a:r>
              <a:rPr lang="en-US" dirty="0"/>
              <a:t> </a:t>
            </a:r>
            <a:r>
              <a:rPr lang="en-US" dirty="0" err="1"/>
              <a:t>están</a:t>
            </a:r>
            <a:r>
              <a:rPr lang="en-US" dirty="0"/>
              <a:t> </a:t>
            </a:r>
            <a:r>
              <a:rPr lang="en-US" dirty="0" err="1"/>
              <a:t>alineados</a:t>
            </a:r>
            <a:r>
              <a:rPr lang="en-US" dirty="0"/>
              <a:t> con </a:t>
            </a:r>
            <a:r>
              <a:rPr lang="en-US" dirty="0" err="1"/>
              <a:t>los</a:t>
            </a:r>
            <a:r>
              <a:rPr lang="en-US" dirty="0"/>
              <a:t> de </a:t>
            </a:r>
            <a:r>
              <a:rPr lang="en-US" dirty="0" err="1"/>
              <a:t>estos</a:t>
            </a:r>
            <a:r>
              <a:rPr lang="en-US" dirty="0"/>
              <a:t> </a:t>
            </a:r>
            <a:r>
              <a:rPr lang="en-US" dirty="0" err="1"/>
              <a:t>operadores</a:t>
            </a:r>
            <a:r>
              <a:rPr lang="en-US" dirty="0"/>
              <a:t>, </a:t>
            </a:r>
            <a:r>
              <a:rPr lang="en-US" dirty="0" err="1"/>
              <a:t>disminuir</a:t>
            </a:r>
            <a:r>
              <a:rPr lang="en-US" dirty="0"/>
              <a:t> el CTP (</a:t>
            </a:r>
            <a:r>
              <a:rPr lang="en-US" dirty="0" err="1"/>
              <a:t>Costo</a:t>
            </a:r>
            <a:r>
              <a:rPr lang="en-US" dirty="0"/>
              <a:t> Total de </a:t>
            </a:r>
            <a:r>
              <a:rPr lang="en-US" dirty="0" err="1"/>
              <a:t>Propiedad</a:t>
            </a:r>
            <a:r>
              <a:rPr lang="en-US" dirty="0"/>
              <a:t>) y </a:t>
            </a:r>
            <a:r>
              <a:rPr lang="en-US" dirty="0" err="1"/>
              <a:t>mantenernos</a:t>
            </a:r>
            <a:r>
              <a:rPr lang="en-US" dirty="0"/>
              <a:t> </a:t>
            </a:r>
            <a:r>
              <a:rPr lang="en-US" dirty="0" err="1"/>
              <a:t>enfocados</a:t>
            </a:r>
            <a:r>
              <a:rPr lang="en-US" dirty="0"/>
              <a:t> </a:t>
            </a:r>
            <a:r>
              <a:rPr lang="en-US" dirty="0" err="1"/>
              <a:t>en</a:t>
            </a:r>
            <a:r>
              <a:rPr lang="en-US" dirty="0"/>
              <a:t> el product.</a:t>
            </a:r>
            <a:br>
              <a:rPr lang="en-US" dirty="0"/>
            </a:br>
            <a:r>
              <a:rPr lang="es-ES" baseline="0" dirty="0"/>
              <a:t>ido de texto</a:t>
            </a:r>
            <a:endParaRPr lang="es-ES" dirty="0"/>
          </a:p>
        </p:txBody>
      </p:sp>
      <p:sp>
        <p:nvSpPr>
          <p:cNvPr id="4" name="3 Marcador de número de diapositiva"/>
          <p:cNvSpPr>
            <a:spLocks noGrp="1"/>
          </p:cNvSpPr>
          <p:nvPr>
            <p:ph type="sldNum" sz="quarter" idx="10"/>
          </p:nvPr>
        </p:nvSpPr>
        <p:spPr/>
        <p:txBody>
          <a:bodyPr/>
          <a:lstStyle/>
          <a:p>
            <a:fld id="{1FA38C8A-A5B0-46AC-949F-B43B5735D4F3}" type="slidenum">
              <a:rPr lang="es-ES" smtClean="0">
                <a:solidFill>
                  <a:prstClr val="black"/>
                </a:solidFill>
              </a:rPr>
              <a:pPr/>
              <a:t>5</a:t>
            </a:fld>
            <a:endParaRPr lang="es-ES">
              <a:solidFill>
                <a:prstClr val="black"/>
              </a:solidFill>
            </a:endParaRPr>
          </a:p>
        </p:txBody>
      </p:sp>
    </p:spTree>
    <p:extLst>
      <p:ext uri="{BB962C8B-B14F-4D97-AF65-F5344CB8AC3E}">
        <p14:creationId xmlns:p14="http://schemas.microsoft.com/office/powerpoint/2010/main" val="305700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Are exclusive </a:t>
            </a:r>
            <a:r>
              <a:rPr lang="es-CO" dirty="0" err="1"/>
              <a:t>partners</a:t>
            </a:r>
            <a:endParaRPr lang="es-CO" dirty="0"/>
          </a:p>
        </p:txBody>
      </p:sp>
      <p:sp>
        <p:nvSpPr>
          <p:cNvPr id="4" name="Slide Number Placeholder 3"/>
          <p:cNvSpPr>
            <a:spLocks noGrp="1"/>
          </p:cNvSpPr>
          <p:nvPr>
            <p:ph type="sldNum" sz="quarter" idx="5"/>
          </p:nvPr>
        </p:nvSpPr>
        <p:spPr/>
        <p:txBody>
          <a:bodyPr/>
          <a:lstStyle/>
          <a:p>
            <a:fld id="{723BB99B-2CB7-4F42-8B7D-4D10AD833AE8}" type="slidenum">
              <a:rPr lang="es-CO" smtClean="0"/>
              <a:t>6</a:t>
            </a:fld>
            <a:endParaRPr lang="es-CO"/>
          </a:p>
        </p:txBody>
      </p:sp>
    </p:spTree>
    <p:extLst>
      <p:ext uri="{BB962C8B-B14F-4D97-AF65-F5344CB8AC3E}">
        <p14:creationId xmlns:p14="http://schemas.microsoft.com/office/powerpoint/2010/main" val="180839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23BB99B-2CB7-4F42-8B7D-4D10AD833AE8}" type="slidenum">
              <a:rPr lang="es-CO" smtClean="0"/>
              <a:t>7</a:t>
            </a:fld>
            <a:endParaRPr lang="es-CO"/>
          </a:p>
        </p:txBody>
      </p:sp>
    </p:spTree>
    <p:extLst>
      <p:ext uri="{BB962C8B-B14F-4D97-AF65-F5344CB8AC3E}">
        <p14:creationId xmlns:p14="http://schemas.microsoft.com/office/powerpoint/2010/main" val="170229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723BB99B-2CB7-4F42-8B7D-4D10AD833AE8}" type="slidenum">
              <a:rPr lang="es-CO" smtClean="0"/>
              <a:t>12</a:t>
            </a:fld>
            <a:endParaRPr lang="es-CO"/>
          </a:p>
        </p:txBody>
      </p:sp>
    </p:spTree>
    <p:extLst>
      <p:ext uri="{BB962C8B-B14F-4D97-AF65-F5344CB8AC3E}">
        <p14:creationId xmlns:p14="http://schemas.microsoft.com/office/powerpoint/2010/main" val="293090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723BB99B-2CB7-4F42-8B7D-4D10AD833AE8}" type="slidenum">
              <a:rPr lang="es-CO" smtClean="0"/>
              <a:t>13</a:t>
            </a:fld>
            <a:endParaRPr lang="es-CO"/>
          </a:p>
        </p:txBody>
      </p:sp>
    </p:spTree>
    <p:extLst>
      <p:ext uri="{BB962C8B-B14F-4D97-AF65-F5344CB8AC3E}">
        <p14:creationId xmlns:p14="http://schemas.microsoft.com/office/powerpoint/2010/main" val="1640829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kern="1200" dirty="0">
                <a:solidFill>
                  <a:schemeClr val="tx1"/>
                </a:solidFill>
                <a:effectLst/>
                <a:latin typeface="+mn-lt"/>
                <a:ea typeface="+mn-ea"/>
                <a:cs typeface="+mn-cs"/>
              </a:rPr>
              <a:t>Product Company</a:t>
            </a: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Focused on your success and to support your needs with out of the box product, not with customizations and adaptations as system integrators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Will be able to implement faster and support directly with people that participated in the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 need for a system integrator – that means we can start right away, no need for at least 9 months timeframe to select a System Integrator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One single throat to choke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Our engineers will implement the system both in El Salvador</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Commitment</a:t>
            </a:r>
            <a:endParaRPr lang="en-US" sz="900" b="0" kern="1200" dirty="0">
              <a:solidFill>
                <a:schemeClr val="tx1"/>
              </a:solidFill>
              <a:effectLst/>
              <a:latin typeface="+mn-lt"/>
              <a:ea typeface="+mn-ea"/>
              <a:cs typeface="+mn-cs"/>
            </a:endParaRPr>
          </a:p>
          <a:p>
            <a:pPr lvl="0"/>
            <a:endParaRPr lang="en-US" sz="900" b="0" kern="1200" dirty="0">
              <a:solidFill>
                <a:schemeClr val="tx1"/>
              </a:solidFill>
              <a:effectLst/>
              <a:latin typeface="+mn-lt"/>
              <a:ea typeface="+mn-ea"/>
              <a:cs typeface="+mn-cs"/>
            </a:endParaRPr>
          </a:p>
          <a:p>
            <a:pPr lvl="0"/>
            <a:r>
              <a:rPr lang="en-US" sz="900" b="0" kern="1200" dirty="0">
                <a:solidFill>
                  <a:schemeClr val="tx1"/>
                </a:solidFill>
                <a:effectLst/>
                <a:latin typeface="+mn-lt"/>
                <a:ea typeface="+mn-ea"/>
                <a:cs typeface="+mn-cs"/>
              </a:rPr>
              <a:t>You are talking to the owners, no middle man!</a:t>
            </a:r>
          </a:p>
          <a:p>
            <a:pPr lvl="0"/>
            <a:r>
              <a:rPr lang="en-US" sz="900" b="0" kern="1200" dirty="0">
                <a:solidFill>
                  <a:schemeClr val="tx1"/>
                </a:solidFill>
                <a:effectLst/>
                <a:latin typeface="+mn-lt"/>
                <a:ea typeface="+mn-ea"/>
                <a:cs typeface="+mn-cs"/>
              </a:rPr>
              <a:t>We are entrepreneurs and we are Open to partner with AES in new initiatives.  </a:t>
            </a:r>
          </a:p>
          <a:p>
            <a:pPr lvl="0"/>
            <a:r>
              <a:rPr lang="en-US" sz="900" b="0" kern="1200" dirty="0">
                <a:solidFill>
                  <a:schemeClr val="tx1"/>
                </a:solidFill>
                <a:effectLst/>
                <a:latin typeface="+mn-lt"/>
                <a:ea typeface="+mn-ea"/>
                <a:cs typeface="+mn-cs"/>
              </a:rPr>
              <a:t>Do AES want to build a platform and sell services to other utilities?  </a:t>
            </a:r>
          </a:p>
          <a:p>
            <a:pPr lvl="0"/>
            <a:r>
              <a:rPr lang="en-US" sz="900" b="0" kern="1200" dirty="0">
                <a:solidFill>
                  <a:schemeClr val="tx1"/>
                </a:solidFill>
                <a:effectLst/>
                <a:latin typeface="+mn-lt"/>
                <a:ea typeface="+mn-ea"/>
                <a:cs typeface="+mn-cs"/>
              </a:rPr>
              <a:t>Do AES wants to expand? Do AES wants to explore new business opportunities, finance devices? Electric cars?</a:t>
            </a:r>
          </a:p>
          <a:p>
            <a:pPr lvl="0"/>
            <a:endParaRPr lang="en-US" sz="9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Integrated product</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Customer Information System, Mobile Workforce Management and Meter Data Management integrated. </a:t>
            </a:r>
          </a:p>
          <a:p>
            <a:pPr lvl="0"/>
            <a:r>
              <a:rPr lang="en-US" sz="1200" b="0" kern="1200" dirty="0">
                <a:solidFill>
                  <a:schemeClr val="tx1"/>
                </a:solidFill>
                <a:effectLst/>
                <a:latin typeface="+mn-lt"/>
                <a:ea typeface="+mn-ea"/>
                <a:cs typeface="+mn-cs"/>
              </a:rPr>
              <a:t>Very different than having 3 systems to be integrated by a System Integrator (what SAP and Oracle does)</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Flexible Technology</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Coming from telco already solves for the challenges utilities are going to face in the next 20 years</a:t>
            </a:r>
          </a:p>
          <a:p>
            <a:pPr lvl="0"/>
            <a:r>
              <a:rPr lang="en-US" sz="1200" b="0" kern="1200" dirty="0">
                <a:solidFill>
                  <a:schemeClr val="tx1"/>
                </a:solidFill>
                <a:effectLst/>
                <a:latin typeface="+mn-lt"/>
                <a:ea typeface="+mn-ea"/>
                <a:cs typeface="+mn-cs"/>
              </a:rPr>
              <a:t>Modern technology, not like Oracle and SAP that have a rigid system, designed 20 years ago for the needs at that time</a:t>
            </a:r>
          </a:p>
          <a:p>
            <a:pPr lvl="0"/>
            <a:r>
              <a:rPr lang="en-US" sz="1200" b="0" kern="1200" dirty="0">
                <a:solidFill>
                  <a:schemeClr val="tx1"/>
                </a:solidFill>
                <a:effectLst/>
                <a:latin typeface="+mn-lt"/>
                <a:ea typeface="+mn-ea"/>
                <a:cs typeface="+mn-cs"/>
              </a:rPr>
              <a:t>Deregulation – customers can buy the services from different providers, generators,.. </a:t>
            </a:r>
          </a:p>
          <a:p>
            <a:pPr lvl="0"/>
            <a:r>
              <a:rPr lang="en-US" sz="1200" b="0" kern="1200" dirty="0">
                <a:solidFill>
                  <a:schemeClr val="tx1"/>
                </a:solidFill>
                <a:effectLst/>
                <a:latin typeface="+mn-lt"/>
                <a:ea typeface="+mn-ea"/>
                <a:cs typeface="+mn-cs"/>
              </a:rPr>
              <a:t>Settlements – bill for services provided by third parties, settle with other providers that bill services you provide</a:t>
            </a:r>
          </a:p>
          <a:p>
            <a:pPr lvl="0"/>
            <a:r>
              <a:rPr lang="en-US" sz="1200" b="0" kern="1200" dirty="0">
                <a:solidFill>
                  <a:schemeClr val="tx1"/>
                </a:solidFill>
                <a:effectLst/>
                <a:latin typeface="+mn-lt"/>
                <a:ea typeface="+mn-ea"/>
                <a:cs typeface="+mn-cs"/>
              </a:rPr>
              <a:t>Roaming– charge your car anyway and pay in your bill</a:t>
            </a:r>
          </a:p>
          <a:p>
            <a:pPr lvl="0"/>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2400" b="1" i="1" u="sng" kern="1200" dirty="0">
                <a:solidFill>
                  <a:schemeClr val="tx1"/>
                </a:solidFill>
                <a:effectLst/>
                <a:latin typeface="+mn-lt"/>
                <a:ea typeface="+mn-ea"/>
                <a:cs typeface="+mn-cs"/>
              </a:rPr>
              <a:t>All the abovementioned, results in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Speed and Automation</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Product that is faster to implement</a:t>
            </a:r>
          </a:p>
          <a:p>
            <a:pPr lvl="0"/>
            <a:r>
              <a:rPr lang="en-US" sz="1200" b="0" kern="1200" dirty="0">
                <a:solidFill>
                  <a:schemeClr val="tx1"/>
                </a:solidFill>
                <a:effectLst/>
                <a:latin typeface="+mn-lt"/>
                <a:ea typeface="+mn-ea"/>
                <a:cs typeface="+mn-cs"/>
              </a:rPr>
              <a:t>Can support your new products and initiatives easier</a:t>
            </a:r>
          </a:p>
          <a:p>
            <a:pPr lvl="0"/>
            <a:r>
              <a:rPr lang="en-US" sz="1200" b="0" kern="1200" dirty="0">
                <a:solidFill>
                  <a:schemeClr val="tx1"/>
                </a:solidFill>
                <a:effectLst/>
                <a:latin typeface="+mn-lt"/>
                <a:ea typeface="+mn-ea"/>
                <a:cs typeface="+mn-cs"/>
              </a:rPr>
              <a:t>Comply with regulation changes</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Continuous Evolution </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vs Revolution</a:t>
            </a:r>
          </a:p>
          <a:p>
            <a:pPr lvl="0"/>
            <a:r>
              <a:rPr lang="en-US" sz="1200" b="0" kern="1200" dirty="0">
                <a:solidFill>
                  <a:schemeClr val="tx1"/>
                </a:solidFill>
                <a:effectLst/>
                <a:latin typeface="+mn-lt"/>
                <a:ea typeface="+mn-ea"/>
                <a:cs typeface="+mn-cs"/>
              </a:rPr>
              <a:t>No need to solve now for the things you will need in 5 years</a:t>
            </a:r>
          </a:p>
          <a:p>
            <a:pPr lvl="0"/>
            <a:r>
              <a:rPr lang="en-US" sz="1200" b="0" kern="1200" dirty="0">
                <a:solidFill>
                  <a:schemeClr val="tx1"/>
                </a:solidFill>
                <a:effectLst/>
                <a:latin typeface="+mn-lt"/>
                <a:ea typeface="+mn-ea"/>
                <a:cs typeface="+mn-cs"/>
              </a:rPr>
              <a:t>Focus on replacing what you have, configure new products as you go!</a:t>
            </a:r>
            <a:endParaRPr lang="en-US" sz="9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77% of our less than 2 months away our </a:t>
            </a:r>
            <a:r>
              <a:rPr lang="en-US" sz="900" b="0" kern="1200" dirty="0">
                <a:solidFill>
                  <a:schemeClr val="tx1"/>
                </a:solidFill>
                <a:effectLst/>
                <a:latin typeface="+mn-lt"/>
                <a:ea typeface="+mn-ea"/>
                <a:cs typeface="+mn-cs"/>
              </a:rPr>
              <a:t>last product version!!</a:t>
            </a:r>
          </a:p>
          <a:p>
            <a:pPr lvl="0"/>
            <a:endParaRPr lang="en-US" sz="900" b="0" kern="1200" dirty="0">
              <a:solidFill>
                <a:schemeClr val="tx1"/>
              </a:solidFill>
              <a:effectLst/>
              <a:latin typeface="+mn-lt"/>
              <a:ea typeface="+mn-ea"/>
              <a:cs typeface="+mn-cs"/>
            </a:endParaRPr>
          </a:p>
          <a:p>
            <a:pPr lvl="0"/>
            <a:r>
              <a:rPr lang="en-US" sz="900" b="1" kern="1200" dirty="0">
                <a:solidFill>
                  <a:schemeClr val="tx1"/>
                </a:solidFill>
                <a:effectLst/>
                <a:latin typeface="+mn-lt"/>
                <a:ea typeface="+mn-ea"/>
                <a:cs typeface="+mn-cs"/>
              </a:rPr>
              <a:t>Better customer experience</a:t>
            </a:r>
          </a:p>
          <a:p>
            <a:pPr lvl="0"/>
            <a:endParaRPr lang="en-US" sz="900" b="0" kern="1200" dirty="0">
              <a:solidFill>
                <a:schemeClr val="tx1"/>
              </a:solidFill>
              <a:effectLst/>
              <a:latin typeface="+mn-lt"/>
              <a:ea typeface="+mn-ea"/>
              <a:cs typeface="+mn-cs"/>
            </a:endParaRPr>
          </a:p>
          <a:p>
            <a:pPr lvl="0"/>
            <a:r>
              <a:rPr lang="en-US" sz="900" b="0" kern="1200" dirty="0">
                <a:solidFill>
                  <a:schemeClr val="tx1"/>
                </a:solidFill>
                <a:effectLst/>
                <a:latin typeface="+mn-lt"/>
                <a:ea typeface="+mn-ea"/>
                <a:cs typeface="+mn-cs"/>
              </a:rPr>
              <a:t>YOU design your digital journeys for the moment that matter  </a:t>
            </a:r>
          </a:p>
          <a:p>
            <a:pPr lvl="0"/>
            <a:r>
              <a:rPr lang="en-US" sz="900" b="0" kern="1200" dirty="0">
                <a:solidFill>
                  <a:schemeClr val="tx1"/>
                </a:solidFill>
                <a:effectLst/>
                <a:latin typeface="+mn-lt"/>
                <a:ea typeface="+mn-ea"/>
                <a:cs typeface="+mn-cs"/>
              </a:rPr>
              <a:t>WE have the flexibility to configure this with SALESFORCE – UPLIGHT or the platforms you choose!</a:t>
            </a:r>
          </a:p>
          <a:p>
            <a:pPr lvl="0"/>
            <a:endParaRPr lang="en-US" sz="9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Future proof technology</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Will be ready for the challenges you will have in 15 years, no need to replace it again!!</a:t>
            </a:r>
          </a:p>
          <a:p>
            <a:pPr lvl="0"/>
            <a:endParaRPr lang="en-US" sz="1200" b="0"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endParaRPr lang="en-US" sz="900" b="0" kern="1200" dirty="0">
              <a:solidFill>
                <a:schemeClr val="tx1"/>
              </a:solidFill>
              <a:effectLst/>
              <a:latin typeface="+mn-lt"/>
              <a:ea typeface="+mn-ea"/>
              <a:cs typeface="+mn-cs"/>
            </a:endParaRPr>
          </a:p>
          <a:p>
            <a:pPr lvl="0"/>
            <a:endParaRPr lang="en-US" sz="900" b="0" kern="1200" dirty="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FB445-37CB-4781-A0D0-CA92C71B0E1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771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FA38C8A-A5B0-46AC-949F-B43B5735D4F3}" type="slidenum">
              <a:rPr lang="es-ES" smtClean="0"/>
              <a:t>20</a:t>
            </a:fld>
            <a:endParaRPr lang="es-ES"/>
          </a:p>
        </p:txBody>
      </p:sp>
    </p:spTree>
    <p:extLst>
      <p:ext uri="{BB962C8B-B14F-4D97-AF65-F5344CB8AC3E}">
        <p14:creationId xmlns:p14="http://schemas.microsoft.com/office/powerpoint/2010/main" val="1855404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9143999" cy="51434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PIEZAS GRÁFICAS\INSTITUCIONAL\LOGO CORPORATIVO\LOGO OPEN RGB-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1306963"/>
            <a:ext cx="2807366" cy="1033364"/>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userDrawn="1"/>
        </p:nvSpPr>
        <p:spPr>
          <a:xfrm>
            <a:off x="395536" y="2387083"/>
            <a:ext cx="2807366" cy="338554"/>
          </a:xfrm>
          <a:prstGeom prst="rect">
            <a:avLst/>
          </a:prstGeom>
          <a:noFill/>
        </p:spPr>
        <p:txBody>
          <a:bodyPr wrap="square" rtlCol="0">
            <a:spAutoFit/>
          </a:bodyPr>
          <a:lstStyle/>
          <a:p>
            <a:pPr algn="ctr"/>
            <a:r>
              <a:rPr lang="es-CO" sz="1600" dirty="0" err="1">
                <a:solidFill>
                  <a:schemeClr val="bg1"/>
                </a:solidFill>
                <a:latin typeface="Microsoft JhengHei" panose="020B0604030504040204" pitchFamily="34" charset="-120"/>
                <a:ea typeface="Microsoft JhengHei" panose="020B0604030504040204" pitchFamily="34" charset="-120"/>
              </a:rPr>
              <a:t>Your</a:t>
            </a:r>
            <a:r>
              <a:rPr lang="es-CO" sz="1600" dirty="0">
                <a:solidFill>
                  <a:schemeClr val="bg1"/>
                </a:solidFill>
                <a:latin typeface="Microsoft JhengHei" panose="020B0604030504040204" pitchFamily="34" charset="-120"/>
                <a:ea typeface="Microsoft JhengHei" panose="020B0604030504040204" pitchFamily="34" charset="-120"/>
              </a:rPr>
              <a:t> </a:t>
            </a:r>
            <a:r>
              <a:rPr lang="es-CO" sz="1600" dirty="0" err="1">
                <a:solidFill>
                  <a:schemeClr val="bg1"/>
                </a:solidFill>
                <a:latin typeface="Microsoft JhengHei" panose="020B0604030504040204" pitchFamily="34" charset="-120"/>
                <a:ea typeface="Microsoft JhengHei" panose="020B0604030504040204" pitchFamily="34" charset="-120"/>
              </a:rPr>
              <a:t>business</a:t>
            </a:r>
            <a:r>
              <a:rPr lang="es-CO" sz="1600" dirty="0">
                <a:solidFill>
                  <a:schemeClr val="bg1"/>
                </a:solidFill>
                <a:latin typeface="Microsoft JhengHei" panose="020B0604030504040204" pitchFamily="34" charset="-120"/>
                <a:ea typeface="Microsoft JhengHei" panose="020B0604030504040204" pitchFamily="34" charset="-120"/>
              </a:rPr>
              <a:t>, </a:t>
            </a:r>
            <a:r>
              <a:rPr lang="es-CO" sz="1600" dirty="0" err="1">
                <a:solidFill>
                  <a:schemeClr val="bg1"/>
                </a:solidFill>
                <a:latin typeface="Microsoft JhengHei" panose="020B0604030504040204" pitchFamily="34" charset="-120"/>
                <a:ea typeface="Microsoft JhengHei" panose="020B0604030504040204" pitchFamily="34" charset="-120"/>
              </a:rPr>
              <a:t>empowered</a:t>
            </a:r>
            <a:endParaRPr lang="es-CO" sz="1600" dirty="0">
              <a:solidFill>
                <a:schemeClr val="bg1"/>
              </a:solidFill>
              <a:latin typeface="Microsoft JhengHei" panose="020B0604030504040204" pitchFamily="34" charset="-120"/>
              <a:ea typeface="Microsoft JhengHei" panose="020B0604030504040204" pitchFamily="34" charset="-120"/>
            </a:endParaRPr>
          </a:p>
        </p:txBody>
      </p:sp>
      <p:sp>
        <p:nvSpPr>
          <p:cNvPr id="6" name="1 Rectángulo"/>
          <p:cNvSpPr/>
          <p:nvPr userDrawn="1"/>
        </p:nvSpPr>
        <p:spPr>
          <a:xfrm>
            <a:off x="5508104" y="4989612"/>
            <a:ext cx="3635896" cy="1538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00" b="0" i="0" kern="1200" dirty="0">
                <a:solidFill>
                  <a:schemeClr val="bg1"/>
                </a:solidFill>
                <a:effectLst/>
                <a:latin typeface="+mn-lt"/>
                <a:ea typeface="+mn-ea"/>
                <a:cs typeface="+mn-cs"/>
              </a:rPr>
              <a:t>This information is confidential and may not be used, copied, published or distributed</a:t>
            </a:r>
            <a:endParaRPr lang="es-ES" sz="400" dirty="0">
              <a:solidFill>
                <a:schemeClr val="bg1"/>
              </a:solidFill>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72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sión">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PIEZAS GRÁFICAS\PROYECTO TOOLKIT\PLANTILLA 2017\LOGO OPEN RGB ngativo-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72400" y="94744"/>
            <a:ext cx="822240" cy="307017"/>
          </a:xfrm>
          <a:prstGeom prst="rect">
            <a:avLst/>
          </a:prstGeom>
          <a:noFill/>
          <a:extLst>
            <a:ext uri="{909E8E84-426E-40DD-AFC4-6F175D3DCCD1}">
              <a14:hiddenFill xmlns:a14="http://schemas.microsoft.com/office/drawing/2010/main">
                <a:solidFill>
                  <a:srgbClr val="FFFFFF"/>
                </a:solidFill>
              </a14:hiddenFill>
            </a:ext>
          </a:extLst>
        </p:spPr>
      </p:pic>
      <p:sp>
        <p:nvSpPr>
          <p:cNvPr id="16" name="1 Título"/>
          <p:cNvSpPr>
            <a:spLocks noGrp="1"/>
          </p:cNvSpPr>
          <p:nvPr>
            <p:ph type="title"/>
          </p:nvPr>
        </p:nvSpPr>
        <p:spPr>
          <a:xfrm>
            <a:off x="539552" y="1779662"/>
            <a:ext cx="3888432" cy="1440160"/>
          </a:xfrm>
          <a:prstGeom prst="rect">
            <a:avLst/>
          </a:prstGeom>
        </p:spPr>
        <p:txBody>
          <a:bodyPr/>
          <a:lstStyle>
            <a:lvl1pPr algn="l">
              <a:defRPr sz="4000" b="1">
                <a:solidFill>
                  <a:schemeClr val="bg1"/>
                </a:solidFill>
              </a:defRPr>
            </a:lvl1pPr>
          </a:lstStyle>
          <a:p>
            <a:endParaRPr lang="es-ES" dirty="0"/>
          </a:p>
        </p:txBody>
      </p:sp>
      <p:sp>
        <p:nvSpPr>
          <p:cNvPr id="6" name="1 Rectángulo"/>
          <p:cNvSpPr/>
          <p:nvPr userDrawn="1"/>
        </p:nvSpPr>
        <p:spPr>
          <a:xfrm>
            <a:off x="5508104" y="4989612"/>
            <a:ext cx="3635896" cy="1538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00" b="0" i="0" kern="1200" dirty="0">
                <a:solidFill>
                  <a:schemeClr val="bg1"/>
                </a:solidFill>
                <a:effectLst/>
                <a:latin typeface="+mn-lt"/>
                <a:ea typeface="+mn-ea"/>
                <a:cs typeface="+mn-cs"/>
              </a:rPr>
              <a:t>This information is confidential and may not be used, copied, published or distributed</a:t>
            </a:r>
            <a:endParaRPr lang="es-ES" sz="400" dirty="0">
              <a:solidFill>
                <a:schemeClr val="bg1"/>
              </a:solidFill>
              <a:latin typeface="+mn-lt"/>
            </a:endParaRPr>
          </a:p>
        </p:txBody>
      </p:sp>
    </p:spTree>
    <p:extLst>
      <p:ext uri="{BB962C8B-B14F-4D97-AF65-F5344CB8AC3E}">
        <p14:creationId xmlns:p14="http://schemas.microsoft.com/office/powerpoint/2010/main" val="252134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
    <p:spTree>
      <p:nvGrpSpPr>
        <p:cNvPr id="1" name=""/>
        <p:cNvGrpSpPr/>
        <p:nvPr/>
      </p:nvGrpSpPr>
      <p:grpSpPr>
        <a:xfrm>
          <a:off x="0" y="0"/>
          <a:ext cx="0" cy="0"/>
          <a:chOff x="0" y="0"/>
          <a:chExt cx="0" cy="0"/>
        </a:xfrm>
      </p:grpSpPr>
      <p:sp>
        <p:nvSpPr>
          <p:cNvPr id="14" name="Title 1"/>
          <p:cNvSpPr>
            <a:spLocks noGrp="1"/>
          </p:cNvSpPr>
          <p:nvPr>
            <p:ph type="title"/>
          </p:nvPr>
        </p:nvSpPr>
        <p:spPr>
          <a:xfrm>
            <a:off x="243840" y="214775"/>
            <a:ext cx="8656320" cy="613171"/>
          </a:xfrm>
          <a:prstGeom prst="rect">
            <a:avLst/>
          </a:prstGeom>
        </p:spPr>
        <p:txBody>
          <a:bodyPr lIns="68580" tIns="34290" rIns="68580" bIns="34290" anchor="ctr"/>
          <a:lstStyle>
            <a:lvl1pPr algn="l">
              <a:defRPr sz="3200" b="1">
                <a:solidFill>
                  <a:schemeClr val="bg1"/>
                </a:solidFill>
                <a:latin typeface="Microsoft JhengHei" panose="020B0604030504040204" pitchFamily="34" charset="-120"/>
                <a:ea typeface="Microsoft JhengHei" panose="020B0604030504040204" pitchFamily="34" charset="-120"/>
              </a:defRPr>
            </a:lvl1pPr>
          </a:lstStyle>
          <a:p>
            <a:r>
              <a:rPr lang="en-US" dirty="0"/>
              <a:t>Click to edit Master title style</a:t>
            </a:r>
          </a:p>
        </p:txBody>
      </p:sp>
      <p:sp>
        <p:nvSpPr>
          <p:cNvPr id="15" name="2 Marcador de texto"/>
          <p:cNvSpPr>
            <a:spLocks noGrp="1"/>
          </p:cNvSpPr>
          <p:nvPr>
            <p:ph type="body" sz="quarter" idx="11" hasCustomPrompt="1"/>
          </p:nvPr>
        </p:nvSpPr>
        <p:spPr>
          <a:xfrm>
            <a:off x="241354" y="827946"/>
            <a:ext cx="8661292" cy="304800"/>
          </a:xfrm>
          <a:prstGeom prst="rect">
            <a:avLst/>
          </a:prstGeom>
        </p:spPr>
        <p:txBody>
          <a:bodyPr/>
          <a:lstStyle>
            <a:lvl1pPr marL="0" indent="0" algn="l">
              <a:buNone/>
              <a:defRPr sz="1200">
                <a:solidFill>
                  <a:schemeClr val="bg1"/>
                </a:solidFill>
                <a:latin typeface="Microsoft JhengHei UI Light" panose="020B0304030504040204" pitchFamily="34" charset="-120"/>
                <a:ea typeface="Microsoft JhengHei UI Light" panose="020B0304030504040204" pitchFamily="34" charset="-120"/>
              </a:defRPr>
            </a:lvl1pPr>
          </a:lstStyle>
          <a:p>
            <a:r>
              <a:rPr lang="es-ES" dirty="0"/>
              <a:t>Texto</a:t>
            </a:r>
          </a:p>
        </p:txBody>
      </p:sp>
    </p:spTree>
    <p:extLst>
      <p:ext uri="{BB962C8B-B14F-4D97-AF65-F5344CB8AC3E}">
        <p14:creationId xmlns:p14="http://schemas.microsoft.com/office/powerpoint/2010/main" val="223972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BF5285-90E9-40A6-A696-FB0591C1DF7B}"/>
              </a:ext>
            </a:extLst>
          </p:cNvPr>
          <p:cNvSpPr>
            <a:spLocks noGrp="1"/>
          </p:cNvSpPr>
          <p:nvPr>
            <p:ph type="title"/>
          </p:nvPr>
        </p:nvSpPr>
        <p:spPr>
          <a:xfrm>
            <a:off x="243840" y="214775"/>
            <a:ext cx="8656320" cy="613171"/>
          </a:xfrm>
          <a:prstGeom prst="rect">
            <a:avLst/>
          </a:prstGeom>
        </p:spPr>
        <p:txBody>
          <a:bodyPr lIns="68580" tIns="34290" rIns="68580" bIns="34290" anchor="ctr"/>
          <a:lstStyle>
            <a:lvl1pPr algn="ctr">
              <a:defRPr sz="3200" b="1">
                <a:solidFill>
                  <a:schemeClr val="bg1"/>
                </a:solidFill>
                <a:latin typeface="Microsoft JhengHei" panose="020B0604030504040204" pitchFamily="34" charset="-120"/>
                <a:ea typeface="Microsoft JhengHei" panose="020B0604030504040204" pitchFamily="34" charset="-120"/>
              </a:defRPr>
            </a:lvl1pPr>
          </a:lstStyle>
          <a:p>
            <a:r>
              <a:rPr lang="en-US" dirty="0"/>
              <a:t>Click to edit Master title style</a:t>
            </a:r>
          </a:p>
        </p:txBody>
      </p:sp>
    </p:spTree>
    <p:extLst>
      <p:ext uri="{BB962C8B-B14F-4D97-AF65-F5344CB8AC3E}">
        <p14:creationId xmlns:p14="http://schemas.microsoft.com/office/powerpoint/2010/main" val="339128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ern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09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pic>
        <p:nvPicPr>
          <p:cNvPr id="2" name="Picture 2" descr="D:\PIEZAS GRÁFICAS\PPT VERSIÓN DE PRODUCTO\fondo azu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173" b="167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3347864" y="2717794"/>
            <a:ext cx="2448272" cy="338554"/>
          </a:xfrm>
          <a:prstGeom prst="rect">
            <a:avLst/>
          </a:prstGeom>
          <a:noFill/>
        </p:spPr>
        <p:txBody>
          <a:bodyPr wrap="square" rtlCol="0">
            <a:spAutoFit/>
          </a:bodyPr>
          <a:lstStyle/>
          <a:p>
            <a:pPr algn="ctr"/>
            <a:r>
              <a:rPr lang="en-US" sz="1600" dirty="0">
                <a:solidFill>
                  <a:schemeClr val="bg1"/>
                </a:solidFill>
                <a:latin typeface="Microsoft JhengHei" panose="020B0604030504040204" pitchFamily="34" charset="-120"/>
                <a:ea typeface="Microsoft JhengHei" panose="020B0604030504040204" pitchFamily="34" charset="-120"/>
                <a:cs typeface="Akkurat" charset="0"/>
              </a:rPr>
              <a:t>www.openintl.com</a:t>
            </a:r>
          </a:p>
        </p:txBody>
      </p:sp>
      <p:pic>
        <p:nvPicPr>
          <p:cNvPr id="4"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896" y="1416169"/>
            <a:ext cx="1872208" cy="633490"/>
          </a:xfrm>
          <a:prstGeom prst="rect">
            <a:avLst/>
          </a:prstGeom>
        </p:spPr>
      </p:pic>
      <p:sp>
        <p:nvSpPr>
          <p:cNvPr id="5" name="4 CuadroTexto"/>
          <p:cNvSpPr txBox="1"/>
          <p:nvPr userDrawn="1"/>
        </p:nvSpPr>
        <p:spPr>
          <a:xfrm>
            <a:off x="1144092" y="4515966"/>
            <a:ext cx="1095172" cy="215444"/>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800" b="0" i="0" u="none" kern="1200" dirty="0">
                <a:solidFill>
                  <a:schemeClr val="bg1"/>
                </a:solidFill>
                <a:effectLst/>
                <a:latin typeface="Microsoft JhengHei" panose="020B0604030504040204" pitchFamily="34" charset="-120"/>
                <a:ea typeface="Microsoft JhengHei" panose="020B0604030504040204" pitchFamily="34" charset="-120"/>
                <a:cs typeface="+mn-cs"/>
              </a:rPr>
              <a:t>Open International</a:t>
            </a:r>
          </a:p>
        </p:txBody>
      </p:sp>
      <p:pic>
        <p:nvPicPr>
          <p:cNvPr id="6" name="Picture 7" descr="D:\PIEZAS GRÁFICAS\PROYECTO TOOLKIT\PLANTILLA 2017\REDES ICONS\facebook-letter-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72788" y="4155926"/>
            <a:ext cx="278207" cy="278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PIEZAS GRÁFICAS\PROYECTO TOOLKIT\PLANTILLA 2017\REDES ICONS\linkedin-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52575" y="4155926"/>
            <a:ext cx="278207" cy="278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D:\PIEZAS GRÁFICAS\PROYECTO TOOLKIT\PLANTILLA 2017\REDES ICONS\twitter-logo-silhouett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393001" y="4155928"/>
            <a:ext cx="278207" cy="2782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D:\PIEZAS GRÁFICAS\PROYECTO TOOLKIT\PLANTILLA 2017\REDES ICONS\youtube-logo.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313215" y="4155926"/>
            <a:ext cx="278207" cy="278208"/>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userDrawn="1"/>
        </p:nvSpPr>
        <p:spPr>
          <a:xfrm>
            <a:off x="2985758" y="4515966"/>
            <a:ext cx="1252266" cy="215444"/>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800" b="0" i="0" u="none" kern="1200" dirty="0">
                <a:solidFill>
                  <a:schemeClr val="bg1"/>
                </a:solidFill>
                <a:effectLst/>
                <a:latin typeface="Microsoft JhengHei" panose="020B0604030504040204" pitchFamily="34" charset="-120"/>
                <a:ea typeface="Microsoft JhengHei" panose="020B0604030504040204" pitchFamily="34" charset="-120"/>
                <a:cs typeface="+mn-cs"/>
              </a:rPr>
              <a:t>Open </a:t>
            </a:r>
            <a:r>
              <a:rPr lang="es-ES" sz="800" b="0" i="0" u="none" kern="1200" dirty="0" err="1">
                <a:solidFill>
                  <a:schemeClr val="bg1"/>
                </a:solidFill>
                <a:effectLst/>
                <a:latin typeface="Microsoft JhengHei" panose="020B0604030504040204" pitchFamily="34" charset="-120"/>
                <a:ea typeface="Microsoft JhengHei" panose="020B0604030504040204" pitchFamily="34" charset="-120"/>
                <a:cs typeface="+mn-cs"/>
              </a:rPr>
              <a:t>Smartflex</a:t>
            </a:r>
            <a:r>
              <a:rPr lang="es-ES" sz="800" b="0" i="0" u="none" kern="1200" dirty="0">
                <a:solidFill>
                  <a:schemeClr val="bg1"/>
                </a:solidFill>
                <a:effectLst/>
                <a:latin typeface="Microsoft JhengHei" panose="020B0604030504040204" pitchFamily="34" charset="-120"/>
                <a:ea typeface="Microsoft JhengHei" panose="020B0604030504040204" pitchFamily="34" charset="-120"/>
                <a:cs typeface="+mn-cs"/>
              </a:rPr>
              <a:t> </a:t>
            </a:r>
            <a:r>
              <a:rPr lang="es-ES" sz="800" b="0" i="0" u="none" kern="1200" dirty="0" err="1">
                <a:solidFill>
                  <a:schemeClr val="bg1"/>
                </a:solidFill>
                <a:effectLst/>
                <a:latin typeface="Microsoft JhengHei" panose="020B0604030504040204" pitchFamily="34" charset="-120"/>
                <a:ea typeface="Microsoft JhengHei" panose="020B0604030504040204" pitchFamily="34" charset="-120"/>
                <a:cs typeface="+mn-cs"/>
              </a:rPr>
              <a:t>Latam</a:t>
            </a:r>
            <a:endParaRPr lang="es-ES" sz="800" b="0" i="0" u="none"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11" name="10 CuadroTexto"/>
          <p:cNvSpPr txBox="1"/>
          <p:nvPr userDrawn="1"/>
        </p:nvSpPr>
        <p:spPr>
          <a:xfrm>
            <a:off x="5026196" y="4515966"/>
            <a:ext cx="1011815" cy="215444"/>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800" b="0" i="0" u="none" kern="1200" dirty="0">
                <a:solidFill>
                  <a:schemeClr val="bg1"/>
                </a:solidFill>
                <a:effectLst/>
                <a:latin typeface="Microsoft JhengHei" panose="020B0604030504040204" pitchFamily="34" charset="-120"/>
                <a:ea typeface="Microsoft JhengHei" panose="020B0604030504040204" pitchFamily="34" charset="-120"/>
                <a:cs typeface="+mn-cs"/>
              </a:rPr>
              <a:t>@</a:t>
            </a:r>
            <a:r>
              <a:rPr lang="es-ES" sz="800" b="0" i="0" u="none" kern="1200" dirty="0" err="1">
                <a:solidFill>
                  <a:schemeClr val="bg1"/>
                </a:solidFill>
                <a:effectLst/>
                <a:latin typeface="Microsoft JhengHei" panose="020B0604030504040204" pitchFamily="34" charset="-120"/>
                <a:ea typeface="Microsoft JhengHei" panose="020B0604030504040204" pitchFamily="34" charset="-120"/>
                <a:cs typeface="+mn-cs"/>
              </a:rPr>
              <a:t>OpenSmartflex</a:t>
            </a:r>
            <a:endParaRPr lang="es-ES" sz="800" b="0" i="0" u="none"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12" name="11 CuadroTexto"/>
          <p:cNvSpPr txBox="1"/>
          <p:nvPr userDrawn="1"/>
        </p:nvSpPr>
        <p:spPr>
          <a:xfrm>
            <a:off x="6986485" y="4515966"/>
            <a:ext cx="931665" cy="215444"/>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800" b="0" i="0" u="none" kern="1200" dirty="0">
                <a:solidFill>
                  <a:schemeClr val="bg1"/>
                </a:solidFill>
                <a:effectLst/>
                <a:latin typeface="Microsoft JhengHei" panose="020B0604030504040204" pitchFamily="34" charset="-120"/>
                <a:ea typeface="Microsoft JhengHei" panose="020B0604030504040204" pitchFamily="34" charset="-120"/>
                <a:cs typeface="+mn-cs"/>
              </a:rPr>
              <a:t>Open </a:t>
            </a:r>
            <a:r>
              <a:rPr lang="es-ES" sz="800" b="0" i="0" u="none" kern="1200" dirty="0" err="1">
                <a:solidFill>
                  <a:schemeClr val="bg1"/>
                </a:solidFill>
                <a:effectLst/>
                <a:latin typeface="Microsoft JhengHei" panose="020B0604030504040204" pitchFamily="34" charset="-120"/>
                <a:ea typeface="Microsoft JhengHei" panose="020B0604030504040204" pitchFamily="34" charset="-120"/>
                <a:cs typeface="+mn-cs"/>
              </a:rPr>
              <a:t>Smartflex</a:t>
            </a:r>
            <a:endParaRPr lang="es-ES" sz="800" b="0" i="0" u="none"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14" name="1 Rectángulo"/>
          <p:cNvSpPr/>
          <p:nvPr userDrawn="1"/>
        </p:nvSpPr>
        <p:spPr>
          <a:xfrm>
            <a:off x="5508104" y="4989612"/>
            <a:ext cx="3635896" cy="1538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00" b="0" i="0" kern="1200" dirty="0">
                <a:solidFill>
                  <a:schemeClr val="bg1"/>
                </a:solidFill>
                <a:effectLst/>
                <a:latin typeface="+mn-lt"/>
                <a:ea typeface="+mn-ea"/>
                <a:cs typeface="+mn-cs"/>
              </a:rPr>
              <a:t>This information is confidential and may not be used, copied, published or distributed</a:t>
            </a:r>
            <a:endParaRPr lang="es-ES" sz="400" dirty="0">
              <a:solidFill>
                <a:schemeClr val="bg1"/>
              </a:solidFill>
              <a:latin typeface="+mn-lt"/>
            </a:endParaRPr>
          </a:p>
        </p:txBody>
      </p:sp>
    </p:spTree>
    <p:extLst>
      <p:ext uri="{BB962C8B-B14F-4D97-AF65-F5344CB8AC3E}">
        <p14:creationId xmlns:p14="http://schemas.microsoft.com/office/powerpoint/2010/main" val="161382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ortada Energía">
    <p:spTree>
      <p:nvGrpSpPr>
        <p:cNvPr id="1" name=""/>
        <p:cNvGrpSpPr/>
        <p:nvPr/>
      </p:nvGrpSpPr>
      <p:grpSpPr>
        <a:xfrm>
          <a:off x="0" y="0"/>
          <a:ext cx="0" cy="0"/>
          <a:chOff x="0" y="0"/>
          <a:chExt cx="0" cy="0"/>
        </a:xfrm>
      </p:grpSpPr>
      <p:pic>
        <p:nvPicPr>
          <p:cNvPr id="4" name="Picture 2" descr="D:\PIEZAS GRÁFICAS\PROYECTO TOOLKIT\PLANTILLA 2017\LOGO OPEN RGB ngativo-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6376" y="69181"/>
            <a:ext cx="1109662" cy="41433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userDrawn="1"/>
        </p:nvSpPr>
        <p:spPr>
          <a:xfrm>
            <a:off x="0" y="0"/>
            <a:ext cx="9144000" cy="5143500"/>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5" name="Picture 2" descr="D:\PIEZAS GRÁFICAS\PROYECTO TOOLKIT\PLANTILLA 2017\LOGO OPEN RGB ngativo-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94744"/>
            <a:ext cx="822240" cy="307017"/>
          </a:xfrm>
          <a:prstGeom prst="rect">
            <a:avLst/>
          </a:prstGeom>
          <a:noFill/>
          <a:extLst>
            <a:ext uri="{909E8E84-426E-40DD-AFC4-6F175D3DCCD1}">
              <a14:hiddenFill xmlns:a14="http://schemas.microsoft.com/office/drawing/2010/main">
                <a:solidFill>
                  <a:srgbClr val="FFFFFF"/>
                </a:solidFill>
              </a14:hiddenFill>
            </a:ext>
          </a:extLst>
        </p:spPr>
      </p:pic>
      <p:sp>
        <p:nvSpPr>
          <p:cNvPr id="6" name="1 Rectángulo"/>
          <p:cNvSpPr/>
          <p:nvPr userDrawn="1"/>
        </p:nvSpPr>
        <p:spPr>
          <a:xfrm>
            <a:off x="5508104" y="4989612"/>
            <a:ext cx="3635896" cy="1538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CO" sz="400" dirty="0">
                <a:solidFill>
                  <a:srgbClr val="FFFFFF"/>
                </a:solidFill>
                <a:latin typeface="Akkurat" pitchFamily="2" charset="0"/>
              </a:rPr>
              <a:t>Esta información es confidencial, por lo cual su copia, distribución y/o publicación por cualquier medio está prohibida</a:t>
            </a:r>
            <a:endParaRPr lang="es-ES" sz="400" dirty="0">
              <a:solidFill>
                <a:srgbClr val="FFFFFF"/>
              </a:solidFill>
              <a:latin typeface="Akkurat" pitchFamily="2" charset="0"/>
            </a:endParaRPr>
          </a:p>
        </p:txBody>
      </p:sp>
    </p:spTree>
    <p:extLst>
      <p:ext uri="{BB962C8B-B14F-4D97-AF65-F5344CB8AC3E}">
        <p14:creationId xmlns:p14="http://schemas.microsoft.com/office/powerpoint/2010/main" val="284777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75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ndo azul">
    <p:spTree>
      <p:nvGrpSpPr>
        <p:cNvPr id="1" name=""/>
        <p:cNvGrpSpPr/>
        <p:nvPr/>
      </p:nvGrpSpPr>
      <p:grpSpPr>
        <a:xfrm>
          <a:off x="0" y="0"/>
          <a:ext cx="0" cy="0"/>
          <a:chOff x="0" y="0"/>
          <a:chExt cx="0" cy="0"/>
        </a:xfrm>
      </p:grpSpPr>
      <p:pic>
        <p:nvPicPr>
          <p:cNvPr id="9" name="Picture 2" descr="D:\PIEZAS GRÁFICAS\PROYECTO TOOLKIT\PLANTILLA 2017\LOGO OPEN RGB ngativo-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94745"/>
            <a:ext cx="822240" cy="307017"/>
          </a:xfrm>
          <a:prstGeom prst="rect">
            <a:avLst/>
          </a:prstGeom>
          <a:noFill/>
          <a:extLst>
            <a:ext uri="{909E8E84-426E-40DD-AFC4-6F175D3DCCD1}">
              <a14:hiddenFill xmlns:a14="http://schemas.microsoft.com/office/drawing/2010/main">
                <a:solidFill>
                  <a:srgbClr val="FFFFFF"/>
                </a:solidFill>
              </a14:hiddenFill>
            </a:ext>
          </a:extLst>
        </p:spPr>
      </p:pic>
      <p:sp>
        <p:nvSpPr>
          <p:cNvPr id="6" name="1 Rectángulo"/>
          <p:cNvSpPr/>
          <p:nvPr userDrawn="1"/>
        </p:nvSpPr>
        <p:spPr>
          <a:xfrm>
            <a:off x="5508104" y="4989612"/>
            <a:ext cx="3635896" cy="153888"/>
          </a:xfrm>
          <a:prstGeom prst="rect">
            <a:avLst/>
          </a:prstGeom>
        </p:spPr>
        <p:txBody>
          <a:bodyPr wrap="square" lIns="91426" tIns="45712" rIns="91426" bIns="45712">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CO" sz="400" b="0" i="0" kern="1200" dirty="0">
                <a:solidFill>
                  <a:schemeClr val="bg1"/>
                </a:solidFill>
                <a:effectLst/>
                <a:latin typeface="Akkurat" pitchFamily="2" charset="0"/>
                <a:ea typeface="+mn-ea"/>
                <a:cs typeface="+mn-cs"/>
              </a:rPr>
              <a:t>Esta información es confidencial, por lo cual su copia, distribución y/o publicación por cualquier medio está prohibida</a:t>
            </a:r>
            <a:endParaRPr lang="es-ES" sz="400" dirty="0">
              <a:solidFill>
                <a:schemeClr val="bg1"/>
              </a:solidFill>
              <a:latin typeface="Akkurat" pitchFamily="2" charset="0"/>
            </a:endParaRPr>
          </a:p>
        </p:txBody>
      </p:sp>
    </p:spTree>
    <p:extLst>
      <p:ext uri="{BB962C8B-B14F-4D97-AF65-F5344CB8AC3E}">
        <p14:creationId xmlns:p14="http://schemas.microsoft.com/office/powerpoint/2010/main" val="176901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userDrawn="1"/>
        </p:nvSpPr>
        <p:spPr>
          <a:xfrm>
            <a:off x="0" y="0"/>
            <a:ext cx="9144000" cy="5143500"/>
          </a:xfrm>
          <a:prstGeom prst="rect">
            <a:avLst/>
          </a:prstGeom>
          <a:solidFill>
            <a:srgbClr val="17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2" descr="D:\PIEZAS GRÁFICAS\PROYECTO TOOLKIT\PLANTILLA 2017\LOGO OPEN RGB ngativo-01.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172400" y="94744"/>
            <a:ext cx="822240" cy="307017"/>
          </a:xfrm>
          <a:prstGeom prst="rect">
            <a:avLst/>
          </a:prstGeom>
          <a:noFill/>
          <a:extLst>
            <a:ext uri="{909E8E84-426E-40DD-AFC4-6F175D3DCCD1}">
              <a14:hiddenFill xmlns:a14="http://schemas.microsoft.com/office/drawing/2010/main">
                <a:solidFill>
                  <a:srgbClr val="FFFFFF"/>
                </a:solidFill>
              </a14:hiddenFill>
            </a:ext>
          </a:extLst>
        </p:spPr>
      </p:pic>
      <p:sp>
        <p:nvSpPr>
          <p:cNvPr id="12" name="1 Rectángulo"/>
          <p:cNvSpPr/>
          <p:nvPr userDrawn="1"/>
        </p:nvSpPr>
        <p:spPr>
          <a:xfrm>
            <a:off x="5508104" y="4989612"/>
            <a:ext cx="3635896" cy="1538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00" b="0" i="0" kern="1200" dirty="0">
                <a:solidFill>
                  <a:schemeClr val="bg1"/>
                </a:solidFill>
                <a:effectLst/>
                <a:latin typeface="+mn-lt"/>
                <a:ea typeface="+mn-ea"/>
                <a:cs typeface="+mn-cs"/>
              </a:rPr>
              <a:t>This information is confidential and may not be used, copied, published or distributed</a:t>
            </a:r>
            <a:endParaRPr lang="es-ES" sz="400"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2" r:id="rId6"/>
    <p:sldLayoutId id="2147483654" r:id="rId7"/>
    <p:sldLayoutId id="2147483661" r:id="rId8"/>
    <p:sldLayoutId id="2147483662" r:id="rId9"/>
    <p:sldLayoutId id="214748366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59.png"/><Relationship Id="rId5" Type="http://schemas.microsoft.com/office/2007/relationships/hdphoto" Target="../media/hdphoto4.wdp"/><Relationship Id="rId4" Type="http://schemas.openxmlformats.org/officeDocument/2006/relationships/image" Target="../media/image58.png"/><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9.png"/><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93.png"/><Relationship Id="rId1" Type="http://schemas.openxmlformats.org/officeDocument/2006/relationships/slideLayout" Target="../slideLayouts/slideLayout4.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3" Type="http://schemas.openxmlformats.org/officeDocument/2006/relationships/image" Target="../media/image107.png"/><Relationship Id="rId21" Type="http://schemas.openxmlformats.org/officeDocument/2006/relationships/image" Target="../media/image125.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 Type="http://schemas.openxmlformats.org/officeDocument/2006/relationships/image" Target="../media/image106.png"/><Relationship Id="rId16" Type="http://schemas.openxmlformats.org/officeDocument/2006/relationships/image" Target="../media/image120.png"/><Relationship Id="rId20" Type="http://schemas.openxmlformats.org/officeDocument/2006/relationships/image" Target="../media/image124.png"/><Relationship Id="rId1" Type="http://schemas.openxmlformats.org/officeDocument/2006/relationships/slideLayout" Target="../slideLayouts/slideLayout5.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5.xml"/><Relationship Id="rId4" Type="http://schemas.openxmlformats.org/officeDocument/2006/relationships/image" Target="../media/image129.jpeg"/></Relationships>
</file>

<file path=ppt/slides/_rels/slide2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PNG"/><Relationship Id="rId1" Type="http://schemas.openxmlformats.org/officeDocument/2006/relationships/slideLayout" Target="../slideLayouts/slideLayout5.xml"/><Relationship Id="rId4" Type="http://schemas.openxmlformats.org/officeDocument/2006/relationships/image" Target="../media/image128.png"/></Relationships>
</file>

<file path=ppt/slides/_rels/slide27.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jpeg"/><Relationship Id="rId1" Type="http://schemas.openxmlformats.org/officeDocument/2006/relationships/slideLayout" Target="../slideLayouts/slideLayout5.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28.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png"/><Relationship Id="rId1" Type="http://schemas.openxmlformats.org/officeDocument/2006/relationships/slideLayout" Target="../slideLayouts/slideLayout5.xml"/><Relationship Id="rId4" Type="http://schemas.openxmlformats.org/officeDocument/2006/relationships/image" Target="../media/image128.png"/></Relationships>
</file>

<file path=ppt/slides/_rels/slide2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png"/><Relationship Id="rId1" Type="http://schemas.openxmlformats.org/officeDocument/2006/relationships/slideLayout" Target="../slideLayouts/slideLayout5.xml"/><Relationship Id="rId4" Type="http://schemas.openxmlformats.org/officeDocument/2006/relationships/image" Target="../media/image12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2.png"/><Relationship Id="rId1" Type="http://schemas.openxmlformats.org/officeDocument/2006/relationships/slideLayout" Target="../slideLayouts/slideLayout5.xml"/><Relationship Id="rId4" Type="http://schemas.openxmlformats.org/officeDocument/2006/relationships/image" Target="../media/image128.png"/></Relationships>
</file>

<file path=ppt/slides/_rels/slide31.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png"/><Relationship Id="rId1" Type="http://schemas.openxmlformats.org/officeDocument/2006/relationships/slideLayout" Target="../slideLayouts/slideLayout5.xml"/><Relationship Id="rId4" Type="http://schemas.openxmlformats.org/officeDocument/2006/relationships/image" Target="../media/image128.png"/></Relationships>
</file>

<file path=ppt/slides/_rels/slide32.xml.rels><?xml version="1.0" encoding="UTF-8" standalone="yes"?>
<Relationships xmlns="http://schemas.openxmlformats.org/package/2006/relationships"><Relationship Id="rId3" Type="http://schemas.openxmlformats.org/officeDocument/2006/relationships/image" Target="../media/image141.jpeg"/><Relationship Id="rId7" Type="http://schemas.openxmlformats.org/officeDocument/2006/relationships/image" Target="../media/image132.jpeg"/><Relationship Id="rId2" Type="http://schemas.openxmlformats.org/officeDocument/2006/relationships/image" Target="../media/image144.jpeg"/><Relationship Id="rId1" Type="http://schemas.openxmlformats.org/officeDocument/2006/relationships/slideLayout" Target="../slideLayouts/slideLayout5.xml"/><Relationship Id="rId6" Type="http://schemas.openxmlformats.org/officeDocument/2006/relationships/image" Target="../media/image129.jpeg"/><Relationship Id="rId5" Type="http://schemas.openxmlformats.org/officeDocument/2006/relationships/image" Target="../media/image131.jpeg"/><Relationship Id="rId4" Type="http://schemas.openxmlformats.org/officeDocument/2006/relationships/image" Target="../media/image139.jpeg"/></Relationships>
</file>

<file path=ppt/slides/_rels/slide33.xml.rels><?xml version="1.0" encoding="UTF-8" standalone="yes"?>
<Relationships xmlns="http://schemas.openxmlformats.org/package/2006/relationships"><Relationship Id="rId2" Type="http://schemas.openxmlformats.org/officeDocument/2006/relationships/image" Target="../media/image145.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3.png"/><Relationship Id="rId21" Type="http://schemas.openxmlformats.org/officeDocument/2006/relationships/image" Target="../media/image30.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148.png"/><Relationship Id="rId7" Type="http://schemas.openxmlformats.org/officeDocument/2006/relationships/image" Target="../media/image152.png"/><Relationship Id="rId12" Type="http://schemas.openxmlformats.org/officeDocument/2006/relationships/image" Target="../media/image157.png"/><Relationship Id="rId2" Type="http://schemas.openxmlformats.org/officeDocument/2006/relationships/image" Target="../media/image147.png"/><Relationship Id="rId1" Type="http://schemas.openxmlformats.org/officeDocument/2006/relationships/slideLayout" Target="../slideLayouts/slideLayout5.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0.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3" Type="http://schemas.openxmlformats.org/officeDocument/2006/relationships/image" Target="../media/image160.png"/><Relationship Id="rId7" Type="http://schemas.openxmlformats.org/officeDocument/2006/relationships/image" Target="../media/image164.png"/><Relationship Id="rId12" Type="http://schemas.openxmlformats.org/officeDocument/2006/relationships/image" Target="../media/image169.png"/><Relationship Id="rId2" Type="http://schemas.openxmlformats.org/officeDocument/2006/relationships/image" Target="../media/image159.png"/><Relationship Id="rId1" Type="http://schemas.openxmlformats.org/officeDocument/2006/relationships/slideLayout" Target="../slideLayouts/slideLayout5.x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s>
</file>

<file path=ppt/slides/_rels/slide51.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image" Target="../media/image171.png"/><Relationship Id="rId1" Type="http://schemas.openxmlformats.org/officeDocument/2006/relationships/slideLayout" Target="../slideLayouts/slideLayout5.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6.png"/><Relationship Id="rId11" Type="http://schemas.microsoft.com/office/2007/relationships/hdphoto" Target="../media/hdphoto2.wdp"/><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96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EE3B-7E6B-4443-8317-E5F7513EB92C}"/>
              </a:ext>
            </a:extLst>
          </p:cNvPr>
          <p:cNvSpPr>
            <a:spLocks noGrp="1"/>
          </p:cNvSpPr>
          <p:nvPr>
            <p:ph type="title"/>
          </p:nvPr>
        </p:nvSpPr>
        <p:spPr/>
        <p:txBody>
          <a:bodyPr/>
          <a:lstStyle/>
          <a:p>
            <a:r>
              <a:rPr lang="es-CO" dirty="0" err="1"/>
              <a:t>The</a:t>
            </a:r>
            <a:r>
              <a:rPr lang="es-CO" dirty="0"/>
              <a:t> </a:t>
            </a:r>
            <a:r>
              <a:rPr lang="es-CO" dirty="0" err="1"/>
              <a:t>Innovation</a:t>
            </a:r>
            <a:r>
              <a:rPr lang="es-CO" dirty="0"/>
              <a:t> </a:t>
            </a:r>
            <a:r>
              <a:rPr lang="es-CO" dirty="0" err="1"/>
              <a:t>is</a:t>
            </a:r>
            <a:r>
              <a:rPr lang="es-CO" dirty="0"/>
              <a:t> </a:t>
            </a:r>
            <a:r>
              <a:rPr lang="es-CO" dirty="0" err="1"/>
              <a:t>the</a:t>
            </a:r>
            <a:r>
              <a:rPr lang="es-CO" dirty="0"/>
              <a:t> </a:t>
            </a:r>
            <a:r>
              <a:rPr lang="es-CO" dirty="0" err="1"/>
              <a:t>key</a:t>
            </a:r>
            <a:endParaRPr lang="es-CO" dirty="0"/>
          </a:p>
        </p:txBody>
      </p:sp>
      <p:sp>
        <p:nvSpPr>
          <p:cNvPr id="3" name="27 Rectángulo">
            <a:extLst>
              <a:ext uri="{FF2B5EF4-FFF2-40B4-BE49-F238E27FC236}">
                <a16:creationId xmlns:a16="http://schemas.microsoft.com/office/drawing/2014/main" id="{50A2038F-EA79-437B-B246-3B5587FBED92}"/>
              </a:ext>
            </a:extLst>
          </p:cNvPr>
          <p:cNvSpPr/>
          <p:nvPr/>
        </p:nvSpPr>
        <p:spPr>
          <a:xfrm>
            <a:off x="4762362" y="2910648"/>
            <a:ext cx="1878533" cy="1107996"/>
          </a:xfrm>
          <a:prstGeom prst="rect">
            <a:avLst/>
          </a:prstGeom>
        </p:spPr>
        <p:txBody>
          <a:bodyPr wrap="square" anchor="t">
            <a:spAutoFit/>
          </a:bodyPr>
          <a:lstStyle/>
          <a:p>
            <a:pPr algn="ctr" fontAlgn="t"/>
            <a:r>
              <a:rPr lang="en-US" sz="1100" dirty="0">
                <a:solidFill>
                  <a:schemeClr val="bg1"/>
                </a:solidFill>
              </a:rPr>
              <a:t>We have an Innovation Program in which 300 collaborators and 25 sponsors participate. 95 ideas are generated annually</a:t>
            </a:r>
            <a:r>
              <a:rPr lang="en-US" sz="1000" dirty="0">
                <a:solidFill>
                  <a:schemeClr val="bg1"/>
                </a:solidFill>
              </a:rPr>
              <a:t>.</a:t>
            </a:r>
          </a:p>
        </p:txBody>
      </p:sp>
      <p:sp>
        <p:nvSpPr>
          <p:cNvPr id="4" name="25 CuadroTexto">
            <a:extLst>
              <a:ext uri="{FF2B5EF4-FFF2-40B4-BE49-F238E27FC236}">
                <a16:creationId xmlns:a16="http://schemas.microsoft.com/office/drawing/2014/main" id="{DAB6E329-696B-408F-AE82-AD85FC40F63B}"/>
              </a:ext>
            </a:extLst>
          </p:cNvPr>
          <p:cNvSpPr txBox="1"/>
          <p:nvPr/>
        </p:nvSpPr>
        <p:spPr>
          <a:xfrm>
            <a:off x="2503102" y="2910648"/>
            <a:ext cx="1878533" cy="600164"/>
          </a:xfrm>
          <a:prstGeom prst="rect">
            <a:avLst/>
          </a:prstGeom>
          <a:noFill/>
        </p:spPr>
        <p:txBody>
          <a:bodyPr wrap="square" rtlCol="0">
            <a:spAutoFit/>
          </a:bodyPr>
          <a:lstStyle/>
          <a:p>
            <a:pPr algn="ctr"/>
            <a:r>
              <a:rPr lang="en-US" sz="1100" dirty="0">
                <a:solidFill>
                  <a:schemeClr val="bg1"/>
                </a:solidFill>
              </a:rPr>
              <a:t> 30% of our income goes to research, development and innovation</a:t>
            </a:r>
          </a:p>
        </p:txBody>
      </p:sp>
      <p:sp>
        <p:nvSpPr>
          <p:cNvPr id="5" name="29 CuadroTexto">
            <a:extLst>
              <a:ext uri="{FF2B5EF4-FFF2-40B4-BE49-F238E27FC236}">
                <a16:creationId xmlns:a16="http://schemas.microsoft.com/office/drawing/2014/main" id="{8D0415F8-D7B2-47C0-B0A8-E3CD545987B5}"/>
              </a:ext>
            </a:extLst>
          </p:cNvPr>
          <p:cNvSpPr txBox="1"/>
          <p:nvPr/>
        </p:nvSpPr>
        <p:spPr>
          <a:xfrm>
            <a:off x="243840" y="2910648"/>
            <a:ext cx="1878534" cy="600164"/>
          </a:xfrm>
          <a:prstGeom prst="rect">
            <a:avLst/>
          </a:prstGeom>
          <a:noFill/>
        </p:spPr>
        <p:txBody>
          <a:bodyPr wrap="square" rtlCol="0">
            <a:spAutoFit/>
          </a:bodyPr>
          <a:lstStyle/>
          <a:p>
            <a:pPr algn="ctr"/>
            <a:r>
              <a:rPr lang="en-US" sz="1100" dirty="0">
                <a:solidFill>
                  <a:schemeClr val="bg1"/>
                </a:solidFill>
              </a:rPr>
              <a:t>We are a product company with a clear focus and specialization</a:t>
            </a:r>
          </a:p>
        </p:txBody>
      </p:sp>
      <p:sp>
        <p:nvSpPr>
          <p:cNvPr id="6" name="33 CuadroTexto">
            <a:extLst>
              <a:ext uri="{FF2B5EF4-FFF2-40B4-BE49-F238E27FC236}">
                <a16:creationId xmlns:a16="http://schemas.microsoft.com/office/drawing/2014/main" id="{6C9C2B2D-6DD3-4740-902C-1D3A4B018610}"/>
              </a:ext>
            </a:extLst>
          </p:cNvPr>
          <p:cNvSpPr txBox="1"/>
          <p:nvPr/>
        </p:nvSpPr>
        <p:spPr>
          <a:xfrm>
            <a:off x="7021622" y="2910648"/>
            <a:ext cx="1878538" cy="1107996"/>
          </a:xfrm>
          <a:prstGeom prst="rect">
            <a:avLst/>
          </a:prstGeom>
          <a:noFill/>
        </p:spPr>
        <p:txBody>
          <a:bodyPr wrap="square" rtlCol="0">
            <a:spAutoFit/>
          </a:bodyPr>
          <a:lstStyle/>
          <a:p>
            <a:pPr algn="ctr"/>
            <a:r>
              <a:rPr lang="en-US" sz="1100" dirty="0">
                <a:solidFill>
                  <a:schemeClr val="bg1"/>
                </a:solidFill>
              </a:rPr>
              <a:t>We have incorporated automation, cloud, mobility, analytics and artificial intelligence technologies into our solution.</a:t>
            </a:r>
            <a:endParaRPr lang="es-CO" sz="1100" dirty="0">
              <a:solidFill>
                <a:schemeClr val="bg1"/>
              </a:solidFill>
            </a:endParaRPr>
          </a:p>
        </p:txBody>
      </p:sp>
      <p:pic>
        <p:nvPicPr>
          <p:cNvPr id="11" name="Picture 2" descr="D:\PIEZAS GRÁFICAS\Agenda ministro\PPT\technology.png">
            <a:extLst>
              <a:ext uri="{FF2B5EF4-FFF2-40B4-BE49-F238E27FC236}">
                <a16:creationId xmlns:a16="http://schemas.microsoft.com/office/drawing/2014/main" id="{320E8133-473D-4DE7-A602-16286046550E}"/>
              </a:ext>
            </a:extLst>
          </p:cNvPr>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541" y="1938158"/>
            <a:ext cx="734173" cy="734173"/>
          </a:xfrm>
          <a:prstGeom prst="rect">
            <a:avLst/>
          </a:prstGeom>
          <a:extLst>
            <a:ext uri="{909E8E84-426E-40DD-AFC4-6F175D3DCCD1}">
              <a14:hiddenFill xmlns:a14="http://schemas.microsoft.com/office/drawing/2010/main">
                <a:solidFill>
                  <a:srgbClr val="FFFFFF"/>
                </a:solidFill>
              </a14:hiddenFill>
            </a:ext>
          </a:extLst>
        </p:spPr>
      </p:pic>
      <p:pic>
        <p:nvPicPr>
          <p:cNvPr id="12" name="Picture 4" descr="D:\PIEZAS GRÁFICAS\Agenda ministro\PPT\FFC000.png">
            <a:extLst>
              <a:ext uri="{FF2B5EF4-FFF2-40B4-BE49-F238E27FC236}">
                <a16:creationId xmlns:a16="http://schemas.microsoft.com/office/drawing/2014/main" id="{D9723A21-0814-4F47-AB58-524CE2E744C0}"/>
              </a:ext>
            </a:extLst>
          </p:cNvPr>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19203" y="1982079"/>
            <a:ext cx="646330" cy="6463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PIEZAS GRÁFICAS\Agenda ministro\PPT\support.png">
            <a:extLst>
              <a:ext uri="{FF2B5EF4-FFF2-40B4-BE49-F238E27FC236}">
                <a16:creationId xmlns:a16="http://schemas.microsoft.com/office/drawing/2014/main" id="{6BD7E797-F80E-4B5A-97DB-D71C793259A0}"/>
              </a:ext>
            </a:extLst>
          </p:cNvPr>
          <p:cNvPicPr>
            <a:picLocks noChangeAspect="1" noChangeArrowheads="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59942" y="1982079"/>
            <a:ext cx="646330" cy="6463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PIEZAS GRÁFICAS\Agenda ministro\PPT\award.png">
            <a:extLst>
              <a:ext uri="{FF2B5EF4-FFF2-40B4-BE49-F238E27FC236}">
                <a16:creationId xmlns:a16="http://schemas.microsoft.com/office/drawing/2014/main" id="{2F777F4E-8594-4A60-A4D6-339EC6FDE8BC}"/>
              </a:ext>
            </a:extLst>
          </p:cNvPr>
          <p:cNvPicPr>
            <a:picLocks noChangeAspect="1" noChangeArrowheads="1"/>
          </p:cNvPicPr>
          <p:nvPr/>
        </p:nvPicPr>
        <p:blipFill>
          <a:blip r:embed="rId8" cstate="print">
            <a:duotone>
              <a:prstClr val="black"/>
              <a:schemeClr val="accent3">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637726" y="1982079"/>
            <a:ext cx="646330" cy="64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5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192412"/>
            <a:ext cx="3888432" cy="620638"/>
          </a:xfrm>
        </p:spPr>
        <p:txBody>
          <a:bodyPr anchor="t"/>
          <a:lstStyle/>
          <a:p>
            <a:pPr lvl="0">
              <a:spcBef>
                <a:spcPts val="0"/>
              </a:spcBef>
              <a:defRPr/>
            </a:pPr>
            <a:r>
              <a:rPr lang="en-US" dirty="0"/>
              <a:t>What We Do</a:t>
            </a:r>
          </a:p>
        </p:txBody>
      </p:sp>
    </p:spTree>
    <p:extLst>
      <p:ext uri="{BB962C8B-B14F-4D97-AF65-F5344CB8AC3E}">
        <p14:creationId xmlns:p14="http://schemas.microsoft.com/office/powerpoint/2010/main" val="103518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58 Elipse">
            <a:extLst>
              <a:ext uri="{FF2B5EF4-FFF2-40B4-BE49-F238E27FC236}">
                <a16:creationId xmlns:a16="http://schemas.microsoft.com/office/drawing/2014/main" id="{2E20361E-C3B0-4B4F-BD5D-A1ECF3AEE5FB}"/>
              </a:ext>
            </a:extLst>
          </p:cNvPr>
          <p:cNvSpPr/>
          <p:nvPr/>
        </p:nvSpPr>
        <p:spPr>
          <a:xfrm>
            <a:off x="3372486" y="1449151"/>
            <a:ext cx="2399028" cy="239902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00" dirty="0">
              <a:solidFill>
                <a:srgbClr val="002060"/>
              </a:solidFill>
              <a:latin typeface="+mj-lt"/>
            </a:endParaRPr>
          </a:p>
        </p:txBody>
      </p:sp>
      <p:grpSp>
        <p:nvGrpSpPr>
          <p:cNvPr id="26" name="20 Grupo">
            <a:extLst>
              <a:ext uri="{FF2B5EF4-FFF2-40B4-BE49-F238E27FC236}">
                <a16:creationId xmlns:a16="http://schemas.microsoft.com/office/drawing/2014/main" id="{1A5D2E09-0E5C-4C40-A2CE-C29239CE0429}"/>
              </a:ext>
            </a:extLst>
          </p:cNvPr>
          <p:cNvGrpSpPr/>
          <p:nvPr/>
        </p:nvGrpSpPr>
        <p:grpSpPr>
          <a:xfrm>
            <a:off x="3154091" y="1230758"/>
            <a:ext cx="2835819" cy="2835812"/>
            <a:chOff x="2972460" y="398610"/>
            <a:chExt cx="5961990" cy="5961988"/>
          </a:xfrm>
        </p:grpSpPr>
        <p:sp>
          <p:nvSpPr>
            <p:cNvPr id="27" name="253 Anillo">
              <a:extLst>
                <a:ext uri="{FF2B5EF4-FFF2-40B4-BE49-F238E27FC236}">
                  <a16:creationId xmlns:a16="http://schemas.microsoft.com/office/drawing/2014/main" id="{D1C259FF-D6D4-42D4-9C45-0823BF661409}"/>
                </a:ext>
              </a:extLst>
            </p:cNvPr>
            <p:cNvSpPr/>
            <p:nvPr/>
          </p:nvSpPr>
          <p:spPr>
            <a:xfrm>
              <a:off x="2972460" y="398610"/>
              <a:ext cx="5961990" cy="5961988"/>
            </a:xfrm>
            <a:prstGeom prst="donut">
              <a:avLst>
                <a:gd name="adj" fmla="val 8672"/>
              </a:avLst>
            </a:prstGeom>
            <a:solidFill>
              <a:srgbClr val="0C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a:solidFill>
                  <a:schemeClr val="tx1"/>
                </a:solidFill>
                <a:latin typeface="+mj-lt"/>
              </a:endParaRPr>
            </a:p>
          </p:txBody>
        </p:sp>
        <p:sp>
          <p:nvSpPr>
            <p:cNvPr id="28" name="254 CuadroTexto">
              <a:extLst>
                <a:ext uri="{FF2B5EF4-FFF2-40B4-BE49-F238E27FC236}">
                  <a16:creationId xmlns:a16="http://schemas.microsoft.com/office/drawing/2014/main" id="{8D4F318A-4903-4E85-9DDD-8705C3C58B6E}"/>
                </a:ext>
              </a:extLst>
            </p:cNvPr>
            <p:cNvSpPr txBox="1"/>
            <p:nvPr/>
          </p:nvSpPr>
          <p:spPr>
            <a:xfrm>
              <a:off x="5185982" y="439319"/>
              <a:ext cx="1446461" cy="485299"/>
            </a:xfrm>
            <a:prstGeom prst="rect">
              <a:avLst/>
            </a:prstGeom>
            <a:noFill/>
          </p:spPr>
          <p:txBody>
            <a:bodyPr wrap="none" rtlCol="0">
              <a:spAutoFit/>
            </a:bodyPr>
            <a:lstStyle/>
            <a:p>
              <a:pPr algn="ctr"/>
              <a:r>
                <a:rPr lang="es-ES" sz="900" b="1" dirty="0" err="1">
                  <a:solidFill>
                    <a:schemeClr val="bg1"/>
                  </a:solidFill>
                  <a:latin typeface="+mj-lt"/>
                </a:rPr>
                <a:t>Analytics</a:t>
              </a:r>
              <a:endParaRPr lang="es-ES" sz="900" b="1" dirty="0">
                <a:solidFill>
                  <a:schemeClr val="bg1"/>
                </a:solidFill>
                <a:latin typeface="+mj-lt"/>
              </a:endParaRPr>
            </a:p>
          </p:txBody>
        </p:sp>
        <p:sp>
          <p:nvSpPr>
            <p:cNvPr id="29" name="257 CuadroTexto">
              <a:extLst>
                <a:ext uri="{FF2B5EF4-FFF2-40B4-BE49-F238E27FC236}">
                  <a16:creationId xmlns:a16="http://schemas.microsoft.com/office/drawing/2014/main" id="{893FF376-2EAF-4EBA-824C-A4C726C2C800}"/>
                </a:ext>
              </a:extLst>
            </p:cNvPr>
            <p:cNvSpPr txBox="1"/>
            <p:nvPr/>
          </p:nvSpPr>
          <p:spPr>
            <a:xfrm>
              <a:off x="5012419" y="5841442"/>
              <a:ext cx="1793584" cy="485299"/>
            </a:xfrm>
            <a:prstGeom prst="rect">
              <a:avLst/>
            </a:prstGeom>
            <a:noFill/>
          </p:spPr>
          <p:txBody>
            <a:bodyPr wrap="none" rtlCol="0">
              <a:spAutoFit/>
            </a:bodyPr>
            <a:lstStyle/>
            <a:p>
              <a:pPr algn="ctr"/>
              <a:r>
                <a:rPr lang="es-ES" sz="900" b="1" dirty="0" err="1">
                  <a:solidFill>
                    <a:schemeClr val="bg1"/>
                  </a:solidFill>
                  <a:latin typeface="+mj-lt"/>
                </a:rPr>
                <a:t>Dashboards</a:t>
              </a:r>
              <a:endParaRPr lang="es-ES" sz="900" b="1" dirty="0">
                <a:solidFill>
                  <a:schemeClr val="bg1"/>
                </a:solidFill>
                <a:latin typeface="+mj-lt"/>
              </a:endParaRPr>
            </a:p>
          </p:txBody>
        </p:sp>
      </p:grpSp>
      <p:grpSp>
        <p:nvGrpSpPr>
          <p:cNvPr id="7" name="Group 6">
            <a:extLst>
              <a:ext uri="{FF2B5EF4-FFF2-40B4-BE49-F238E27FC236}">
                <a16:creationId xmlns:a16="http://schemas.microsoft.com/office/drawing/2014/main" id="{4772DBCD-F2DB-4B86-BF6E-1FBAC5136E0C}"/>
              </a:ext>
            </a:extLst>
          </p:cNvPr>
          <p:cNvGrpSpPr/>
          <p:nvPr/>
        </p:nvGrpSpPr>
        <p:grpSpPr>
          <a:xfrm>
            <a:off x="3328258" y="1400147"/>
            <a:ext cx="2487484" cy="2497035"/>
            <a:chOff x="3313744" y="1485137"/>
            <a:chExt cx="2487484" cy="2497035"/>
          </a:xfrm>
        </p:grpSpPr>
        <p:pic>
          <p:nvPicPr>
            <p:cNvPr id="34" name="Picture 33" descr="A picture containing object, lamp, black, light&#10;&#10;Description automatically generated">
              <a:extLst>
                <a:ext uri="{FF2B5EF4-FFF2-40B4-BE49-F238E27FC236}">
                  <a16:creationId xmlns:a16="http://schemas.microsoft.com/office/drawing/2014/main" id="{D590E84B-291E-40FE-8836-6F416E593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91508">
              <a:off x="4035763" y="1474005"/>
              <a:ext cx="1114098" cy="1136362"/>
            </a:xfrm>
            <a:prstGeom prst="rect">
              <a:avLst/>
            </a:prstGeom>
          </p:spPr>
        </p:pic>
        <p:pic>
          <p:nvPicPr>
            <p:cNvPr id="38" name="Picture 37" descr="A picture containing object, lamp, black, light&#10;&#10;Description automatically generated">
              <a:extLst>
                <a:ext uri="{FF2B5EF4-FFF2-40B4-BE49-F238E27FC236}">
                  <a16:creationId xmlns:a16="http://schemas.microsoft.com/office/drawing/2014/main" id="{EE3780F3-D46B-4B52-A180-5D6CE351E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279778">
              <a:off x="4586240" y="2158854"/>
              <a:ext cx="1214988" cy="1239268"/>
            </a:xfrm>
            <a:prstGeom prst="rect">
              <a:avLst/>
            </a:prstGeom>
          </p:spPr>
        </p:pic>
        <p:pic>
          <p:nvPicPr>
            <p:cNvPr id="44" name="Picture 43" descr="A picture containing object, lamp, black, light&#10;&#10;Description automatically generated">
              <a:extLst>
                <a:ext uri="{FF2B5EF4-FFF2-40B4-BE49-F238E27FC236}">
                  <a16:creationId xmlns:a16="http://schemas.microsoft.com/office/drawing/2014/main" id="{592809E4-4568-4A0B-836B-9C959974C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799197">
              <a:off x="3945683" y="2796884"/>
              <a:ext cx="1173562" cy="1197014"/>
            </a:xfrm>
            <a:prstGeom prst="rect">
              <a:avLst/>
            </a:prstGeom>
          </p:spPr>
        </p:pic>
        <p:pic>
          <p:nvPicPr>
            <p:cNvPr id="48" name="Picture 47" descr="A picture containing object, lamp, black, light&#10;&#10;Description automatically generated">
              <a:extLst>
                <a:ext uri="{FF2B5EF4-FFF2-40B4-BE49-F238E27FC236}">
                  <a16:creationId xmlns:a16="http://schemas.microsoft.com/office/drawing/2014/main" id="{89E3CE0C-2E72-48DE-9768-E932B54B83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92908">
              <a:off x="3313744" y="2086634"/>
              <a:ext cx="1173562" cy="1197014"/>
            </a:xfrm>
            <a:prstGeom prst="rect">
              <a:avLst/>
            </a:prstGeom>
          </p:spPr>
        </p:pic>
      </p:grpSp>
      <p:sp>
        <p:nvSpPr>
          <p:cNvPr id="31" name="64 Rectángulo redondeado">
            <a:extLst>
              <a:ext uri="{FF2B5EF4-FFF2-40B4-BE49-F238E27FC236}">
                <a16:creationId xmlns:a16="http://schemas.microsoft.com/office/drawing/2014/main" id="{32F1A049-A9A7-4652-80FA-2E6EDDB0DB14}"/>
              </a:ext>
            </a:extLst>
          </p:cNvPr>
          <p:cNvSpPr/>
          <p:nvPr/>
        </p:nvSpPr>
        <p:spPr>
          <a:xfrm>
            <a:off x="3003919" y="4525804"/>
            <a:ext cx="3136163" cy="397654"/>
          </a:xfrm>
          <a:prstGeom prst="roundRect">
            <a:avLst>
              <a:gd name="adj"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ea typeface="+mn-ea"/>
                <a:cs typeface="+mn-cs"/>
              </a:rPr>
              <a:t>On-premise, PaaS &amp; SaaS</a:t>
            </a:r>
          </a:p>
        </p:txBody>
      </p:sp>
      <p:sp>
        <p:nvSpPr>
          <p:cNvPr id="24" name="16 Elipse">
            <a:extLst>
              <a:ext uri="{FF2B5EF4-FFF2-40B4-BE49-F238E27FC236}">
                <a16:creationId xmlns:a16="http://schemas.microsoft.com/office/drawing/2014/main" id="{3D4EBFC6-5E0C-43EC-9AEF-11349DE1F669}"/>
              </a:ext>
            </a:extLst>
          </p:cNvPr>
          <p:cNvSpPr/>
          <p:nvPr/>
        </p:nvSpPr>
        <p:spPr>
          <a:xfrm>
            <a:off x="4241215" y="2810579"/>
            <a:ext cx="661568" cy="19466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lumMod val="50000"/>
                  </a:schemeClr>
                </a:solidFill>
                <a:latin typeface="+mj-lt"/>
              </a:rPr>
              <a:t>CIS</a:t>
            </a:r>
          </a:p>
        </p:txBody>
      </p:sp>
      <p:sp>
        <p:nvSpPr>
          <p:cNvPr id="4" name="TextBox 3">
            <a:extLst>
              <a:ext uri="{FF2B5EF4-FFF2-40B4-BE49-F238E27FC236}">
                <a16:creationId xmlns:a16="http://schemas.microsoft.com/office/drawing/2014/main" id="{944CB8D4-3308-4357-A1B2-30793F344448}"/>
              </a:ext>
            </a:extLst>
          </p:cNvPr>
          <p:cNvSpPr txBox="1"/>
          <p:nvPr/>
        </p:nvSpPr>
        <p:spPr>
          <a:xfrm>
            <a:off x="4175894" y="1934168"/>
            <a:ext cx="792205" cy="261610"/>
          </a:xfrm>
          <a:prstGeom prst="rect">
            <a:avLst/>
          </a:prstGeom>
          <a:noFill/>
        </p:spPr>
        <p:txBody>
          <a:bodyPr wrap="none" rtlCol="0" anchor="ctr">
            <a:spAutoFit/>
          </a:bodyPr>
          <a:lstStyle/>
          <a:p>
            <a:pPr algn="ctr"/>
            <a:r>
              <a:rPr lang="es-CO" sz="1050" dirty="0">
                <a:solidFill>
                  <a:schemeClr val="bg1">
                    <a:lumMod val="50000"/>
                  </a:schemeClr>
                </a:solidFill>
              </a:rPr>
              <a:t>CRM/CSS</a:t>
            </a:r>
          </a:p>
        </p:txBody>
      </p:sp>
      <p:sp>
        <p:nvSpPr>
          <p:cNvPr id="42" name="TextBox 41">
            <a:extLst>
              <a:ext uri="{FF2B5EF4-FFF2-40B4-BE49-F238E27FC236}">
                <a16:creationId xmlns:a16="http://schemas.microsoft.com/office/drawing/2014/main" id="{F70F9680-E2E7-4A55-81A1-69AA2CA83CFC}"/>
              </a:ext>
            </a:extLst>
          </p:cNvPr>
          <p:cNvSpPr txBox="1"/>
          <p:nvPr/>
        </p:nvSpPr>
        <p:spPr>
          <a:xfrm>
            <a:off x="5037231" y="2722724"/>
            <a:ext cx="574195" cy="261610"/>
          </a:xfrm>
          <a:prstGeom prst="rect">
            <a:avLst/>
          </a:prstGeom>
          <a:noFill/>
        </p:spPr>
        <p:txBody>
          <a:bodyPr wrap="none" rtlCol="0" anchor="ctr">
            <a:spAutoFit/>
          </a:bodyPr>
          <a:lstStyle/>
          <a:p>
            <a:pPr algn="ctr"/>
            <a:r>
              <a:rPr lang="es-CO" sz="1050" dirty="0">
                <a:solidFill>
                  <a:schemeClr val="bg1">
                    <a:lumMod val="50000"/>
                  </a:schemeClr>
                </a:solidFill>
              </a:rPr>
              <a:t>MWM</a:t>
            </a:r>
          </a:p>
        </p:txBody>
      </p:sp>
      <p:sp>
        <p:nvSpPr>
          <p:cNvPr id="43" name="TextBox 42">
            <a:extLst>
              <a:ext uri="{FF2B5EF4-FFF2-40B4-BE49-F238E27FC236}">
                <a16:creationId xmlns:a16="http://schemas.microsoft.com/office/drawing/2014/main" id="{5490CC05-429F-4548-AC68-DF7840E6E2B6}"/>
              </a:ext>
            </a:extLst>
          </p:cNvPr>
          <p:cNvSpPr txBox="1"/>
          <p:nvPr/>
        </p:nvSpPr>
        <p:spPr>
          <a:xfrm>
            <a:off x="4308945" y="3480512"/>
            <a:ext cx="526106" cy="253916"/>
          </a:xfrm>
          <a:prstGeom prst="rect">
            <a:avLst/>
          </a:prstGeom>
          <a:noFill/>
        </p:spPr>
        <p:txBody>
          <a:bodyPr wrap="none" rtlCol="0" anchor="ctr">
            <a:spAutoFit/>
          </a:bodyPr>
          <a:lstStyle/>
          <a:p>
            <a:pPr algn="ctr"/>
            <a:r>
              <a:rPr lang="es-CO" sz="1050" dirty="0">
                <a:solidFill>
                  <a:schemeClr val="bg1">
                    <a:lumMod val="50000"/>
                  </a:schemeClr>
                </a:solidFill>
              </a:rPr>
              <a:t>MDM</a:t>
            </a:r>
          </a:p>
        </p:txBody>
      </p:sp>
      <p:sp>
        <p:nvSpPr>
          <p:cNvPr id="45" name="TextBox 44">
            <a:extLst>
              <a:ext uri="{FF2B5EF4-FFF2-40B4-BE49-F238E27FC236}">
                <a16:creationId xmlns:a16="http://schemas.microsoft.com/office/drawing/2014/main" id="{B85F6884-B9A8-4E26-8DA0-333DB8529E64}"/>
              </a:ext>
            </a:extLst>
          </p:cNvPr>
          <p:cNvSpPr txBox="1"/>
          <p:nvPr/>
        </p:nvSpPr>
        <p:spPr>
          <a:xfrm>
            <a:off x="3603604" y="2726571"/>
            <a:ext cx="439544" cy="253916"/>
          </a:xfrm>
          <a:prstGeom prst="rect">
            <a:avLst/>
          </a:prstGeom>
          <a:noFill/>
        </p:spPr>
        <p:txBody>
          <a:bodyPr wrap="none" rtlCol="0" anchor="ctr">
            <a:spAutoFit/>
          </a:bodyPr>
          <a:lstStyle/>
          <a:p>
            <a:pPr algn="ctr"/>
            <a:r>
              <a:rPr lang="es-CO" sz="1050" dirty="0">
                <a:solidFill>
                  <a:schemeClr val="bg1">
                    <a:lumMod val="50000"/>
                  </a:schemeClr>
                </a:solidFill>
              </a:rPr>
              <a:t>OSS</a:t>
            </a:r>
          </a:p>
        </p:txBody>
      </p:sp>
      <p:pic>
        <p:nvPicPr>
          <p:cNvPr id="47" name="Picture 46" descr="A close up of a logo&#10;&#10;Description automatically generated">
            <a:extLst>
              <a:ext uri="{FF2B5EF4-FFF2-40B4-BE49-F238E27FC236}">
                <a16:creationId xmlns:a16="http://schemas.microsoft.com/office/drawing/2014/main" id="{2A110805-2156-49C5-98A7-18526FC9E6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282" b="9282"/>
          <a:stretch/>
        </p:blipFill>
        <p:spPr>
          <a:xfrm>
            <a:off x="4400858" y="1667612"/>
            <a:ext cx="342280" cy="278738"/>
          </a:xfrm>
          <a:prstGeom prst="rect">
            <a:avLst/>
          </a:prstGeom>
        </p:spPr>
      </p:pic>
      <p:pic>
        <p:nvPicPr>
          <p:cNvPr id="49" name="Picture 48" descr="A picture containing drawing, plate, clock&#10;&#10;Description automatically generated">
            <a:extLst>
              <a:ext uri="{FF2B5EF4-FFF2-40B4-BE49-F238E27FC236}">
                <a16:creationId xmlns:a16="http://schemas.microsoft.com/office/drawing/2014/main" id="{83445FC5-A790-420E-977B-38D8BB061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3652" y="2412120"/>
            <a:ext cx="300957" cy="300954"/>
          </a:xfrm>
          <a:prstGeom prst="rect">
            <a:avLst/>
          </a:prstGeom>
        </p:spPr>
      </p:pic>
      <p:pic>
        <p:nvPicPr>
          <p:cNvPr id="51" name="Picture 50" descr="A close up of a sign&#10;&#10;Description automatically generated">
            <a:extLst>
              <a:ext uri="{FF2B5EF4-FFF2-40B4-BE49-F238E27FC236}">
                <a16:creationId xmlns:a16="http://schemas.microsoft.com/office/drawing/2014/main" id="{FF56F75E-7D85-4149-BCDB-5E9151BB2E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4301" y="3170460"/>
            <a:ext cx="326770" cy="326770"/>
          </a:xfrm>
          <a:prstGeom prst="rect">
            <a:avLst/>
          </a:prstGeom>
        </p:spPr>
      </p:pic>
      <p:pic>
        <p:nvPicPr>
          <p:cNvPr id="53" name="Picture 52">
            <a:extLst>
              <a:ext uri="{FF2B5EF4-FFF2-40B4-BE49-F238E27FC236}">
                <a16:creationId xmlns:a16="http://schemas.microsoft.com/office/drawing/2014/main" id="{9789D35F-EEDA-4A4D-96D1-7E2D5DBAA69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678650" y="2412120"/>
            <a:ext cx="300955" cy="300955"/>
          </a:xfrm>
          <a:prstGeom prst="rect">
            <a:avLst/>
          </a:prstGeom>
        </p:spPr>
      </p:pic>
      <p:pic>
        <p:nvPicPr>
          <p:cNvPr id="55" name="Picture 54" descr="A close up of a sign&#10;&#10;Description automatically generated">
            <a:extLst>
              <a:ext uri="{FF2B5EF4-FFF2-40B4-BE49-F238E27FC236}">
                <a16:creationId xmlns:a16="http://schemas.microsoft.com/office/drawing/2014/main" id="{BDAAA229-98D9-4ED0-ADF0-C45A64EF0B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37577" y="2421623"/>
            <a:ext cx="867532" cy="390386"/>
          </a:xfrm>
          <a:prstGeom prst="rect">
            <a:avLst/>
          </a:prstGeom>
        </p:spPr>
      </p:pic>
      <p:sp>
        <p:nvSpPr>
          <p:cNvPr id="5" name="Title 4">
            <a:extLst>
              <a:ext uri="{FF2B5EF4-FFF2-40B4-BE49-F238E27FC236}">
                <a16:creationId xmlns:a16="http://schemas.microsoft.com/office/drawing/2014/main" id="{4B7BE5D1-ABB6-49BB-9824-9ADB940D3C1D}"/>
              </a:ext>
            </a:extLst>
          </p:cNvPr>
          <p:cNvSpPr>
            <a:spLocks noGrp="1"/>
          </p:cNvSpPr>
          <p:nvPr>
            <p:ph type="title"/>
          </p:nvPr>
        </p:nvSpPr>
        <p:spPr/>
        <p:txBody>
          <a:bodyPr/>
          <a:lstStyle/>
          <a:p>
            <a:r>
              <a:rPr lang="es-CO" dirty="0" err="1">
                <a:latin typeface="Microsoft JhengHei UI" panose="020B0604030504040204" pitchFamily="34" charset="-120"/>
                <a:ea typeface="Microsoft JhengHei UI" panose="020B0604030504040204" pitchFamily="34" charset="-120"/>
              </a:rPr>
              <a:t>Our</a:t>
            </a:r>
            <a:r>
              <a:rPr lang="es-CO" dirty="0">
                <a:latin typeface="Microsoft JhengHei UI" panose="020B0604030504040204" pitchFamily="34" charset="-120"/>
                <a:ea typeface="Microsoft JhengHei UI" panose="020B0604030504040204" pitchFamily="34" charset="-120"/>
              </a:rPr>
              <a:t> </a:t>
            </a:r>
            <a:r>
              <a:rPr lang="es-CO" dirty="0" err="1">
                <a:latin typeface="Microsoft JhengHei UI" panose="020B0604030504040204" pitchFamily="34" charset="-120"/>
                <a:ea typeface="Microsoft JhengHei UI" panose="020B0604030504040204" pitchFamily="34" charset="-120"/>
              </a:rPr>
              <a:t>Product</a:t>
            </a:r>
            <a:endParaRPr lang="es-CO" dirty="0"/>
          </a:p>
        </p:txBody>
      </p:sp>
    </p:spTree>
    <p:extLst>
      <p:ext uri="{BB962C8B-B14F-4D97-AF65-F5344CB8AC3E}">
        <p14:creationId xmlns:p14="http://schemas.microsoft.com/office/powerpoint/2010/main" val="23928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105 Rectángulo">
            <a:extLst>
              <a:ext uri="{FF2B5EF4-FFF2-40B4-BE49-F238E27FC236}">
                <a16:creationId xmlns:a16="http://schemas.microsoft.com/office/drawing/2014/main" id="{009DA145-7C5B-4807-82A8-B6A0728E84D7}"/>
              </a:ext>
            </a:extLst>
          </p:cNvPr>
          <p:cNvSpPr/>
          <p:nvPr/>
        </p:nvSpPr>
        <p:spPr>
          <a:xfrm>
            <a:off x="393613" y="4222647"/>
            <a:ext cx="7267720" cy="63394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s-ES" sz="1000"/>
          </a:p>
        </p:txBody>
      </p:sp>
      <p:sp>
        <p:nvSpPr>
          <p:cNvPr id="59" name="101 Rectángulo">
            <a:extLst>
              <a:ext uri="{FF2B5EF4-FFF2-40B4-BE49-F238E27FC236}">
                <a16:creationId xmlns:a16="http://schemas.microsoft.com/office/drawing/2014/main" id="{EB6FB328-D5F8-478B-B758-434486E8C2A3}"/>
              </a:ext>
            </a:extLst>
          </p:cNvPr>
          <p:cNvSpPr/>
          <p:nvPr/>
        </p:nvSpPr>
        <p:spPr>
          <a:xfrm>
            <a:off x="5722700" y="3384377"/>
            <a:ext cx="1938634" cy="838272"/>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s-ES" sz="1000"/>
          </a:p>
        </p:txBody>
      </p:sp>
      <p:sp>
        <p:nvSpPr>
          <p:cNvPr id="60" name="93 Rectángulo">
            <a:extLst>
              <a:ext uri="{FF2B5EF4-FFF2-40B4-BE49-F238E27FC236}">
                <a16:creationId xmlns:a16="http://schemas.microsoft.com/office/drawing/2014/main" id="{047A437B-0BB4-4901-9D88-0707952F2FF9}"/>
              </a:ext>
            </a:extLst>
          </p:cNvPr>
          <p:cNvSpPr/>
          <p:nvPr/>
        </p:nvSpPr>
        <p:spPr>
          <a:xfrm>
            <a:off x="1711883" y="3384375"/>
            <a:ext cx="4010816" cy="838270"/>
          </a:xfrm>
          <a:prstGeom prst="rect">
            <a:avLst/>
          </a:prstGeom>
          <a:noFill/>
          <a:ln w="12700">
            <a:solidFill>
              <a:srgbClr val="49BCC4"/>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s-ES" sz="1000"/>
          </a:p>
        </p:txBody>
      </p:sp>
      <p:sp>
        <p:nvSpPr>
          <p:cNvPr id="61" name="88 Rectángulo">
            <a:extLst>
              <a:ext uri="{FF2B5EF4-FFF2-40B4-BE49-F238E27FC236}">
                <a16:creationId xmlns:a16="http://schemas.microsoft.com/office/drawing/2014/main" id="{02CEA596-F9D0-4114-AA67-FF4EAE7D886B}"/>
              </a:ext>
            </a:extLst>
          </p:cNvPr>
          <p:cNvSpPr/>
          <p:nvPr/>
        </p:nvSpPr>
        <p:spPr>
          <a:xfrm>
            <a:off x="5722700" y="2174618"/>
            <a:ext cx="1938634" cy="120975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s-ES" sz="1000"/>
          </a:p>
        </p:txBody>
      </p:sp>
      <p:sp>
        <p:nvSpPr>
          <p:cNvPr id="62" name="78 Rectángulo">
            <a:extLst>
              <a:ext uri="{FF2B5EF4-FFF2-40B4-BE49-F238E27FC236}">
                <a16:creationId xmlns:a16="http://schemas.microsoft.com/office/drawing/2014/main" id="{D253DD26-3989-4BE1-8782-88B5F4012453}"/>
              </a:ext>
            </a:extLst>
          </p:cNvPr>
          <p:cNvSpPr/>
          <p:nvPr/>
        </p:nvSpPr>
        <p:spPr>
          <a:xfrm>
            <a:off x="1711883" y="2174618"/>
            <a:ext cx="4010816" cy="1209758"/>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s-ES" sz="1000"/>
          </a:p>
        </p:txBody>
      </p:sp>
      <p:sp>
        <p:nvSpPr>
          <p:cNvPr id="63" name="18 Rectángulo">
            <a:extLst>
              <a:ext uri="{FF2B5EF4-FFF2-40B4-BE49-F238E27FC236}">
                <a16:creationId xmlns:a16="http://schemas.microsoft.com/office/drawing/2014/main" id="{D6792756-D0EC-44C1-838F-2990DFC77EB9}"/>
              </a:ext>
            </a:extLst>
          </p:cNvPr>
          <p:cNvSpPr/>
          <p:nvPr/>
        </p:nvSpPr>
        <p:spPr>
          <a:xfrm>
            <a:off x="1711883" y="1283956"/>
            <a:ext cx="5949450" cy="890662"/>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s-ES" sz="1000"/>
          </a:p>
        </p:txBody>
      </p:sp>
      <p:sp>
        <p:nvSpPr>
          <p:cNvPr id="64" name="9 Rectángulo">
            <a:extLst>
              <a:ext uri="{FF2B5EF4-FFF2-40B4-BE49-F238E27FC236}">
                <a16:creationId xmlns:a16="http://schemas.microsoft.com/office/drawing/2014/main" id="{2715DB78-68D7-412C-8048-C4798B924DCD}"/>
              </a:ext>
            </a:extLst>
          </p:cNvPr>
          <p:cNvSpPr/>
          <p:nvPr/>
        </p:nvSpPr>
        <p:spPr>
          <a:xfrm>
            <a:off x="393613" y="1283956"/>
            <a:ext cx="1318270" cy="293869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gn="ctr"/>
            <a:r>
              <a:rPr lang="es-ES" sz="800" b="1" dirty="0" err="1">
                <a:solidFill>
                  <a:schemeClr val="bg1"/>
                </a:solidFill>
              </a:rPr>
              <a:t>Analytics</a:t>
            </a:r>
            <a:endParaRPr lang="es-ES" sz="800" b="1" dirty="0">
              <a:solidFill>
                <a:schemeClr val="bg1"/>
              </a:solidFill>
            </a:endParaRPr>
          </a:p>
        </p:txBody>
      </p:sp>
      <p:sp>
        <p:nvSpPr>
          <p:cNvPr id="65" name="13 Rectángulo">
            <a:extLst>
              <a:ext uri="{FF2B5EF4-FFF2-40B4-BE49-F238E27FC236}">
                <a16:creationId xmlns:a16="http://schemas.microsoft.com/office/drawing/2014/main" id="{CD227CBB-4152-4D18-ACB6-B905B71DC288}"/>
              </a:ext>
            </a:extLst>
          </p:cNvPr>
          <p:cNvSpPr/>
          <p:nvPr/>
        </p:nvSpPr>
        <p:spPr>
          <a:xfrm>
            <a:off x="460177" y="1560861"/>
            <a:ext cx="1171004" cy="220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Analytics</a:t>
            </a:r>
            <a:r>
              <a:rPr lang="es-ES" sz="600" dirty="0"/>
              <a:t> </a:t>
            </a:r>
            <a:r>
              <a:rPr lang="es-ES" sz="600" dirty="0" err="1"/>
              <a:t>framework</a:t>
            </a:r>
            <a:endParaRPr lang="es-ES" sz="600" dirty="0"/>
          </a:p>
        </p:txBody>
      </p:sp>
      <p:sp>
        <p:nvSpPr>
          <p:cNvPr id="66" name="57 Rectángulo">
            <a:extLst>
              <a:ext uri="{FF2B5EF4-FFF2-40B4-BE49-F238E27FC236}">
                <a16:creationId xmlns:a16="http://schemas.microsoft.com/office/drawing/2014/main" id="{0A592478-6669-46D5-81EE-74A4C1998020}"/>
              </a:ext>
            </a:extLst>
          </p:cNvPr>
          <p:cNvSpPr/>
          <p:nvPr/>
        </p:nvSpPr>
        <p:spPr>
          <a:xfrm>
            <a:off x="460177" y="1856853"/>
            <a:ext cx="1171004" cy="220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Sales &amp; </a:t>
            </a:r>
            <a:r>
              <a:rPr lang="es-ES" sz="600" dirty="0" err="1"/>
              <a:t>customer</a:t>
            </a:r>
            <a:endParaRPr lang="es-ES" sz="600" dirty="0"/>
          </a:p>
          <a:p>
            <a:pPr algn="ctr"/>
            <a:r>
              <a:rPr lang="es-ES" sz="600" dirty="0" err="1"/>
              <a:t>service</a:t>
            </a:r>
            <a:r>
              <a:rPr lang="es-ES" sz="600" dirty="0"/>
              <a:t> </a:t>
            </a:r>
            <a:r>
              <a:rPr lang="es-ES" sz="600" dirty="0" err="1"/>
              <a:t>analytics</a:t>
            </a:r>
            <a:endParaRPr lang="es-ES" sz="600" dirty="0"/>
          </a:p>
        </p:txBody>
      </p:sp>
      <p:sp>
        <p:nvSpPr>
          <p:cNvPr id="67" name="58 Rectángulo">
            <a:extLst>
              <a:ext uri="{FF2B5EF4-FFF2-40B4-BE49-F238E27FC236}">
                <a16:creationId xmlns:a16="http://schemas.microsoft.com/office/drawing/2014/main" id="{629193D6-D826-4199-B021-3D3124592F8C}"/>
              </a:ext>
            </a:extLst>
          </p:cNvPr>
          <p:cNvSpPr/>
          <p:nvPr/>
        </p:nvSpPr>
        <p:spPr>
          <a:xfrm>
            <a:off x="460177" y="2152845"/>
            <a:ext cx="1171004" cy="220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Advanced</a:t>
            </a:r>
            <a:r>
              <a:rPr lang="es-ES" sz="600" dirty="0"/>
              <a:t> </a:t>
            </a:r>
            <a:r>
              <a:rPr lang="es-ES" sz="600" dirty="0" err="1"/>
              <a:t>billing</a:t>
            </a:r>
            <a:endParaRPr lang="es-ES" sz="600" dirty="0"/>
          </a:p>
          <a:p>
            <a:pPr algn="ctr"/>
            <a:r>
              <a:rPr lang="es-ES" sz="600" dirty="0" err="1"/>
              <a:t>analytics</a:t>
            </a:r>
            <a:endParaRPr lang="es-ES" sz="600" dirty="0"/>
          </a:p>
        </p:txBody>
      </p:sp>
      <p:sp>
        <p:nvSpPr>
          <p:cNvPr id="68" name="59 Rectángulo">
            <a:extLst>
              <a:ext uri="{FF2B5EF4-FFF2-40B4-BE49-F238E27FC236}">
                <a16:creationId xmlns:a16="http://schemas.microsoft.com/office/drawing/2014/main" id="{BF4F9ACA-E3A4-4415-9952-3F9E9D23D62A}"/>
              </a:ext>
            </a:extLst>
          </p:cNvPr>
          <p:cNvSpPr/>
          <p:nvPr/>
        </p:nvSpPr>
        <p:spPr>
          <a:xfrm>
            <a:off x="460177" y="2448837"/>
            <a:ext cx="1171004" cy="220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Payment</a:t>
            </a:r>
            <a:r>
              <a:rPr lang="es-ES" sz="600" dirty="0"/>
              <a:t> </a:t>
            </a:r>
            <a:r>
              <a:rPr lang="es-ES" sz="600" dirty="0" err="1"/>
              <a:t>analytics</a:t>
            </a:r>
            <a:endParaRPr lang="es-ES" sz="600" dirty="0"/>
          </a:p>
        </p:txBody>
      </p:sp>
      <p:sp>
        <p:nvSpPr>
          <p:cNvPr id="69" name="60 Rectángulo">
            <a:extLst>
              <a:ext uri="{FF2B5EF4-FFF2-40B4-BE49-F238E27FC236}">
                <a16:creationId xmlns:a16="http://schemas.microsoft.com/office/drawing/2014/main" id="{E85751B9-15C5-4B54-BB32-386F4FEA1B4D}"/>
              </a:ext>
            </a:extLst>
          </p:cNvPr>
          <p:cNvSpPr/>
          <p:nvPr/>
        </p:nvSpPr>
        <p:spPr>
          <a:xfrm>
            <a:off x="460177" y="2744829"/>
            <a:ext cx="1171004" cy="220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Administrative</a:t>
            </a:r>
            <a:r>
              <a:rPr lang="es-ES" sz="600" dirty="0"/>
              <a:t> </a:t>
            </a:r>
            <a:r>
              <a:rPr lang="es-ES" sz="600" dirty="0" err="1"/>
              <a:t>jobs</a:t>
            </a:r>
            <a:endParaRPr lang="es-ES" sz="600" dirty="0"/>
          </a:p>
          <a:p>
            <a:pPr algn="ctr"/>
            <a:r>
              <a:rPr lang="es-ES" sz="600" dirty="0" err="1"/>
              <a:t>analytics</a:t>
            </a:r>
            <a:endParaRPr lang="es-ES" sz="600" dirty="0"/>
          </a:p>
        </p:txBody>
      </p:sp>
      <p:sp>
        <p:nvSpPr>
          <p:cNvPr id="70" name="61 Rectángulo">
            <a:extLst>
              <a:ext uri="{FF2B5EF4-FFF2-40B4-BE49-F238E27FC236}">
                <a16:creationId xmlns:a16="http://schemas.microsoft.com/office/drawing/2014/main" id="{11177017-3A7C-4132-AFAB-90A61E52B443}"/>
              </a:ext>
            </a:extLst>
          </p:cNvPr>
          <p:cNvSpPr/>
          <p:nvPr/>
        </p:nvSpPr>
        <p:spPr>
          <a:xfrm>
            <a:off x="460177" y="3040821"/>
            <a:ext cx="1171004" cy="220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Demand</a:t>
            </a:r>
            <a:r>
              <a:rPr lang="es-ES" sz="600" dirty="0"/>
              <a:t> &amp; </a:t>
            </a:r>
            <a:r>
              <a:rPr lang="es-ES" sz="600" dirty="0" err="1"/>
              <a:t>work</a:t>
            </a:r>
            <a:endParaRPr lang="es-ES" sz="600" dirty="0"/>
          </a:p>
          <a:p>
            <a:pPr algn="ctr"/>
            <a:r>
              <a:rPr lang="es-ES" sz="600" dirty="0" err="1"/>
              <a:t>planning</a:t>
            </a:r>
            <a:r>
              <a:rPr lang="es-ES" sz="600" dirty="0"/>
              <a:t> </a:t>
            </a:r>
            <a:r>
              <a:rPr lang="es-ES" sz="600" dirty="0" err="1"/>
              <a:t>analytics</a:t>
            </a:r>
            <a:endParaRPr lang="es-ES" sz="600" dirty="0"/>
          </a:p>
        </p:txBody>
      </p:sp>
      <p:sp>
        <p:nvSpPr>
          <p:cNvPr id="71" name="63 Rectángulo">
            <a:extLst>
              <a:ext uri="{FF2B5EF4-FFF2-40B4-BE49-F238E27FC236}">
                <a16:creationId xmlns:a16="http://schemas.microsoft.com/office/drawing/2014/main" id="{75B203E9-AB38-4F8B-9B06-4D908C171EC3}"/>
              </a:ext>
            </a:extLst>
          </p:cNvPr>
          <p:cNvSpPr/>
          <p:nvPr/>
        </p:nvSpPr>
        <p:spPr>
          <a:xfrm>
            <a:off x="460177" y="3632805"/>
            <a:ext cx="1171004" cy="220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Financials</a:t>
            </a:r>
            <a:r>
              <a:rPr lang="es-ES" sz="600" dirty="0"/>
              <a:t> </a:t>
            </a:r>
            <a:r>
              <a:rPr lang="es-ES" sz="600" dirty="0" err="1"/>
              <a:t>analytics</a:t>
            </a:r>
            <a:endParaRPr lang="es-ES" sz="600" dirty="0"/>
          </a:p>
        </p:txBody>
      </p:sp>
      <p:sp>
        <p:nvSpPr>
          <p:cNvPr id="72" name="19 Rectángulo">
            <a:extLst>
              <a:ext uri="{FF2B5EF4-FFF2-40B4-BE49-F238E27FC236}">
                <a16:creationId xmlns:a16="http://schemas.microsoft.com/office/drawing/2014/main" id="{7180D412-9DDC-4D2D-B8C3-C8750BF3D3ED}"/>
              </a:ext>
            </a:extLst>
          </p:cNvPr>
          <p:cNvSpPr/>
          <p:nvPr/>
        </p:nvSpPr>
        <p:spPr>
          <a:xfrm>
            <a:off x="2335477" y="1388246"/>
            <a:ext cx="3387223" cy="682080"/>
          </a:xfrm>
          <a:prstGeom prst="rect">
            <a:avLst/>
          </a:prstGeom>
          <a:solidFill>
            <a:srgbClr val="3EA4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gn="ctr"/>
            <a:r>
              <a:rPr lang="es-ES" sz="800" b="1" dirty="0" err="1"/>
              <a:t>Customer</a:t>
            </a:r>
            <a:r>
              <a:rPr lang="es-ES" sz="800" b="1" dirty="0"/>
              <a:t> </a:t>
            </a:r>
            <a:r>
              <a:rPr lang="es-ES" sz="800" b="1" dirty="0" err="1"/>
              <a:t>Engagement</a:t>
            </a:r>
            <a:r>
              <a:rPr lang="es-ES" sz="800" b="1" dirty="0"/>
              <a:t> Center</a:t>
            </a:r>
          </a:p>
        </p:txBody>
      </p:sp>
      <p:sp>
        <p:nvSpPr>
          <p:cNvPr id="73" name="21 CuadroTexto">
            <a:extLst>
              <a:ext uri="{FF2B5EF4-FFF2-40B4-BE49-F238E27FC236}">
                <a16:creationId xmlns:a16="http://schemas.microsoft.com/office/drawing/2014/main" id="{CC468A21-D006-4E51-84FA-7C1291BF5D85}"/>
              </a:ext>
            </a:extLst>
          </p:cNvPr>
          <p:cNvSpPr txBox="1"/>
          <p:nvPr/>
        </p:nvSpPr>
        <p:spPr>
          <a:xfrm rot="16200000">
            <a:off x="1582023" y="1483069"/>
            <a:ext cx="866578" cy="492438"/>
          </a:xfrm>
          <a:prstGeom prst="rect">
            <a:avLst/>
          </a:prstGeom>
          <a:noFill/>
        </p:spPr>
        <p:txBody>
          <a:bodyPr wrap="none" lIns="121917" tIns="60958" rIns="121917" bIns="60958" rtlCol="0">
            <a:spAutoFit/>
          </a:bodyPr>
          <a:lstStyle/>
          <a:p>
            <a:pPr algn="ctr"/>
            <a:r>
              <a:rPr lang="es-ES" sz="800" b="1" dirty="0" err="1">
                <a:solidFill>
                  <a:schemeClr val="bg1"/>
                </a:solidFill>
              </a:rPr>
              <a:t>Customer</a:t>
            </a:r>
            <a:endParaRPr lang="es-ES" sz="800" b="1" dirty="0">
              <a:solidFill>
                <a:schemeClr val="bg1"/>
              </a:solidFill>
            </a:endParaRPr>
          </a:p>
          <a:p>
            <a:pPr algn="ctr"/>
            <a:r>
              <a:rPr lang="es-ES" sz="800" b="1" dirty="0" err="1">
                <a:solidFill>
                  <a:schemeClr val="bg1"/>
                </a:solidFill>
              </a:rPr>
              <a:t>Relationship</a:t>
            </a:r>
            <a:endParaRPr lang="es-ES" sz="800" b="1" dirty="0">
              <a:solidFill>
                <a:schemeClr val="bg1"/>
              </a:solidFill>
            </a:endParaRPr>
          </a:p>
          <a:p>
            <a:pPr algn="ctr"/>
            <a:r>
              <a:rPr lang="es-ES" sz="800" b="1" dirty="0">
                <a:solidFill>
                  <a:schemeClr val="bg1"/>
                </a:solidFill>
              </a:rPr>
              <a:t>Management</a:t>
            </a:r>
          </a:p>
        </p:txBody>
      </p:sp>
      <p:sp>
        <p:nvSpPr>
          <p:cNvPr id="74" name="68 Rectángulo">
            <a:extLst>
              <a:ext uri="{FF2B5EF4-FFF2-40B4-BE49-F238E27FC236}">
                <a16:creationId xmlns:a16="http://schemas.microsoft.com/office/drawing/2014/main" id="{ED7F1D1C-9E0D-4B2B-8F3A-7F65B13337DA}"/>
              </a:ext>
            </a:extLst>
          </p:cNvPr>
          <p:cNvSpPr/>
          <p:nvPr/>
        </p:nvSpPr>
        <p:spPr>
          <a:xfrm>
            <a:off x="2427025" y="1663248"/>
            <a:ext cx="963931" cy="336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Web portal</a:t>
            </a:r>
          </a:p>
        </p:txBody>
      </p:sp>
      <p:sp>
        <p:nvSpPr>
          <p:cNvPr id="75" name="69 Rectángulo">
            <a:extLst>
              <a:ext uri="{FF2B5EF4-FFF2-40B4-BE49-F238E27FC236}">
                <a16:creationId xmlns:a16="http://schemas.microsoft.com/office/drawing/2014/main" id="{E3D90C58-4A7F-42D1-B78C-E0F909B45F49}"/>
              </a:ext>
            </a:extLst>
          </p:cNvPr>
          <p:cNvSpPr/>
          <p:nvPr/>
        </p:nvSpPr>
        <p:spPr>
          <a:xfrm>
            <a:off x="3547125" y="1663248"/>
            <a:ext cx="963931" cy="336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sz="600" dirty="0"/>
              <a:t>Digital engagement</a:t>
            </a:r>
          </a:p>
          <a:p>
            <a:pPr algn="ctr"/>
            <a:r>
              <a:rPr lang="fr-FR" sz="500" dirty="0"/>
              <a:t>(Chat)</a:t>
            </a:r>
            <a:endParaRPr lang="es-ES" sz="200" dirty="0"/>
          </a:p>
        </p:txBody>
      </p:sp>
      <p:sp>
        <p:nvSpPr>
          <p:cNvPr id="76" name="70 Rectángulo">
            <a:extLst>
              <a:ext uri="{FF2B5EF4-FFF2-40B4-BE49-F238E27FC236}">
                <a16:creationId xmlns:a16="http://schemas.microsoft.com/office/drawing/2014/main" id="{17136305-2CD3-4D63-95A8-3B459FEDB604}"/>
              </a:ext>
            </a:extLst>
          </p:cNvPr>
          <p:cNvSpPr/>
          <p:nvPr/>
        </p:nvSpPr>
        <p:spPr>
          <a:xfrm>
            <a:off x="4667223" y="1663248"/>
            <a:ext cx="963931" cy="336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Interaction</a:t>
            </a:r>
            <a:r>
              <a:rPr lang="es-ES" sz="600" dirty="0"/>
              <a:t> </a:t>
            </a:r>
            <a:r>
              <a:rPr lang="es-ES" sz="600" dirty="0" err="1"/>
              <a:t>channels</a:t>
            </a:r>
            <a:endParaRPr lang="es-ES" sz="600" dirty="0"/>
          </a:p>
          <a:p>
            <a:pPr algn="ctr"/>
            <a:r>
              <a:rPr lang="es-ES" sz="500" dirty="0"/>
              <a:t>(Email, IVR)</a:t>
            </a:r>
          </a:p>
        </p:txBody>
      </p:sp>
      <p:sp>
        <p:nvSpPr>
          <p:cNvPr id="77" name="76 Rectángulo">
            <a:extLst>
              <a:ext uri="{FF2B5EF4-FFF2-40B4-BE49-F238E27FC236}">
                <a16:creationId xmlns:a16="http://schemas.microsoft.com/office/drawing/2014/main" id="{FD90B14D-9219-4890-9AFE-D17CDB682EF2}"/>
              </a:ext>
            </a:extLst>
          </p:cNvPr>
          <p:cNvSpPr/>
          <p:nvPr/>
        </p:nvSpPr>
        <p:spPr>
          <a:xfrm>
            <a:off x="5781936" y="1560861"/>
            <a:ext cx="866999" cy="336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Advanced</a:t>
            </a:r>
            <a:r>
              <a:rPr lang="es-ES" sz="600" dirty="0"/>
              <a:t> sales &amp;</a:t>
            </a:r>
          </a:p>
          <a:p>
            <a:pPr algn="ctr"/>
            <a:r>
              <a:rPr lang="es-ES" sz="600" dirty="0" err="1"/>
              <a:t>customer</a:t>
            </a:r>
            <a:r>
              <a:rPr lang="es-ES" sz="600" dirty="0"/>
              <a:t> </a:t>
            </a:r>
            <a:r>
              <a:rPr lang="es-ES" sz="600" dirty="0" err="1"/>
              <a:t>service</a:t>
            </a:r>
            <a:endParaRPr lang="es-ES" sz="200" dirty="0"/>
          </a:p>
        </p:txBody>
      </p:sp>
      <p:sp>
        <p:nvSpPr>
          <p:cNvPr id="78" name="77 Rectángulo">
            <a:extLst>
              <a:ext uri="{FF2B5EF4-FFF2-40B4-BE49-F238E27FC236}">
                <a16:creationId xmlns:a16="http://schemas.microsoft.com/office/drawing/2014/main" id="{2065DC1D-E46A-4EAB-A83D-EFA007582F07}"/>
              </a:ext>
            </a:extLst>
          </p:cNvPr>
          <p:cNvSpPr/>
          <p:nvPr/>
        </p:nvSpPr>
        <p:spPr>
          <a:xfrm>
            <a:off x="6718943" y="1560861"/>
            <a:ext cx="866999" cy="336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Multidimensional</a:t>
            </a:r>
          </a:p>
          <a:p>
            <a:pPr algn="ctr"/>
            <a:r>
              <a:rPr lang="es-ES" sz="600" dirty="0" err="1"/>
              <a:t>segmentation</a:t>
            </a:r>
            <a:endParaRPr lang="es-ES" sz="200" dirty="0"/>
          </a:p>
        </p:txBody>
      </p:sp>
      <p:sp>
        <p:nvSpPr>
          <p:cNvPr id="79" name="79 CuadroTexto">
            <a:extLst>
              <a:ext uri="{FF2B5EF4-FFF2-40B4-BE49-F238E27FC236}">
                <a16:creationId xmlns:a16="http://schemas.microsoft.com/office/drawing/2014/main" id="{0A437945-1D8C-45B1-9DA4-FF4F5DA41A75}"/>
              </a:ext>
            </a:extLst>
          </p:cNvPr>
          <p:cNvSpPr txBox="1"/>
          <p:nvPr/>
        </p:nvSpPr>
        <p:spPr>
          <a:xfrm rot="16200000">
            <a:off x="1622900" y="2520634"/>
            <a:ext cx="784824" cy="492438"/>
          </a:xfrm>
          <a:prstGeom prst="rect">
            <a:avLst/>
          </a:prstGeom>
          <a:noFill/>
        </p:spPr>
        <p:txBody>
          <a:bodyPr wrap="none" lIns="121917" tIns="60958" rIns="121917" bIns="60958" rtlCol="0">
            <a:spAutoFit/>
          </a:bodyPr>
          <a:lstStyle/>
          <a:p>
            <a:pPr algn="ctr"/>
            <a:r>
              <a:rPr lang="es-ES" sz="800" b="1" dirty="0" err="1">
                <a:solidFill>
                  <a:schemeClr val="bg1"/>
                </a:solidFill>
              </a:rPr>
              <a:t>Customer</a:t>
            </a:r>
            <a:endParaRPr lang="es-ES" sz="800" b="1" dirty="0">
              <a:solidFill>
                <a:schemeClr val="bg1"/>
              </a:solidFill>
            </a:endParaRPr>
          </a:p>
          <a:p>
            <a:pPr algn="ctr"/>
            <a:r>
              <a:rPr lang="es-ES" sz="800" b="1" dirty="0" err="1">
                <a:solidFill>
                  <a:schemeClr val="bg1"/>
                </a:solidFill>
              </a:rPr>
              <a:t>Information</a:t>
            </a:r>
            <a:endParaRPr lang="es-ES" sz="800" b="1" dirty="0">
              <a:solidFill>
                <a:schemeClr val="bg1"/>
              </a:solidFill>
            </a:endParaRPr>
          </a:p>
          <a:p>
            <a:pPr algn="ctr"/>
            <a:r>
              <a:rPr lang="es-ES" sz="800" b="1" dirty="0" err="1">
                <a:solidFill>
                  <a:schemeClr val="bg1"/>
                </a:solidFill>
              </a:rPr>
              <a:t>System</a:t>
            </a:r>
            <a:endParaRPr lang="es-ES" sz="800" b="1" dirty="0">
              <a:solidFill>
                <a:schemeClr val="bg1"/>
              </a:solidFill>
            </a:endParaRPr>
          </a:p>
        </p:txBody>
      </p:sp>
      <p:sp>
        <p:nvSpPr>
          <p:cNvPr id="80" name="23 Rectángulo">
            <a:extLst>
              <a:ext uri="{FF2B5EF4-FFF2-40B4-BE49-F238E27FC236}">
                <a16:creationId xmlns:a16="http://schemas.microsoft.com/office/drawing/2014/main" id="{8710E3A4-9FBD-4371-940D-23E217049AF5}"/>
              </a:ext>
            </a:extLst>
          </p:cNvPr>
          <p:cNvSpPr/>
          <p:nvPr/>
        </p:nvSpPr>
        <p:spPr>
          <a:xfrm>
            <a:off x="3488292" y="3493694"/>
            <a:ext cx="856229" cy="236337"/>
          </a:xfrm>
          <a:prstGeom prst="rect">
            <a:avLst/>
          </a:prstGeom>
          <a:solidFill>
            <a:srgbClr val="49BC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Interval</a:t>
            </a:r>
            <a:r>
              <a:rPr lang="es-ES" sz="600" dirty="0"/>
              <a:t> </a:t>
            </a:r>
            <a:r>
              <a:rPr lang="es-ES" sz="600" dirty="0" err="1"/>
              <a:t>metering</a:t>
            </a:r>
            <a:endParaRPr lang="es-ES" sz="600" dirty="0"/>
          </a:p>
        </p:txBody>
      </p:sp>
      <p:sp>
        <p:nvSpPr>
          <p:cNvPr id="81" name="82 Rectángulo">
            <a:extLst>
              <a:ext uri="{FF2B5EF4-FFF2-40B4-BE49-F238E27FC236}">
                <a16:creationId xmlns:a16="http://schemas.microsoft.com/office/drawing/2014/main" id="{30F91EAD-19AB-4AC6-BADD-A0206A454443}"/>
              </a:ext>
            </a:extLst>
          </p:cNvPr>
          <p:cNvSpPr/>
          <p:nvPr/>
        </p:nvSpPr>
        <p:spPr>
          <a:xfrm>
            <a:off x="4029090" y="2309196"/>
            <a:ext cx="1453975" cy="236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Complex</a:t>
            </a:r>
            <a:r>
              <a:rPr lang="es-ES" sz="600" dirty="0"/>
              <a:t> </a:t>
            </a:r>
            <a:r>
              <a:rPr lang="es-ES" sz="600" dirty="0" err="1"/>
              <a:t>rates</a:t>
            </a:r>
            <a:endParaRPr lang="es-ES" sz="600" dirty="0"/>
          </a:p>
        </p:txBody>
      </p:sp>
      <p:sp>
        <p:nvSpPr>
          <p:cNvPr id="82" name="83 Rectángulo">
            <a:extLst>
              <a:ext uri="{FF2B5EF4-FFF2-40B4-BE49-F238E27FC236}">
                <a16:creationId xmlns:a16="http://schemas.microsoft.com/office/drawing/2014/main" id="{E6555F22-5DA1-4716-9C6B-3F6E26CF7D3B}"/>
              </a:ext>
            </a:extLst>
          </p:cNvPr>
          <p:cNvSpPr/>
          <p:nvPr/>
        </p:nvSpPr>
        <p:spPr>
          <a:xfrm>
            <a:off x="2427025" y="2648685"/>
            <a:ext cx="1453975" cy="236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Advanced</a:t>
            </a:r>
            <a:r>
              <a:rPr lang="es-ES" sz="600" dirty="0"/>
              <a:t> </a:t>
            </a:r>
            <a:r>
              <a:rPr lang="es-ES" sz="600" dirty="0" err="1"/>
              <a:t>billing</a:t>
            </a:r>
            <a:endParaRPr lang="es-ES" sz="600" dirty="0"/>
          </a:p>
        </p:txBody>
      </p:sp>
      <p:sp>
        <p:nvSpPr>
          <p:cNvPr id="83" name="84 Rectángulo">
            <a:extLst>
              <a:ext uri="{FF2B5EF4-FFF2-40B4-BE49-F238E27FC236}">
                <a16:creationId xmlns:a16="http://schemas.microsoft.com/office/drawing/2014/main" id="{C68DC542-4018-4D2D-9C0C-F65BB352E136}"/>
              </a:ext>
            </a:extLst>
          </p:cNvPr>
          <p:cNvSpPr/>
          <p:nvPr/>
        </p:nvSpPr>
        <p:spPr>
          <a:xfrm>
            <a:off x="4029090" y="2648685"/>
            <a:ext cx="1453975" cy="236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Administrative</a:t>
            </a:r>
            <a:r>
              <a:rPr lang="es-ES" sz="600" dirty="0"/>
              <a:t> </a:t>
            </a:r>
            <a:r>
              <a:rPr lang="es-ES" sz="600" dirty="0" err="1"/>
              <a:t>jobs</a:t>
            </a:r>
            <a:endParaRPr lang="es-ES" sz="600" dirty="0"/>
          </a:p>
        </p:txBody>
      </p:sp>
      <p:sp>
        <p:nvSpPr>
          <p:cNvPr id="84" name="86 Rectángulo">
            <a:extLst>
              <a:ext uri="{FF2B5EF4-FFF2-40B4-BE49-F238E27FC236}">
                <a16:creationId xmlns:a16="http://schemas.microsoft.com/office/drawing/2014/main" id="{25B91968-2F8C-46F5-B03F-2561986B2C77}"/>
              </a:ext>
            </a:extLst>
          </p:cNvPr>
          <p:cNvSpPr/>
          <p:nvPr/>
        </p:nvSpPr>
        <p:spPr>
          <a:xfrm>
            <a:off x="4029090" y="3004466"/>
            <a:ext cx="1453975" cy="236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Credits</a:t>
            </a:r>
            <a:r>
              <a:rPr lang="es-ES" sz="600" dirty="0"/>
              <a:t> &amp; </a:t>
            </a:r>
            <a:r>
              <a:rPr lang="es-ES" sz="600" dirty="0" err="1"/>
              <a:t>Collections</a:t>
            </a:r>
            <a:endParaRPr lang="es-ES" sz="600" dirty="0"/>
          </a:p>
        </p:txBody>
      </p:sp>
      <p:sp>
        <p:nvSpPr>
          <p:cNvPr id="85" name="85 Rectángulo">
            <a:extLst>
              <a:ext uri="{FF2B5EF4-FFF2-40B4-BE49-F238E27FC236}">
                <a16:creationId xmlns:a16="http://schemas.microsoft.com/office/drawing/2014/main" id="{C47D84F5-9263-4955-AC5D-5DF2C64B0F9F}"/>
              </a:ext>
            </a:extLst>
          </p:cNvPr>
          <p:cNvSpPr/>
          <p:nvPr/>
        </p:nvSpPr>
        <p:spPr>
          <a:xfrm>
            <a:off x="2427025" y="3004466"/>
            <a:ext cx="681193" cy="236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Metering</a:t>
            </a:r>
            <a:endParaRPr lang="es-ES" sz="600" dirty="0"/>
          </a:p>
        </p:txBody>
      </p:sp>
      <p:sp>
        <p:nvSpPr>
          <p:cNvPr id="86" name="87 Rectángulo">
            <a:extLst>
              <a:ext uri="{FF2B5EF4-FFF2-40B4-BE49-F238E27FC236}">
                <a16:creationId xmlns:a16="http://schemas.microsoft.com/office/drawing/2014/main" id="{30CB447F-0699-4421-9FF1-B77F20D78F62}"/>
              </a:ext>
            </a:extLst>
          </p:cNvPr>
          <p:cNvSpPr/>
          <p:nvPr/>
        </p:nvSpPr>
        <p:spPr>
          <a:xfrm>
            <a:off x="3199808" y="3004466"/>
            <a:ext cx="681193" cy="236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Payments</a:t>
            </a:r>
            <a:endParaRPr lang="es-ES" sz="600" dirty="0"/>
          </a:p>
        </p:txBody>
      </p:sp>
      <p:sp>
        <p:nvSpPr>
          <p:cNvPr id="87" name="89 Rectángulo">
            <a:extLst>
              <a:ext uri="{FF2B5EF4-FFF2-40B4-BE49-F238E27FC236}">
                <a16:creationId xmlns:a16="http://schemas.microsoft.com/office/drawing/2014/main" id="{3210602D-5646-42AB-9C48-3967E9F54D77}"/>
              </a:ext>
            </a:extLst>
          </p:cNvPr>
          <p:cNvSpPr/>
          <p:nvPr/>
        </p:nvSpPr>
        <p:spPr>
          <a:xfrm>
            <a:off x="5846557" y="2512208"/>
            <a:ext cx="1163181" cy="2363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solidFill>
                  <a:srgbClr val="173456"/>
                </a:solidFill>
              </a:rPr>
              <a:t>Mobile </a:t>
            </a:r>
            <a:r>
              <a:rPr lang="es-ES" sz="600" dirty="0" err="1">
                <a:solidFill>
                  <a:srgbClr val="173456"/>
                </a:solidFill>
              </a:rPr>
              <a:t>work</a:t>
            </a:r>
            <a:r>
              <a:rPr lang="es-ES" sz="600" dirty="0">
                <a:solidFill>
                  <a:srgbClr val="173456"/>
                </a:solidFill>
              </a:rPr>
              <a:t> </a:t>
            </a:r>
            <a:r>
              <a:rPr lang="es-ES" sz="600" dirty="0" err="1">
                <a:solidFill>
                  <a:srgbClr val="173456"/>
                </a:solidFill>
              </a:rPr>
              <a:t>orders</a:t>
            </a:r>
            <a:endParaRPr lang="es-ES" sz="600" dirty="0">
              <a:solidFill>
                <a:srgbClr val="173456"/>
              </a:solidFill>
            </a:endParaRPr>
          </a:p>
        </p:txBody>
      </p:sp>
      <p:sp>
        <p:nvSpPr>
          <p:cNvPr id="88" name="90 Rectángulo">
            <a:extLst>
              <a:ext uri="{FF2B5EF4-FFF2-40B4-BE49-F238E27FC236}">
                <a16:creationId xmlns:a16="http://schemas.microsoft.com/office/drawing/2014/main" id="{236CE55E-E738-486B-9B85-0E0AF921EC07}"/>
              </a:ext>
            </a:extLst>
          </p:cNvPr>
          <p:cNvSpPr/>
          <p:nvPr/>
        </p:nvSpPr>
        <p:spPr>
          <a:xfrm>
            <a:off x="5846557" y="2798359"/>
            <a:ext cx="1163181" cy="2363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solidFill>
                  <a:srgbClr val="173456"/>
                </a:solidFill>
              </a:rPr>
              <a:t>Asset</a:t>
            </a:r>
            <a:r>
              <a:rPr lang="es-ES" sz="600" dirty="0">
                <a:solidFill>
                  <a:srgbClr val="173456"/>
                </a:solidFill>
              </a:rPr>
              <a:t> </a:t>
            </a:r>
            <a:r>
              <a:rPr lang="es-ES" sz="600" dirty="0" err="1">
                <a:solidFill>
                  <a:srgbClr val="173456"/>
                </a:solidFill>
              </a:rPr>
              <a:t>operations</a:t>
            </a:r>
            <a:endParaRPr lang="es-ES" sz="600" dirty="0">
              <a:solidFill>
                <a:srgbClr val="173456"/>
              </a:solidFill>
            </a:endParaRPr>
          </a:p>
        </p:txBody>
      </p:sp>
      <p:sp>
        <p:nvSpPr>
          <p:cNvPr id="89" name="91 Rectángulo">
            <a:extLst>
              <a:ext uri="{FF2B5EF4-FFF2-40B4-BE49-F238E27FC236}">
                <a16:creationId xmlns:a16="http://schemas.microsoft.com/office/drawing/2014/main" id="{5CB62E38-9AB5-4026-98F8-EAFF33E9B92E}"/>
              </a:ext>
            </a:extLst>
          </p:cNvPr>
          <p:cNvSpPr/>
          <p:nvPr/>
        </p:nvSpPr>
        <p:spPr>
          <a:xfrm>
            <a:off x="5846557" y="3084511"/>
            <a:ext cx="1163181" cy="2363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solidFill>
                  <a:srgbClr val="173456"/>
                </a:solidFill>
              </a:rPr>
              <a:t>Third-party</a:t>
            </a:r>
            <a:r>
              <a:rPr lang="es-ES" sz="600" dirty="0">
                <a:solidFill>
                  <a:srgbClr val="173456"/>
                </a:solidFill>
              </a:rPr>
              <a:t> </a:t>
            </a:r>
            <a:r>
              <a:rPr lang="es-ES" sz="600" dirty="0" err="1">
                <a:solidFill>
                  <a:srgbClr val="173456"/>
                </a:solidFill>
              </a:rPr>
              <a:t>operations</a:t>
            </a:r>
            <a:endParaRPr lang="es-ES" sz="600" dirty="0">
              <a:solidFill>
                <a:srgbClr val="173456"/>
              </a:solidFill>
            </a:endParaRPr>
          </a:p>
        </p:txBody>
      </p:sp>
      <p:sp>
        <p:nvSpPr>
          <p:cNvPr id="90" name="92 CuadroTexto">
            <a:extLst>
              <a:ext uri="{FF2B5EF4-FFF2-40B4-BE49-F238E27FC236}">
                <a16:creationId xmlns:a16="http://schemas.microsoft.com/office/drawing/2014/main" id="{1E11CA75-8D2C-4829-9543-91098144228A}"/>
              </a:ext>
            </a:extLst>
          </p:cNvPr>
          <p:cNvSpPr txBox="1"/>
          <p:nvPr/>
        </p:nvSpPr>
        <p:spPr>
          <a:xfrm rot="5400000">
            <a:off x="6917747" y="2520636"/>
            <a:ext cx="866578" cy="492438"/>
          </a:xfrm>
          <a:prstGeom prst="rect">
            <a:avLst/>
          </a:prstGeom>
          <a:noFill/>
        </p:spPr>
        <p:txBody>
          <a:bodyPr wrap="none" lIns="121917" tIns="60958" rIns="121917" bIns="60958" rtlCol="0">
            <a:spAutoFit/>
          </a:bodyPr>
          <a:lstStyle/>
          <a:p>
            <a:pPr algn="ctr"/>
            <a:r>
              <a:rPr lang="es-ES" sz="800" b="1" dirty="0">
                <a:solidFill>
                  <a:schemeClr val="bg1"/>
                </a:solidFill>
              </a:rPr>
              <a:t>Mobile</a:t>
            </a:r>
          </a:p>
          <a:p>
            <a:pPr algn="ctr"/>
            <a:r>
              <a:rPr lang="es-ES" sz="800" b="1" dirty="0" err="1">
                <a:solidFill>
                  <a:schemeClr val="bg1"/>
                </a:solidFill>
              </a:rPr>
              <a:t>Workforce</a:t>
            </a:r>
            <a:endParaRPr lang="es-ES" sz="800" b="1" dirty="0">
              <a:solidFill>
                <a:schemeClr val="bg1"/>
              </a:solidFill>
            </a:endParaRPr>
          </a:p>
          <a:p>
            <a:pPr algn="ctr"/>
            <a:r>
              <a:rPr lang="es-ES" sz="800" b="1" dirty="0">
                <a:solidFill>
                  <a:schemeClr val="bg1"/>
                </a:solidFill>
              </a:rPr>
              <a:t>Management</a:t>
            </a:r>
          </a:p>
        </p:txBody>
      </p:sp>
      <p:sp>
        <p:nvSpPr>
          <p:cNvPr id="91" name="94 CuadroTexto">
            <a:extLst>
              <a:ext uri="{FF2B5EF4-FFF2-40B4-BE49-F238E27FC236}">
                <a16:creationId xmlns:a16="http://schemas.microsoft.com/office/drawing/2014/main" id="{2A6E4493-CB8D-41C8-A0B7-B3B27A5587A2}"/>
              </a:ext>
            </a:extLst>
          </p:cNvPr>
          <p:cNvSpPr txBox="1"/>
          <p:nvPr/>
        </p:nvSpPr>
        <p:spPr>
          <a:xfrm rot="16200000">
            <a:off x="1548614" y="3618846"/>
            <a:ext cx="933394" cy="369328"/>
          </a:xfrm>
          <a:prstGeom prst="rect">
            <a:avLst/>
          </a:prstGeom>
          <a:noFill/>
        </p:spPr>
        <p:txBody>
          <a:bodyPr wrap="square" lIns="121917" tIns="60958" rIns="121917" bIns="60958" rtlCol="0">
            <a:spAutoFit/>
          </a:bodyPr>
          <a:lstStyle/>
          <a:p>
            <a:pPr algn="ctr"/>
            <a:r>
              <a:rPr lang="es-ES" sz="800" b="1" dirty="0">
                <a:solidFill>
                  <a:schemeClr val="bg1"/>
                </a:solidFill>
              </a:rPr>
              <a:t>Meter Data</a:t>
            </a:r>
          </a:p>
          <a:p>
            <a:pPr algn="ctr"/>
            <a:r>
              <a:rPr lang="es-ES" sz="800" b="1" dirty="0">
                <a:solidFill>
                  <a:schemeClr val="bg1"/>
                </a:solidFill>
              </a:rPr>
              <a:t>Management</a:t>
            </a:r>
          </a:p>
        </p:txBody>
      </p:sp>
      <p:sp>
        <p:nvSpPr>
          <p:cNvPr id="92" name="98 Rectángulo">
            <a:extLst>
              <a:ext uri="{FF2B5EF4-FFF2-40B4-BE49-F238E27FC236}">
                <a16:creationId xmlns:a16="http://schemas.microsoft.com/office/drawing/2014/main" id="{1D606796-F286-4492-8A7F-D3A427E13142}"/>
              </a:ext>
            </a:extLst>
          </p:cNvPr>
          <p:cNvSpPr/>
          <p:nvPr/>
        </p:nvSpPr>
        <p:spPr>
          <a:xfrm>
            <a:off x="2427025" y="3493694"/>
            <a:ext cx="856229" cy="236337"/>
          </a:xfrm>
          <a:prstGeom prst="rect">
            <a:avLst/>
          </a:prstGeom>
          <a:solidFill>
            <a:srgbClr val="49BC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Smart </a:t>
            </a:r>
            <a:r>
              <a:rPr lang="es-ES" sz="600" dirty="0" err="1"/>
              <a:t>grid</a:t>
            </a:r>
            <a:r>
              <a:rPr lang="es-ES" sz="600" dirty="0"/>
              <a:t> </a:t>
            </a:r>
            <a:r>
              <a:rPr lang="es-ES" sz="600" dirty="0" err="1"/>
              <a:t>gateway</a:t>
            </a:r>
            <a:endParaRPr lang="es-ES" sz="600" dirty="0"/>
          </a:p>
        </p:txBody>
      </p:sp>
      <p:sp>
        <p:nvSpPr>
          <p:cNvPr id="93" name="99 Rectángulo">
            <a:extLst>
              <a:ext uri="{FF2B5EF4-FFF2-40B4-BE49-F238E27FC236}">
                <a16:creationId xmlns:a16="http://schemas.microsoft.com/office/drawing/2014/main" id="{826AC130-F0A6-45FC-A884-63C92DFED8F2}"/>
              </a:ext>
            </a:extLst>
          </p:cNvPr>
          <p:cNvSpPr/>
          <p:nvPr/>
        </p:nvSpPr>
        <p:spPr>
          <a:xfrm>
            <a:off x="4549559" y="3493694"/>
            <a:ext cx="1062748" cy="236337"/>
          </a:xfrm>
          <a:prstGeom prst="rect">
            <a:avLst/>
          </a:prstGeom>
          <a:solidFill>
            <a:srgbClr val="49BC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VEE</a:t>
            </a:r>
          </a:p>
        </p:txBody>
      </p:sp>
      <p:sp>
        <p:nvSpPr>
          <p:cNvPr id="94" name="100 Rectángulo">
            <a:extLst>
              <a:ext uri="{FF2B5EF4-FFF2-40B4-BE49-F238E27FC236}">
                <a16:creationId xmlns:a16="http://schemas.microsoft.com/office/drawing/2014/main" id="{E3AD502C-8B94-48B6-B141-F2EDBD4B6CB0}"/>
              </a:ext>
            </a:extLst>
          </p:cNvPr>
          <p:cNvSpPr/>
          <p:nvPr/>
        </p:nvSpPr>
        <p:spPr>
          <a:xfrm>
            <a:off x="2427025" y="2309195"/>
            <a:ext cx="1453975" cy="236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Sales &amp; </a:t>
            </a:r>
            <a:r>
              <a:rPr lang="es-ES" sz="600" dirty="0" err="1"/>
              <a:t>customer</a:t>
            </a:r>
            <a:r>
              <a:rPr lang="es-ES" sz="600" dirty="0"/>
              <a:t> </a:t>
            </a:r>
            <a:r>
              <a:rPr lang="es-ES" sz="600" dirty="0" err="1"/>
              <a:t>service</a:t>
            </a:r>
            <a:endParaRPr lang="es-ES" sz="600" dirty="0"/>
          </a:p>
        </p:txBody>
      </p:sp>
      <p:sp>
        <p:nvSpPr>
          <p:cNvPr id="95" name="102 CuadroTexto">
            <a:extLst>
              <a:ext uri="{FF2B5EF4-FFF2-40B4-BE49-F238E27FC236}">
                <a16:creationId xmlns:a16="http://schemas.microsoft.com/office/drawing/2014/main" id="{AE585540-7303-4206-AC83-1DEC6688C74D}"/>
              </a:ext>
            </a:extLst>
          </p:cNvPr>
          <p:cNvSpPr txBox="1"/>
          <p:nvPr/>
        </p:nvSpPr>
        <p:spPr>
          <a:xfrm rot="5400000">
            <a:off x="6991485" y="3558030"/>
            <a:ext cx="719102" cy="492438"/>
          </a:xfrm>
          <a:prstGeom prst="rect">
            <a:avLst/>
          </a:prstGeom>
          <a:noFill/>
        </p:spPr>
        <p:txBody>
          <a:bodyPr wrap="none" lIns="121917" tIns="60958" rIns="121917" bIns="60958" rtlCol="0">
            <a:spAutoFit/>
          </a:bodyPr>
          <a:lstStyle/>
          <a:p>
            <a:pPr algn="ctr"/>
            <a:r>
              <a:rPr lang="es-ES" sz="800" b="1" dirty="0" err="1">
                <a:solidFill>
                  <a:schemeClr val="bg1"/>
                </a:solidFill>
              </a:rPr>
              <a:t>Operation</a:t>
            </a:r>
            <a:endParaRPr lang="es-ES" sz="800" b="1" dirty="0">
              <a:solidFill>
                <a:schemeClr val="bg1"/>
              </a:solidFill>
            </a:endParaRPr>
          </a:p>
          <a:p>
            <a:pPr algn="ctr"/>
            <a:r>
              <a:rPr lang="es-ES" sz="800" b="1" dirty="0" err="1">
                <a:solidFill>
                  <a:schemeClr val="bg1"/>
                </a:solidFill>
              </a:rPr>
              <a:t>Support</a:t>
            </a:r>
            <a:endParaRPr lang="es-ES" sz="800" b="1" dirty="0">
              <a:solidFill>
                <a:schemeClr val="bg1"/>
              </a:solidFill>
            </a:endParaRPr>
          </a:p>
          <a:p>
            <a:pPr algn="ctr"/>
            <a:r>
              <a:rPr lang="es-ES" sz="800" b="1" dirty="0" err="1">
                <a:solidFill>
                  <a:schemeClr val="bg1"/>
                </a:solidFill>
              </a:rPr>
              <a:t>System</a:t>
            </a:r>
            <a:endParaRPr lang="es-ES" sz="800" b="1" dirty="0">
              <a:solidFill>
                <a:schemeClr val="bg1"/>
              </a:solidFill>
            </a:endParaRPr>
          </a:p>
        </p:txBody>
      </p:sp>
      <p:sp>
        <p:nvSpPr>
          <p:cNvPr id="96" name="103 Rectángulo">
            <a:extLst>
              <a:ext uri="{FF2B5EF4-FFF2-40B4-BE49-F238E27FC236}">
                <a16:creationId xmlns:a16="http://schemas.microsoft.com/office/drawing/2014/main" id="{95303D19-978C-49D6-895B-CDE7B03094D0}"/>
              </a:ext>
            </a:extLst>
          </p:cNvPr>
          <p:cNvSpPr/>
          <p:nvPr/>
        </p:nvSpPr>
        <p:spPr>
          <a:xfrm>
            <a:off x="5846557" y="3493694"/>
            <a:ext cx="1163181" cy="236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solidFill>
                  <a:schemeClr val="bg1"/>
                </a:solidFill>
              </a:rPr>
              <a:t>Telecom </a:t>
            </a:r>
            <a:r>
              <a:rPr lang="es-ES" sz="600" dirty="0" err="1">
                <a:solidFill>
                  <a:schemeClr val="bg1"/>
                </a:solidFill>
              </a:rPr>
              <a:t>gateway</a:t>
            </a:r>
            <a:endParaRPr lang="es-ES" sz="600" dirty="0">
              <a:solidFill>
                <a:schemeClr val="bg1"/>
              </a:solidFill>
            </a:endParaRPr>
          </a:p>
        </p:txBody>
      </p:sp>
      <p:sp>
        <p:nvSpPr>
          <p:cNvPr id="97" name="104 Rectángulo">
            <a:extLst>
              <a:ext uri="{FF2B5EF4-FFF2-40B4-BE49-F238E27FC236}">
                <a16:creationId xmlns:a16="http://schemas.microsoft.com/office/drawing/2014/main" id="{439D465F-E24E-4994-848A-CCB105880CDA}"/>
              </a:ext>
            </a:extLst>
          </p:cNvPr>
          <p:cNvSpPr/>
          <p:nvPr/>
        </p:nvSpPr>
        <p:spPr>
          <a:xfrm>
            <a:off x="5846557" y="3840792"/>
            <a:ext cx="1163181" cy="236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solidFill>
                  <a:schemeClr val="bg1"/>
                </a:solidFill>
              </a:rPr>
              <a:t>Network </a:t>
            </a:r>
            <a:r>
              <a:rPr lang="es-ES" sz="600" dirty="0" err="1">
                <a:solidFill>
                  <a:schemeClr val="bg1"/>
                </a:solidFill>
              </a:rPr>
              <a:t>inventory</a:t>
            </a:r>
            <a:endParaRPr lang="es-ES" sz="600" dirty="0">
              <a:solidFill>
                <a:schemeClr val="bg1"/>
              </a:solidFill>
            </a:endParaRPr>
          </a:p>
        </p:txBody>
      </p:sp>
      <p:sp>
        <p:nvSpPr>
          <p:cNvPr id="98" name="27 Rectángulo">
            <a:extLst>
              <a:ext uri="{FF2B5EF4-FFF2-40B4-BE49-F238E27FC236}">
                <a16:creationId xmlns:a16="http://schemas.microsoft.com/office/drawing/2014/main" id="{E08EBF09-DA6F-408E-A104-D7822D1DBBB0}"/>
              </a:ext>
            </a:extLst>
          </p:cNvPr>
          <p:cNvSpPr/>
          <p:nvPr/>
        </p:nvSpPr>
        <p:spPr>
          <a:xfrm>
            <a:off x="816882" y="4303854"/>
            <a:ext cx="3809954" cy="47152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gn="ctr"/>
            <a:r>
              <a:rPr lang="es-ES" sz="800" b="1" dirty="0" err="1">
                <a:solidFill>
                  <a:schemeClr val="bg1"/>
                </a:solidFill>
              </a:rPr>
              <a:t>Tool</a:t>
            </a:r>
            <a:r>
              <a:rPr lang="es-ES" sz="800" b="1" dirty="0">
                <a:solidFill>
                  <a:schemeClr val="bg1"/>
                </a:solidFill>
              </a:rPr>
              <a:t> Box</a:t>
            </a:r>
          </a:p>
        </p:txBody>
      </p:sp>
      <p:sp>
        <p:nvSpPr>
          <p:cNvPr id="99" name="107 CuadroTexto">
            <a:extLst>
              <a:ext uri="{FF2B5EF4-FFF2-40B4-BE49-F238E27FC236}">
                <a16:creationId xmlns:a16="http://schemas.microsoft.com/office/drawing/2014/main" id="{DEE8D80C-5B09-4A32-8789-4B71FE272AB0}"/>
              </a:ext>
            </a:extLst>
          </p:cNvPr>
          <p:cNvSpPr txBox="1"/>
          <p:nvPr/>
        </p:nvSpPr>
        <p:spPr>
          <a:xfrm rot="16200000">
            <a:off x="254683" y="4416508"/>
            <a:ext cx="633937" cy="246217"/>
          </a:xfrm>
          <a:prstGeom prst="rect">
            <a:avLst/>
          </a:prstGeom>
          <a:noFill/>
        </p:spPr>
        <p:txBody>
          <a:bodyPr wrap="square" lIns="121917" tIns="60958" rIns="121917" bIns="60958" rtlCol="0">
            <a:spAutoFit/>
          </a:bodyPr>
          <a:lstStyle/>
          <a:p>
            <a:pPr algn="ctr"/>
            <a:r>
              <a:rPr lang="es-ES" sz="800" b="1" dirty="0" err="1">
                <a:solidFill>
                  <a:schemeClr val="bg1"/>
                </a:solidFill>
              </a:rPr>
              <a:t>Platform</a:t>
            </a:r>
            <a:endParaRPr lang="es-ES" sz="800" b="1" dirty="0">
              <a:solidFill>
                <a:schemeClr val="bg1"/>
              </a:solidFill>
            </a:endParaRPr>
          </a:p>
        </p:txBody>
      </p:sp>
      <p:sp>
        <p:nvSpPr>
          <p:cNvPr id="100" name="108 Rectángulo">
            <a:extLst>
              <a:ext uri="{FF2B5EF4-FFF2-40B4-BE49-F238E27FC236}">
                <a16:creationId xmlns:a16="http://schemas.microsoft.com/office/drawing/2014/main" id="{F5771D45-8A7E-42B1-900A-8A1107C69488}"/>
              </a:ext>
            </a:extLst>
          </p:cNvPr>
          <p:cNvSpPr/>
          <p:nvPr/>
        </p:nvSpPr>
        <p:spPr>
          <a:xfrm>
            <a:off x="894158" y="4492178"/>
            <a:ext cx="856229" cy="23633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Core</a:t>
            </a:r>
          </a:p>
        </p:txBody>
      </p:sp>
      <p:sp>
        <p:nvSpPr>
          <p:cNvPr id="101" name="109 Rectángulo">
            <a:extLst>
              <a:ext uri="{FF2B5EF4-FFF2-40B4-BE49-F238E27FC236}">
                <a16:creationId xmlns:a16="http://schemas.microsoft.com/office/drawing/2014/main" id="{61BD540B-6F67-4111-AAC7-1F8DE5060D6D}"/>
              </a:ext>
            </a:extLst>
          </p:cNvPr>
          <p:cNvSpPr/>
          <p:nvPr/>
        </p:nvSpPr>
        <p:spPr>
          <a:xfrm>
            <a:off x="1827216" y="4492178"/>
            <a:ext cx="856229" cy="23633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Plus</a:t>
            </a:r>
          </a:p>
        </p:txBody>
      </p:sp>
      <p:sp>
        <p:nvSpPr>
          <p:cNvPr id="102" name="110 Rectángulo">
            <a:extLst>
              <a:ext uri="{FF2B5EF4-FFF2-40B4-BE49-F238E27FC236}">
                <a16:creationId xmlns:a16="http://schemas.microsoft.com/office/drawing/2014/main" id="{87B993CA-CCBE-4DFD-A5AC-B8847661F0E2}"/>
              </a:ext>
            </a:extLst>
          </p:cNvPr>
          <p:cNvSpPr/>
          <p:nvPr/>
        </p:nvSpPr>
        <p:spPr>
          <a:xfrm>
            <a:off x="2760273" y="4492178"/>
            <a:ext cx="856229" cy="23633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Collaboration</a:t>
            </a:r>
            <a:endParaRPr lang="es-ES" sz="600" dirty="0"/>
          </a:p>
        </p:txBody>
      </p:sp>
      <p:sp>
        <p:nvSpPr>
          <p:cNvPr id="103" name="111 Rectángulo">
            <a:extLst>
              <a:ext uri="{FF2B5EF4-FFF2-40B4-BE49-F238E27FC236}">
                <a16:creationId xmlns:a16="http://schemas.microsoft.com/office/drawing/2014/main" id="{B6A52B6C-9B9B-400A-AF91-B0A9786FA9C4}"/>
              </a:ext>
            </a:extLst>
          </p:cNvPr>
          <p:cNvSpPr/>
          <p:nvPr/>
        </p:nvSpPr>
        <p:spPr>
          <a:xfrm>
            <a:off x="3693329" y="4492178"/>
            <a:ext cx="856229" cy="23633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Customization</a:t>
            </a:r>
            <a:endParaRPr lang="es-ES" sz="600" dirty="0"/>
          </a:p>
        </p:txBody>
      </p:sp>
      <p:sp>
        <p:nvSpPr>
          <p:cNvPr id="104" name="113 Rectángulo">
            <a:extLst>
              <a:ext uri="{FF2B5EF4-FFF2-40B4-BE49-F238E27FC236}">
                <a16:creationId xmlns:a16="http://schemas.microsoft.com/office/drawing/2014/main" id="{56E6C201-47E9-4C6A-BBE2-024D46142683}"/>
              </a:ext>
            </a:extLst>
          </p:cNvPr>
          <p:cNvSpPr/>
          <p:nvPr/>
        </p:nvSpPr>
        <p:spPr>
          <a:xfrm>
            <a:off x="4756078" y="4271845"/>
            <a:ext cx="856229" cy="23633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Product</a:t>
            </a:r>
            <a:r>
              <a:rPr lang="es-ES" sz="600" dirty="0"/>
              <a:t> &amp; </a:t>
            </a:r>
            <a:r>
              <a:rPr lang="es-ES" sz="600" dirty="0" err="1"/>
              <a:t>service</a:t>
            </a:r>
            <a:endParaRPr lang="es-ES" sz="600" dirty="0"/>
          </a:p>
          <a:p>
            <a:pPr algn="ctr"/>
            <a:r>
              <a:rPr lang="es-ES" sz="600" dirty="0" err="1"/>
              <a:t>catalog</a:t>
            </a:r>
            <a:endParaRPr lang="es-ES" sz="600" dirty="0"/>
          </a:p>
        </p:txBody>
      </p:sp>
      <p:sp>
        <p:nvSpPr>
          <p:cNvPr id="105" name="114 Rectángulo">
            <a:extLst>
              <a:ext uri="{FF2B5EF4-FFF2-40B4-BE49-F238E27FC236}">
                <a16:creationId xmlns:a16="http://schemas.microsoft.com/office/drawing/2014/main" id="{A558C4A5-F25A-4CAC-A037-9F052BF3C283}"/>
              </a:ext>
            </a:extLst>
          </p:cNvPr>
          <p:cNvSpPr/>
          <p:nvPr/>
        </p:nvSpPr>
        <p:spPr>
          <a:xfrm>
            <a:off x="5722700" y="4271845"/>
            <a:ext cx="856229" cy="23633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Geospatial</a:t>
            </a:r>
            <a:endParaRPr lang="es-ES" sz="600" dirty="0"/>
          </a:p>
          <a:p>
            <a:pPr algn="ctr"/>
            <a:r>
              <a:rPr lang="es-ES" sz="600" dirty="0"/>
              <a:t>data</a:t>
            </a:r>
          </a:p>
        </p:txBody>
      </p:sp>
      <p:sp>
        <p:nvSpPr>
          <p:cNvPr id="106" name="115 Rectángulo">
            <a:extLst>
              <a:ext uri="{FF2B5EF4-FFF2-40B4-BE49-F238E27FC236}">
                <a16:creationId xmlns:a16="http://schemas.microsoft.com/office/drawing/2014/main" id="{B978613F-384A-42CD-A689-B3DF419FC8B9}"/>
              </a:ext>
            </a:extLst>
          </p:cNvPr>
          <p:cNvSpPr/>
          <p:nvPr/>
        </p:nvSpPr>
        <p:spPr>
          <a:xfrm>
            <a:off x="4756078" y="4578911"/>
            <a:ext cx="856229" cy="23633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Business </a:t>
            </a:r>
            <a:r>
              <a:rPr lang="es-ES" sz="600" dirty="0" err="1"/>
              <a:t>process</a:t>
            </a:r>
            <a:endParaRPr lang="es-ES" sz="600" dirty="0"/>
          </a:p>
          <a:p>
            <a:pPr algn="ctr"/>
            <a:r>
              <a:rPr lang="es-ES" sz="600" dirty="0" err="1"/>
              <a:t>management</a:t>
            </a:r>
            <a:endParaRPr lang="es-ES" sz="600" dirty="0"/>
          </a:p>
        </p:txBody>
      </p:sp>
      <p:sp>
        <p:nvSpPr>
          <p:cNvPr id="107" name="116 Rectángulo">
            <a:extLst>
              <a:ext uri="{FF2B5EF4-FFF2-40B4-BE49-F238E27FC236}">
                <a16:creationId xmlns:a16="http://schemas.microsoft.com/office/drawing/2014/main" id="{B9132A98-A358-48A6-87E6-287A28E38DC2}"/>
              </a:ext>
            </a:extLst>
          </p:cNvPr>
          <p:cNvSpPr/>
          <p:nvPr/>
        </p:nvSpPr>
        <p:spPr>
          <a:xfrm>
            <a:off x="5722700" y="4578911"/>
            <a:ext cx="856229" cy="23633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Financials</a:t>
            </a:r>
            <a:endParaRPr lang="es-ES" sz="600" dirty="0"/>
          </a:p>
        </p:txBody>
      </p:sp>
      <p:sp>
        <p:nvSpPr>
          <p:cNvPr id="108" name="117 Rectángulo">
            <a:extLst>
              <a:ext uri="{FF2B5EF4-FFF2-40B4-BE49-F238E27FC236}">
                <a16:creationId xmlns:a16="http://schemas.microsoft.com/office/drawing/2014/main" id="{99FBA9A5-1F98-49D2-86E1-8790E35F93B3}"/>
              </a:ext>
            </a:extLst>
          </p:cNvPr>
          <p:cNvSpPr/>
          <p:nvPr/>
        </p:nvSpPr>
        <p:spPr>
          <a:xfrm>
            <a:off x="6692017" y="4421448"/>
            <a:ext cx="856229" cy="236337"/>
          </a:xfrm>
          <a:prstGeom prst="rect">
            <a:avLst/>
          </a:prstGeom>
          <a:solidFill>
            <a:srgbClr val="17345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Integrations</a:t>
            </a:r>
            <a:endParaRPr lang="es-ES" sz="600" dirty="0"/>
          </a:p>
        </p:txBody>
      </p:sp>
      <p:sp>
        <p:nvSpPr>
          <p:cNvPr id="109" name="118 Rectángulo">
            <a:extLst>
              <a:ext uri="{FF2B5EF4-FFF2-40B4-BE49-F238E27FC236}">
                <a16:creationId xmlns:a16="http://schemas.microsoft.com/office/drawing/2014/main" id="{1BB0726C-134D-45C3-85B8-CAB59397B932}"/>
              </a:ext>
            </a:extLst>
          </p:cNvPr>
          <p:cNvSpPr/>
          <p:nvPr/>
        </p:nvSpPr>
        <p:spPr>
          <a:xfrm>
            <a:off x="5846557" y="2226055"/>
            <a:ext cx="1163181" cy="2363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solidFill>
                  <a:srgbClr val="173456"/>
                </a:solidFill>
              </a:rPr>
              <a:t>Demand</a:t>
            </a:r>
            <a:r>
              <a:rPr lang="es-ES" sz="600" dirty="0">
                <a:solidFill>
                  <a:srgbClr val="173456"/>
                </a:solidFill>
              </a:rPr>
              <a:t> &amp; </a:t>
            </a:r>
            <a:r>
              <a:rPr lang="es-ES" sz="600" dirty="0" err="1">
                <a:solidFill>
                  <a:srgbClr val="173456"/>
                </a:solidFill>
              </a:rPr>
              <a:t>work</a:t>
            </a:r>
            <a:r>
              <a:rPr lang="es-ES" sz="600" dirty="0">
                <a:solidFill>
                  <a:srgbClr val="173456"/>
                </a:solidFill>
              </a:rPr>
              <a:t> </a:t>
            </a:r>
            <a:r>
              <a:rPr lang="es-ES" sz="600" dirty="0" err="1">
                <a:solidFill>
                  <a:srgbClr val="173456"/>
                </a:solidFill>
              </a:rPr>
              <a:t>planning</a:t>
            </a:r>
            <a:endParaRPr lang="es-ES" sz="600" dirty="0">
              <a:solidFill>
                <a:srgbClr val="173456"/>
              </a:solidFill>
            </a:endParaRPr>
          </a:p>
        </p:txBody>
      </p:sp>
      <p:sp>
        <p:nvSpPr>
          <p:cNvPr id="110" name="54 Rectángulo">
            <a:extLst>
              <a:ext uri="{FF2B5EF4-FFF2-40B4-BE49-F238E27FC236}">
                <a16:creationId xmlns:a16="http://schemas.microsoft.com/office/drawing/2014/main" id="{1787E98C-E995-40BF-BA88-9E36DD93FD2E}"/>
              </a:ext>
            </a:extLst>
          </p:cNvPr>
          <p:cNvSpPr/>
          <p:nvPr/>
        </p:nvSpPr>
        <p:spPr>
          <a:xfrm>
            <a:off x="460177" y="3336813"/>
            <a:ext cx="1171004" cy="220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a:t>Mobile </a:t>
            </a:r>
            <a:r>
              <a:rPr lang="es-ES" sz="600" dirty="0" err="1"/>
              <a:t>work</a:t>
            </a:r>
            <a:r>
              <a:rPr lang="es-ES" sz="600" dirty="0"/>
              <a:t> </a:t>
            </a:r>
            <a:r>
              <a:rPr lang="es-ES" sz="600" dirty="0" err="1"/>
              <a:t>orders</a:t>
            </a:r>
            <a:endParaRPr lang="es-ES" sz="600" dirty="0"/>
          </a:p>
          <a:p>
            <a:pPr algn="ctr"/>
            <a:r>
              <a:rPr lang="es-ES" sz="600" dirty="0" err="1"/>
              <a:t>analytics</a:t>
            </a:r>
            <a:endParaRPr lang="es-ES" sz="600" dirty="0"/>
          </a:p>
        </p:txBody>
      </p:sp>
      <p:sp>
        <p:nvSpPr>
          <p:cNvPr id="111" name="55 Rectángulo">
            <a:extLst>
              <a:ext uri="{FF2B5EF4-FFF2-40B4-BE49-F238E27FC236}">
                <a16:creationId xmlns:a16="http://schemas.microsoft.com/office/drawing/2014/main" id="{F7B9052E-C7D2-4EEB-A3E2-3DC8FCA90581}"/>
              </a:ext>
            </a:extLst>
          </p:cNvPr>
          <p:cNvSpPr/>
          <p:nvPr/>
        </p:nvSpPr>
        <p:spPr>
          <a:xfrm>
            <a:off x="2427024" y="3833834"/>
            <a:ext cx="856229" cy="236337"/>
          </a:xfrm>
          <a:prstGeom prst="rect">
            <a:avLst/>
          </a:prstGeom>
          <a:solidFill>
            <a:srgbClr val="49BC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Events</a:t>
            </a:r>
            <a:endParaRPr lang="es-ES" sz="600" dirty="0"/>
          </a:p>
        </p:txBody>
      </p:sp>
      <p:sp>
        <p:nvSpPr>
          <p:cNvPr id="112" name="56 Rectángulo">
            <a:extLst>
              <a:ext uri="{FF2B5EF4-FFF2-40B4-BE49-F238E27FC236}">
                <a16:creationId xmlns:a16="http://schemas.microsoft.com/office/drawing/2014/main" id="{B2E297E0-2CEA-4A3E-A46E-2AC56F867874}"/>
              </a:ext>
            </a:extLst>
          </p:cNvPr>
          <p:cNvSpPr/>
          <p:nvPr/>
        </p:nvSpPr>
        <p:spPr>
          <a:xfrm>
            <a:off x="3488291" y="3833834"/>
            <a:ext cx="856229" cy="236337"/>
          </a:xfrm>
          <a:prstGeom prst="rect">
            <a:avLst/>
          </a:prstGeom>
          <a:solidFill>
            <a:srgbClr val="49BC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Usage</a:t>
            </a:r>
            <a:r>
              <a:rPr lang="es-ES" sz="600" dirty="0"/>
              <a:t> </a:t>
            </a:r>
            <a:r>
              <a:rPr lang="es-ES" sz="600" dirty="0" err="1"/>
              <a:t>aggregations</a:t>
            </a:r>
            <a:endParaRPr lang="es-ES" sz="600" dirty="0"/>
          </a:p>
        </p:txBody>
      </p:sp>
      <p:sp>
        <p:nvSpPr>
          <p:cNvPr id="113" name="62 Rectángulo">
            <a:extLst>
              <a:ext uri="{FF2B5EF4-FFF2-40B4-BE49-F238E27FC236}">
                <a16:creationId xmlns:a16="http://schemas.microsoft.com/office/drawing/2014/main" id="{4F166D22-AD9F-4175-B18F-4F01813B8B7F}"/>
              </a:ext>
            </a:extLst>
          </p:cNvPr>
          <p:cNvSpPr/>
          <p:nvPr/>
        </p:nvSpPr>
        <p:spPr>
          <a:xfrm>
            <a:off x="7661334" y="1283956"/>
            <a:ext cx="1089052" cy="357263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gn="ctr"/>
            <a:r>
              <a:rPr lang="es-ES" sz="800" b="1" dirty="0" err="1">
                <a:solidFill>
                  <a:schemeClr val="bg1"/>
                </a:solidFill>
              </a:rPr>
              <a:t>Value</a:t>
            </a:r>
            <a:r>
              <a:rPr lang="es-ES" sz="800" b="1" dirty="0">
                <a:solidFill>
                  <a:schemeClr val="bg1"/>
                </a:solidFill>
              </a:rPr>
              <a:t> </a:t>
            </a:r>
            <a:r>
              <a:rPr lang="es-ES" sz="800" b="1" dirty="0" err="1">
                <a:solidFill>
                  <a:schemeClr val="bg1"/>
                </a:solidFill>
              </a:rPr>
              <a:t>added</a:t>
            </a:r>
            <a:r>
              <a:rPr lang="es-ES" sz="800" b="1" dirty="0">
                <a:solidFill>
                  <a:schemeClr val="bg1"/>
                </a:solidFill>
              </a:rPr>
              <a:t> </a:t>
            </a:r>
          </a:p>
          <a:p>
            <a:pPr algn="ctr"/>
            <a:r>
              <a:rPr lang="es-ES" sz="800" b="1" dirty="0" err="1">
                <a:solidFill>
                  <a:schemeClr val="bg1"/>
                </a:solidFill>
              </a:rPr>
              <a:t>services</a:t>
            </a:r>
            <a:endParaRPr lang="es-ES" sz="800" b="1" dirty="0">
              <a:solidFill>
                <a:schemeClr val="bg1"/>
              </a:solidFill>
            </a:endParaRPr>
          </a:p>
        </p:txBody>
      </p:sp>
      <p:sp>
        <p:nvSpPr>
          <p:cNvPr id="114" name="64 Rectángulo">
            <a:extLst>
              <a:ext uri="{FF2B5EF4-FFF2-40B4-BE49-F238E27FC236}">
                <a16:creationId xmlns:a16="http://schemas.microsoft.com/office/drawing/2014/main" id="{2365F7E2-1C68-42E2-BC90-C1186E1C4B51}"/>
              </a:ext>
            </a:extLst>
          </p:cNvPr>
          <p:cNvSpPr/>
          <p:nvPr/>
        </p:nvSpPr>
        <p:spPr>
          <a:xfrm>
            <a:off x="7713194" y="1729288"/>
            <a:ext cx="985333" cy="12751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gn="ctr"/>
            <a:r>
              <a:rPr lang="es-ES" sz="700" b="1" dirty="0"/>
              <a:t>Cloud </a:t>
            </a:r>
            <a:r>
              <a:rPr lang="es-ES" sz="700" b="1" dirty="0" err="1"/>
              <a:t>offering</a:t>
            </a:r>
            <a:endParaRPr lang="es-ES" sz="700" b="1" dirty="0"/>
          </a:p>
        </p:txBody>
      </p:sp>
      <p:sp>
        <p:nvSpPr>
          <p:cNvPr id="115" name="3 Rectángulo">
            <a:extLst>
              <a:ext uri="{FF2B5EF4-FFF2-40B4-BE49-F238E27FC236}">
                <a16:creationId xmlns:a16="http://schemas.microsoft.com/office/drawing/2014/main" id="{A04816E2-A7E8-4764-87B2-BEF6DAA6EA28}"/>
              </a:ext>
            </a:extLst>
          </p:cNvPr>
          <p:cNvSpPr/>
          <p:nvPr/>
        </p:nvSpPr>
        <p:spPr>
          <a:xfrm>
            <a:off x="7765052" y="2010659"/>
            <a:ext cx="881616" cy="3845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a:t>Open Cloud </a:t>
            </a:r>
            <a:r>
              <a:rPr lang="es-ES" sz="600" dirty="0" err="1"/>
              <a:t>Services</a:t>
            </a:r>
            <a:endParaRPr lang="es-ES" sz="600" dirty="0"/>
          </a:p>
        </p:txBody>
      </p:sp>
      <p:sp>
        <p:nvSpPr>
          <p:cNvPr id="116" name="65 Rectángulo">
            <a:extLst>
              <a:ext uri="{FF2B5EF4-FFF2-40B4-BE49-F238E27FC236}">
                <a16:creationId xmlns:a16="http://schemas.microsoft.com/office/drawing/2014/main" id="{679614DE-D636-4998-8164-F892C175784D}"/>
              </a:ext>
            </a:extLst>
          </p:cNvPr>
          <p:cNvSpPr/>
          <p:nvPr/>
        </p:nvSpPr>
        <p:spPr>
          <a:xfrm>
            <a:off x="7765052" y="2500490"/>
            <a:ext cx="881616" cy="3845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a:t>Open Vital </a:t>
            </a:r>
            <a:r>
              <a:rPr lang="es-ES" sz="600" dirty="0" err="1"/>
              <a:t>Signs</a:t>
            </a:r>
            <a:endParaRPr lang="es-ES" sz="600" dirty="0"/>
          </a:p>
        </p:txBody>
      </p:sp>
      <p:sp>
        <p:nvSpPr>
          <p:cNvPr id="117" name="66 Rectángulo">
            <a:extLst>
              <a:ext uri="{FF2B5EF4-FFF2-40B4-BE49-F238E27FC236}">
                <a16:creationId xmlns:a16="http://schemas.microsoft.com/office/drawing/2014/main" id="{5DCC427E-8F2B-4FC5-8164-AD7C05639A63}"/>
              </a:ext>
            </a:extLst>
          </p:cNvPr>
          <p:cNvSpPr/>
          <p:nvPr/>
        </p:nvSpPr>
        <p:spPr>
          <a:xfrm>
            <a:off x="7713194" y="3061514"/>
            <a:ext cx="985333" cy="1713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gn="ctr"/>
            <a:r>
              <a:rPr lang="es-ES" sz="700" b="1" dirty="0"/>
              <a:t>Professional </a:t>
            </a:r>
            <a:r>
              <a:rPr lang="es-ES" sz="700" b="1" dirty="0" err="1"/>
              <a:t>Services</a:t>
            </a:r>
            <a:endParaRPr lang="es-ES" sz="700" b="1" dirty="0"/>
          </a:p>
        </p:txBody>
      </p:sp>
      <p:sp>
        <p:nvSpPr>
          <p:cNvPr id="118" name="67 Rectángulo">
            <a:extLst>
              <a:ext uri="{FF2B5EF4-FFF2-40B4-BE49-F238E27FC236}">
                <a16:creationId xmlns:a16="http://schemas.microsoft.com/office/drawing/2014/main" id="{8928D82D-5349-4156-BF76-BCAE0407AF0E}"/>
              </a:ext>
            </a:extLst>
          </p:cNvPr>
          <p:cNvSpPr/>
          <p:nvPr/>
        </p:nvSpPr>
        <p:spPr>
          <a:xfrm>
            <a:off x="7765053" y="3388700"/>
            <a:ext cx="881615" cy="3845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a:t>Open </a:t>
            </a:r>
            <a:r>
              <a:rPr lang="es-ES" sz="600" dirty="0" err="1"/>
              <a:t>Direct</a:t>
            </a:r>
            <a:r>
              <a:rPr lang="es-ES" sz="600" dirty="0"/>
              <a:t> Tickets</a:t>
            </a:r>
          </a:p>
        </p:txBody>
      </p:sp>
      <p:sp>
        <p:nvSpPr>
          <p:cNvPr id="119" name="71 Rectángulo">
            <a:extLst>
              <a:ext uri="{FF2B5EF4-FFF2-40B4-BE49-F238E27FC236}">
                <a16:creationId xmlns:a16="http://schemas.microsoft.com/office/drawing/2014/main" id="{B25C9D00-1221-46BA-BC44-69EBDC209764}"/>
              </a:ext>
            </a:extLst>
          </p:cNvPr>
          <p:cNvSpPr/>
          <p:nvPr/>
        </p:nvSpPr>
        <p:spPr>
          <a:xfrm>
            <a:off x="7765053" y="3855436"/>
            <a:ext cx="881615" cy="3845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a:t>Open  </a:t>
            </a:r>
            <a:r>
              <a:rPr lang="es-ES" sz="600" dirty="0" err="1"/>
              <a:t>OnLine</a:t>
            </a:r>
            <a:endParaRPr lang="es-ES" sz="600" dirty="0"/>
          </a:p>
        </p:txBody>
      </p:sp>
      <p:sp>
        <p:nvSpPr>
          <p:cNvPr id="120" name="74 Rectángulo">
            <a:extLst>
              <a:ext uri="{FF2B5EF4-FFF2-40B4-BE49-F238E27FC236}">
                <a16:creationId xmlns:a16="http://schemas.microsoft.com/office/drawing/2014/main" id="{524594CA-1C56-43CE-86C8-B471CF68EA76}"/>
              </a:ext>
            </a:extLst>
          </p:cNvPr>
          <p:cNvSpPr/>
          <p:nvPr/>
        </p:nvSpPr>
        <p:spPr>
          <a:xfrm>
            <a:off x="7765053" y="4322173"/>
            <a:ext cx="881615" cy="3845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 dirty="0"/>
              <a:t>Open </a:t>
            </a:r>
            <a:r>
              <a:rPr lang="es-ES" sz="600" dirty="0" err="1"/>
              <a:t>Implementation</a:t>
            </a:r>
            <a:r>
              <a:rPr lang="es-ES" sz="600" dirty="0"/>
              <a:t> </a:t>
            </a:r>
            <a:r>
              <a:rPr lang="es-ES" sz="600" dirty="0" err="1"/>
              <a:t>Services</a:t>
            </a:r>
            <a:endParaRPr lang="es-ES" sz="600" dirty="0"/>
          </a:p>
        </p:txBody>
      </p:sp>
      <p:sp>
        <p:nvSpPr>
          <p:cNvPr id="121" name="72 Rectángulo">
            <a:extLst>
              <a:ext uri="{FF2B5EF4-FFF2-40B4-BE49-F238E27FC236}">
                <a16:creationId xmlns:a16="http://schemas.microsoft.com/office/drawing/2014/main" id="{D1C6B695-F6CC-458B-ADC2-9A2A88151463}"/>
              </a:ext>
            </a:extLst>
          </p:cNvPr>
          <p:cNvSpPr/>
          <p:nvPr/>
        </p:nvSpPr>
        <p:spPr>
          <a:xfrm>
            <a:off x="460177" y="3916190"/>
            <a:ext cx="1171004" cy="220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s-ES" sz="600" dirty="0" err="1"/>
              <a:t>Usage</a:t>
            </a:r>
            <a:r>
              <a:rPr lang="es-ES" sz="600" dirty="0"/>
              <a:t> </a:t>
            </a:r>
            <a:r>
              <a:rPr lang="es-ES" sz="600" dirty="0" err="1"/>
              <a:t>aggregations</a:t>
            </a:r>
            <a:r>
              <a:rPr lang="es-ES" sz="600" dirty="0"/>
              <a:t> </a:t>
            </a:r>
            <a:r>
              <a:rPr lang="es-ES" sz="600" dirty="0" err="1"/>
              <a:t>analytics</a:t>
            </a:r>
            <a:endParaRPr lang="es-ES" sz="600" dirty="0"/>
          </a:p>
        </p:txBody>
      </p:sp>
      <p:sp>
        <p:nvSpPr>
          <p:cNvPr id="122" name="73 Rectángulo">
            <a:extLst>
              <a:ext uri="{FF2B5EF4-FFF2-40B4-BE49-F238E27FC236}">
                <a16:creationId xmlns:a16="http://schemas.microsoft.com/office/drawing/2014/main" id="{3D68F06F-22F6-4DA8-A01C-7E2B521A1F59}"/>
              </a:ext>
            </a:extLst>
          </p:cNvPr>
          <p:cNvSpPr/>
          <p:nvPr/>
        </p:nvSpPr>
        <p:spPr>
          <a:xfrm>
            <a:off x="4549558" y="3833834"/>
            <a:ext cx="1071228" cy="236337"/>
          </a:xfrm>
          <a:prstGeom prst="rect">
            <a:avLst/>
          </a:prstGeom>
          <a:solidFill>
            <a:srgbClr val="49BC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600" dirty="0"/>
              <a:t>Outage monitoring</a:t>
            </a:r>
          </a:p>
        </p:txBody>
      </p:sp>
      <p:sp>
        <p:nvSpPr>
          <p:cNvPr id="6" name="Title 5">
            <a:extLst>
              <a:ext uri="{FF2B5EF4-FFF2-40B4-BE49-F238E27FC236}">
                <a16:creationId xmlns:a16="http://schemas.microsoft.com/office/drawing/2014/main" id="{B4401237-575C-4DCC-9456-7028FD7CCEF0}"/>
              </a:ext>
            </a:extLst>
          </p:cNvPr>
          <p:cNvSpPr>
            <a:spLocks noGrp="1"/>
          </p:cNvSpPr>
          <p:nvPr>
            <p:ph type="title"/>
          </p:nvPr>
        </p:nvSpPr>
        <p:spPr/>
        <p:txBody>
          <a:bodyPr/>
          <a:lstStyle/>
          <a:p>
            <a:r>
              <a:rPr lang="es-CO" dirty="0"/>
              <a:t>Open </a:t>
            </a:r>
            <a:r>
              <a:rPr lang="es-CO" dirty="0" err="1"/>
              <a:t>Smartflex</a:t>
            </a:r>
            <a:r>
              <a:rPr lang="es-CO" dirty="0"/>
              <a:t> </a:t>
            </a:r>
            <a:r>
              <a:rPr lang="es-CO" dirty="0" err="1"/>
              <a:t>Footprint</a:t>
            </a:r>
            <a:r>
              <a:rPr lang="es-CO" dirty="0"/>
              <a:t> </a:t>
            </a:r>
          </a:p>
        </p:txBody>
      </p:sp>
      <p:sp>
        <p:nvSpPr>
          <p:cNvPr id="126" name="2 Marcador de texto">
            <a:extLst>
              <a:ext uri="{FF2B5EF4-FFF2-40B4-BE49-F238E27FC236}">
                <a16:creationId xmlns:a16="http://schemas.microsoft.com/office/drawing/2014/main" id="{8C10F9ED-F4B2-46BC-95EE-549EF1F4BA0E}"/>
              </a:ext>
            </a:extLst>
          </p:cNvPr>
          <p:cNvSpPr txBox="1">
            <a:spLocks/>
          </p:cNvSpPr>
          <p:nvPr/>
        </p:nvSpPr>
        <p:spPr>
          <a:xfrm>
            <a:off x="2036697" y="760717"/>
            <a:ext cx="506812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400" dirty="0" err="1"/>
              <a:t>Holistic</a:t>
            </a:r>
            <a:r>
              <a:rPr lang="es-ES" sz="1400" dirty="0"/>
              <a:t>, Modular </a:t>
            </a:r>
            <a:r>
              <a:rPr lang="es-ES" sz="1400" dirty="0" err="1"/>
              <a:t>Utilities</a:t>
            </a:r>
            <a:r>
              <a:rPr lang="es-ES" sz="1400" dirty="0"/>
              <a:t>-</a:t>
            </a:r>
            <a:r>
              <a:rPr lang="es-ES" sz="1400" dirty="0" err="1"/>
              <a:t>In-a-Box</a:t>
            </a:r>
            <a:endParaRPr lang="es-CO" sz="1400" dirty="0"/>
          </a:p>
        </p:txBody>
      </p:sp>
    </p:spTree>
    <p:extLst>
      <p:ext uri="{BB962C8B-B14F-4D97-AF65-F5344CB8AC3E}">
        <p14:creationId xmlns:p14="http://schemas.microsoft.com/office/powerpoint/2010/main" val="329844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7564315" y="4035848"/>
            <a:ext cx="962122" cy="261610"/>
          </a:xfrm>
          <a:prstGeom prst="rect">
            <a:avLst/>
          </a:prstGeom>
        </p:spPr>
        <p:txBody>
          <a:bodyPr wrap="none">
            <a:spAutoFit/>
          </a:bodyPr>
          <a:lstStyle/>
          <a:p>
            <a:pPr algn="ctr" defTabSz="914378"/>
            <a:r>
              <a:rPr lang="en-US" sz="1100" b="1" dirty="0">
                <a:solidFill>
                  <a:srgbClr val="FFFFFF"/>
                </a:solidFill>
              </a:rPr>
              <a:t>Cost/Benefit</a:t>
            </a:r>
          </a:p>
        </p:txBody>
      </p:sp>
      <p:sp>
        <p:nvSpPr>
          <p:cNvPr id="22" name="21 Rectángulo"/>
          <p:cNvSpPr/>
          <p:nvPr/>
        </p:nvSpPr>
        <p:spPr>
          <a:xfrm>
            <a:off x="5838665" y="2174174"/>
            <a:ext cx="912429" cy="430887"/>
          </a:xfrm>
          <a:prstGeom prst="rect">
            <a:avLst/>
          </a:prstGeom>
        </p:spPr>
        <p:txBody>
          <a:bodyPr wrap="none">
            <a:spAutoFit/>
          </a:bodyPr>
          <a:lstStyle/>
          <a:p>
            <a:pPr algn="ctr" defTabSz="914378"/>
            <a:r>
              <a:rPr lang="en-US" sz="1100" b="1" dirty="0">
                <a:solidFill>
                  <a:srgbClr val="FFFFFF"/>
                </a:solidFill>
              </a:rPr>
              <a:t>Continuous</a:t>
            </a:r>
          </a:p>
          <a:p>
            <a:pPr algn="ctr" defTabSz="914378"/>
            <a:r>
              <a:rPr lang="en-US" sz="1100" b="1" dirty="0">
                <a:solidFill>
                  <a:srgbClr val="FFFFFF"/>
                </a:solidFill>
              </a:rPr>
              <a:t>Evolution</a:t>
            </a:r>
          </a:p>
        </p:txBody>
      </p:sp>
      <p:sp>
        <p:nvSpPr>
          <p:cNvPr id="6" name="5 Rectángulo"/>
          <p:cNvSpPr/>
          <p:nvPr/>
        </p:nvSpPr>
        <p:spPr>
          <a:xfrm>
            <a:off x="5656724" y="4035848"/>
            <a:ext cx="1276311" cy="430887"/>
          </a:xfrm>
          <a:prstGeom prst="rect">
            <a:avLst/>
          </a:prstGeom>
        </p:spPr>
        <p:txBody>
          <a:bodyPr wrap="none">
            <a:spAutoFit/>
          </a:bodyPr>
          <a:lstStyle/>
          <a:p>
            <a:pPr algn="ctr" defTabSz="914378"/>
            <a:r>
              <a:rPr lang="en-US" sz="1100" b="1" dirty="0">
                <a:solidFill>
                  <a:srgbClr val="FFFFFF"/>
                </a:solidFill>
              </a:rPr>
              <a:t>User &amp; Customer</a:t>
            </a:r>
          </a:p>
          <a:p>
            <a:pPr algn="ctr" defTabSz="914378"/>
            <a:r>
              <a:rPr lang="en-US" sz="1100" b="1" dirty="0">
                <a:solidFill>
                  <a:srgbClr val="FFFFFF"/>
                </a:solidFill>
              </a:rPr>
              <a:t>Experience</a:t>
            </a:r>
          </a:p>
        </p:txBody>
      </p:sp>
      <p:sp>
        <p:nvSpPr>
          <p:cNvPr id="19" name="18 Rectángulo"/>
          <p:cNvSpPr/>
          <p:nvPr/>
        </p:nvSpPr>
        <p:spPr>
          <a:xfrm>
            <a:off x="609423" y="4035848"/>
            <a:ext cx="1019830" cy="261610"/>
          </a:xfrm>
          <a:prstGeom prst="rect">
            <a:avLst/>
          </a:prstGeom>
        </p:spPr>
        <p:txBody>
          <a:bodyPr wrap="none">
            <a:spAutoFit/>
          </a:bodyPr>
          <a:lstStyle/>
          <a:p>
            <a:pPr algn="ctr" defTabSz="914378"/>
            <a:r>
              <a:rPr lang="en-US" sz="1100" b="1" dirty="0">
                <a:solidFill>
                  <a:srgbClr val="FFFFFF"/>
                </a:solidFill>
              </a:rPr>
              <a:t>Commitment</a:t>
            </a:r>
          </a:p>
        </p:txBody>
      </p:sp>
      <p:sp>
        <p:nvSpPr>
          <p:cNvPr id="12" name="11 Rectángulo"/>
          <p:cNvSpPr/>
          <p:nvPr/>
        </p:nvSpPr>
        <p:spPr>
          <a:xfrm>
            <a:off x="7577139" y="2174174"/>
            <a:ext cx="936475" cy="430887"/>
          </a:xfrm>
          <a:prstGeom prst="rect">
            <a:avLst/>
          </a:prstGeom>
        </p:spPr>
        <p:txBody>
          <a:bodyPr wrap="none">
            <a:spAutoFit/>
          </a:bodyPr>
          <a:lstStyle/>
          <a:p>
            <a:pPr algn="ctr" defTabSz="914378"/>
            <a:r>
              <a:rPr lang="en-US" sz="1100" b="1" dirty="0">
                <a:solidFill>
                  <a:srgbClr val="FFFFFF"/>
                </a:solidFill>
              </a:rPr>
              <a:t>Speed &amp;</a:t>
            </a:r>
          </a:p>
          <a:p>
            <a:pPr algn="ctr" defTabSz="914378"/>
            <a:r>
              <a:rPr lang="en-US" sz="1100" b="1" dirty="0">
                <a:solidFill>
                  <a:srgbClr val="FFFFFF"/>
                </a:solidFill>
              </a:rPr>
              <a:t>Automation</a:t>
            </a:r>
          </a:p>
        </p:txBody>
      </p:sp>
      <p:sp>
        <p:nvSpPr>
          <p:cNvPr id="25" name="24 Rectángulo"/>
          <p:cNvSpPr/>
          <p:nvPr/>
        </p:nvSpPr>
        <p:spPr>
          <a:xfrm>
            <a:off x="675948" y="2174174"/>
            <a:ext cx="886781" cy="430887"/>
          </a:xfrm>
          <a:prstGeom prst="rect">
            <a:avLst/>
          </a:prstGeom>
        </p:spPr>
        <p:txBody>
          <a:bodyPr wrap="none">
            <a:spAutoFit/>
          </a:bodyPr>
          <a:lstStyle/>
          <a:p>
            <a:pPr algn="ctr" defTabSz="914378"/>
            <a:r>
              <a:rPr lang="en-US" sz="1100" b="1" dirty="0">
                <a:solidFill>
                  <a:srgbClr val="FFFFFF"/>
                </a:solidFill>
              </a:rPr>
              <a:t>Holistic CIS</a:t>
            </a:r>
          </a:p>
          <a:p>
            <a:pPr algn="ctr" defTabSz="914378"/>
            <a:r>
              <a:rPr lang="en-US" sz="1100" b="1" dirty="0">
                <a:solidFill>
                  <a:srgbClr val="FFFFFF"/>
                </a:solidFill>
              </a:rPr>
              <a:t>Solution</a:t>
            </a:r>
          </a:p>
        </p:txBody>
      </p:sp>
      <p:sp>
        <p:nvSpPr>
          <p:cNvPr id="27" name="26 Rectángulo"/>
          <p:cNvSpPr/>
          <p:nvPr/>
        </p:nvSpPr>
        <p:spPr>
          <a:xfrm>
            <a:off x="2324308" y="2174174"/>
            <a:ext cx="926856" cy="430887"/>
          </a:xfrm>
          <a:prstGeom prst="rect">
            <a:avLst/>
          </a:prstGeom>
        </p:spPr>
        <p:txBody>
          <a:bodyPr wrap="none">
            <a:spAutoFit/>
          </a:bodyPr>
          <a:lstStyle/>
          <a:p>
            <a:pPr algn="ctr" defTabSz="914378"/>
            <a:r>
              <a:rPr lang="en-US" sz="1100" b="1" dirty="0">
                <a:solidFill>
                  <a:srgbClr val="FFFFFF"/>
                </a:solidFill>
              </a:rPr>
              <a:t>Flexible</a:t>
            </a:r>
          </a:p>
          <a:p>
            <a:pPr algn="ctr" defTabSz="914378"/>
            <a:r>
              <a:rPr lang="en-US" sz="1100" b="1" dirty="0">
                <a:solidFill>
                  <a:srgbClr val="FFFFFF"/>
                </a:solidFill>
              </a:rPr>
              <a:t>Technology</a:t>
            </a:r>
          </a:p>
        </p:txBody>
      </p:sp>
      <p:sp>
        <p:nvSpPr>
          <p:cNvPr id="9" name="8 Rectángulo"/>
          <p:cNvSpPr/>
          <p:nvPr/>
        </p:nvSpPr>
        <p:spPr>
          <a:xfrm>
            <a:off x="4024914" y="2174174"/>
            <a:ext cx="954107" cy="430887"/>
          </a:xfrm>
          <a:prstGeom prst="rect">
            <a:avLst/>
          </a:prstGeom>
        </p:spPr>
        <p:txBody>
          <a:bodyPr wrap="none">
            <a:spAutoFit/>
          </a:bodyPr>
          <a:lstStyle/>
          <a:p>
            <a:pPr algn="ctr" defTabSz="914378"/>
            <a:r>
              <a:rPr lang="en-US" sz="1100" b="1" dirty="0">
                <a:solidFill>
                  <a:srgbClr val="FFFFFF"/>
                </a:solidFill>
              </a:rPr>
              <a:t>Modern</a:t>
            </a:r>
          </a:p>
          <a:p>
            <a:pPr algn="ctr" defTabSz="914378"/>
            <a:r>
              <a:rPr lang="en-US" sz="1100" b="1" dirty="0">
                <a:solidFill>
                  <a:srgbClr val="FFFFFF"/>
                </a:solidFill>
              </a:rPr>
              <a:t>Architecture</a:t>
            </a:r>
          </a:p>
        </p:txBody>
      </p:sp>
      <p:sp>
        <p:nvSpPr>
          <p:cNvPr id="33" name="32 Rectángulo"/>
          <p:cNvSpPr/>
          <p:nvPr/>
        </p:nvSpPr>
        <p:spPr>
          <a:xfrm>
            <a:off x="4003273" y="4035848"/>
            <a:ext cx="997388" cy="261610"/>
          </a:xfrm>
          <a:prstGeom prst="rect">
            <a:avLst/>
          </a:prstGeom>
        </p:spPr>
        <p:txBody>
          <a:bodyPr wrap="none">
            <a:spAutoFit/>
          </a:bodyPr>
          <a:lstStyle/>
          <a:p>
            <a:pPr algn="ctr" defTabSz="914378"/>
            <a:r>
              <a:rPr lang="en-US" sz="1100" b="1" dirty="0">
                <a:solidFill>
                  <a:srgbClr val="FFFFFF"/>
                </a:solidFill>
              </a:rPr>
              <a:t>Future-proof</a:t>
            </a:r>
          </a:p>
        </p:txBody>
      </p:sp>
      <p:sp>
        <p:nvSpPr>
          <p:cNvPr id="35" name="18 Rectángulo">
            <a:extLst>
              <a:ext uri="{FF2B5EF4-FFF2-40B4-BE49-F238E27FC236}">
                <a16:creationId xmlns:a16="http://schemas.microsoft.com/office/drawing/2014/main" id="{A80D044C-41AC-41F8-B51F-CE7E336C9E43}"/>
              </a:ext>
            </a:extLst>
          </p:cNvPr>
          <p:cNvSpPr/>
          <p:nvPr/>
        </p:nvSpPr>
        <p:spPr>
          <a:xfrm>
            <a:off x="2211296" y="4035848"/>
            <a:ext cx="1152880" cy="430887"/>
          </a:xfrm>
          <a:prstGeom prst="rect">
            <a:avLst/>
          </a:prstGeom>
        </p:spPr>
        <p:txBody>
          <a:bodyPr wrap="none">
            <a:spAutoFit/>
          </a:bodyPr>
          <a:lstStyle/>
          <a:p>
            <a:pPr algn="ctr" defTabSz="914378"/>
            <a:r>
              <a:rPr lang="en-US" sz="1100" b="1" dirty="0">
                <a:solidFill>
                  <a:srgbClr val="FFFFFF"/>
                </a:solidFill>
              </a:rPr>
              <a:t>Tailored</a:t>
            </a:r>
          </a:p>
          <a:p>
            <a:pPr algn="ctr" defTabSz="914378"/>
            <a:r>
              <a:rPr lang="en-US" sz="1100" b="1" dirty="0">
                <a:solidFill>
                  <a:srgbClr val="FFFFFF"/>
                </a:solidFill>
              </a:rPr>
              <a:t> Cloud Services</a:t>
            </a:r>
          </a:p>
        </p:txBody>
      </p:sp>
      <p:sp>
        <p:nvSpPr>
          <p:cNvPr id="3" name="Title 2">
            <a:extLst>
              <a:ext uri="{FF2B5EF4-FFF2-40B4-BE49-F238E27FC236}">
                <a16:creationId xmlns:a16="http://schemas.microsoft.com/office/drawing/2014/main" id="{E5F611EF-3263-4F61-8071-3CE24FCA9030}"/>
              </a:ext>
            </a:extLst>
          </p:cNvPr>
          <p:cNvSpPr>
            <a:spLocks noGrp="1"/>
          </p:cNvSpPr>
          <p:nvPr>
            <p:ph type="title"/>
          </p:nvPr>
        </p:nvSpPr>
        <p:spPr/>
        <p:txBody>
          <a:bodyPr/>
          <a:lstStyle/>
          <a:p>
            <a:r>
              <a:rPr lang="en-US" dirty="0"/>
              <a:t>What Makes Open </a:t>
            </a:r>
            <a:r>
              <a:rPr lang="en-US" dirty="0" err="1"/>
              <a:t>Smartflex</a:t>
            </a:r>
            <a:r>
              <a:rPr lang="en-US" dirty="0"/>
              <a:t> Unique</a:t>
            </a:r>
            <a:endParaRPr lang="es-CO" dirty="0"/>
          </a:p>
        </p:txBody>
      </p:sp>
      <p:pic>
        <p:nvPicPr>
          <p:cNvPr id="5" name="Picture 4" descr="A drawing of a person&#10;&#10;Description automatically generated">
            <a:extLst>
              <a:ext uri="{FF2B5EF4-FFF2-40B4-BE49-F238E27FC236}">
                <a16:creationId xmlns:a16="http://schemas.microsoft.com/office/drawing/2014/main" id="{958E3B91-7128-47FF-B774-9ADBBC66E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5" y="1399196"/>
            <a:ext cx="725487" cy="72548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B713C7CB-D70E-49B9-8A77-D4431ED9B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992" y="1423941"/>
            <a:ext cx="725487" cy="725487"/>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188482DF-8588-40AF-A8E4-EE974B99C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176" y="1423940"/>
            <a:ext cx="731583" cy="725487"/>
          </a:xfrm>
          <a:prstGeom prst="rect">
            <a:avLst/>
          </a:prstGeom>
        </p:spPr>
      </p:pic>
      <p:pic>
        <p:nvPicPr>
          <p:cNvPr id="14" name="Picture 13" descr="A close up of a sign&#10;&#10;Description automatically generated">
            <a:extLst>
              <a:ext uri="{FF2B5EF4-FFF2-40B4-BE49-F238E27FC236}">
                <a16:creationId xmlns:a16="http://schemas.microsoft.com/office/drawing/2014/main" id="{A855284D-14C7-4F49-8E41-6710006976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9088" y="1427702"/>
            <a:ext cx="731583" cy="725487"/>
          </a:xfrm>
          <a:prstGeom prst="rect">
            <a:avLst/>
          </a:prstGeom>
        </p:spPr>
      </p:pic>
      <p:pic>
        <p:nvPicPr>
          <p:cNvPr id="20" name="Picture 19" descr="A close up of a logo&#10;&#10;Description automatically generated">
            <a:extLst>
              <a:ext uri="{FF2B5EF4-FFF2-40B4-BE49-F238E27FC236}">
                <a16:creationId xmlns:a16="http://schemas.microsoft.com/office/drawing/2014/main" id="{55AC9E34-7FAB-4224-82E4-46BB0CF903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9585" y="1433931"/>
            <a:ext cx="731583" cy="725487"/>
          </a:xfrm>
          <a:prstGeom prst="rect">
            <a:avLst/>
          </a:prstGeom>
        </p:spPr>
      </p:pic>
      <p:pic>
        <p:nvPicPr>
          <p:cNvPr id="24" name="Picture 23" descr="A close up of a logo&#10;&#10;Description automatically generated">
            <a:extLst>
              <a:ext uri="{FF2B5EF4-FFF2-40B4-BE49-F238E27FC236}">
                <a16:creationId xmlns:a16="http://schemas.microsoft.com/office/drawing/2014/main" id="{E7835315-B555-49BE-A75B-984A36F547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230" y="3269704"/>
            <a:ext cx="1024217" cy="725487"/>
          </a:xfrm>
          <a:prstGeom prst="rect">
            <a:avLst/>
          </a:prstGeom>
        </p:spPr>
      </p:pic>
      <p:pic>
        <p:nvPicPr>
          <p:cNvPr id="28" name="Picture 27" descr="A screenshot of a cell phone&#10;&#10;Description automatically generated">
            <a:extLst>
              <a:ext uri="{FF2B5EF4-FFF2-40B4-BE49-F238E27FC236}">
                <a16:creationId xmlns:a16="http://schemas.microsoft.com/office/drawing/2014/main" id="{7AF351B7-1ADC-4511-8957-2615DCC49B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9047" y="3269704"/>
            <a:ext cx="1097375" cy="725487"/>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4708FCFE-7F10-464D-ADA8-1A54E0D1DB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39224" y="3269704"/>
            <a:ext cx="725487" cy="725487"/>
          </a:xfrm>
          <a:prstGeom prst="rect">
            <a:avLst/>
          </a:prstGeom>
        </p:spPr>
      </p:pic>
      <p:pic>
        <p:nvPicPr>
          <p:cNvPr id="37" name="Picture 36" descr="A close up of a logo&#10;&#10;Description automatically generated">
            <a:extLst>
              <a:ext uri="{FF2B5EF4-FFF2-40B4-BE49-F238E27FC236}">
                <a16:creationId xmlns:a16="http://schemas.microsoft.com/office/drawing/2014/main" id="{1F86DBD2-52C9-473E-94F4-E4074204F2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32136" y="3249117"/>
            <a:ext cx="725487" cy="725487"/>
          </a:xfrm>
          <a:prstGeom prst="rect">
            <a:avLst/>
          </a:prstGeom>
        </p:spPr>
      </p:pic>
      <p:pic>
        <p:nvPicPr>
          <p:cNvPr id="39" name="Picture 38" descr="A close up of a logo&#10;&#10;Description automatically generated">
            <a:extLst>
              <a:ext uri="{FF2B5EF4-FFF2-40B4-BE49-F238E27FC236}">
                <a16:creationId xmlns:a16="http://schemas.microsoft.com/office/drawing/2014/main" id="{2AFD605A-AA14-4217-9CD4-B2D74C8255F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2633" y="3269703"/>
            <a:ext cx="725487" cy="725487"/>
          </a:xfrm>
          <a:prstGeom prst="rect">
            <a:avLst/>
          </a:prstGeom>
        </p:spPr>
      </p:pic>
    </p:spTree>
    <p:extLst>
      <p:ext uri="{BB962C8B-B14F-4D97-AF65-F5344CB8AC3E}">
        <p14:creationId xmlns:p14="http://schemas.microsoft.com/office/powerpoint/2010/main" val="2532437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192412"/>
            <a:ext cx="3888432" cy="620638"/>
          </a:xfrm>
        </p:spPr>
        <p:txBody>
          <a:bodyPr anchor="t"/>
          <a:lstStyle/>
          <a:p>
            <a:pPr lvl="0"/>
            <a:r>
              <a:rPr lang="es-CO" dirty="0" err="1">
                <a:latin typeface="Microsoft JhengHei UI" panose="020B0604030504040204" pitchFamily="34" charset="-120"/>
                <a:ea typeface="Microsoft JhengHei UI" panose="020B0604030504040204" pitchFamily="34" charset="-120"/>
              </a:rPr>
              <a:t>Our</a:t>
            </a:r>
            <a:r>
              <a:rPr lang="es-CO" dirty="0">
                <a:latin typeface="Microsoft JhengHei UI" panose="020B0604030504040204" pitchFamily="34" charset="-120"/>
                <a:ea typeface="Microsoft JhengHei UI" panose="020B0604030504040204" pitchFamily="34" charset="-120"/>
              </a:rPr>
              <a:t> </a:t>
            </a:r>
            <a:r>
              <a:rPr lang="es-CO" dirty="0" err="1">
                <a:latin typeface="Microsoft JhengHei UI" panose="020B0604030504040204" pitchFamily="34" charset="-120"/>
                <a:ea typeface="Microsoft JhengHei UI" panose="020B0604030504040204" pitchFamily="34" charset="-120"/>
              </a:rPr>
              <a:t>Services</a:t>
            </a:r>
            <a:endParaRPr lang="es-CO"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5463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a:extLst>
              <a:ext uri="{FF2B5EF4-FFF2-40B4-BE49-F238E27FC236}">
                <a16:creationId xmlns:a16="http://schemas.microsoft.com/office/drawing/2014/main" id="{E1C18116-B962-4353-87AA-099D4914CEED}"/>
              </a:ext>
            </a:extLst>
          </p:cNvPr>
          <p:cNvGrpSpPr/>
          <p:nvPr/>
        </p:nvGrpSpPr>
        <p:grpSpPr>
          <a:xfrm>
            <a:off x="3056478" y="1461770"/>
            <a:ext cx="1504897" cy="1433792"/>
            <a:chOff x="4206976" y="1539977"/>
            <a:chExt cx="1950283" cy="1858133"/>
          </a:xfrm>
          <a:solidFill>
            <a:schemeClr val="accent3"/>
          </a:solidFill>
        </p:grpSpPr>
        <p:sp>
          <p:nvSpPr>
            <p:cNvPr id="3" name="Freeform: Shape 14">
              <a:extLst>
                <a:ext uri="{FF2B5EF4-FFF2-40B4-BE49-F238E27FC236}">
                  <a16:creationId xmlns:a16="http://schemas.microsoft.com/office/drawing/2014/main" id="{FD00FEAF-E626-480B-986B-7EA23BDEE4DF}"/>
                </a:ext>
              </a:extLst>
            </p:cNvPr>
            <p:cNvSpPr/>
            <p:nvPr/>
          </p:nvSpPr>
          <p:spPr>
            <a:xfrm>
              <a:off x="4206976" y="1539977"/>
              <a:ext cx="1858132" cy="1858133"/>
            </a:xfrm>
            <a:custGeom>
              <a:avLst/>
              <a:gdLst>
                <a:gd name="connsiteX0" fmla="*/ 1858132 w 1858132"/>
                <a:gd name="connsiteY0" fmla="*/ 0 h 1858133"/>
                <a:gd name="connsiteX1" fmla="*/ 1858132 w 1858132"/>
                <a:gd name="connsiteY1" fmla="*/ 1858133 h 1858133"/>
                <a:gd name="connsiteX2" fmla="*/ 0 w 1858132"/>
                <a:gd name="connsiteY2" fmla="*/ 1858133 h 1858133"/>
                <a:gd name="connsiteX3" fmla="*/ 8201 w 1858132"/>
                <a:gd name="connsiteY3" fmla="*/ 1695723 h 1858133"/>
                <a:gd name="connsiteX4" fmla="*/ 1695723 w 1858132"/>
                <a:gd name="connsiteY4" fmla="*/ 8201 h 1858133"/>
                <a:gd name="connsiteX5" fmla="*/ 1858132 w 1858132"/>
                <a:gd name="connsiteY5" fmla="*/ 0 h 185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132" h="1858133">
                  <a:moveTo>
                    <a:pt x="1858132" y="0"/>
                  </a:moveTo>
                  <a:lnTo>
                    <a:pt x="1858132" y="1858133"/>
                  </a:lnTo>
                  <a:lnTo>
                    <a:pt x="0" y="1858133"/>
                  </a:lnTo>
                  <a:lnTo>
                    <a:pt x="8201" y="1695723"/>
                  </a:lnTo>
                  <a:cubicBezTo>
                    <a:pt x="98563" y="805940"/>
                    <a:pt x="805940" y="98563"/>
                    <a:pt x="1695723" y="8201"/>
                  </a:cubicBezTo>
                  <a:lnTo>
                    <a:pt x="185813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4" name="TextBox 3">
              <a:extLst>
                <a:ext uri="{FF2B5EF4-FFF2-40B4-BE49-F238E27FC236}">
                  <a16:creationId xmlns:a16="http://schemas.microsoft.com/office/drawing/2014/main" id="{91D94B2C-CB8C-45BF-8861-AEA36380D936}"/>
                </a:ext>
              </a:extLst>
            </p:cNvPr>
            <p:cNvSpPr txBox="1"/>
            <p:nvPr/>
          </p:nvSpPr>
          <p:spPr>
            <a:xfrm>
              <a:off x="4268235" y="2556443"/>
              <a:ext cx="1889024" cy="339035"/>
            </a:xfrm>
            <a:prstGeom prst="rect">
              <a:avLst/>
            </a:prstGeom>
            <a:noFill/>
          </p:spPr>
          <p:txBody>
            <a:bodyPr wrap="square" rtlCol="0">
              <a:spAutoFit/>
            </a:bodyPr>
            <a:lstStyle/>
            <a:p>
              <a:pPr algn="ctr"/>
              <a:r>
                <a:rPr lang="en-US" sz="1100" b="1" dirty="0">
                  <a:solidFill>
                    <a:schemeClr val="bg1"/>
                  </a:solidFill>
                  <a:ea typeface="Tahoma" panose="020B0604030504040204" pitchFamily="34" charset="0"/>
                  <a:cs typeface="Arial" panose="020B0604020202020204" pitchFamily="34" charset="0"/>
                </a:rPr>
                <a:t>IMPLEMENTATION</a:t>
              </a:r>
            </a:p>
          </p:txBody>
        </p:sp>
      </p:grpSp>
      <p:grpSp>
        <p:nvGrpSpPr>
          <p:cNvPr id="5" name="Group 21">
            <a:extLst>
              <a:ext uri="{FF2B5EF4-FFF2-40B4-BE49-F238E27FC236}">
                <a16:creationId xmlns:a16="http://schemas.microsoft.com/office/drawing/2014/main" id="{418C60E4-02FA-43A7-86BC-8E33E5033E40}"/>
              </a:ext>
            </a:extLst>
          </p:cNvPr>
          <p:cNvGrpSpPr/>
          <p:nvPr/>
        </p:nvGrpSpPr>
        <p:grpSpPr>
          <a:xfrm>
            <a:off x="4441139" y="1461770"/>
            <a:ext cx="1540133" cy="1433792"/>
            <a:chOff x="5927293" y="1539978"/>
            <a:chExt cx="1995947" cy="1858133"/>
          </a:xfrm>
        </p:grpSpPr>
        <p:sp>
          <p:nvSpPr>
            <p:cNvPr id="6" name="Freeform: Shape 13">
              <a:extLst>
                <a:ext uri="{FF2B5EF4-FFF2-40B4-BE49-F238E27FC236}">
                  <a16:creationId xmlns:a16="http://schemas.microsoft.com/office/drawing/2014/main" id="{4D5084EA-3744-471F-B70C-263650789939}"/>
                </a:ext>
              </a:extLst>
            </p:cNvPr>
            <p:cNvSpPr/>
            <p:nvPr/>
          </p:nvSpPr>
          <p:spPr>
            <a:xfrm>
              <a:off x="6065108" y="1539978"/>
              <a:ext cx="1858132" cy="1858133"/>
            </a:xfrm>
            <a:custGeom>
              <a:avLst/>
              <a:gdLst>
                <a:gd name="connsiteX0" fmla="*/ 0 w 1858132"/>
                <a:gd name="connsiteY0" fmla="*/ 0 h 1858133"/>
                <a:gd name="connsiteX1" fmla="*/ 162409 w 1858132"/>
                <a:gd name="connsiteY1" fmla="*/ 8201 h 1858133"/>
                <a:gd name="connsiteX2" fmla="*/ 1849931 w 1858132"/>
                <a:gd name="connsiteY2" fmla="*/ 1695723 h 1858133"/>
                <a:gd name="connsiteX3" fmla="*/ 1858132 w 1858132"/>
                <a:gd name="connsiteY3" fmla="*/ 1858133 h 1858133"/>
                <a:gd name="connsiteX4" fmla="*/ 0 w 1858132"/>
                <a:gd name="connsiteY4" fmla="*/ 1858133 h 1858133"/>
                <a:gd name="connsiteX5" fmla="*/ 0 w 1858132"/>
                <a:gd name="connsiteY5" fmla="*/ 0 h 185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132" h="1858133">
                  <a:moveTo>
                    <a:pt x="0" y="0"/>
                  </a:moveTo>
                  <a:lnTo>
                    <a:pt x="162409" y="8201"/>
                  </a:lnTo>
                  <a:cubicBezTo>
                    <a:pt x="1052192" y="98563"/>
                    <a:pt x="1759569" y="805940"/>
                    <a:pt x="1849931" y="1695723"/>
                  </a:cubicBezTo>
                  <a:lnTo>
                    <a:pt x="1858132" y="1858133"/>
                  </a:lnTo>
                  <a:lnTo>
                    <a:pt x="0" y="1858133"/>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 name="TextBox 17">
              <a:extLst>
                <a:ext uri="{FF2B5EF4-FFF2-40B4-BE49-F238E27FC236}">
                  <a16:creationId xmlns:a16="http://schemas.microsoft.com/office/drawing/2014/main" id="{7B523524-BC7F-464E-A8E1-48090C9BAA2E}"/>
                </a:ext>
              </a:extLst>
            </p:cNvPr>
            <p:cNvSpPr txBox="1"/>
            <p:nvPr/>
          </p:nvSpPr>
          <p:spPr>
            <a:xfrm>
              <a:off x="5927293" y="2560158"/>
              <a:ext cx="1889024" cy="339035"/>
            </a:xfrm>
            <a:prstGeom prst="rect">
              <a:avLst/>
            </a:prstGeom>
            <a:noFill/>
          </p:spPr>
          <p:txBody>
            <a:bodyPr wrap="square" rtlCol="0">
              <a:spAutoFit/>
            </a:bodyPr>
            <a:lstStyle/>
            <a:p>
              <a:pPr algn="ctr"/>
              <a:r>
                <a:rPr lang="en-US" sz="1100" b="1" dirty="0">
                  <a:solidFill>
                    <a:schemeClr val="bg1"/>
                  </a:solidFill>
                  <a:ea typeface="Tahoma" panose="020B0604030504040204" pitchFamily="34" charset="0"/>
                  <a:cs typeface="Arial" panose="020B0604020202020204" pitchFamily="34" charset="0"/>
                </a:rPr>
                <a:t>TRAINING</a:t>
              </a:r>
            </a:p>
          </p:txBody>
        </p:sp>
      </p:grpSp>
      <p:grpSp>
        <p:nvGrpSpPr>
          <p:cNvPr id="8" name="Group 22">
            <a:extLst>
              <a:ext uri="{FF2B5EF4-FFF2-40B4-BE49-F238E27FC236}">
                <a16:creationId xmlns:a16="http://schemas.microsoft.com/office/drawing/2014/main" id="{BF72F321-8593-43D3-A969-8F1140D3EE6F}"/>
              </a:ext>
            </a:extLst>
          </p:cNvPr>
          <p:cNvGrpSpPr/>
          <p:nvPr/>
        </p:nvGrpSpPr>
        <p:grpSpPr>
          <a:xfrm>
            <a:off x="3056479" y="2952770"/>
            <a:ext cx="1533907" cy="1433790"/>
            <a:chOff x="4206976" y="3398110"/>
            <a:chExt cx="1987878" cy="1858131"/>
          </a:xfrm>
        </p:grpSpPr>
        <p:sp>
          <p:nvSpPr>
            <p:cNvPr id="9" name="Freeform: Shape 10">
              <a:extLst>
                <a:ext uri="{FF2B5EF4-FFF2-40B4-BE49-F238E27FC236}">
                  <a16:creationId xmlns:a16="http://schemas.microsoft.com/office/drawing/2014/main" id="{1CF4195B-C84C-4D20-84BD-EFA34F77989A}"/>
                </a:ext>
              </a:extLst>
            </p:cNvPr>
            <p:cNvSpPr/>
            <p:nvPr/>
          </p:nvSpPr>
          <p:spPr>
            <a:xfrm>
              <a:off x="4206976" y="3398110"/>
              <a:ext cx="1858132" cy="1858131"/>
            </a:xfrm>
            <a:custGeom>
              <a:avLst/>
              <a:gdLst>
                <a:gd name="connsiteX0" fmla="*/ 0 w 1858132"/>
                <a:gd name="connsiteY0" fmla="*/ 0 h 1858131"/>
                <a:gd name="connsiteX1" fmla="*/ 1858132 w 1858132"/>
                <a:gd name="connsiteY1" fmla="*/ 0 h 1858131"/>
                <a:gd name="connsiteX2" fmla="*/ 1858132 w 1858132"/>
                <a:gd name="connsiteY2" fmla="*/ 1858131 h 1858131"/>
                <a:gd name="connsiteX3" fmla="*/ 1695723 w 1858132"/>
                <a:gd name="connsiteY3" fmla="*/ 1849930 h 1858131"/>
                <a:gd name="connsiteX4" fmla="*/ 8201 w 1858132"/>
                <a:gd name="connsiteY4" fmla="*/ 162408 h 1858131"/>
                <a:gd name="connsiteX5" fmla="*/ 0 w 1858132"/>
                <a:gd name="connsiteY5" fmla="*/ 0 h 18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132" h="1858131">
                  <a:moveTo>
                    <a:pt x="0" y="0"/>
                  </a:moveTo>
                  <a:lnTo>
                    <a:pt x="1858132" y="0"/>
                  </a:lnTo>
                  <a:lnTo>
                    <a:pt x="1858132" y="1858131"/>
                  </a:lnTo>
                  <a:lnTo>
                    <a:pt x="1695723" y="1849930"/>
                  </a:lnTo>
                  <a:cubicBezTo>
                    <a:pt x="805940" y="1759568"/>
                    <a:pt x="98563" y="1052191"/>
                    <a:pt x="8201" y="162408"/>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 name="TextBox 18">
              <a:extLst>
                <a:ext uri="{FF2B5EF4-FFF2-40B4-BE49-F238E27FC236}">
                  <a16:creationId xmlns:a16="http://schemas.microsoft.com/office/drawing/2014/main" id="{18434B3A-3970-45CC-A2B2-BB26A8893588}"/>
                </a:ext>
              </a:extLst>
            </p:cNvPr>
            <p:cNvSpPr txBox="1"/>
            <p:nvPr/>
          </p:nvSpPr>
          <p:spPr>
            <a:xfrm>
              <a:off x="4305830" y="3865510"/>
              <a:ext cx="1889024" cy="339035"/>
            </a:xfrm>
            <a:prstGeom prst="rect">
              <a:avLst/>
            </a:prstGeom>
            <a:noFill/>
          </p:spPr>
          <p:txBody>
            <a:bodyPr wrap="square" rtlCol="0">
              <a:spAutoFit/>
            </a:bodyPr>
            <a:lstStyle/>
            <a:p>
              <a:pPr algn="ctr"/>
              <a:r>
                <a:rPr lang="en-US" sz="1100" b="1" dirty="0">
                  <a:solidFill>
                    <a:schemeClr val="bg1"/>
                  </a:solidFill>
                  <a:ea typeface="Tahoma" panose="020B0604030504040204" pitchFamily="34" charset="0"/>
                  <a:cs typeface="Arial" panose="020B0604020202020204" pitchFamily="34" charset="0"/>
                </a:rPr>
                <a:t>SUPPORT</a:t>
              </a:r>
            </a:p>
          </p:txBody>
        </p:sp>
      </p:grpSp>
      <p:grpSp>
        <p:nvGrpSpPr>
          <p:cNvPr id="11" name="Group 23">
            <a:extLst>
              <a:ext uri="{FF2B5EF4-FFF2-40B4-BE49-F238E27FC236}">
                <a16:creationId xmlns:a16="http://schemas.microsoft.com/office/drawing/2014/main" id="{F708346B-615A-4D47-B4D1-2E72634CE334}"/>
              </a:ext>
            </a:extLst>
          </p:cNvPr>
          <p:cNvGrpSpPr/>
          <p:nvPr/>
        </p:nvGrpSpPr>
        <p:grpSpPr>
          <a:xfrm>
            <a:off x="4447366" y="2952770"/>
            <a:ext cx="1533907" cy="1433790"/>
            <a:chOff x="5935362" y="3398110"/>
            <a:chExt cx="1987878" cy="1858131"/>
          </a:xfrm>
        </p:grpSpPr>
        <p:sp>
          <p:nvSpPr>
            <p:cNvPr id="12" name="Freeform: Shape 9">
              <a:extLst>
                <a:ext uri="{FF2B5EF4-FFF2-40B4-BE49-F238E27FC236}">
                  <a16:creationId xmlns:a16="http://schemas.microsoft.com/office/drawing/2014/main" id="{C642EFA1-FECA-4C06-BAA1-C46C71D1C087}"/>
                </a:ext>
              </a:extLst>
            </p:cNvPr>
            <p:cNvSpPr/>
            <p:nvPr/>
          </p:nvSpPr>
          <p:spPr>
            <a:xfrm>
              <a:off x="6065108" y="3398110"/>
              <a:ext cx="1858132" cy="1858131"/>
            </a:xfrm>
            <a:custGeom>
              <a:avLst/>
              <a:gdLst>
                <a:gd name="connsiteX0" fmla="*/ 0 w 1858132"/>
                <a:gd name="connsiteY0" fmla="*/ 0 h 1858131"/>
                <a:gd name="connsiteX1" fmla="*/ 1858132 w 1858132"/>
                <a:gd name="connsiteY1" fmla="*/ 0 h 1858131"/>
                <a:gd name="connsiteX2" fmla="*/ 1849931 w 1858132"/>
                <a:gd name="connsiteY2" fmla="*/ 162408 h 1858131"/>
                <a:gd name="connsiteX3" fmla="*/ 162409 w 1858132"/>
                <a:gd name="connsiteY3" fmla="*/ 1849930 h 1858131"/>
                <a:gd name="connsiteX4" fmla="*/ 0 w 1858132"/>
                <a:gd name="connsiteY4" fmla="*/ 1858131 h 1858131"/>
                <a:gd name="connsiteX5" fmla="*/ 0 w 1858132"/>
                <a:gd name="connsiteY5" fmla="*/ 0 h 18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132" h="1858131">
                  <a:moveTo>
                    <a:pt x="0" y="0"/>
                  </a:moveTo>
                  <a:lnTo>
                    <a:pt x="1858132" y="0"/>
                  </a:lnTo>
                  <a:lnTo>
                    <a:pt x="1849931" y="162408"/>
                  </a:lnTo>
                  <a:cubicBezTo>
                    <a:pt x="1759569" y="1052191"/>
                    <a:pt x="1052192" y="1759568"/>
                    <a:pt x="162409" y="1849930"/>
                  </a:cubicBezTo>
                  <a:lnTo>
                    <a:pt x="0" y="1858131"/>
                  </a:lnTo>
                  <a:lnTo>
                    <a:pt x="0" y="0"/>
                  </a:ln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TextBox 19">
              <a:extLst>
                <a:ext uri="{FF2B5EF4-FFF2-40B4-BE49-F238E27FC236}">
                  <a16:creationId xmlns:a16="http://schemas.microsoft.com/office/drawing/2014/main" id="{E402E0EC-79F7-49F4-821D-F9EB43B6B12E}"/>
                </a:ext>
              </a:extLst>
            </p:cNvPr>
            <p:cNvSpPr txBox="1"/>
            <p:nvPr/>
          </p:nvSpPr>
          <p:spPr>
            <a:xfrm>
              <a:off x="5935362" y="3865510"/>
              <a:ext cx="1889024" cy="339035"/>
            </a:xfrm>
            <a:prstGeom prst="rect">
              <a:avLst/>
            </a:prstGeom>
            <a:noFill/>
          </p:spPr>
          <p:txBody>
            <a:bodyPr wrap="square" rtlCol="0">
              <a:spAutoFit/>
            </a:bodyPr>
            <a:lstStyle/>
            <a:p>
              <a:pPr algn="ctr"/>
              <a:r>
                <a:rPr lang="en-US" sz="1100" b="1" dirty="0">
                  <a:solidFill>
                    <a:schemeClr val="bg1"/>
                  </a:solidFill>
                  <a:ea typeface="Tahoma" panose="020B0604030504040204" pitchFamily="34" charset="0"/>
                  <a:cs typeface="Arial" panose="020B0604020202020204" pitchFamily="34" charset="0"/>
                </a:rPr>
                <a:t>OPERATION</a:t>
              </a:r>
            </a:p>
          </p:txBody>
        </p:sp>
      </p:grpSp>
      <p:sp>
        <p:nvSpPr>
          <p:cNvPr id="14" name="Oval 15">
            <a:extLst>
              <a:ext uri="{FF2B5EF4-FFF2-40B4-BE49-F238E27FC236}">
                <a16:creationId xmlns:a16="http://schemas.microsoft.com/office/drawing/2014/main" id="{E4C296C8-5CBE-45A5-9E43-CBF23ACE811E}"/>
              </a:ext>
            </a:extLst>
          </p:cNvPr>
          <p:cNvSpPr/>
          <p:nvPr/>
        </p:nvSpPr>
        <p:spPr>
          <a:xfrm>
            <a:off x="251527" y="1893411"/>
            <a:ext cx="537583" cy="5375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TextBox 16">
            <a:extLst>
              <a:ext uri="{FF2B5EF4-FFF2-40B4-BE49-F238E27FC236}">
                <a16:creationId xmlns:a16="http://schemas.microsoft.com/office/drawing/2014/main" id="{F4B540E0-4F9D-467E-8DE2-47DB51C566CB}"/>
              </a:ext>
            </a:extLst>
          </p:cNvPr>
          <p:cNvSpPr txBox="1"/>
          <p:nvPr/>
        </p:nvSpPr>
        <p:spPr>
          <a:xfrm>
            <a:off x="867505" y="1812587"/>
            <a:ext cx="1729800" cy="338554"/>
          </a:xfrm>
          <a:prstGeom prst="rect">
            <a:avLst/>
          </a:prstGeom>
          <a:noFill/>
        </p:spPr>
        <p:txBody>
          <a:bodyPr wrap="square" rtlCol="0">
            <a:spAutoFit/>
          </a:bodyPr>
          <a:lstStyle/>
          <a:p>
            <a:r>
              <a:rPr lang="en-US" sz="1600" b="1" dirty="0">
                <a:solidFill>
                  <a:schemeClr val="accent3"/>
                </a:solidFill>
              </a:rPr>
              <a:t>Implementation</a:t>
            </a:r>
          </a:p>
        </p:txBody>
      </p:sp>
      <p:sp>
        <p:nvSpPr>
          <p:cNvPr id="16" name="TextBox 26">
            <a:extLst>
              <a:ext uri="{FF2B5EF4-FFF2-40B4-BE49-F238E27FC236}">
                <a16:creationId xmlns:a16="http://schemas.microsoft.com/office/drawing/2014/main" id="{3643B493-7CC8-4B60-A972-01A46A6204CD}"/>
              </a:ext>
            </a:extLst>
          </p:cNvPr>
          <p:cNvSpPr txBox="1"/>
          <p:nvPr/>
        </p:nvSpPr>
        <p:spPr>
          <a:xfrm>
            <a:off x="867500" y="2055066"/>
            <a:ext cx="2038338" cy="553998"/>
          </a:xfrm>
          <a:prstGeom prst="rect">
            <a:avLst/>
          </a:prstGeom>
          <a:noFill/>
        </p:spPr>
        <p:txBody>
          <a:bodyPr wrap="square" rtlCol="0">
            <a:spAutoFit/>
          </a:bodyPr>
          <a:lstStyle/>
          <a:p>
            <a:r>
              <a:rPr lang="en-US" sz="1000" dirty="0">
                <a:solidFill>
                  <a:schemeClr val="bg1"/>
                </a:solidFill>
              </a:rPr>
              <a:t>Open takes ownership on every implementation from start to finish</a:t>
            </a:r>
          </a:p>
        </p:txBody>
      </p:sp>
      <p:sp>
        <p:nvSpPr>
          <p:cNvPr id="18" name="Oval 27">
            <a:extLst>
              <a:ext uri="{FF2B5EF4-FFF2-40B4-BE49-F238E27FC236}">
                <a16:creationId xmlns:a16="http://schemas.microsoft.com/office/drawing/2014/main" id="{1475DB48-3E7D-4EE5-850F-8727F44E4416}"/>
              </a:ext>
            </a:extLst>
          </p:cNvPr>
          <p:cNvSpPr/>
          <p:nvPr/>
        </p:nvSpPr>
        <p:spPr>
          <a:xfrm>
            <a:off x="251527" y="3347250"/>
            <a:ext cx="537583" cy="5375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28">
            <a:extLst>
              <a:ext uri="{FF2B5EF4-FFF2-40B4-BE49-F238E27FC236}">
                <a16:creationId xmlns:a16="http://schemas.microsoft.com/office/drawing/2014/main" id="{94FC6DC1-766D-455B-8E9F-C470772325E9}"/>
              </a:ext>
            </a:extLst>
          </p:cNvPr>
          <p:cNvSpPr txBox="1"/>
          <p:nvPr/>
        </p:nvSpPr>
        <p:spPr>
          <a:xfrm>
            <a:off x="867505" y="3266425"/>
            <a:ext cx="1579153" cy="338554"/>
          </a:xfrm>
          <a:prstGeom prst="rect">
            <a:avLst/>
          </a:prstGeom>
          <a:noFill/>
        </p:spPr>
        <p:txBody>
          <a:bodyPr wrap="square" rtlCol="0">
            <a:spAutoFit/>
          </a:bodyPr>
          <a:lstStyle/>
          <a:p>
            <a:r>
              <a:rPr lang="en-US" sz="1600" b="1" dirty="0">
                <a:solidFill>
                  <a:schemeClr val="accent2"/>
                </a:solidFill>
              </a:rPr>
              <a:t>Support</a:t>
            </a:r>
          </a:p>
        </p:txBody>
      </p:sp>
      <p:sp>
        <p:nvSpPr>
          <p:cNvPr id="20" name="TextBox 29">
            <a:extLst>
              <a:ext uri="{FF2B5EF4-FFF2-40B4-BE49-F238E27FC236}">
                <a16:creationId xmlns:a16="http://schemas.microsoft.com/office/drawing/2014/main" id="{9334EB73-3711-4B63-8DF0-144DB02D3F91}"/>
              </a:ext>
            </a:extLst>
          </p:cNvPr>
          <p:cNvSpPr txBox="1"/>
          <p:nvPr/>
        </p:nvSpPr>
        <p:spPr>
          <a:xfrm>
            <a:off x="867500" y="3508904"/>
            <a:ext cx="2038338" cy="400110"/>
          </a:xfrm>
          <a:prstGeom prst="rect">
            <a:avLst/>
          </a:prstGeom>
          <a:noFill/>
        </p:spPr>
        <p:txBody>
          <a:bodyPr wrap="square" rtlCol="0">
            <a:spAutoFit/>
          </a:bodyPr>
          <a:lstStyle/>
          <a:p>
            <a:r>
              <a:rPr lang="en-US" sz="1000" dirty="0">
                <a:solidFill>
                  <a:schemeClr val="bg1"/>
                </a:solidFill>
              </a:rPr>
              <a:t>Open provides level 2 and level 3 support to all of its customers</a:t>
            </a:r>
          </a:p>
        </p:txBody>
      </p:sp>
      <p:sp>
        <p:nvSpPr>
          <p:cNvPr id="22" name="Oval 30">
            <a:extLst>
              <a:ext uri="{FF2B5EF4-FFF2-40B4-BE49-F238E27FC236}">
                <a16:creationId xmlns:a16="http://schemas.microsoft.com/office/drawing/2014/main" id="{4BEB8FE6-ED50-4D0B-AC03-8E074295E66A}"/>
              </a:ext>
            </a:extLst>
          </p:cNvPr>
          <p:cNvSpPr/>
          <p:nvPr/>
        </p:nvSpPr>
        <p:spPr>
          <a:xfrm>
            <a:off x="6288151" y="1893411"/>
            <a:ext cx="537583" cy="5375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31">
            <a:extLst>
              <a:ext uri="{FF2B5EF4-FFF2-40B4-BE49-F238E27FC236}">
                <a16:creationId xmlns:a16="http://schemas.microsoft.com/office/drawing/2014/main" id="{FE61BE6D-9F45-479F-ACB2-403F3B061C33}"/>
              </a:ext>
            </a:extLst>
          </p:cNvPr>
          <p:cNvSpPr txBox="1"/>
          <p:nvPr/>
        </p:nvSpPr>
        <p:spPr>
          <a:xfrm>
            <a:off x="6904132" y="1812587"/>
            <a:ext cx="1579153" cy="338554"/>
          </a:xfrm>
          <a:prstGeom prst="rect">
            <a:avLst/>
          </a:prstGeom>
          <a:noFill/>
        </p:spPr>
        <p:txBody>
          <a:bodyPr wrap="square" rtlCol="0">
            <a:spAutoFit/>
          </a:bodyPr>
          <a:lstStyle/>
          <a:p>
            <a:r>
              <a:rPr lang="en-US" sz="1600" b="1" dirty="0">
                <a:solidFill>
                  <a:schemeClr val="accent4"/>
                </a:solidFill>
              </a:rPr>
              <a:t>Training</a:t>
            </a:r>
          </a:p>
        </p:txBody>
      </p:sp>
      <p:sp>
        <p:nvSpPr>
          <p:cNvPr id="24" name="TextBox 32">
            <a:extLst>
              <a:ext uri="{FF2B5EF4-FFF2-40B4-BE49-F238E27FC236}">
                <a16:creationId xmlns:a16="http://schemas.microsoft.com/office/drawing/2014/main" id="{FD2A2B39-E46B-427D-8E9D-8772C9544FC6}"/>
              </a:ext>
            </a:extLst>
          </p:cNvPr>
          <p:cNvSpPr txBox="1"/>
          <p:nvPr/>
        </p:nvSpPr>
        <p:spPr>
          <a:xfrm>
            <a:off x="6904120" y="2055066"/>
            <a:ext cx="2038338" cy="553998"/>
          </a:xfrm>
          <a:prstGeom prst="rect">
            <a:avLst/>
          </a:prstGeom>
          <a:noFill/>
        </p:spPr>
        <p:txBody>
          <a:bodyPr wrap="square" rtlCol="0">
            <a:spAutoFit/>
          </a:bodyPr>
          <a:lstStyle/>
          <a:p>
            <a:r>
              <a:rPr lang="en-US" sz="1000" dirty="0">
                <a:solidFill>
                  <a:schemeClr val="bg1"/>
                </a:solidFill>
              </a:rPr>
              <a:t>Open offers an e-learning platform and specialized courses to train our solution</a:t>
            </a:r>
          </a:p>
        </p:txBody>
      </p:sp>
      <p:sp>
        <p:nvSpPr>
          <p:cNvPr id="26" name="Oval 33">
            <a:extLst>
              <a:ext uri="{FF2B5EF4-FFF2-40B4-BE49-F238E27FC236}">
                <a16:creationId xmlns:a16="http://schemas.microsoft.com/office/drawing/2014/main" id="{1686267D-A7D5-4460-8289-D9349F14CC16}"/>
              </a:ext>
            </a:extLst>
          </p:cNvPr>
          <p:cNvSpPr/>
          <p:nvPr/>
        </p:nvSpPr>
        <p:spPr>
          <a:xfrm>
            <a:off x="6288151" y="3347250"/>
            <a:ext cx="537583" cy="537582"/>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extBox 34">
            <a:extLst>
              <a:ext uri="{FF2B5EF4-FFF2-40B4-BE49-F238E27FC236}">
                <a16:creationId xmlns:a16="http://schemas.microsoft.com/office/drawing/2014/main" id="{DE41BC3A-51DE-44CE-8D04-8FF2BD1E50A0}"/>
              </a:ext>
            </a:extLst>
          </p:cNvPr>
          <p:cNvSpPr txBox="1"/>
          <p:nvPr/>
        </p:nvSpPr>
        <p:spPr>
          <a:xfrm>
            <a:off x="6904132" y="3266425"/>
            <a:ext cx="1579153" cy="338554"/>
          </a:xfrm>
          <a:prstGeom prst="rect">
            <a:avLst/>
          </a:prstGeom>
          <a:noFill/>
        </p:spPr>
        <p:txBody>
          <a:bodyPr wrap="square" rtlCol="0">
            <a:spAutoFit/>
          </a:bodyPr>
          <a:lstStyle/>
          <a:p>
            <a:r>
              <a:rPr lang="en-US" sz="1600" b="1" dirty="0">
                <a:solidFill>
                  <a:srgbClr val="FF5969"/>
                </a:solidFill>
              </a:rPr>
              <a:t>Operation</a:t>
            </a:r>
          </a:p>
        </p:txBody>
      </p:sp>
      <p:sp>
        <p:nvSpPr>
          <p:cNvPr id="28" name="TextBox 35">
            <a:extLst>
              <a:ext uri="{FF2B5EF4-FFF2-40B4-BE49-F238E27FC236}">
                <a16:creationId xmlns:a16="http://schemas.microsoft.com/office/drawing/2014/main" id="{24D145DC-89B5-4073-B07A-C1EB25E18967}"/>
              </a:ext>
            </a:extLst>
          </p:cNvPr>
          <p:cNvSpPr txBox="1"/>
          <p:nvPr/>
        </p:nvSpPr>
        <p:spPr>
          <a:xfrm>
            <a:off x="6904120" y="3508904"/>
            <a:ext cx="2038338" cy="415498"/>
          </a:xfrm>
          <a:prstGeom prst="rect">
            <a:avLst/>
          </a:prstGeom>
          <a:noFill/>
        </p:spPr>
        <p:txBody>
          <a:bodyPr wrap="square" rtlCol="0">
            <a:spAutoFit/>
          </a:bodyPr>
          <a:lstStyle/>
          <a:p>
            <a:r>
              <a:rPr lang="en-US" sz="1000" dirty="0">
                <a:solidFill>
                  <a:schemeClr val="bg1"/>
                </a:solidFill>
              </a:rPr>
              <a:t>Open provides configuration and operation services (SaaS) </a:t>
            </a:r>
          </a:p>
        </p:txBody>
      </p:sp>
      <p:sp>
        <p:nvSpPr>
          <p:cNvPr id="32" name="Freeform 112">
            <a:extLst>
              <a:ext uri="{FF2B5EF4-FFF2-40B4-BE49-F238E27FC236}">
                <a16:creationId xmlns:a16="http://schemas.microsoft.com/office/drawing/2014/main" id="{3970C731-8DEF-4E9F-98A5-1B8F64802155}"/>
              </a:ext>
            </a:extLst>
          </p:cNvPr>
          <p:cNvSpPr>
            <a:spLocks noEditPoints="1"/>
          </p:cNvSpPr>
          <p:nvPr/>
        </p:nvSpPr>
        <p:spPr bwMode="auto">
          <a:xfrm>
            <a:off x="345111" y="1992192"/>
            <a:ext cx="344091" cy="317897"/>
          </a:xfrm>
          <a:custGeom>
            <a:avLst/>
            <a:gdLst>
              <a:gd name="T0" fmla="*/ 2250 w 2334"/>
              <a:gd name="T1" fmla="*/ 1000 h 2166"/>
              <a:gd name="T2" fmla="*/ 2250 w 2334"/>
              <a:gd name="T3" fmla="*/ 83 h 2166"/>
              <a:gd name="T4" fmla="*/ 2167 w 2334"/>
              <a:gd name="T5" fmla="*/ 0 h 2166"/>
              <a:gd name="T6" fmla="*/ 84 w 2334"/>
              <a:gd name="T7" fmla="*/ 0 h 2166"/>
              <a:gd name="T8" fmla="*/ 0 w 2334"/>
              <a:gd name="T9" fmla="*/ 83 h 2166"/>
              <a:gd name="T10" fmla="*/ 0 w 2334"/>
              <a:gd name="T11" fmla="*/ 2000 h 2166"/>
              <a:gd name="T12" fmla="*/ 84 w 2334"/>
              <a:gd name="T13" fmla="*/ 2083 h 2166"/>
              <a:gd name="T14" fmla="*/ 1167 w 2334"/>
              <a:gd name="T15" fmla="*/ 2083 h 2166"/>
              <a:gd name="T16" fmla="*/ 0 w 2334"/>
              <a:gd name="T17" fmla="*/ 416 h 2166"/>
              <a:gd name="T18" fmla="*/ 2250 w 2334"/>
              <a:gd name="T19" fmla="*/ 416 h 2166"/>
              <a:gd name="T20" fmla="*/ 250 w 2334"/>
              <a:gd name="T21" fmla="*/ 208 h 2166"/>
              <a:gd name="T22" fmla="*/ 209 w 2334"/>
              <a:gd name="T23" fmla="*/ 250 h 2166"/>
              <a:gd name="T24" fmla="*/ 167 w 2334"/>
              <a:gd name="T25" fmla="*/ 208 h 2166"/>
              <a:gd name="T26" fmla="*/ 209 w 2334"/>
              <a:gd name="T27" fmla="*/ 166 h 2166"/>
              <a:gd name="T28" fmla="*/ 250 w 2334"/>
              <a:gd name="T29" fmla="*/ 208 h 2166"/>
              <a:gd name="T30" fmla="*/ 500 w 2334"/>
              <a:gd name="T31" fmla="*/ 208 h 2166"/>
              <a:gd name="T32" fmla="*/ 459 w 2334"/>
              <a:gd name="T33" fmla="*/ 250 h 2166"/>
              <a:gd name="T34" fmla="*/ 417 w 2334"/>
              <a:gd name="T35" fmla="*/ 208 h 2166"/>
              <a:gd name="T36" fmla="*/ 459 w 2334"/>
              <a:gd name="T37" fmla="*/ 166 h 2166"/>
              <a:gd name="T38" fmla="*/ 500 w 2334"/>
              <a:gd name="T39" fmla="*/ 208 h 2166"/>
              <a:gd name="T40" fmla="*/ 750 w 2334"/>
              <a:gd name="T41" fmla="*/ 208 h 2166"/>
              <a:gd name="T42" fmla="*/ 709 w 2334"/>
              <a:gd name="T43" fmla="*/ 250 h 2166"/>
              <a:gd name="T44" fmla="*/ 667 w 2334"/>
              <a:gd name="T45" fmla="*/ 208 h 2166"/>
              <a:gd name="T46" fmla="*/ 709 w 2334"/>
              <a:gd name="T47" fmla="*/ 166 h 2166"/>
              <a:gd name="T48" fmla="*/ 750 w 2334"/>
              <a:gd name="T49" fmla="*/ 208 h 2166"/>
              <a:gd name="T50" fmla="*/ 1959 w 2334"/>
              <a:gd name="T51" fmla="*/ 1666 h 2166"/>
              <a:gd name="T52" fmla="*/ 1834 w 2334"/>
              <a:gd name="T53" fmla="*/ 1791 h 2166"/>
              <a:gd name="T54" fmla="*/ 1709 w 2334"/>
              <a:gd name="T55" fmla="*/ 1666 h 2166"/>
              <a:gd name="T56" fmla="*/ 1834 w 2334"/>
              <a:gd name="T57" fmla="*/ 1541 h 2166"/>
              <a:gd name="T58" fmla="*/ 1959 w 2334"/>
              <a:gd name="T59" fmla="*/ 1666 h 2166"/>
              <a:gd name="T60" fmla="*/ 2334 w 2334"/>
              <a:gd name="T61" fmla="*/ 1739 h 2166"/>
              <a:gd name="T62" fmla="*/ 2334 w 2334"/>
              <a:gd name="T63" fmla="*/ 1593 h 2166"/>
              <a:gd name="T64" fmla="*/ 2219 w 2334"/>
              <a:gd name="T65" fmla="*/ 1562 h 2166"/>
              <a:gd name="T66" fmla="*/ 2178 w 2334"/>
              <a:gd name="T67" fmla="*/ 1468 h 2166"/>
              <a:gd name="T68" fmla="*/ 2240 w 2334"/>
              <a:gd name="T69" fmla="*/ 1364 h 2166"/>
              <a:gd name="T70" fmla="*/ 2136 w 2334"/>
              <a:gd name="T71" fmla="*/ 1260 h 2166"/>
              <a:gd name="T72" fmla="*/ 2032 w 2334"/>
              <a:gd name="T73" fmla="*/ 1323 h 2166"/>
              <a:gd name="T74" fmla="*/ 1938 w 2334"/>
              <a:gd name="T75" fmla="*/ 1281 h 2166"/>
              <a:gd name="T76" fmla="*/ 1907 w 2334"/>
              <a:gd name="T77" fmla="*/ 1166 h 2166"/>
              <a:gd name="T78" fmla="*/ 1761 w 2334"/>
              <a:gd name="T79" fmla="*/ 1166 h 2166"/>
              <a:gd name="T80" fmla="*/ 1730 w 2334"/>
              <a:gd name="T81" fmla="*/ 1281 h 2166"/>
              <a:gd name="T82" fmla="*/ 1636 w 2334"/>
              <a:gd name="T83" fmla="*/ 1323 h 2166"/>
              <a:gd name="T84" fmla="*/ 1532 w 2334"/>
              <a:gd name="T85" fmla="*/ 1260 h 2166"/>
              <a:gd name="T86" fmla="*/ 1428 w 2334"/>
              <a:gd name="T87" fmla="*/ 1364 h 2166"/>
              <a:gd name="T88" fmla="*/ 1490 w 2334"/>
              <a:gd name="T89" fmla="*/ 1468 h 2166"/>
              <a:gd name="T90" fmla="*/ 1448 w 2334"/>
              <a:gd name="T91" fmla="*/ 1562 h 2166"/>
              <a:gd name="T92" fmla="*/ 1334 w 2334"/>
              <a:gd name="T93" fmla="*/ 1593 h 2166"/>
              <a:gd name="T94" fmla="*/ 1334 w 2334"/>
              <a:gd name="T95" fmla="*/ 1739 h 2166"/>
              <a:gd name="T96" fmla="*/ 1448 w 2334"/>
              <a:gd name="T97" fmla="*/ 1770 h 2166"/>
              <a:gd name="T98" fmla="*/ 1490 w 2334"/>
              <a:gd name="T99" fmla="*/ 1864 h 2166"/>
              <a:gd name="T100" fmla="*/ 1428 w 2334"/>
              <a:gd name="T101" fmla="*/ 1968 h 2166"/>
              <a:gd name="T102" fmla="*/ 1532 w 2334"/>
              <a:gd name="T103" fmla="*/ 2073 h 2166"/>
              <a:gd name="T104" fmla="*/ 1636 w 2334"/>
              <a:gd name="T105" fmla="*/ 2010 h 2166"/>
              <a:gd name="T106" fmla="*/ 1730 w 2334"/>
              <a:gd name="T107" fmla="*/ 2052 h 2166"/>
              <a:gd name="T108" fmla="*/ 1761 w 2334"/>
              <a:gd name="T109" fmla="*/ 2166 h 2166"/>
              <a:gd name="T110" fmla="*/ 1907 w 2334"/>
              <a:gd name="T111" fmla="*/ 2166 h 2166"/>
              <a:gd name="T112" fmla="*/ 1938 w 2334"/>
              <a:gd name="T113" fmla="*/ 2052 h 2166"/>
              <a:gd name="T114" fmla="*/ 2032 w 2334"/>
              <a:gd name="T115" fmla="*/ 2010 h 2166"/>
              <a:gd name="T116" fmla="*/ 2136 w 2334"/>
              <a:gd name="T117" fmla="*/ 2073 h 2166"/>
              <a:gd name="T118" fmla="*/ 2240 w 2334"/>
              <a:gd name="T119" fmla="*/ 1968 h 2166"/>
              <a:gd name="T120" fmla="*/ 2178 w 2334"/>
              <a:gd name="T121" fmla="*/ 1864 h 2166"/>
              <a:gd name="T122" fmla="*/ 2219 w 2334"/>
              <a:gd name="T123" fmla="*/ 1770 h 2166"/>
              <a:gd name="T124" fmla="*/ 2334 w 2334"/>
              <a:gd name="T125" fmla="*/ 1739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4" h="2166">
                <a:moveTo>
                  <a:pt x="2250" y="1000"/>
                </a:moveTo>
                <a:cubicBezTo>
                  <a:pt x="2250" y="83"/>
                  <a:pt x="2250" y="83"/>
                  <a:pt x="2250" y="83"/>
                </a:cubicBezTo>
                <a:cubicBezTo>
                  <a:pt x="2250" y="41"/>
                  <a:pt x="2209" y="0"/>
                  <a:pt x="2167" y="0"/>
                </a:cubicBezTo>
                <a:cubicBezTo>
                  <a:pt x="84" y="0"/>
                  <a:pt x="84" y="0"/>
                  <a:pt x="84" y="0"/>
                </a:cubicBezTo>
                <a:cubicBezTo>
                  <a:pt x="42" y="0"/>
                  <a:pt x="0" y="41"/>
                  <a:pt x="0" y="83"/>
                </a:cubicBezTo>
                <a:cubicBezTo>
                  <a:pt x="0" y="2000"/>
                  <a:pt x="0" y="2000"/>
                  <a:pt x="0" y="2000"/>
                </a:cubicBezTo>
                <a:cubicBezTo>
                  <a:pt x="0" y="2041"/>
                  <a:pt x="42" y="2083"/>
                  <a:pt x="84" y="2083"/>
                </a:cubicBezTo>
                <a:cubicBezTo>
                  <a:pt x="1167" y="2083"/>
                  <a:pt x="1167" y="2083"/>
                  <a:pt x="1167" y="2083"/>
                </a:cubicBezTo>
                <a:moveTo>
                  <a:pt x="0" y="416"/>
                </a:moveTo>
                <a:lnTo>
                  <a:pt x="2250" y="416"/>
                </a:lnTo>
                <a:moveTo>
                  <a:pt x="250" y="208"/>
                </a:moveTo>
                <a:cubicBezTo>
                  <a:pt x="250" y="229"/>
                  <a:pt x="230" y="250"/>
                  <a:pt x="209" y="250"/>
                </a:cubicBezTo>
                <a:cubicBezTo>
                  <a:pt x="188" y="250"/>
                  <a:pt x="167" y="229"/>
                  <a:pt x="167" y="208"/>
                </a:cubicBezTo>
                <a:cubicBezTo>
                  <a:pt x="167" y="187"/>
                  <a:pt x="188" y="166"/>
                  <a:pt x="209" y="166"/>
                </a:cubicBezTo>
                <a:cubicBezTo>
                  <a:pt x="230" y="166"/>
                  <a:pt x="250" y="187"/>
                  <a:pt x="250" y="208"/>
                </a:cubicBezTo>
                <a:close/>
                <a:moveTo>
                  <a:pt x="500" y="208"/>
                </a:moveTo>
                <a:cubicBezTo>
                  <a:pt x="500" y="229"/>
                  <a:pt x="480" y="250"/>
                  <a:pt x="459" y="250"/>
                </a:cubicBezTo>
                <a:cubicBezTo>
                  <a:pt x="438" y="250"/>
                  <a:pt x="417" y="229"/>
                  <a:pt x="417" y="208"/>
                </a:cubicBezTo>
                <a:cubicBezTo>
                  <a:pt x="417" y="187"/>
                  <a:pt x="438" y="166"/>
                  <a:pt x="459" y="166"/>
                </a:cubicBezTo>
                <a:cubicBezTo>
                  <a:pt x="480" y="166"/>
                  <a:pt x="500" y="187"/>
                  <a:pt x="500" y="208"/>
                </a:cubicBezTo>
                <a:close/>
                <a:moveTo>
                  <a:pt x="750" y="208"/>
                </a:moveTo>
                <a:cubicBezTo>
                  <a:pt x="750" y="229"/>
                  <a:pt x="730" y="250"/>
                  <a:pt x="709" y="250"/>
                </a:cubicBezTo>
                <a:cubicBezTo>
                  <a:pt x="688" y="250"/>
                  <a:pt x="667" y="229"/>
                  <a:pt x="667" y="208"/>
                </a:cubicBezTo>
                <a:cubicBezTo>
                  <a:pt x="667" y="187"/>
                  <a:pt x="688" y="166"/>
                  <a:pt x="709" y="166"/>
                </a:cubicBezTo>
                <a:cubicBezTo>
                  <a:pt x="730" y="166"/>
                  <a:pt x="750" y="187"/>
                  <a:pt x="750" y="208"/>
                </a:cubicBezTo>
                <a:close/>
                <a:moveTo>
                  <a:pt x="1959" y="1666"/>
                </a:moveTo>
                <a:cubicBezTo>
                  <a:pt x="1959" y="1739"/>
                  <a:pt x="1907" y="1791"/>
                  <a:pt x="1834" y="1791"/>
                </a:cubicBezTo>
                <a:cubicBezTo>
                  <a:pt x="1761" y="1791"/>
                  <a:pt x="1709" y="1739"/>
                  <a:pt x="1709" y="1666"/>
                </a:cubicBezTo>
                <a:cubicBezTo>
                  <a:pt x="1709" y="1593"/>
                  <a:pt x="1761" y="1541"/>
                  <a:pt x="1834" y="1541"/>
                </a:cubicBezTo>
                <a:cubicBezTo>
                  <a:pt x="1907" y="1541"/>
                  <a:pt x="1959" y="1593"/>
                  <a:pt x="1959" y="1666"/>
                </a:cubicBezTo>
                <a:close/>
                <a:moveTo>
                  <a:pt x="2334" y="1739"/>
                </a:moveTo>
                <a:cubicBezTo>
                  <a:pt x="2334" y="1593"/>
                  <a:pt x="2334" y="1593"/>
                  <a:pt x="2334" y="1593"/>
                </a:cubicBezTo>
                <a:cubicBezTo>
                  <a:pt x="2219" y="1562"/>
                  <a:pt x="2219" y="1562"/>
                  <a:pt x="2219" y="1562"/>
                </a:cubicBezTo>
                <a:cubicBezTo>
                  <a:pt x="2209" y="1531"/>
                  <a:pt x="2198" y="1500"/>
                  <a:pt x="2178" y="1468"/>
                </a:cubicBezTo>
                <a:cubicBezTo>
                  <a:pt x="2240" y="1364"/>
                  <a:pt x="2240" y="1364"/>
                  <a:pt x="2240" y="1364"/>
                </a:cubicBezTo>
                <a:cubicBezTo>
                  <a:pt x="2136" y="1260"/>
                  <a:pt x="2136" y="1260"/>
                  <a:pt x="2136" y="1260"/>
                </a:cubicBezTo>
                <a:cubicBezTo>
                  <a:pt x="2032" y="1323"/>
                  <a:pt x="2032" y="1323"/>
                  <a:pt x="2032" y="1323"/>
                </a:cubicBezTo>
                <a:cubicBezTo>
                  <a:pt x="2000" y="1302"/>
                  <a:pt x="1969" y="1291"/>
                  <a:pt x="1938" y="1281"/>
                </a:cubicBezTo>
                <a:cubicBezTo>
                  <a:pt x="1907" y="1166"/>
                  <a:pt x="1907" y="1166"/>
                  <a:pt x="1907" y="1166"/>
                </a:cubicBezTo>
                <a:cubicBezTo>
                  <a:pt x="1761" y="1166"/>
                  <a:pt x="1761" y="1166"/>
                  <a:pt x="1761" y="1166"/>
                </a:cubicBezTo>
                <a:cubicBezTo>
                  <a:pt x="1730" y="1281"/>
                  <a:pt x="1730" y="1281"/>
                  <a:pt x="1730" y="1281"/>
                </a:cubicBezTo>
                <a:cubicBezTo>
                  <a:pt x="1698" y="1291"/>
                  <a:pt x="1667" y="1302"/>
                  <a:pt x="1636" y="1323"/>
                </a:cubicBezTo>
                <a:cubicBezTo>
                  <a:pt x="1532" y="1260"/>
                  <a:pt x="1532" y="1260"/>
                  <a:pt x="1532" y="1260"/>
                </a:cubicBezTo>
                <a:cubicBezTo>
                  <a:pt x="1428" y="1364"/>
                  <a:pt x="1428" y="1364"/>
                  <a:pt x="1428" y="1364"/>
                </a:cubicBezTo>
                <a:cubicBezTo>
                  <a:pt x="1490" y="1468"/>
                  <a:pt x="1490" y="1468"/>
                  <a:pt x="1490" y="1468"/>
                </a:cubicBezTo>
                <a:cubicBezTo>
                  <a:pt x="1469" y="1500"/>
                  <a:pt x="1459" y="1531"/>
                  <a:pt x="1448" y="1562"/>
                </a:cubicBezTo>
                <a:cubicBezTo>
                  <a:pt x="1334" y="1593"/>
                  <a:pt x="1334" y="1593"/>
                  <a:pt x="1334" y="1593"/>
                </a:cubicBezTo>
                <a:cubicBezTo>
                  <a:pt x="1334" y="1739"/>
                  <a:pt x="1334" y="1739"/>
                  <a:pt x="1334" y="1739"/>
                </a:cubicBezTo>
                <a:cubicBezTo>
                  <a:pt x="1448" y="1770"/>
                  <a:pt x="1448" y="1770"/>
                  <a:pt x="1448" y="1770"/>
                </a:cubicBezTo>
                <a:cubicBezTo>
                  <a:pt x="1459" y="1802"/>
                  <a:pt x="1469" y="1833"/>
                  <a:pt x="1490" y="1864"/>
                </a:cubicBezTo>
                <a:cubicBezTo>
                  <a:pt x="1428" y="1968"/>
                  <a:pt x="1428" y="1968"/>
                  <a:pt x="1428" y="1968"/>
                </a:cubicBezTo>
                <a:cubicBezTo>
                  <a:pt x="1532" y="2073"/>
                  <a:pt x="1532" y="2073"/>
                  <a:pt x="1532" y="2073"/>
                </a:cubicBezTo>
                <a:cubicBezTo>
                  <a:pt x="1636" y="2010"/>
                  <a:pt x="1636" y="2010"/>
                  <a:pt x="1636" y="2010"/>
                </a:cubicBezTo>
                <a:cubicBezTo>
                  <a:pt x="1667" y="2031"/>
                  <a:pt x="1698" y="2041"/>
                  <a:pt x="1730" y="2052"/>
                </a:cubicBezTo>
                <a:cubicBezTo>
                  <a:pt x="1761" y="2166"/>
                  <a:pt x="1761" y="2166"/>
                  <a:pt x="1761" y="2166"/>
                </a:cubicBezTo>
                <a:cubicBezTo>
                  <a:pt x="1907" y="2166"/>
                  <a:pt x="1907" y="2166"/>
                  <a:pt x="1907" y="2166"/>
                </a:cubicBezTo>
                <a:cubicBezTo>
                  <a:pt x="1938" y="2052"/>
                  <a:pt x="1938" y="2052"/>
                  <a:pt x="1938" y="2052"/>
                </a:cubicBezTo>
                <a:cubicBezTo>
                  <a:pt x="1969" y="2041"/>
                  <a:pt x="2000" y="2031"/>
                  <a:pt x="2032" y="2010"/>
                </a:cubicBezTo>
                <a:cubicBezTo>
                  <a:pt x="2136" y="2073"/>
                  <a:pt x="2136" y="2073"/>
                  <a:pt x="2136" y="2073"/>
                </a:cubicBezTo>
                <a:cubicBezTo>
                  <a:pt x="2240" y="1968"/>
                  <a:pt x="2240" y="1968"/>
                  <a:pt x="2240" y="1968"/>
                </a:cubicBezTo>
                <a:cubicBezTo>
                  <a:pt x="2178" y="1864"/>
                  <a:pt x="2178" y="1864"/>
                  <a:pt x="2178" y="1864"/>
                </a:cubicBezTo>
                <a:cubicBezTo>
                  <a:pt x="2198" y="1833"/>
                  <a:pt x="2209" y="1802"/>
                  <a:pt x="2219" y="1770"/>
                </a:cubicBezTo>
                <a:lnTo>
                  <a:pt x="2334" y="173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3" name="Freeform 98">
            <a:extLst>
              <a:ext uri="{FF2B5EF4-FFF2-40B4-BE49-F238E27FC236}">
                <a16:creationId xmlns:a16="http://schemas.microsoft.com/office/drawing/2014/main" id="{F3A13872-F58E-4495-B580-DA905ADDE0E7}"/>
              </a:ext>
            </a:extLst>
          </p:cNvPr>
          <p:cNvSpPr>
            <a:spLocks noEditPoints="1"/>
          </p:cNvSpPr>
          <p:nvPr/>
        </p:nvSpPr>
        <p:spPr bwMode="auto">
          <a:xfrm>
            <a:off x="367659" y="3435702"/>
            <a:ext cx="300038" cy="345281"/>
          </a:xfrm>
          <a:custGeom>
            <a:avLst/>
            <a:gdLst>
              <a:gd name="T0" fmla="*/ 1365 w 2042"/>
              <a:gd name="T1" fmla="*/ 1708 h 2354"/>
              <a:gd name="T2" fmla="*/ 1438 w 2042"/>
              <a:gd name="T3" fmla="*/ 1875 h 2354"/>
              <a:gd name="T4" fmla="*/ 1990 w 2042"/>
              <a:gd name="T5" fmla="*/ 2104 h 2354"/>
              <a:gd name="T6" fmla="*/ 1938 w 2042"/>
              <a:gd name="T7" fmla="*/ 2270 h 2354"/>
              <a:gd name="T8" fmla="*/ 1021 w 2042"/>
              <a:gd name="T9" fmla="*/ 2354 h 2354"/>
              <a:gd name="T10" fmla="*/ 104 w 2042"/>
              <a:gd name="T11" fmla="*/ 2270 h 2354"/>
              <a:gd name="T12" fmla="*/ 63 w 2042"/>
              <a:gd name="T13" fmla="*/ 2104 h 2354"/>
              <a:gd name="T14" fmla="*/ 604 w 2042"/>
              <a:gd name="T15" fmla="*/ 1875 h 2354"/>
              <a:gd name="T16" fmla="*/ 667 w 2042"/>
              <a:gd name="T17" fmla="*/ 1656 h 2354"/>
              <a:gd name="T18" fmla="*/ 813 w 2042"/>
              <a:gd name="T19" fmla="*/ 1072 h 2354"/>
              <a:gd name="T20" fmla="*/ 813 w 2042"/>
              <a:gd name="T21" fmla="*/ 1072 h 2354"/>
              <a:gd name="T22" fmla="*/ 1229 w 2042"/>
              <a:gd name="T23" fmla="*/ 1072 h 2354"/>
              <a:gd name="T24" fmla="*/ 1229 w 2042"/>
              <a:gd name="T25" fmla="*/ 1072 h 2354"/>
              <a:gd name="T26" fmla="*/ 709 w 2042"/>
              <a:gd name="T27" fmla="*/ 1020 h 2354"/>
              <a:gd name="T28" fmla="*/ 917 w 2042"/>
              <a:gd name="T29" fmla="*/ 1020 h 2354"/>
              <a:gd name="T30" fmla="*/ 1334 w 2042"/>
              <a:gd name="T31" fmla="*/ 1020 h 2354"/>
              <a:gd name="T32" fmla="*/ 1136 w 2042"/>
              <a:gd name="T33" fmla="*/ 1020 h 2354"/>
              <a:gd name="T34" fmla="*/ 1479 w 2042"/>
              <a:gd name="T35" fmla="*/ 1427 h 2354"/>
              <a:gd name="T36" fmla="*/ 1521 w 2042"/>
              <a:gd name="T37" fmla="*/ 1250 h 2354"/>
              <a:gd name="T38" fmla="*/ 1615 w 2042"/>
              <a:gd name="T39" fmla="*/ 989 h 2354"/>
              <a:gd name="T40" fmla="*/ 1563 w 2042"/>
              <a:gd name="T41" fmla="*/ 885 h 2354"/>
              <a:gd name="T42" fmla="*/ 1594 w 2042"/>
              <a:gd name="T43" fmla="*/ 885 h 2354"/>
              <a:gd name="T44" fmla="*/ 1636 w 2042"/>
              <a:gd name="T45" fmla="*/ 739 h 2354"/>
              <a:gd name="T46" fmla="*/ 1313 w 2042"/>
              <a:gd name="T47" fmla="*/ 250 h 2354"/>
              <a:gd name="T48" fmla="*/ 771 w 2042"/>
              <a:gd name="T49" fmla="*/ 41 h 2354"/>
              <a:gd name="T50" fmla="*/ 719 w 2042"/>
              <a:gd name="T51" fmla="*/ 260 h 2354"/>
              <a:gd name="T52" fmla="*/ 417 w 2042"/>
              <a:gd name="T53" fmla="*/ 770 h 2354"/>
              <a:gd name="T54" fmla="*/ 479 w 2042"/>
              <a:gd name="T55" fmla="*/ 885 h 2354"/>
              <a:gd name="T56" fmla="*/ 427 w 2042"/>
              <a:gd name="T57" fmla="*/ 989 h 2354"/>
              <a:gd name="T58" fmla="*/ 521 w 2042"/>
              <a:gd name="T59" fmla="*/ 1250 h 2354"/>
              <a:gd name="T60" fmla="*/ 667 w 2042"/>
              <a:gd name="T61" fmla="*/ 1656 h 2354"/>
              <a:gd name="T62" fmla="*/ 969 w 2042"/>
              <a:gd name="T63" fmla="*/ 1843 h 2354"/>
              <a:gd name="T64" fmla="*/ 1032 w 2042"/>
              <a:gd name="T65" fmla="*/ 1822 h 2354"/>
              <a:gd name="T66" fmla="*/ 1094 w 2042"/>
              <a:gd name="T67" fmla="*/ 1843 h 2354"/>
              <a:gd name="T68" fmla="*/ 1365 w 2042"/>
              <a:gd name="T69" fmla="*/ 1708 h 2354"/>
              <a:gd name="T70" fmla="*/ 459 w 2042"/>
              <a:gd name="T71" fmla="*/ 822 h 2354"/>
              <a:gd name="T72" fmla="*/ 604 w 2042"/>
              <a:gd name="T73" fmla="*/ 697 h 2354"/>
              <a:gd name="T74" fmla="*/ 875 w 2042"/>
              <a:gd name="T75" fmla="*/ 562 h 2354"/>
              <a:gd name="T76" fmla="*/ 834 w 2042"/>
              <a:gd name="T77" fmla="*/ 822 h 2354"/>
              <a:gd name="T78" fmla="*/ 1479 w 2042"/>
              <a:gd name="T79" fmla="*/ 750 h 2354"/>
              <a:gd name="T80" fmla="*/ 1604 w 2042"/>
              <a:gd name="T81" fmla="*/ 843 h 2354"/>
              <a:gd name="T82" fmla="*/ 1427 w 2042"/>
              <a:gd name="T83" fmla="*/ 1875 h 2354"/>
              <a:gd name="T84" fmla="*/ 1021 w 2042"/>
              <a:gd name="T85" fmla="*/ 2083 h 2354"/>
              <a:gd name="T86" fmla="*/ 615 w 2042"/>
              <a:gd name="T87" fmla="*/ 1875 h 2354"/>
              <a:gd name="T88" fmla="*/ 1334 w 2042"/>
              <a:gd name="T89" fmla="*/ 1562 h 2354"/>
              <a:gd name="T90" fmla="*/ 1271 w 2042"/>
              <a:gd name="T91" fmla="*/ 1604 h 2354"/>
              <a:gd name="T92" fmla="*/ 1209 w 2042"/>
              <a:gd name="T93" fmla="*/ 1562 h 2354"/>
              <a:gd name="T94" fmla="*/ 1271 w 2042"/>
              <a:gd name="T95" fmla="*/ 1520 h 2354"/>
              <a:gd name="T96" fmla="*/ 1334 w 2042"/>
              <a:gd name="T97" fmla="*/ 1562 h 2354"/>
              <a:gd name="T98" fmla="*/ 1750 w 2042"/>
              <a:gd name="T99" fmla="*/ 1197 h 2354"/>
              <a:gd name="T100" fmla="*/ 1344 w 2042"/>
              <a:gd name="T101" fmla="*/ 1562 h 2354"/>
              <a:gd name="T102" fmla="*/ 1323 w 2042"/>
              <a:gd name="T103" fmla="*/ 1562 h 2354"/>
              <a:gd name="T104" fmla="*/ 1073 w 2042"/>
              <a:gd name="T105" fmla="*/ 1520 h 2354"/>
              <a:gd name="T106" fmla="*/ 1011 w 2042"/>
              <a:gd name="T107" fmla="*/ 1531 h 2354"/>
              <a:gd name="T108" fmla="*/ 938 w 2042"/>
              <a:gd name="T109" fmla="*/ 1520 h 2354"/>
              <a:gd name="T110" fmla="*/ 1625 w 2042"/>
              <a:gd name="T111" fmla="*/ 968 h 2354"/>
              <a:gd name="T112" fmla="*/ 1771 w 2042"/>
              <a:gd name="T113" fmla="*/ 1135 h 2354"/>
              <a:gd name="T114" fmla="*/ 1604 w 2042"/>
              <a:gd name="T115" fmla="*/ 1281 h 2354"/>
              <a:gd name="T116" fmla="*/ 1521 w 2042"/>
              <a:gd name="T117" fmla="*/ 125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2" h="2354">
                <a:moveTo>
                  <a:pt x="1365" y="1708"/>
                </a:moveTo>
                <a:cubicBezTo>
                  <a:pt x="1365" y="1781"/>
                  <a:pt x="1407" y="1875"/>
                  <a:pt x="1438" y="1875"/>
                </a:cubicBezTo>
                <a:cubicBezTo>
                  <a:pt x="1688" y="1916"/>
                  <a:pt x="1865" y="2000"/>
                  <a:pt x="1990" y="2104"/>
                </a:cubicBezTo>
                <a:cubicBezTo>
                  <a:pt x="2042" y="2156"/>
                  <a:pt x="2021" y="2250"/>
                  <a:pt x="1938" y="2270"/>
                </a:cubicBezTo>
                <a:cubicBezTo>
                  <a:pt x="1761" y="2302"/>
                  <a:pt x="1438" y="2354"/>
                  <a:pt x="1021" y="2354"/>
                </a:cubicBezTo>
                <a:cubicBezTo>
                  <a:pt x="594" y="2354"/>
                  <a:pt x="282" y="2302"/>
                  <a:pt x="104" y="2270"/>
                </a:cubicBezTo>
                <a:cubicBezTo>
                  <a:pt x="32" y="2250"/>
                  <a:pt x="0" y="2156"/>
                  <a:pt x="63" y="2104"/>
                </a:cubicBezTo>
                <a:cubicBezTo>
                  <a:pt x="188" y="2000"/>
                  <a:pt x="354" y="1916"/>
                  <a:pt x="604" y="1875"/>
                </a:cubicBezTo>
                <a:cubicBezTo>
                  <a:pt x="636" y="1864"/>
                  <a:pt x="698" y="1770"/>
                  <a:pt x="667" y="1656"/>
                </a:cubicBezTo>
                <a:moveTo>
                  <a:pt x="813" y="1072"/>
                </a:moveTo>
                <a:lnTo>
                  <a:pt x="813" y="1072"/>
                </a:lnTo>
                <a:moveTo>
                  <a:pt x="1229" y="1072"/>
                </a:moveTo>
                <a:lnTo>
                  <a:pt x="1229" y="1072"/>
                </a:lnTo>
                <a:moveTo>
                  <a:pt x="709" y="1020"/>
                </a:moveTo>
                <a:lnTo>
                  <a:pt x="917" y="1020"/>
                </a:lnTo>
                <a:moveTo>
                  <a:pt x="1334" y="1020"/>
                </a:moveTo>
                <a:lnTo>
                  <a:pt x="1136" y="1020"/>
                </a:lnTo>
                <a:moveTo>
                  <a:pt x="1479" y="1427"/>
                </a:moveTo>
                <a:cubicBezTo>
                  <a:pt x="1500" y="1364"/>
                  <a:pt x="1521" y="1302"/>
                  <a:pt x="1521" y="1250"/>
                </a:cubicBezTo>
                <a:cubicBezTo>
                  <a:pt x="1604" y="1197"/>
                  <a:pt x="1615" y="1062"/>
                  <a:pt x="1615" y="989"/>
                </a:cubicBezTo>
                <a:cubicBezTo>
                  <a:pt x="1615" y="937"/>
                  <a:pt x="1573" y="906"/>
                  <a:pt x="1563" y="885"/>
                </a:cubicBezTo>
                <a:cubicBezTo>
                  <a:pt x="1563" y="864"/>
                  <a:pt x="1594" y="885"/>
                  <a:pt x="1594" y="885"/>
                </a:cubicBezTo>
                <a:cubicBezTo>
                  <a:pt x="1594" y="854"/>
                  <a:pt x="1625" y="833"/>
                  <a:pt x="1636" y="739"/>
                </a:cubicBezTo>
                <a:cubicBezTo>
                  <a:pt x="1667" y="500"/>
                  <a:pt x="1521" y="312"/>
                  <a:pt x="1313" y="250"/>
                </a:cubicBezTo>
                <a:cubicBezTo>
                  <a:pt x="1240" y="218"/>
                  <a:pt x="896" y="156"/>
                  <a:pt x="771" y="41"/>
                </a:cubicBezTo>
                <a:cubicBezTo>
                  <a:pt x="729" y="0"/>
                  <a:pt x="761" y="239"/>
                  <a:pt x="719" y="260"/>
                </a:cubicBezTo>
                <a:cubicBezTo>
                  <a:pt x="511" y="354"/>
                  <a:pt x="354" y="510"/>
                  <a:pt x="417" y="770"/>
                </a:cubicBezTo>
                <a:cubicBezTo>
                  <a:pt x="427" y="812"/>
                  <a:pt x="459" y="812"/>
                  <a:pt x="479" y="885"/>
                </a:cubicBezTo>
                <a:cubicBezTo>
                  <a:pt x="459" y="906"/>
                  <a:pt x="427" y="937"/>
                  <a:pt x="427" y="989"/>
                </a:cubicBezTo>
                <a:cubicBezTo>
                  <a:pt x="427" y="1062"/>
                  <a:pt x="438" y="1208"/>
                  <a:pt x="521" y="1250"/>
                </a:cubicBezTo>
                <a:cubicBezTo>
                  <a:pt x="532" y="1406"/>
                  <a:pt x="667" y="1656"/>
                  <a:pt x="667" y="1656"/>
                </a:cubicBezTo>
                <a:cubicBezTo>
                  <a:pt x="813" y="1781"/>
                  <a:pt x="907" y="1843"/>
                  <a:pt x="969" y="1843"/>
                </a:cubicBezTo>
                <a:cubicBezTo>
                  <a:pt x="969" y="1843"/>
                  <a:pt x="990" y="1822"/>
                  <a:pt x="1032" y="1822"/>
                </a:cubicBezTo>
                <a:cubicBezTo>
                  <a:pt x="1063" y="1822"/>
                  <a:pt x="1094" y="1843"/>
                  <a:pt x="1094" y="1843"/>
                </a:cubicBezTo>
                <a:cubicBezTo>
                  <a:pt x="1115" y="1843"/>
                  <a:pt x="1261" y="1791"/>
                  <a:pt x="1365" y="1708"/>
                </a:cubicBezTo>
                <a:moveTo>
                  <a:pt x="459" y="822"/>
                </a:moveTo>
                <a:cubicBezTo>
                  <a:pt x="448" y="750"/>
                  <a:pt x="511" y="739"/>
                  <a:pt x="604" y="697"/>
                </a:cubicBezTo>
                <a:cubicBezTo>
                  <a:pt x="698" y="645"/>
                  <a:pt x="761" y="572"/>
                  <a:pt x="875" y="562"/>
                </a:cubicBezTo>
                <a:cubicBezTo>
                  <a:pt x="782" y="635"/>
                  <a:pt x="792" y="760"/>
                  <a:pt x="834" y="822"/>
                </a:cubicBezTo>
                <a:cubicBezTo>
                  <a:pt x="1094" y="625"/>
                  <a:pt x="1271" y="822"/>
                  <a:pt x="1479" y="750"/>
                </a:cubicBezTo>
                <a:cubicBezTo>
                  <a:pt x="1532" y="729"/>
                  <a:pt x="1615" y="760"/>
                  <a:pt x="1604" y="843"/>
                </a:cubicBezTo>
                <a:moveTo>
                  <a:pt x="1427" y="1875"/>
                </a:moveTo>
                <a:cubicBezTo>
                  <a:pt x="1396" y="1937"/>
                  <a:pt x="1250" y="2083"/>
                  <a:pt x="1021" y="2083"/>
                </a:cubicBezTo>
                <a:cubicBezTo>
                  <a:pt x="802" y="2083"/>
                  <a:pt x="636" y="1937"/>
                  <a:pt x="615" y="1875"/>
                </a:cubicBezTo>
                <a:moveTo>
                  <a:pt x="1334" y="1562"/>
                </a:moveTo>
                <a:cubicBezTo>
                  <a:pt x="1334" y="1583"/>
                  <a:pt x="1302" y="1604"/>
                  <a:pt x="1271" y="1604"/>
                </a:cubicBezTo>
                <a:cubicBezTo>
                  <a:pt x="1240" y="1604"/>
                  <a:pt x="1209" y="1583"/>
                  <a:pt x="1209" y="1562"/>
                </a:cubicBezTo>
                <a:cubicBezTo>
                  <a:pt x="1209" y="1541"/>
                  <a:pt x="1240" y="1520"/>
                  <a:pt x="1271" y="1520"/>
                </a:cubicBezTo>
                <a:cubicBezTo>
                  <a:pt x="1302" y="1520"/>
                  <a:pt x="1334" y="1541"/>
                  <a:pt x="1334" y="1562"/>
                </a:cubicBezTo>
                <a:close/>
                <a:moveTo>
                  <a:pt x="1750" y="1197"/>
                </a:moveTo>
                <a:cubicBezTo>
                  <a:pt x="1636" y="1552"/>
                  <a:pt x="1552" y="1562"/>
                  <a:pt x="1344" y="1562"/>
                </a:cubicBezTo>
                <a:cubicBezTo>
                  <a:pt x="1323" y="1562"/>
                  <a:pt x="1323" y="1562"/>
                  <a:pt x="1323" y="1562"/>
                </a:cubicBezTo>
                <a:moveTo>
                  <a:pt x="1073" y="1520"/>
                </a:moveTo>
                <a:cubicBezTo>
                  <a:pt x="1073" y="1520"/>
                  <a:pt x="1052" y="1531"/>
                  <a:pt x="1011" y="1531"/>
                </a:cubicBezTo>
                <a:cubicBezTo>
                  <a:pt x="959" y="1531"/>
                  <a:pt x="938" y="1520"/>
                  <a:pt x="938" y="1520"/>
                </a:cubicBezTo>
                <a:moveTo>
                  <a:pt x="1625" y="968"/>
                </a:moveTo>
                <a:cubicBezTo>
                  <a:pt x="1709" y="968"/>
                  <a:pt x="1782" y="1041"/>
                  <a:pt x="1771" y="1135"/>
                </a:cubicBezTo>
                <a:cubicBezTo>
                  <a:pt x="1771" y="1218"/>
                  <a:pt x="1698" y="1281"/>
                  <a:pt x="1604" y="1281"/>
                </a:cubicBezTo>
                <a:cubicBezTo>
                  <a:pt x="1573" y="1281"/>
                  <a:pt x="1552" y="1270"/>
                  <a:pt x="1521" y="1250"/>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dirty="0">
              <a:solidFill>
                <a:sysClr val="windowText" lastClr="000000"/>
              </a:solidFill>
            </a:endParaRPr>
          </a:p>
        </p:txBody>
      </p:sp>
      <p:sp>
        <p:nvSpPr>
          <p:cNvPr id="34" name="Freeform 82">
            <a:extLst>
              <a:ext uri="{FF2B5EF4-FFF2-40B4-BE49-F238E27FC236}">
                <a16:creationId xmlns:a16="http://schemas.microsoft.com/office/drawing/2014/main" id="{52897A8F-D3B3-4050-81BC-0CEEB896FD3C}"/>
              </a:ext>
            </a:extLst>
          </p:cNvPr>
          <p:cNvSpPr>
            <a:spLocks noEditPoints="1"/>
          </p:cNvSpPr>
          <p:nvPr/>
        </p:nvSpPr>
        <p:spPr bwMode="auto">
          <a:xfrm>
            <a:off x="6386072" y="1992192"/>
            <a:ext cx="342900" cy="373856"/>
          </a:xfrm>
          <a:custGeom>
            <a:avLst/>
            <a:gdLst>
              <a:gd name="T0" fmla="*/ 1208 w 2333"/>
              <a:gd name="T1" fmla="*/ 2542 h 2542"/>
              <a:gd name="T2" fmla="*/ 1208 w 2333"/>
              <a:gd name="T3" fmla="*/ 2542 h 2542"/>
              <a:gd name="T4" fmla="*/ 2250 w 2333"/>
              <a:gd name="T5" fmla="*/ 1667 h 2542"/>
              <a:gd name="T6" fmla="*/ 83 w 2333"/>
              <a:gd name="T7" fmla="*/ 1667 h 2542"/>
              <a:gd name="T8" fmla="*/ 83 w 2333"/>
              <a:gd name="T9" fmla="*/ 84 h 2542"/>
              <a:gd name="T10" fmla="*/ 2250 w 2333"/>
              <a:gd name="T11" fmla="*/ 84 h 2542"/>
              <a:gd name="T12" fmla="*/ 2250 w 2333"/>
              <a:gd name="T13" fmla="*/ 1667 h 2542"/>
              <a:gd name="T14" fmla="*/ 0 w 2333"/>
              <a:gd name="T15" fmla="*/ 84 h 2542"/>
              <a:gd name="T16" fmla="*/ 2333 w 2333"/>
              <a:gd name="T17" fmla="*/ 84 h 2542"/>
              <a:gd name="T18" fmla="*/ 1167 w 2333"/>
              <a:gd name="T19" fmla="*/ 2250 h 2542"/>
              <a:gd name="T20" fmla="*/ 1167 w 2333"/>
              <a:gd name="T21" fmla="*/ 1667 h 2542"/>
              <a:gd name="T22" fmla="*/ 1167 w 2333"/>
              <a:gd name="T23" fmla="*/ 84 h 2542"/>
              <a:gd name="T24" fmla="*/ 1167 w 2333"/>
              <a:gd name="T25" fmla="*/ 0 h 2542"/>
              <a:gd name="T26" fmla="*/ 500 w 2333"/>
              <a:gd name="T27" fmla="*/ 2334 h 2542"/>
              <a:gd name="T28" fmla="*/ 833 w 2333"/>
              <a:gd name="T29" fmla="*/ 1667 h 2542"/>
              <a:gd name="T30" fmla="*/ 1833 w 2333"/>
              <a:gd name="T31" fmla="*/ 2334 h 2542"/>
              <a:gd name="T32" fmla="*/ 1500 w 2333"/>
              <a:gd name="T33" fmla="*/ 1667 h 2542"/>
              <a:gd name="T34" fmla="*/ 2250 w 2333"/>
              <a:gd name="T35" fmla="*/ 250 h 2542"/>
              <a:gd name="T36" fmla="*/ 83 w 2333"/>
              <a:gd name="T37" fmla="*/ 250 h 2542"/>
              <a:gd name="T38" fmla="*/ 83 w 2333"/>
              <a:gd name="T39" fmla="*/ 84 h 2542"/>
              <a:gd name="T40" fmla="*/ 2250 w 2333"/>
              <a:gd name="T41" fmla="*/ 84 h 2542"/>
              <a:gd name="T42" fmla="*/ 2250 w 2333"/>
              <a:gd name="T43" fmla="*/ 250 h 2542"/>
              <a:gd name="T44" fmla="*/ 750 w 2333"/>
              <a:gd name="T45" fmla="*/ 792 h 2542"/>
              <a:gd name="T46" fmla="*/ 708 w 2333"/>
              <a:gd name="T47" fmla="*/ 834 h 2542"/>
              <a:gd name="T48" fmla="*/ 667 w 2333"/>
              <a:gd name="T49" fmla="*/ 792 h 2542"/>
              <a:gd name="T50" fmla="*/ 708 w 2333"/>
              <a:gd name="T51" fmla="*/ 750 h 2542"/>
              <a:gd name="T52" fmla="*/ 750 w 2333"/>
              <a:gd name="T53" fmla="*/ 792 h 2542"/>
              <a:gd name="T54" fmla="*/ 1167 w 2333"/>
              <a:gd name="T55" fmla="*/ 1209 h 2542"/>
              <a:gd name="T56" fmla="*/ 1125 w 2333"/>
              <a:gd name="T57" fmla="*/ 1250 h 2542"/>
              <a:gd name="T58" fmla="*/ 1083 w 2333"/>
              <a:gd name="T59" fmla="*/ 1209 h 2542"/>
              <a:gd name="T60" fmla="*/ 1125 w 2333"/>
              <a:gd name="T61" fmla="*/ 1167 h 2542"/>
              <a:gd name="T62" fmla="*/ 1167 w 2333"/>
              <a:gd name="T63" fmla="*/ 1209 h 2542"/>
              <a:gd name="T64" fmla="*/ 1750 w 2333"/>
              <a:gd name="T65" fmla="*/ 625 h 2542"/>
              <a:gd name="T66" fmla="*/ 1708 w 2333"/>
              <a:gd name="T67" fmla="*/ 667 h 2542"/>
              <a:gd name="T68" fmla="*/ 1667 w 2333"/>
              <a:gd name="T69" fmla="*/ 625 h 2542"/>
              <a:gd name="T70" fmla="*/ 1708 w 2333"/>
              <a:gd name="T71" fmla="*/ 584 h 2542"/>
              <a:gd name="T72" fmla="*/ 1750 w 2333"/>
              <a:gd name="T73" fmla="*/ 625 h 2542"/>
              <a:gd name="T74" fmla="*/ 333 w 2333"/>
              <a:gd name="T75" fmla="*/ 1167 h 2542"/>
              <a:gd name="T76" fmla="*/ 583 w 2333"/>
              <a:gd name="T77" fmla="*/ 917 h 2542"/>
              <a:gd name="T78" fmla="*/ 833 w 2333"/>
              <a:gd name="T79" fmla="*/ 917 h 2542"/>
              <a:gd name="T80" fmla="*/ 1000 w 2333"/>
              <a:gd name="T81" fmla="*/ 1084 h 2542"/>
              <a:gd name="T82" fmla="*/ 1833 w 2333"/>
              <a:gd name="T83" fmla="*/ 750 h 2542"/>
              <a:gd name="T84" fmla="*/ 2000 w 2333"/>
              <a:gd name="T85" fmla="*/ 917 h 2542"/>
              <a:gd name="T86" fmla="*/ 1250 w 2333"/>
              <a:gd name="T87" fmla="*/ 1084 h 2542"/>
              <a:gd name="T88" fmla="*/ 1583 w 2333"/>
              <a:gd name="T89" fmla="*/ 75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33" h="2542">
                <a:moveTo>
                  <a:pt x="1208" y="2542"/>
                </a:moveTo>
                <a:lnTo>
                  <a:pt x="1208" y="2542"/>
                </a:lnTo>
                <a:moveTo>
                  <a:pt x="2250" y="1667"/>
                </a:moveTo>
                <a:lnTo>
                  <a:pt x="83" y="1667"/>
                </a:lnTo>
                <a:lnTo>
                  <a:pt x="83" y="84"/>
                </a:lnTo>
                <a:lnTo>
                  <a:pt x="2250" y="84"/>
                </a:lnTo>
                <a:lnTo>
                  <a:pt x="2250" y="1667"/>
                </a:lnTo>
                <a:close/>
                <a:moveTo>
                  <a:pt x="0" y="84"/>
                </a:moveTo>
                <a:lnTo>
                  <a:pt x="2333" y="84"/>
                </a:lnTo>
                <a:moveTo>
                  <a:pt x="1167" y="2250"/>
                </a:moveTo>
                <a:lnTo>
                  <a:pt x="1167" y="1667"/>
                </a:lnTo>
                <a:moveTo>
                  <a:pt x="1167" y="84"/>
                </a:moveTo>
                <a:lnTo>
                  <a:pt x="1167" y="0"/>
                </a:lnTo>
                <a:moveTo>
                  <a:pt x="500" y="2334"/>
                </a:moveTo>
                <a:lnTo>
                  <a:pt x="833" y="1667"/>
                </a:lnTo>
                <a:moveTo>
                  <a:pt x="1833" y="2334"/>
                </a:moveTo>
                <a:lnTo>
                  <a:pt x="1500" y="1667"/>
                </a:lnTo>
                <a:moveTo>
                  <a:pt x="2250" y="250"/>
                </a:moveTo>
                <a:lnTo>
                  <a:pt x="83" y="250"/>
                </a:lnTo>
                <a:lnTo>
                  <a:pt x="83" y="84"/>
                </a:lnTo>
                <a:lnTo>
                  <a:pt x="2250" y="84"/>
                </a:lnTo>
                <a:lnTo>
                  <a:pt x="2250" y="250"/>
                </a:lnTo>
                <a:close/>
                <a:moveTo>
                  <a:pt x="750" y="792"/>
                </a:moveTo>
                <a:cubicBezTo>
                  <a:pt x="750" y="813"/>
                  <a:pt x="729" y="834"/>
                  <a:pt x="708" y="834"/>
                </a:cubicBezTo>
                <a:cubicBezTo>
                  <a:pt x="687" y="834"/>
                  <a:pt x="667" y="813"/>
                  <a:pt x="667" y="792"/>
                </a:cubicBezTo>
                <a:cubicBezTo>
                  <a:pt x="667" y="771"/>
                  <a:pt x="687" y="750"/>
                  <a:pt x="708" y="750"/>
                </a:cubicBezTo>
                <a:cubicBezTo>
                  <a:pt x="729" y="750"/>
                  <a:pt x="750" y="771"/>
                  <a:pt x="750" y="792"/>
                </a:cubicBezTo>
                <a:close/>
                <a:moveTo>
                  <a:pt x="1167" y="1209"/>
                </a:moveTo>
                <a:cubicBezTo>
                  <a:pt x="1167" y="1230"/>
                  <a:pt x="1146" y="1250"/>
                  <a:pt x="1125" y="1250"/>
                </a:cubicBezTo>
                <a:cubicBezTo>
                  <a:pt x="1104" y="1250"/>
                  <a:pt x="1083" y="1230"/>
                  <a:pt x="1083" y="1209"/>
                </a:cubicBezTo>
                <a:cubicBezTo>
                  <a:pt x="1083" y="1188"/>
                  <a:pt x="1104" y="1167"/>
                  <a:pt x="1125" y="1167"/>
                </a:cubicBezTo>
                <a:cubicBezTo>
                  <a:pt x="1146" y="1167"/>
                  <a:pt x="1167" y="1188"/>
                  <a:pt x="1167" y="1209"/>
                </a:cubicBezTo>
                <a:close/>
                <a:moveTo>
                  <a:pt x="1750" y="625"/>
                </a:moveTo>
                <a:cubicBezTo>
                  <a:pt x="1750" y="646"/>
                  <a:pt x="1729" y="667"/>
                  <a:pt x="1708" y="667"/>
                </a:cubicBezTo>
                <a:cubicBezTo>
                  <a:pt x="1687" y="667"/>
                  <a:pt x="1667" y="646"/>
                  <a:pt x="1667" y="625"/>
                </a:cubicBezTo>
                <a:cubicBezTo>
                  <a:pt x="1667" y="605"/>
                  <a:pt x="1687" y="584"/>
                  <a:pt x="1708" y="584"/>
                </a:cubicBezTo>
                <a:cubicBezTo>
                  <a:pt x="1729" y="584"/>
                  <a:pt x="1750" y="605"/>
                  <a:pt x="1750" y="625"/>
                </a:cubicBezTo>
                <a:close/>
                <a:moveTo>
                  <a:pt x="333" y="1167"/>
                </a:moveTo>
                <a:lnTo>
                  <a:pt x="583" y="917"/>
                </a:lnTo>
                <a:moveTo>
                  <a:pt x="833" y="917"/>
                </a:moveTo>
                <a:lnTo>
                  <a:pt x="1000" y="1084"/>
                </a:lnTo>
                <a:moveTo>
                  <a:pt x="1833" y="750"/>
                </a:moveTo>
                <a:lnTo>
                  <a:pt x="2000" y="917"/>
                </a:lnTo>
                <a:moveTo>
                  <a:pt x="1250" y="1084"/>
                </a:moveTo>
                <a:lnTo>
                  <a:pt x="1583" y="75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5" name="Freeform 103">
            <a:extLst>
              <a:ext uri="{FF2B5EF4-FFF2-40B4-BE49-F238E27FC236}">
                <a16:creationId xmlns:a16="http://schemas.microsoft.com/office/drawing/2014/main" id="{B039150B-F22B-41D7-B803-0AF7FAA4B4BC}"/>
              </a:ext>
            </a:extLst>
          </p:cNvPr>
          <p:cNvSpPr>
            <a:spLocks noEditPoints="1"/>
          </p:cNvSpPr>
          <p:nvPr/>
        </p:nvSpPr>
        <p:spPr bwMode="auto">
          <a:xfrm>
            <a:off x="6386072" y="3435702"/>
            <a:ext cx="344091" cy="332185"/>
          </a:xfrm>
          <a:custGeom>
            <a:avLst/>
            <a:gdLst>
              <a:gd name="T0" fmla="*/ 395 w 2333"/>
              <a:gd name="T1" fmla="*/ 1354 h 2260"/>
              <a:gd name="T2" fmla="*/ 218 w 2333"/>
              <a:gd name="T3" fmla="*/ 1177 h 2260"/>
              <a:gd name="T4" fmla="*/ 166 w 2333"/>
              <a:gd name="T5" fmla="*/ 708 h 2260"/>
              <a:gd name="T6" fmla="*/ 0 w 2333"/>
              <a:gd name="T7" fmla="*/ 719 h 2260"/>
              <a:gd name="T8" fmla="*/ 0 w 2333"/>
              <a:gd name="T9" fmla="*/ 1229 h 2260"/>
              <a:gd name="T10" fmla="*/ 302 w 2333"/>
              <a:gd name="T11" fmla="*/ 1719 h 2260"/>
              <a:gd name="T12" fmla="*/ 468 w 2333"/>
              <a:gd name="T13" fmla="*/ 1823 h 2260"/>
              <a:gd name="T14" fmla="*/ 583 w 2333"/>
              <a:gd name="T15" fmla="*/ 1990 h 2260"/>
              <a:gd name="T16" fmla="*/ 583 w 2333"/>
              <a:gd name="T17" fmla="*/ 2260 h 2260"/>
              <a:gd name="T18" fmla="*/ 958 w 2333"/>
              <a:gd name="T19" fmla="*/ 2260 h 2260"/>
              <a:gd name="T20" fmla="*/ 958 w 2333"/>
              <a:gd name="T21" fmla="*/ 1823 h 2260"/>
              <a:gd name="T22" fmla="*/ 614 w 2333"/>
              <a:gd name="T23" fmla="*/ 1250 h 2260"/>
              <a:gd name="T24" fmla="*/ 479 w 2333"/>
              <a:gd name="T25" fmla="*/ 1083 h 2260"/>
              <a:gd name="T26" fmla="*/ 270 w 2333"/>
              <a:gd name="T27" fmla="*/ 969 h 2260"/>
              <a:gd name="T28" fmla="*/ 239 w 2333"/>
              <a:gd name="T29" fmla="*/ 1073 h 2260"/>
              <a:gd name="T30" fmla="*/ 416 w 2333"/>
              <a:gd name="T31" fmla="*/ 1385 h 2260"/>
              <a:gd name="T32" fmla="*/ 448 w 2333"/>
              <a:gd name="T33" fmla="*/ 1490 h 2260"/>
              <a:gd name="T34" fmla="*/ 1948 w 2333"/>
              <a:gd name="T35" fmla="*/ 1354 h 2260"/>
              <a:gd name="T36" fmla="*/ 2114 w 2333"/>
              <a:gd name="T37" fmla="*/ 1177 h 2260"/>
              <a:gd name="T38" fmla="*/ 2166 w 2333"/>
              <a:gd name="T39" fmla="*/ 708 h 2260"/>
              <a:gd name="T40" fmla="*/ 2333 w 2333"/>
              <a:gd name="T41" fmla="*/ 719 h 2260"/>
              <a:gd name="T42" fmla="*/ 2333 w 2333"/>
              <a:gd name="T43" fmla="*/ 1229 h 2260"/>
              <a:gd name="T44" fmla="*/ 2031 w 2333"/>
              <a:gd name="T45" fmla="*/ 1719 h 2260"/>
              <a:gd name="T46" fmla="*/ 1864 w 2333"/>
              <a:gd name="T47" fmla="*/ 1823 h 2260"/>
              <a:gd name="T48" fmla="*/ 1750 w 2333"/>
              <a:gd name="T49" fmla="*/ 1990 h 2260"/>
              <a:gd name="T50" fmla="*/ 1750 w 2333"/>
              <a:gd name="T51" fmla="*/ 2260 h 2260"/>
              <a:gd name="T52" fmla="*/ 1375 w 2333"/>
              <a:gd name="T53" fmla="*/ 2260 h 2260"/>
              <a:gd name="T54" fmla="*/ 1375 w 2333"/>
              <a:gd name="T55" fmla="*/ 1823 h 2260"/>
              <a:gd name="T56" fmla="*/ 1718 w 2333"/>
              <a:gd name="T57" fmla="*/ 1250 h 2260"/>
              <a:gd name="T58" fmla="*/ 1854 w 2333"/>
              <a:gd name="T59" fmla="*/ 1083 h 2260"/>
              <a:gd name="T60" fmla="*/ 2062 w 2333"/>
              <a:gd name="T61" fmla="*/ 969 h 2260"/>
              <a:gd name="T62" fmla="*/ 2093 w 2333"/>
              <a:gd name="T63" fmla="*/ 1073 h 2260"/>
              <a:gd name="T64" fmla="*/ 1916 w 2333"/>
              <a:gd name="T65" fmla="*/ 1385 h 2260"/>
              <a:gd name="T66" fmla="*/ 1885 w 2333"/>
              <a:gd name="T67" fmla="*/ 1490 h 2260"/>
              <a:gd name="T68" fmla="*/ 1468 w 2333"/>
              <a:gd name="T69" fmla="*/ 583 h 2260"/>
              <a:gd name="T70" fmla="*/ 1166 w 2333"/>
              <a:gd name="T71" fmla="*/ 1167 h 2260"/>
              <a:gd name="T72" fmla="*/ 864 w 2333"/>
              <a:gd name="T73" fmla="*/ 583 h 2260"/>
              <a:gd name="T74" fmla="*/ 1166 w 2333"/>
              <a:gd name="T75" fmla="*/ 0 h 2260"/>
              <a:gd name="T76" fmla="*/ 1468 w 2333"/>
              <a:gd name="T77" fmla="*/ 583 h 2260"/>
              <a:gd name="T78" fmla="*/ 1166 w 2333"/>
              <a:gd name="T79" fmla="*/ 0 h 2260"/>
              <a:gd name="T80" fmla="*/ 1166 w 2333"/>
              <a:gd name="T81" fmla="*/ 1167 h 2260"/>
              <a:gd name="T82" fmla="*/ 583 w 2333"/>
              <a:gd name="T83" fmla="*/ 583 h 2260"/>
              <a:gd name="T84" fmla="*/ 1750 w 2333"/>
              <a:gd name="T85" fmla="*/ 583 h 2260"/>
              <a:gd name="T86" fmla="*/ 708 w 2333"/>
              <a:gd name="T87" fmla="*/ 219 h 2260"/>
              <a:gd name="T88" fmla="*/ 1166 w 2333"/>
              <a:gd name="T89" fmla="*/ 323 h 2260"/>
              <a:gd name="T90" fmla="*/ 1625 w 2333"/>
              <a:gd name="T91" fmla="*/ 219 h 2260"/>
              <a:gd name="T92" fmla="*/ 1625 w 2333"/>
              <a:gd name="T93" fmla="*/ 948 h 2260"/>
              <a:gd name="T94" fmla="*/ 1166 w 2333"/>
              <a:gd name="T95" fmla="*/ 844 h 2260"/>
              <a:gd name="T96" fmla="*/ 708 w 2333"/>
              <a:gd name="T97" fmla="*/ 948 h 2260"/>
              <a:gd name="T98" fmla="*/ 1750 w 2333"/>
              <a:gd name="T99" fmla="*/ 583 h 2260"/>
              <a:gd name="T100" fmla="*/ 1166 w 2333"/>
              <a:gd name="T101" fmla="*/ 1167 h 2260"/>
              <a:gd name="T102" fmla="*/ 583 w 2333"/>
              <a:gd name="T103" fmla="*/ 583 h 2260"/>
              <a:gd name="T104" fmla="*/ 1166 w 2333"/>
              <a:gd name="T105" fmla="*/ 0 h 2260"/>
              <a:gd name="T106" fmla="*/ 1750 w 2333"/>
              <a:gd name="T107" fmla="*/ 583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3" h="2260">
                <a:moveTo>
                  <a:pt x="395" y="1354"/>
                </a:moveTo>
                <a:cubicBezTo>
                  <a:pt x="312" y="1260"/>
                  <a:pt x="260" y="1198"/>
                  <a:pt x="218" y="1177"/>
                </a:cubicBezTo>
                <a:cubicBezTo>
                  <a:pt x="239" y="1146"/>
                  <a:pt x="187" y="823"/>
                  <a:pt x="166" y="708"/>
                </a:cubicBezTo>
                <a:cubicBezTo>
                  <a:pt x="145" y="594"/>
                  <a:pt x="0" y="604"/>
                  <a:pt x="0" y="719"/>
                </a:cubicBezTo>
                <a:cubicBezTo>
                  <a:pt x="0" y="854"/>
                  <a:pt x="0" y="1146"/>
                  <a:pt x="0" y="1229"/>
                </a:cubicBezTo>
                <a:cubicBezTo>
                  <a:pt x="0" y="1260"/>
                  <a:pt x="229" y="1635"/>
                  <a:pt x="302" y="1719"/>
                </a:cubicBezTo>
                <a:cubicBezTo>
                  <a:pt x="323" y="1750"/>
                  <a:pt x="385" y="1802"/>
                  <a:pt x="468" y="1823"/>
                </a:cubicBezTo>
                <a:cubicBezTo>
                  <a:pt x="541" y="1844"/>
                  <a:pt x="583" y="1917"/>
                  <a:pt x="583" y="1990"/>
                </a:cubicBezTo>
                <a:cubicBezTo>
                  <a:pt x="583" y="2260"/>
                  <a:pt x="583" y="2260"/>
                  <a:pt x="583" y="2260"/>
                </a:cubicBezTo>
                <a:moveTo>
                  <a:pt x="958" y="2260"/>
                </a:moveTo>
                <a:cubicBezTo>
                  <a:pt x="958" y="1823"/>
                  <a:pt x="958" y="1823"/>
                  <a:pt x="958" y="1823"/>
                </a:cubicBezTo>
                <a:cubicBezTo>
                  <a:pt x="958" y="1437"/>
                  <a:pt x="781" y="1312"/>
                  <a:pt x="614" y="1250"/>
                </a:cubicBezTo>
                <a:cubicBezTo>
                  <a:pt x="552" y="1187"/>
                  <a:pt x="500" y="1135"/>
                  <a:pt x="479" y="1083"/>
                </a:cubicBezTo>
                <a:cubicBezTo>
                  <a:pt x="406" y="948"/>
                  <a:pt x="333" y="927"/>
                  <a:pt x="270" y="969"/>
                </a:cubicBezTo>
                <a:cubicBezTo>
                  <a:pt x="239" y="990"/>
                  <a:pt x="229" y="1031"/>
                  <a:pt x="239" y="1073"/>
                </a:cubicBezTo>
                <a:cubicBezTo>
                  <a:pt x="260" y="1156"/>
                  <a:pt x="343" y="1312"/>
                  <a:pt x="416" y="1385"/>
                </a:cubicBezTo>
                <a:cubicBezTo>
                  <a:pt x="416" y="1385"/>
                  <a:pt x="427" y="1448"/>
                  <a:pt x="448" y="1490"/>
                </a:cubicBezTo>
                <a:moveTo>
                  <a:pt x="1948" y="1354"/>
                </a:moveTo>
                <a:cubicBezTo>
                  <a:pt x="2020" y="1260"/>
                  <a:pt x="2073" y="1198"/>
                  <a:pt x="2114" y="1177"/>
                </a:cubicBezTo>
                <a:cubicBezTo>
                  <a:pt x="2093" y="1146"/>
                  <a:pt x="2145" y="823"/>
                  <a:pt x="2166" y="708"/>
                </a:cubicBezTo>
                <a:cubicBezTo>
                  <a:pt x="2187" y="594"/>
                  <a:pt x="2333" y="604"/>
                  <a:pt x="2333" y="719"/>
                </a:cubicBezTo>
                <a:cubicBezTo>
                  <a:pt x="2333" y="854"/>
                  <a:pt x="2333" y="1146"/>
                  <a:pt x="2333" y="1229"/>
                </a:cubicBezTo>
                <a:cubicBezTo>
                  <a:pt x="2333" y="1260"/>
                  <a:pt x="2104" y="1635"/>
                  <a:pt x="2031" y="1719"/>
                </a:cubicBezTo>
                <a:cubicBezTo>
                  <a:pt x="2010" y="1750"/>
                  <a:pt x="1948" y="1802"/>
                  <a:pt x="1864" y="1823"/>
                </a:cubicBezTo>
                <a:cubicBezTo>
                  <a:pt x="1791" y="1844"/>
                  <a:pt x="1750" y="1917"/>
                  <a:pt x="1750" y="1990"/>
                </a:cubicBezTo>
                <a:cubicBezTo>
                  <a:pt x="1750" y="2260"/>
                  <a:pt x="1750" y="2260"/>
                  <a:pt x="1750" y="2260"/>
                </a:cubicBezTo>
                <a:moveTo>
                  <a:pt x="1375" y="2260"/>
                </a:moveTo>
                <a:cubicBezTo>
                  <a:pt x="1375" y="1823"/>
                  <a:pt x="1375" y="1823"/>
                  <a:pt x="1375" y="1823"/>
                </a:cubicBezTo>
                <a:cubicBezTo>
                  <a:pt x="1375" y="1437"/>
                  <a:pt x="1562" y="1312"/>
                  <a:pt x="1718" y="1250"/>
                </a:cubicBezTo>
                <a:cubicBezTo>
                  <a:pt x="1781" y="1187"/>
                  <a:pt x="1833" y="1135"/>
                  <a:pt x="1854" y="1083"/>
                </a:cubicBezTo>
                <a:cubicBezTo>
                  <a:pt x="1927" y="948"/>
                  <a:pt x="2000" y="927"/>
                  <a:pt x="2062" y="969"/>
                </a:cubicBezTo>
                <a:cubicBezTo>
                  <a:pt x="2093" y="990"/>
                  <a:pt x="2104" y="1031"/>
                  <a:pt x="2093" y="1073"/>
                </a:cubicBezTo>
                <a:cubicBezTo>
                  <a:pt x="2073" y="1156"/>
                  <a:pt x="1989" y="1312"/>
                  <a:pt x="1916" y="1385"/>
                </a:cubicBezTo>
                <a:cubicBezTo>
                  <a:pt x="1916" y="1385"/>
                  <a:pt x="1906" y="1448"/>
                  <a:pt x="1885" y="1490"/>
                </a:cubicBezTo>
                <a:moveTo>
                  <a:pt x="1468" y="583"/>
                </a:moveTo>
                <a:cubicBezTo>
                  <a:pt x="1468" y="906"/>
                  <a:pt x="1333" y="1167"/>
                  <a:pt x="1166" y="1167"/>
                </a:cubicBezTo>
                <a:cubicBezTo>
                  <a:pt x="1000" y="1167"/>
                  <a:pt x="864" y="906"/>
                  <a:pt x="864" y="583"/>
                </a:cubicBezTo>
                <a:cubicBezTo>
                  <a:pt x="864" y="260"/>
                  <a:pt x="1000" y="0"/>
                  <a:pt x="1166" y="0"/>
                </a:cubicBezTo>
                <a:cubicBezTo>
                  <a:pt x="1333" y="0"/>
                  <a:pt x="1468" y="260"/>
                  <a:pt x="1468" y="583"/>
                </a:cubicBezTo>
                <a:close/>
                <a:moveTo>
                  <a:pt x="1166" y="0"/>
                </a:moveTo>
                <a:lnTo>
                  <a:pt x="1166" y="1167"/>
                </a:lnTo>
                <a:moveTo>
                  <a:pt x="583" y="583"/>
                </a:moveTo>
                <a:lnTo>
                  <a:pt x="1750" y="583"/>
                </a:lnTo>
                <a:moveTo>
                  <a:pt x="708" y="219"/>
                </a:moveTo>
                <a:cubicBezTo>
                  <a:pt x="823" y="281"/>
                  <a:pt x="979" y="323"/>
                  <a:pt x="1166" y="323"/>
                </a:cubicBezTo>
                <a:cubicBezTo>
                  <a:pt x="1354" y="323"/>
                  <a:pt x="1510" y="281"/>
                  <a:pt x="1625" y="219"/>
                </a:cubicBezTo>
                <a:moveTo>
                  <a:pt x="1625" y="948"/>
                </a:moveTo>
                <a:cubicBezTo>
                  <a:pt x="1510" y="885"/>
                  <a:pt x="1354" y="844"/>
                  <a:pt x="1166" y="844"/>
                </a:cubicBezTo>
                <a:cubicBezTo>
                  <a:pt x="979" y="844"/>
                  <a:pt x="823" y="885"/>
                  <a:pt x="708" y="948"/>
                </a:cubicBezTo>
                <a:moveTo>
                  <a:pt x="1750" y="583"/>
                </a:moveTo>
                <a:cubicBezTo>
                  <a:pt x="1750" y="906"/>
                  <a:pt x="1489" y="1167"/>
                  <a:pt x="1166" y="1167"/>
                </a:cubicBezTo>
                <a:cubicBezTo>
                  <a:pt x="843" y="1167"/>
                  <a:pt x="583" y="906"/>
                  <a:pt x="583" y="583"/>
                </a:cubicBezTo>
                <a:cubicBezTo>
                  <a:pt x="583" y="260"/>
                  <a:pt x="843" y="0"/>
                  <a:pt x="1166" y="0"/>
                </a:cubicBezTo>
                <a:cubicBezTo>
                  <a:pt x="1489" y="0"/>
                  <a:pt x="1750" y="260"/>
                  <a:pt x="1750" y="583"/>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 name="Title 16">
            <a:extLst>
              <a:ext uri="{FF2B5EF4-FFF2-40B4-BE49-F238E27FC236}">
                <a16:creationId xmlns:a16="http://schemas.microsoft.com/office/drawing/2014/main" id="{FDCB2D73-0A33-483F-9A01-35CFA546694B}"/>
              </a:ext>
            </a:extLst>
          </p:cNvPr>
          <p:cNvSpPr>
            <a:spLocks noGrp="1"/>
          </p:cNvSpPr>
          <p:nvPr>
            <p:ph type="title"/>
          </p:nvPr>
        </p:nvSpPr>
        <p:spPr/>
        <p:txBody>
          <a:bodyPr/>
          <a:lstStyle/>
          <a:p>
            <a:r>
              <a:rPr lang="en-US" dirty="0"/>
              <a:t>Our Services</a:t>
            </a:r>
            <a:endParaRPr lang="es-CO" dirty="0"/>
          </a:p>
        </p:txBody>
      </p:sp>
    </p:spTree>
    <p:extLst>
      <p:ext uri="{BB962C8B-B14F-4D97-AF65-F5344CB8AC3E}">
        <p14:creationId xmlns:p14="http://schemas.microsoft.com/office/powerpoint/2010/main" val="331415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2.34568E-6 L -0.01893 -0.02346 " pathEditMode="relative" rAng="0" ptsTypes="AA">
                                      <p:cBhvr>
                                        <p:cTn id="6" dur="1000" fill="hold"/>
                                        <p:tgtEl>
                                          <p:spTgt spid="2"/>
                                        </p:tgtEl>
                                        <p:attrNameLst>
                                          <p:attrName>ppt_x</p:attrName>
                                          <p:attrName>ppt_y</p:attrName>
                                        </p:attrNameLst>
                                      </p:cBhvr>
                                      <p:rCtr x="-955" y="-1173"/>
                                    </p:animMotion>
                                  </p:childTnLst>
                                </p:cTn>
                              </p:par>
                              <p:par>
                                <p:cTn id="7" presetID="19" presetClass="emph" presetSubtype="0" fill="hold" nodeType="withEffect">
                                  <p:stCondLst>
                                    <p:cond delay="0"/>
                                  </p:stCondLst>
                                  <p:childTnLst>
                                    <p:animClr clrSpc="rgb" dir="cw">
                                      <p:cBhvr override="childStyle">
                                        <p:cTn id="8" dur="500" fill="hold"/>
                                        <p:tgtEl>
                                          <p:spTgt spid="15">
                                            <p:txEl>
                                              <p:pRg st="0" end="0"/>
                                            </p:txEl>
                                          </p:spTgt>
                                        </p:tgtEl>
                                        <p:attrNameLst>
                                          <p:attrName>style.color</p:attrName>
                                        </p:attrNameLst>
                                      </p:cBhvr>
                                      <p:to>
                                        <a:srgbClr val="20AE97"/>
                                      </p:to>
                                    </p:animClr>
                                    <p:animClr clrSpc="rgb" dir="cw">
                                      <p:cBhvr>
                                        <p:cTn id="9" dur="500" fill="hold"/>
                                        <p:tgtEl>
                                          <p:spTgt spid="15">
                                            <p:txEl>
                                              <p:pRg st="0" end="0"/>
                                            </p:txEl>
                                          </p:spTgt>
                                        </p:tgtEl>
                                        <p:attrNameLst>
                                          <p:attrName>fillcolor</p:attrName>
                                        </p:attrNameLst>
                                      </p:cBhvr>
                                      <p:to>
                                        <a:srgbClr val="20AE97"/>
                                      </p:to>
                                    </p:animClr>
                                    <p:set>
                                      <p:cBhvr>
                                        <p:cTn id="10" dur="500" fill="hold"/>
                                        <p:tgtEl>
                                          <p:spTgt spid="15">
                                            <p:txEl>
                                              <p:pRg st="0" end="0"/>
                                            </p:txEl>
                                          </p:spTgt>
                                        </p:tgtEl>
                                        <p:attrNameLst>
                                          <p:attrName>fill.type</p:attrName>
                                        </p:attrNameLst>
                                      </p:cBhvr>
                                      <p:to>
                                        <p:strVal val="solid"/>
                                      </p:to>
                                    </p:set>
                                    <p:set>
                                      <p:cBhvr>
                                        <p:cTn id="11" dur="500" fill="hold"/>
                                        <p:tgtEl>
                                          <p:spTgt spid="15">
                                            <p:txEl>
                                              <p:pRg st="0" end="0"/>
                                            </p:txEl>
                                          </p:spTgt>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01893 -0.02346 L 1.94444E-6 2.34568E-6 " pathEditMode="relative" rAng="0" ptsTypes="AA">
                                      <p:cBhvr>
                                        <p:cTn id="15" dur="1000" fill="hold"/>
                                        <p:tgtEl>
                                          <p:spTgt spid="2"/>
                                        </p:tgtEl>
                                        <p:attrNameLst>
                                          <p:attrName>ppt_x</p:attrName>
                                          <p:attrName>ppt_y</p:attrName>
                                        </p:attrNameLst>
                                      </p:cBhvr>
                                      <p:rCtr x="938" y="1173"/>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33333E-6 2.34568E-6 L 0.0158 -0.02809 " pathEditMode="relative" rAng="0" ptsTypes="AA">
                                      <p:cBhvr>
                                        <p:cTn id="19" dur="1000" fill="hold"/>
                                        <p:tgtEl>
                                          <p:spTgt spid="5"/>
                                        </p:tgtEl>
                                        <p:attrNameLst>
                                          <p:attrName>ppt_x</p:attrName>
                                          <p:attrName>ppt_y</p:attrName>
                                        </p:attrNameLst>
                                      </p:cBhvr>
                                      <p:rCtr x="781" y="-1420"/>
                                    </p:animMotion>
                                  </p:childTnLst>
                                </p:cTn>
                              </p:par>
                              <p:par>
                                <p:cTn id="20" presetID="19" presetClass="emph" presetSubtype="0" fill="hold" nodeType="withEffect">
                                  <p:stCondLst>
                                    <p:cond delay="0"/>
                                  </p:stCondLst>
                                  <p:childTnLst>
                                    <p:animClr clrSpc="rgb" dir="cw">
                                      <p:cBhvr override="childStyle">
                                        <p:cTn id="21" dur="500" fill="hold"/>
                                        <p:tgtEl>
                                          <p:spTgt spid="23">
                                            <p:txEl>
                                              <p:pRg st="0" end="0"/>
                                            </p:txEl>
                                          </p:spTgt>
                                        </p:tgtEl>
                                        <p:attrNameLst>
                                          <p:attrName>style.color</p:attrName>
                                        </p:attrNameLst>
                                      </p:cBhvr>
                                      <p:to>
                                        <a:srgbClr val="59C7CC"/>
                                      </p:to>
                                    </p:animClr>
                                    <p:animClr clrSpc="rgb" dir="cw">
                                      <p:cBhvr>
                                        <p:cTn id="22" dur="500" fill="hold"/>
                                        <p:tgtEl>
                                          <p:spTgt spid="23">
                                            <p:txEl>
                                              <p:pRg st="0" end="0"/>
                                            </p:txEl>
                                          </p:spTgt>
                                        </p:tgtEl>
                                        <p:attrNameLst>
                                          <p:attrName>fillcolor</p:attrName>
                                        </p:attrNameLst>
                                      </p:cBhvr>
                                      <p:to>
                                        <a:srgbClr val="59C7CC"/>
                                      </p:to>
                                    </p:animClr>
                                    <p:set>
                                      <p:cBhvr>
                                        <p:cTn id="23" dur="500" fill="hold"/>
                                        <p:tgtEl>
                                          <p:spTgt spid="23">
                                            <p:txEl>
                                              <p:pRg st="0" end="0"/>
                                            </p:txEl>
                                          </p:spTgt>
                                        </p:tgtEl>
                                        <p:attrNameLst>
                                          <p:attrName>fill.type</p:attrName>
                                        </p:attrNameLst>
                                      </p:cBhvr>
                                      <p:to>
                                        <p:strVal val="solid"/>
                                      </p:to>
                                    </p:set>
                                    <p:set>
                                      <p:cBhvr>
                                        <p:cTn id="24" dur="500" fill="hold"/>
                                        <p:tgtEl>
                                          <p:spTgt spid="23">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0158 -0.02809 L -8.33333E-7 2.34568E-6 " pathEditMode="relative" rAng="0" ptsTypes="AA">
                                      <p:cBhvr>
                                        <p:cTn id="28" dur="1000" fill="hold"/>
                                        <p:tgtEl>
                                          <p:spTgt spid="5"/>
                                        </p:tgtEl>
                                        <p:attrNameLst>
                                          <p:attrName>ppt_x</p:attrName>
                                          <p:attrName>ppt_y</p:attrName>
                                        </p:attrNameLst>
                                      </p:cBhvr>
                                      <p:rCtr x="-799" y="1389"/>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94444E-6 -3.45679E-6 L -0.00972 0.02871 " pathEditMode="relative" rAng="0" ptsTypes="AA">
                                      <p:cBhvr>
                                        <p:cTn id="32" dur="1000" fill="hold"/>
                                        <p:tgtEl>
                                          <p:spTgt spid="8"/>
                                        </p:tgtEl>
                                        <p:attrNameLst>
                                          <p:attrName>ppt_x</p:attrName>
                                          <p:attrName>ppt_y</p:attrName>
                                        </p:attrNameLst>
                                      </p:cBhvr>
                                      <p:rCtr x="-486" y="1420"/>
                                    </p:animMotion>
                                  </p:childTnLst>
                                </p:cTn>
                              </p:par>
                              <p:par>
                                <p:cTn id="33" presetID="19" presetClass="emph" presetSubtype="0" fill="hold" nodeType="withEffect">
                                  <p:stCondLst>
                                    <p:cond delay="0"/>
                                  </p:stCondLst>
                                  <p:childTnLst>
                                    <p:animClr clrSpc="rgb" dir="cw">
                                      <p:cBhvr override="childStyle">
                                        <p:cTn id="34" dur="500" fill="hold"/>
                                        <p:tgtEl>
                                          <p:spTgt spid="19">
                                            <p:txEl>
                                              <p:pRg st="0" end="0"/>
                                            </p:txEl>
                                          </p:spTgt>
                                        </p:tgtEl>
                                        <p:attrNameLst>
                                          <p:attrName>style.color</p:attrName>
                                        </p:attrNameLst>
                                      </p:cBhvr>
                                      <p:to>
                                        <a:srgbClr val="FFC000"/>
                                      </p:to>
                                    </p:animClr>
                                    <p:animClr clrSpc="rgb" dir="cw">
                                      <p:cBhvr>
                                        <p:cTn id="35" dur="500" fill="hold"/>
                                        <p:tgtEl>
                                          <p:spTgt spid="19">
                                            <p:txEl>
                                              <p:pRg st="0" end="0"/>
                                            </p:txEl>
                                          </p:spTgt>
                                        </p:tgtEl>
                                        <p:attrNameLst>
                                          <p:attrName>fillcolor</p:attrName>
                                        </p:attrNameLst>
                                      </p:cBhvr>
                                      <p:to>
                                        <a:srgbClr val="FFC000"/>
                                      </p:to>
                                    </p:animClr>
                                    <p:set>
                                      <p:cBhvr>
                                        <p:cTn id="36" dur="500" fill="hold"/>
                                        <p:tgtEl>
                                          <p:spTgt spid="19">
                                            <p:txEl>
                                              <p:pRg st="0" end="0"/>
                                            </p:txEl>
                                          </p:spTgt>
                                        </p:tgtEl>
                                        <p:attrNameLst>
                                          <p:attrName>fill.type</p:attrName>
                                        </p:attrNameLst>
                                      </p:cBhvr>
                                      <p:to>
                                        <p:strVal val="solid"/>
                                      </p:to>
                                    </p:set>
                                    <p:set>
                                      <p:cBhvr>
                                        <p:cTn id="37" dur="500" fill="hold"/>
                                        <p:tgtEl>
                                          <p:spTgt spid="19">
                                            <p:txEl>
                                              <p:pRg st="0" end="0"/>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00972 0.0287 L -0.00052 0.00154 " pathEditMode="relative" rAng="0" ptsTypes="AA">
                                      <p:cBhvr>
                                        <p:cTn id="41" dur="1000" fill="hold"/>
                                        <p:tgtEl>
                                          <p:spTgt spid="8"/>
                                        </p:tgtEl>
                                        <p:attrNameLst>
                                          <p:attrName>ppt_x</p:attrName>
                                          <p:attrName>ppt_y</p:attrName>
                                        </p:attrNameLst>
                                      </p:cBhvr>
                                      <p:rCtr x="451" y="-1358"/>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5.55556E-7 4.69136E-6 L 0.01163 0.02592 " pathEditMode="relative" rAng="0" ptsTypes="AA">
                                      <p:cBhvr>
                                        <p:cTn id="45" dur="1000" fill="hold"/>
                                        <p:tgtEl>
                                          <p:spTgt spid="11"/>
                                        </p:tgtEl>
                                        <p:attrNameLst>
                                          <p:attrName>ppt_x</p:attrName>
                                          <p:attrName>ppt_y</p:attrName>
                                        </p:attrNameLst>
                                      </p:cBhvr>
                                      <p:rCtr x="573" y="1296"/>
                                    </p:animMotion>
                                  </p:childTnLst>
                                </p:cTn>
                              </p:par>
                              <p:par>
                                <p:cTn id="46" presetID="19" presetClass="emph" presetSubtype="0" fill="hold" nodeType="withEffect">
                                  <p:stCondLst>
                                    <p:cond delay="0"/>
                                  </p:stCondLst>
                                  <p:childTnLst>
                                    <p:animClr clrSpc="rgb" dir="cw">
                                      <p:cBhvr override="childStyle">
                                        <p:cTn id="47" dur="500" fill="hold"/>
                                        <p:tgtEl>
                                          <p:spTgt spid="27">
                                            <p:txEl>
                                              <p:pRg st="0" end="0"/>
                                            </p:txEl>
                                          </p:spTgt>
                                        </p:tgtEl>
                                        <p:attrNameLst>
                                          <p:attrName>style.color</p:attrName>
                                        </p:attrNameLst>
                                      </p:cBhvr>
                                      <p:to>
                                        <a:srgbClr val="F25867"/>
                                      </p:to>
                                    </p:animClr>
                                    <p:animClr clrSpc="rgb" dir="cw">
                                      <p:cBhvr>
                                        <p:cTn id="48" dur="500" fill="hold"/>
                                        <p:tgtEl>
                                          <p:spTgt spid="27">
                                            <p:txEl>
                                              <p:pRg st="0" end="0"/>
                                            </p:txEl>
                                          </p:spTgt>
                                        </p:tgtEl>
                                        <p:attrNameLst>
                                          <p:attrName>fillcolor</p:attrName>
                                        </p:attrNameLst>
                                      </p:cBhvr>
                                      <p:to>
                                        <a:srgbClr val="F25867"/>
                                      </p:to>
                                    </p:animClr>
                                    <p:set>
                                      <p:cBhvr>
                                        <p:cTn id="49" dur="500" fill="hold"/>
                                        <p:tgtEl>
                                          <p:spTgt spid="27">
                                            <p:txEl>
                                              <p:pRg st="0" end="0"/>
                                            </p:txEl>
                                          </p:spTgt>
                                        </p:tgtEl>
                                        <p:attrNameLst>
                                          <p:attrName>fill.type</p:attrName>
                                        </p:attrNameLst>
                                      </p:cBhvr>
                                      <p:to>
                                        <p:strVal val="solid"/>
                                      </p:to>
                                    </p:set>
                                    <p:set>
                                      <p:cBhvr>
                                        <p:cTn id="50" dur="500" fill="hold"/>
                                        <p:tgtEl>
                                          <p:spTgt spid="27">
                                            <p:txEl>
                                              <p:pRg st="0" end="0"/>
                                            </p:txEl>
                                          </p:spTgt>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0.01163 0.02593 L 0.00069 -0.00031 " pathEditMode="relative" rAng="0" ptsTypes="AA">
                                      <p:cBhvr>
                                        <p:cTn id="54" dur="1000" fill="hold"/>
                                        <p:tgtEl>
                                          <p:spTgt spid="11"/>
                                        </p:tgtEl>
                                        <p:attrNameLst>
                                          <p:attrName>ppt_x</p:attrName>
                                          <p:attrName>ppt_y</p:attrName>
                                        </p:attrNameLst>
                                      </p:cBhvr>
                                      <p:rCtr x="-556" y="-13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 Subtítulo"/>
          <p:cNvSpPr txBox="1">
            <a:spLocks/>
          </p:cNvSpPr>
          <p:nvPr/>
        </p:nvSpPr>
        <p:spPr>
          <a:xfrm>
            <a:off x="0" y="4400296"/>
            <a:ext cx="9144000" cy="387397"/>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None/>
            </a:pPr>
            <a:r>
              <a:rPr lang="en-US" sz="2000" b="1" dirty="0">
                <a:solidFill>
                  <a:schemeClr val="bg1"/>
                </a:solidFill>
              </a:rPr>
              <a:t>Continuous value generation</a:t>
            </a:r>
            <a:endParaRPr lang="es-CO" sz="2000" b="1" dirty="0">
              <a:solidFill>
                <a:schemeClr val="bg1"/>
              </a:solidFill>
            </a:endParaRPr>
          </a:p>
        </p:txBody>
      </p:sp>
      <p:sp>
        <p:nvSpPr>
          <p:cNvPr id="5" name="TextBox 67">
            <a:extLst>
              <a:ext uri="{FF2B5EF4-FFF2-40B4-BE49-F238E27FC236}">
                <a16:creationId xmlns:a16="http://schemas.microsoft.com/office/drawing/2014/main" id="{F1533711-A9B6-4AA9-B25A-4E7A944316CD}"/>
              </a:ext>
            </a:extLst>
          </p:cNvPr>
          <p:cNvSpPr txBox="1"/>
          <p:nvPr/>
        </p:nvSpPr>
        <p:spPr>
          <a:xfrm>
            <a:off x="886609" y="2568158"/>
            <a:ext cx="2781595" cy="1477328"/>
          </a:xfrm>
          <a:prstGeom prst="rect">
            <a:avLst/>
          </a:prstGeom>
          <a:noFill/>
        </p:spPr>
        <p:txBody>
          <a:bodyPr wrap="none" rtlCol="0">
            <a:spAutoFit/>
          </a:bodyPr>
          <a:lstStyle/>
          <a:p>
            <a:pPr marL="285743" indent="-285743" defTabSz="914378">
              <a:lnSpc>
                <a:spcPct val="150000"/>
              </a:lnSpc>
              <a:buFont typeface="Arial" panose="020B0604020202020204" pitchFamily="34" charset="0"/>
              <a:buChar char="•"/>
            </a:pPr>
            <a:r>
              <a:rPr lang="en-US" sz="1200" dirty="0">
                <a:solidFill>
                  <a:schemeClr val="bg1"/>
                </a:solidFill>
              </a:rPr>
              <a:t>Waterfall implementation</a:t>
            </a:r>
          </a:p>
          <a:p>
            <a:pPr marL="285743" indent="-285743" defTabSz="914378">
              <a:lnSpc>
                <a:spcPct val="150000"/>
              </a:lnSpc>
              <a:buFont typeface="Arial" panose="020B0604020202020204" pitchFamily="34" charset="0"/>
              <a:buChar char="•"/>
            </a:pPr>
            <a:r>
              <a:rPr lang="en-US" sz="1200" dirty="0">
                <a:solidFill>
                  <a:schemeClr val="bg1"/>
                </a:solidFill>
              </a:rPr>
              <a:t>Massive organizational disruption</a:t>
            </a:r>
          </a:p>
          <a:p>
            <a:pPr marL="285743" indent="-285743" defTabSz="914378">
              <a:lnSpc>
                <a:spcPct val="150000"/>
              </a:lnSpc>
              <a:buFont typeface="Arial" panose="020B0604020202020204" pitchFamily="34" charset="0"/>
              <a:buChar char="•"/>
            </a:pPr>
            <a:r>
              <a:rPr lang="en-US" sz="1200" dirty="0">
                <a:solidFill>
                  <a:schemeClr val="bg1"/>
                </a:solidFill>
              </a:rPr>
              <a:t>Long implementation time </a:t>
            </a:r>
          </a:p>
          <a:p>
            <a:pPr marL="285743" indent="-285743" defTabSz="914378">
              <a:lnSpc>
                <a:spcPct val="150000"/>
              </a:lnSpc>
              <a:buFont typeface="Arial" panose="020B0604020202020204" pitchFamily="34" charset="0"/>
              <a:buChar char="•"/>
            </a:pPr>
            <a:r>
              <a:rPr lang="en-US" sz="1200" dirty="0">
                <a:solidFill>
                  <a:schemeClr val="bg1"/>
                </a:solidFill>
              </a:rPr>
              <a:t>Many change controls</a:t>
            </a:r>
          </a:p>
          <a:p>
            <a:pPr marL="285743" indent="-285743" defTabSz="914378">
              <a:lnSpc>
                <a:spcPct val="150000"/>
              </a:lnSpc>
              <a:buFont typeface="Arial" panose="020B0604020202020204" pitchFamily="34" charset="0"/>
              <a:buChar char="•"/>
            </a:pPr>
            <a:r>
              <a:rPr lang="en-US" sz="1200" dirty="0">
                <a:solidFill>
                  <a:schemeClr val="bg1"/>
                </a:solidFill>
              </a:rPr>
              <a:t>Painful and lengthy upgrades</a:t>
            </a:r>
            <a:endParaRPr lang="en-US" sz="1100" dirty="0">
              <a:solidFill>
                <a:schemeClr val="accent2"/>
              </a:solidFill>
            </a:endParaRPr>
          </a:p>
        </p:txBody>
      </p:sp>
      <p:sp>
        <p:nvSpPr>
          <p:cNvPr id="6" name="TextBox 68">
            <a:extLst>
              <a:ext uri="{FF2B5EF4-FFF2-40B4-BE49-F238E27FC236}">
                <a16:creationId xmlns:a16="http://schemas.microsoft.com/office/drawing/2014/main" id="{646E2A17-8B2B-4A83-B6A8-3D0FF16499CA}"/>
              </a:ext>
            </a:extLst>
          </p:cNvPr>
          <p:cNvSpPr txBox="1"/>
          <p:nvPr/>
        </p:nvSpPr>
        <p:spPr>
          <a:xfrm>
            <a:off x="4778585" y="2571932"/>
            <a:ext cx="3391313" cy="1443408"/>
          </a:xfrm>
          <a:prstGeom prst="rect">
            <a:avLst/>
          </a:prstGeom>
          <a:noFill/>
        </p:spPr>
        <p:txBody>
          <a:bodyPr wrap="none" rtlCol="0">
            <a:spAutoFit/>
          </a:bodyPr>
          <a:lstStyle/>
          <a:p>
            <a:pPr marL="285743" indent="-285743" defTabSz="914378">
              <a:lnSpc>
                <a:spcPct val="150000"/>
              </a:lnSpc>
              <a:buFont typeface="Arial" panose="020B0604020202020204" pitchFamily="34" charset="0"/>
              <a:buChar char="•"/>
            </a:pPr>
            <a:r>
              <a:rPr lang="en-US" sz="1200" dirty="0">
                <a:solidFill>
                  <a:schemeClr val="bg1"/>
                </a:solidFill>
              </a:rPr>
              <a:t>Hybrid-agile implementation</a:t>
            </a:r>
          </a:p>
          <a:p>
            <a:pPr marL="285743" indent="-285743" defTabSz="914378">
              <a:lnSpc>
                <a:spcPct val="150000"/>
              </a:lnSpc>
              <a:buFont typeface="Arial" panose="020B0604020202020204" pitchFamily="34" charset="0"/>
              <a:buChar char="•"/>
            </a:pPr>
            <a:r>
              <a:rPr lang="en-US" sz="1200" dirty="0">
                <a:solidFill>
                  <a:schemeClr val="bg1"/>
                </a:solidFill>
              </a:rPr>
              <a:t>Minimal organizational change</a:t>
            </a:r>
          </a:p>
          <a:p>
            <a:pPr marL="285743" indent="-285743" defTabSz="914378">
              <a:lnSpc>
                <a:spcPct val="150000"/>
              </a:lnSpc>
              <a:buFont typeface="Arial" panose="020B0604020202020204" pitchFamily="34" charset="0"/>
              <a:buChar char="•"/>
            </a:pPr>
            <a:r>
              <a:rPr lang="en-US" sz="1200" dirty="0">
                <a:solidFill>
                  <a:schemeClr val="bg1"/>
                </a:solidFill>
              </a:rPr>
              <a:t>50% to 70% shorter implementation times</a:t>
            </a:r>
          </a:p>
          <a:p>
            <a:pPr marL="285743" indent="-285743" defTabSz="914378">
              <a:lnSpc>
                <a:spcPct val="150000"/>
              </a:lnSpc>
              <a:buFont typeface="Arial" panose="020B0604020202020204" pitchFamily="34" charset="0"/>
              <a:buChar char="•"/>
            </a:pPr>
            <a:r>
              <a:rPr lang="en-US" sz="1200" dirty="0">
                <a:solidFill>
                  <a:schemeClr val="bg1"/>
                </a:solidFill>
              </a:rPr>
              <a:t>Minimal change controls</a:t>
            </a:r>
          </a:p>
          <a:p>
            <a:pPr marL="285743" indent="-285743" defTabSz="914378">
              <a:lnSpc>
                <a:spcPct val="150000"/>
              </a:lnSpc>
              <a:buFont typeface="Arial" panose="020B0604020202020204" pitchFamily="34" charset="0"/>
              <a:buChar char="•"/>
            </a:pPr>
            <a:r>
              <a:rPr lang="en-US" sz="1200" dirty="0">
                <a:solidFill>
                  <a:schemeClr val="bg1"/>
                </a:solidFill>
              </a:rPr>
              <a:t>Agile, continuous upgrades</a:t>
            </a:r>
          </a:p>
        </p:txBody>
      </p:sp>
      <p:cxnSp>
        <p:nvCxnSpPr>
          <p:cNvPr id="7" name="6 Conector recto de flecha"/>
          <p:cNvCxnSpPr/>
          <p:nvPr/>
        </p:nvCxnSpPr>
        <p:spPr>
          <a:xfrm>
            <a:off x="188418" y="1819228"/>
            <a:ext cx="1117765" cy="0"/>
          </a:xfrm>
          <a:prstGeom prst="straightConnector1">
            <a:avLst/>
          </a:prstGeom>
          <a:ln w="127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8 Rombo"/>
          <p:cNvSpPr/>
          <p:nvPr/>
        </p:nvSpPr>
        <p:spPr>
          <a:xfrm>
            <a:off x="1241612" y="1415563"/>
            <a:ext cx="162000" cy="162000"/>
          </a:xfrm>
          <a:prstGeom prst="diamond">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11" name="10 CuadroTexto"/>
          <p:cNvSpPr txBox="1"/>
          <p:nvPr/>
        </p:nvSpPr>
        <p:spPr>
          <a:xfrm>
            <a:off x="260885" y="1856971"/>
            <a:ext cx="1008610" cy="369332"/>
          </a:xfrm>
          <a:prstGeom prst="rect">
            <a:avLst/>
          </a:prstGeom>
          <a:noFill/>
        </p:spPr>
        <p:txBody>
          <a:bodyPr wrap="none" rtlCol="0">
            <a:spAutoFit/>
          </a:bodyPr>
          <a:lstStyle/>
          <a:p>
            <a:pPr algn="ctr"/>
            <a:r>
              <a:rPr lang="en-US" sz="900" dirty="0">
                <a:solidFill>
                  <a:schemeClr val="accent2"/>
                </a:solidFill>
              </a:rPr>
              <a:t>-5 year </a:t>
            </a:r>
          </a:p>
          <a:p>
            <a:pPr algn="ctr"/>
            <a:r>
              <a:rPr lang="en-US" sz="900" dirty="0">
                <a:solidFill>
                  <a:schemeClr val="accent2"/>
                </a:solidFill>
              </a:rPr>
              <a:t>implementation</a:t>
            </a:r>
          </a:p>
        </p:txBody>
      </p:sp>
      <p:cxnSp>
        <p:nvCxnSpPr>
          <p:cNvPr id="12" name="11 Conector recto de flecha"/>
          <p:cNvCxnSpPr/>
          <p:nvPr/>
        </p:nvCxnSpPr>
        <p:spPr>
          <a:xfrm>
            <a:off x="3786980" y="1817200"/>
            <a:ext cx="540000" cy="0"/>
          </a:xfrm>
          <a:prstGeom prst="straightConnector1">
            <a:avLst/>
          </a:prstGeom>
          <a:ln w="127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12 Rombo"/>
          <p:cNvSpPr/>
          <p:nvPr/>
        </p:nvSpPr>
        <p:spPr>
          <a:xfrm>
            <a:off x="4183980" y="1415563"/>
            <a:ext cx="162000" cy="162000"/>
          </a:xfrm>
          <a:prstGeom prst="diamond">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14" name="13 Rombo"/>
          <p:cNvSpPr/>
          <p:nvPr/>
        </p:nvSpPr>
        <p:spPr>
          <a:xfrm>
            <a:off x="2887823" y="1415563"/>
            <a:ext cx="162000" cy="162000"/>
          </a:xfrm>
          <a:prstGeom prst="diamond">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cxnSp>
        <p:nvCxnSpPr>
          <p:cNvPr id="15" name="14 Conector recto de flecha"/>
          <p:cNvCxnSpPr/>
          <p:nvPr/>
        </p:nvCxnSpPr>
        <p:spPr>
          <a:xfrm>
            <a:off x="2453705" y="1819228"/>
            <a:ext cx="540000" cy="0"/>
          </a:xfrm>
          <a:prstGeom prst="straightConnector1">
            <a:avLst/>
          </a:prstGeom>
          <a:ln w="127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2520569" y="1851584"/>
            <a:ext cx="628698" cy="369332"/>
          </a:xfrm>
          <a:prstGeom prst="rect">
            <a:avLst/>
          </a:prstGeom>
          <a:noFill/>
        </p:spPr>
        <p:txBody>
          <a:bodyPr wrap="none" rtlCol="0">
            <a:spAutoFit/>
          </a:bodyPr>
          <a:lstStyle/>
          <a:p>
            <a:r>
              <a:rPr lang="en-US" sz="900" dirty="0">
                <a:solidFill>
                  <a:schemeClr val="accent2"/>
                </a:solidFill>
              </a:rPr>
              <a:t>-2 year </a:t>
            </a:r>
          </a:p>
          <a:p>
            <a:r>
              <a:rPr lang="en-US" sz="900" dirty="0">
                <a:solidFill>
                  <a:schemeClr val="accent2"/>
                </a:solidFill>
              </a:rPr>
              <a:t>upgrade</a:t>
            </a:r>
          </a:p>
        </p:txBody>
      </p:sp>
      <p:sp>
        <p:nvSpPr>
          <p:cNvPr id="17" name="16 CuadroTexto"/>
          <p:cNvSpPr txBox="1"/>
          <p:nvPr/>
        </p:nvSpPr>
        <p:spPr>
          <a:xfrm>
            <a:off x="3810975" y="1845614"/>
            <a:ext cx="628698" cy="369332"/>
          </a:xfrm>
          <a:prstGeom prst="rect">
            <a:avLst/>
          </a:prstGeom>
          <a:noFill/>
        </p:spPr>
        <p:txBody>
          <a:bodyPr wrap="none" rtlCol="0">
            <a:spAutoFit/>
          </a:bodyPr>
          <a:lstStyle/>
          <a:p>
            <a:pPr algn="ctr"/>
            <a:r>
              <a:rPr lang="en-US" sz="900" dirty="0">
                <a:solidFill>
                  <a:schemeClr val="accent2"/>
                </a:solidFill>
              </a:rPr>
              <a:t>-2 year </a:t>
            </a:r>
          </a:p>
          <a:p>
            <a:pPr algn="ctr"/>
            <a:r>
              <a:rPr lang="en-US" sz="900" dirty="0">
                <a:solidFill>
                  <a:schemeClr val="accent2"/>
                </a:solidFill>
              </a:rPr>
              <a:t>upgrade</a:t>
            </a:r>
          </a:p>
        </p:txBody>
      </p:sp>
      <p:cxnSp>
        <p:nvCxnSpPr>
          <p:cNvPr id="18" name="17 Conector recto de flecha"/>
          <p:cNvCxnSpPr/>
          <p:nvPr/>
        </p:nvCxnSpPr>
        <p:spPr>
          <a:xfrm flipV="1">
            <a:off x="4717760" y="1789779"/>
            <a:ext cx="891000" cy="2028"/>
          </a:xfrm>
          <a:prstGeom prst="straightConnector1">
            <a:avLst/>
          </a:prstGeom>
          <a:ln w="127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18 Rombo"/>
          <p:cNvSpPr/>
          <p:nvPr/>
        </p:nvSpPr>
        <p:spPr>
          <a:xfrm>
            <a:off x="5565125"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20" name="19 CuadroTexto"/>
          <p:cNvSpPr txBox="1"/>
          <p:nvPr/>
        </p:nvSpPr>
        <p:spPr>
          <a:xfrm>
            <a:off x="4718515" y="1814095"/>
            <a:ext cx="1008610" cy="369332"/>
          </a:xfrm>
          <a:prstGeom prst="rect">
            <a:avLst/>
          </a:prstGeom>
          <a:noFill/>
        </p:spPr>
        <p:txBody>
          <a:bodyPr wrap="none" rtlCol="0">
            <a:spAutoFit/>
          </a:bodyPr>
          <a:lstStyle/>
          <a:p>
            <a:pPr algn="ctr"/>
            <a:r>
              <a:rPr lang="en-US" sz="900" dirty="0">
                <a:solidFill>
                  <a:schemeClr val="accent3"/>
                </a:solidFill>
              </a:rPr>
              <a:t>-3 year </a:t>
            </a:r>
          </a:p>
          <a:p>
            <a:pPr algn="ctr"/>
            <a:r>
              <a:rPr lang="en-US" sz="900" dirty="0">
                <a:solidFill>
                  <a:schemeClr val="accent3"/>
                </a:solidFill>
              </a:rPr>
              <a:t>implementation</a:t>
            </a:r>
          </a:p>
        </p:txBody>
      </p:sp>
      <p:cxnSp>
        <p:nvCxnSpPr>
          <p:cNvPr id="21" name="20 Conector recto de flecha"/>
          <p:cNvCxnSpPr/>
          <p:nvPr/>
        </p:nvCxnSpPr>
        <p:spPr>
          <a:xfrm>
            <a:off x="5617913" y="1790793"/>
            <a:ext cx="3320401" cy="1014"/>
          </a:xfrm>
          <a:prstGeom prst="straightConnector1">
            <a:avLst/>
          </a:prstGeom>
          <a:ln w="127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5530744" y="1818374"/>
            <a:ext cx="3320401" cy="369332"/>
          </a:xfrm>
          <a:prstGeom prst="rect">
            <a:avLst/>
          </a:prstGeom>
          <a:noFill/>
        </p:spPr>
        <p:txBody>
          <a:bodyPr wrap="square" rtlCol="0">
            <a:spAutoFit/>
          </a:bodyPr>
          <a:lstStyle/>
          <a:p>
            <a:pPr algn="ctr"/>
            <a:r>
              <a:rPr lang="en-US" sz="900" dirty="0">
                <a:solidFill>
                  <a:schemeClr val="accent3"/>
                </a:solidFill>
              </a:rPr>
              <a:t>Continuous </a:t>
            </a:r>
          </a:p>
          <a:p>
            <a:pPr algn="ctr"/>
            <a:r>
              <a:rPr lang="en-US" sz="900" dirty="0">
                <a:solidFill>
                  <a:schemeClr val="accent3"/>
                </a:solidFill>
              </a:rPr>
              <a:t>upgrades</a:t>
            </a:r>
          </a:p>
        </p:txBody>
      </p:sp>
      <p:sp>
        <p:nvSpPr>
          <p:cNvPr id="23" name="22 Rombo"/>
          <p:cNvSpPr/>
          <p:nvPr/>
        </p:nvSpPr>
        <p:spPr>
          <a:xfrm>
            <a:off x="5774242"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24" name="23 Rombo"/>
          <p:cNvSpPr/>
          <p:nvPr/>
        </p:nvSpPr>
        <p:spPr>
          <a:xfrm>
            <a:off x="5983359"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25" name="24 Rombo"/>
          <p:cNvSpPr/>
          <p:nvPr/>
        </p:nvSpPr>
        <p:spPr>
          <a:xfrm>
            <a:off x="6192476"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26" name="25 Rombo"/>
          <p:cNvSpPr/>
          <p:nvPr/>
        </p:nvSpPr>
        <p:spPr>
          <a:xfrm>
            <a:off x="6401594"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27" name="26 Rombo"/>
          <p:cNvSpPr/>
          <p:nvPr/>
        </p:nvSpPr>
        <p:spPr>
          <a:xfrm>
            <a:off x="6610711"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28" name="27 Rombo"/>
          <p:cNvSpPr/>
          <p:nvPr/>
        </p:nvSpPr>
        <p:spPr>
          <a:xfrm>
            <a:off x="6819828"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29" name="28 Rombo"/>
          <p:cNvSpPr/>
          <p:nvPr/>
        </p:nvSpPr>
        <p:spPr>
          <a:xfrm>
            <a:off x="7028945"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30" name="29 Rombo"/>
          <p:cNvSpPr/>
          <p:nvPr/>
        </p:nvSpPr>
        <p:spPr>
          <a:xfrm>
            <a:off x="7238063"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31" name="30 Rombo"/>
          <p:cNvSpPr/>
          <p:nvPr/>
        </p:nvSpPr>
        <p:spPr>
          <a:xfrm>
            <a:off x="7447180"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32" name="31 Rombo"/>
          <p:cNvSpPr/>
          <p:nvPr/>
        </p:nvSpPr>
        <p:spPr>
          <a:xfrm>
            <a:off x="7656297"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33" name="32 Rombo"/>
          <p:cNvSpPr/>
          <p:nvPr/>
        </p:nvSpPr>
        <p:spPr>
          <a:xfrm>
            <a:off x="7865414"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34" name="33 Rombo"/>
          <p:cNvSpPr/>
          <p:nvPr/>
        </p:nvSpPr>
        <p:spPr>
          <a:xfrm>
            <a:off x="8074532"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35" name="34 Rombo"/>
          <p:cNvSpPr/>
          <p:nvPr/>
        </p:nvSpPr>
        <p:spPr>
          <a:xfrm>
            <a:off x="8283649"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36" name="35 Rombo"/>
          <p:cNvSpPr/>
          <p:nvPr/>
        </p:nvSpPr>
        <p:spPr>
          <a:xfrm>
            <a:off x="8492766"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sp>
        <p:nvSpPr>
          <p:cNvPr id="37" name="36 Rombo"/>
          <p:cNvSpPr/>
          <p:nvPr/>
        </p:nvSpPr>
        <p:spPr>
          <a:xfrm>
            <a:off x="8701885" y="1415563"/>
            <a:ext cx="162000" cy="162000"/>
          </a:xfrm>
          <a:prstGeom prst="diamond">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accent2">
                  <a:lumMod val="60000"/>
                  <a:lumOff val="40000"/>
                </a:schemeClr>
              </a:solidFill>
            </a:endParaRPr>
          </a:p>
        </p:txBody>
      </p:sp>
      <p:cxnSp>
        <p:nvCxnSpPr>
          <p:cNvPr id="38" name="Straight Connector 37">
            <a:extLst>
              <a:ext uri="{FF2B5EF4-FFF2-40B4-BE49-F238E27FC236}">
                <a16:creationId xmlns:a16="http://schemas.microsoft.com/office/drawing/2014/main" id="{BBF63C86-67E6-4EAE-8F4E-1304D60F0DAB}"/>
              </a:ext>
            </a:extLst>
          </p:cNvPr>
          <p:cNvCxnSpPr>
            <a:cxnSpLocks/>
            <a:stCxn id="9" idx="1"/>
          </p:cNvCxnSpPr>
          <p:nvPr/>
        </p:nvCxnSpPr>
        <p:spPr>
          <a:xfrm flipH="1">
            <a:off x="188418" y="1496563"/>
            <a:ext cx="10531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5A557BE-524A-4CD7-926E-E0C745261D56}"/>
              </a:ext>
            </a:extLst>
          </p:cNvPr>
          <p:cNvCxnSpPr>
            <a:cxnSpLocks/>
            <a:stCxn id="14" idx="1"/>
            <a:endCxn id="9" idx="3"/>
          </p:cNvCxnSpPr>
          <p:nvPr/>
        </p:nvCxnSpPr>
        <p:spPr>
          <a:xfrm flipH="1">
            <a:off x="1403612" y="1496563"/>
            <a:ext cx="14842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BC84608-2D74-48D3-891C-30B873BE4683}"/>
              </a:ext>
            </a:extLst>
          </p:cNvPr>
          <p:cNvCxnSpPr>
            <a:cxnSpLocks/>
            <a:stCxn id="13" idx="1"/>
            <a:endCxn id="14" idx="3"/>
          </p:cNvCxnSpPr>
          <p:nvPr/>
        </p:nvCxnSpPr>
        <p:spPr>
          <a:xfrm flipH="1">
            <a:off x="3049823" y="1496563"/>
            <a:ext cx="1134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EF2CFB3-1EE0-4041-8314-99BB8975E5E2}"/>
              </a:ext>
            </a:extLst>
          </p:cNvPr>
          <p:cNvCxnSpPr>
            <a:cxnSpLocks/>
            <a:stCxn id="19" idx="1"/>
          </p:cNvCxnSpPr>
          <p:nvPr/>
        </p:nvCxnSpPr>
        <p:spPr>
          <a:xfrm flipH="1">
            <a:off x="4717760" y="1496563"/>
            <a:ext cx="847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FE8D5C24-5920-4F0E-B5AA-AD2561698B3F}"/>
              </a:ext>
            </a:extLst>
          </p:cNvPr>
          <p:cNvSpPr>
            <a:spLocks noGrp="1"/>
          </p:cNvSpPr>
          <p:nvPr>
            <p:ph type="title"/>
          </p:nvPr>
        </p:nvSpPr>
        <p:spPr/>
        <p:txBody>
          <a:bodyPr/>
          <a:lstStyle/>
          <a:p>
            <a:r>
              <a:rPr lang="en-US" dirty="0"/>
              <a:t>Revolution vs Evolution</a:t>
            </a:r>
            <a:endParaRPr lang="es-CO" dirty="0"/>
          </a:p>
        </p:txBody>
      </p:sp>
    </p:spTree>
    <p:extLst>
      <p:ext uri="{BB962C8B-B14F-4D97-AF65-F5344CB8AC3E}">
        <p14:creationId xmlns:p14="http://schemas.microsoft.com/office/powerpoint/2010/main" val="32421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185 CuadroTexto"/>
          <p:cNvSpPr txBox="1"/>
          <p:nvPr/>
        </p:nvSpPr>
        <p:spPr>
          <a:xfrm>
            <a:off x="302526" y="4261614"/>
            <a:ext cx="2243315" cy="738664"/>
          </a:xfrm>
          <a:prstGeom prst="rect">
            <a:avLst/>
          </a:prstGeom>
          <a:noFill/>
        </p:spPr>
        <p:txBody>
          <a:bodyPr wrap="square" rtlCol="0">
            <a:spAutoFit/>
          </a:bodyPr>
          <a:lstStyle/>
          <a:p>
            <a:r>
              <a:rPr lang="en-US" sz="700" b="1" dirty="0">
                <a:solidFill>
                  <a:schemeClr val="bg1"/>
                </a:solidFill>
              </a:rPr>
              <a:t>Source: </a:t>
            </a:r>
          </a:p>
          <a:p>
            <a:pPr marL="171450" indent="-171450">
              <a:buFont typeface="Arial" panose="020B0604020202020204" pitchFamily="34" charset="0"/>
              <a:buChar char="•"/>
            </a:pPr>
            <a:r>
              <a:rPr lang="en-US" sz="700" dirty="0">
                <a:solidFill>
                  <a:schemeClr val="bg1"/>
                </a:solidFill>
              </a:rPr>
              <a:t>Open </a:t>
            </a:r>
            <a:r>
              <a:rPr lang="en-US" sz="700" dirty="0" err="1">
                <a:solidFill>
                  <a:schemeClr val="bg1"/>
                </a:solidFill>
              </a:rPr>
              <a:t>Smartflex</a:t>
            </a:r>
            <a:r>
              <a:rPr lang="en-US" sz="700" dirty="0">
                <a:solidFill>
                  <a:schemeClr val="bg1"/>
                </a:solidFill>
              </a:rPr>
              <a:t> R23 Release notes</a:t>
            </a:r>
          </a:p>
          <a:p>
            <a:pPr marL="171450" indent="-171450">
              <a:buFont typeface="Arial" panose="020B0604020202020204" pitchFamily="34" charset="0"/>
              <a:buChar char="•"/>
            </a:pPr>
            <a:r>
              <a:rPr lang="en-US" sz="700" dirty="0">
                <a:solidFill>
                  <a:schemeClr val="bg1"/>
                </a:solidFill>
              </a:rPr>
              <a:t>SAP-ISU v.4 Enhancement package 5,6,7,8 + 8 service-packs.</a:t>
            </a:r>
          </a:p>
          <a:p>
            <a:pPr marL="171450" indent="-171450">
              <a:buFont typeface="Arial" panose="020B0604020202020204" pitchFamily="34" charset="0"/>
              <a:buChar char="•"/>
            </a:pPr>
            <a:r>
              <a:rPr lang="en-US" sz="700" dirty="0">
                <a:solidFill>
                  <a:schemeClr val="bg1"/>
                </a:solidFill>
              </a:rPr>
              <a:t>Oracle CC&amp;B V 2.6, SP 2.6.0.1, 2.5, SP 2.5.01, 2.5.02, 2.4.03 </a:t>
            </a:r>
          </a:p>
        </p:txBody>
      </p:sp>
      <p:sp>
        <p:nvSpPr>
          <p:cNvPr id="265" name="TextBox 11"/>
          <p:cNvSpPr txBox="1"/>
          <p:nvPr/>
        </p:nvSpPr>
        <p:spPr>
          <a:xfrm>
            <a:off x="302526" y="1889263"/>
            <a:ext cx="998523" cy="253916"/>
          </a:xfrm>
          <a:prstGeom prst="rect">
            <a:avLst/>
          </a:prstGeom>
          <a:noFill/>
        </p:spPr>
        <p:txBody>
          <a:bodyPr wrap="square" rtlCol="0" anchor="ctr">
            <a:spAutoFit/>
          </a:bodyPr>
          <a:lstStyle/>
          <a:p>
            <a:r>
              <a:rPr lang="en-US" sz="1050" dirty="0">
                <a:solidFill>
                  <a:schemeClr val="bg1"/>
                </a:solidFill>
              </a:rPr>
              <a:t># of releases</a:t>
            </a:r>
          </a:p>
        </p:txBody>
      </p:sp>
      <p:sp>
        <p:nvSpPr>
          <p:cNvPr id="266" name="TextBox 380"/>
          <p:cNvSpPr txBox="1"/>
          <p:nvPr/>
        </p:nvSpPr>
        <p:spPr>
          <a:xfrm>
            <a:off x="302526" y="3246073"/>
            <a:ext cx="1414234" cy="253916"/>
          </a:xfrm>
          <a:prstGeom prst="rect">
            <a:avLst/>
          </a:prstGeom>
          <a:noFill/>
        </p:spPr>
        <p:txBody>
          <a:bodyPr wrap="square" rtlCol="0">
            <a:spAutoFit/>
          </a:bodyPr>
          <a:lstStyle/>
          <a:p>
            <a:r>
              <a:rPr lang="en-US" sz="1050" dirty="0">
                <a:solidFill>
                  <a:schemeClr val="bg1"/>
                </a:solidFill>
              </a:rPr>
              <a:t># of enhancements</a:t>
            </a:r>
          </a:p>
        </p:txBody>
      </p:sp>
      <p:sp>
        <p:nvSpPr>
          <p:cNvPr id="267" name="Isosceles Triangle 12"/>
          <p:cNvSpPr/>
          <p:nvPr/>
        </p:nvSpPr>
        <p:spPr>
          <a:xfrm rot="5400000">
            <a:off x="2083364" y="1963318"/>
            <a:ext cx="256435" cy="1083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1"/>
              </a:solidFill>
              <a:latin typeface="Work Sans ExtraLight"/>
            </a:endParaRPr>
          </a:p>
        </p:txBody>
      </p:sp>
      <p:sp>
        <p:nvSpPr>
          <p:cNvPr id="268" name="Isosceles Triangle 381"/>
          <p:cNvSpPr/>
          <p:nvPr/>
        </p:nvSpPr>
        <p:spPr>
          <a:xfrm rot="5400000">
            <a:off x="2085655" y="3318869"/>
            <a:ext cx="256435" cy="1083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1"/>
              </a:solidFill>
              <a:latin typeface="Work Sans ExtraLight"/>
            </a:endParaRPr>
          </a:p>
        </p:txBody>
      </p:sp>
      <p:grpSp>
        <p:nvGrpSpPr>
          <p:cNvPr id="8" name="Group 7">
            <a:extLst>
              <a:ext uri="{FF2B5EF4-FFF2-40B4-BE49-F238E27FC236}">
                <a16:creationId xmlns:a16="http://schemas.microsoft.com/office/drawing/2014/main" id="{7298B924-E6BA-4FF0-ADE4-513576E58FEE}"/>
              </a:ext>
            </a:extLst>
          </p:cNvPr>
          <p:cNvGrpSpPr/>
          <p:nvPr/>
        </p:nvGrpSpPr>
        <p:grpSpPr>
          <a:xfrm>
            <a:off x="2997199" y="1269361"/>
            <a:ext cx="5643526" cy="3533159"/>
            <a:chOff x="2423041" y="1269361"/>
            <a:chExt cx="5013664" cy="3138831"/>
          </a:xfrm>
        </p:grpSpPr>
        <p:grpSp>
          <p:nvGrpSpPr>
            <p:cNvPr id="7" name="Group 6">
              <a:extLst>
                <a:ext uri="{FF2B5EF4-FFF2-40B4-BE49-F238E27FC236}">
                  <a16:creationId xmlns:a16="http://schemas.microsoft.com/office/drawing/2014/main" id="{762ECE3A-6D90-4DF1-A758-636D90D9915D}"/>
                </a:ext>
              </a:extLst>
            </p:cNvPr>
            <p:cNvGrpSpPr/>
            <p:nvPr/>
          </p:nvGrpSpPr>
          <p:grpSpPr>
            <a:xfrm>
              <a:off x="2595047" y="2582436"/>
              <a:ext cx="440118" cy="1429583"/>
              <a:chOff x="1992535" y="2582436"/>
              <a:chExt cx="440118" cy="1778364"/>
            </a:xfrm>
          </p:grpSpPr>
          <p:sp>
            <p:nvSpPr>
              <p:cNvPr id="187" name="Rounded Rectangle 26"/>
              <p:cNvSpPr/>
              <p:nvPr/>
            </p:nvSpPr>
            <p:spPr>
              <a:xfrm>
                <a:off x="1992535" y="4306166"/>
                <a:ext cx="440118" cy="546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26"/>
              <p:cNvSpPr/>
              <p:nvPr/>
            </p:nvSpPr>
            <p:spPr>
              <a:xfrm>
                <a:off x="1992535" y="4215450"/>
                <a:ext cx="440118" cy="546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26"/>
              <p:cNvSpPr/>
              <p:nvPr/>
            </p:nvSpPr>
            <p:spPr>
              <a:xfrm>
                <a:off x="1992535" y="4124727"/>
                <a:ext cx="440118" cy="546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26"/>
              <p:cNvSpPr/>
              <p:nvPr/>
            </p:nvSpPr>
            <p:spPr>
              <a:xfrm>
                <a:off x="1992535" y="4034004"/>
                <a:ext cx="440118" cy="546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26"/>
              <p:cNvSpPr/>
              <p:nvPr/>
            </p:nvSpPr>
            <p:spPr>
              <a:xfrm>
                <a:off x="1992535" y="3943281"/>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26"/>
              <p:cNvSpPr/>
              <p:nvPr/>
            </p:nvSpPr>
            <p:spPr>
              <a:xfrm>
                <a:off x="1992535" y="3852558"/>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26"/>
              <p:cNvSpPr/>
              <p:nvPr/>
            </p:nvSpPr>
            <p:spPr>
              <a:xfrm>
                <a:off x="1992535" y="3761835"/>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26"/>
              <p:cNvSpPr/>
              <p:nvPr/>
            </p:nvSpPr>
            <p:spPr>
              <a:xfrm>
                <a:off x="1992535" y="3671112"/>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26"/>
              <p:cNvSpPr/>
              <p:nvPr/>
            </p:nvSpPr>
            <p:spPr>
              <a:xfrm>
                <a:off x="1992535" y="3580389"/>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26"/>
              <p:cNvSpPr/>
              <p:nvPr/>
            </p:nvSpPr>
            <p:spPr>
              <a:xfrm>
                <a:off x="1992535" y="3489666"/>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26"/>
              <p:cNvSpPr/>
              <p:nvPr/>
            </p:nvSpPr>
            <p:spPr>
              <a:xfrm>
                <a:off x="1992535" y="3398943"/>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26"/>
              <p:cNvSpPr/>
              <p:nvPr/>
            </p:nvSpPr>
            <p:spPr>
              <a:xfrm>
                <a:off x="1992535" y="3308220"/>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26"/>
              <p:cNvSpPr/>
              <p:nvPr/>
            </p:nvSpPr>
            <p:spPr>
              <a:xfrm>
                <a:off x="1992535" y="3217497"/>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26"/>
              <p:cNvSpPr/>
              <p:nvPr/>
            </p:nvSpPr>
            <p:spPr>
              <a:xfrm>
                <a:off x="1992535" y="3126774"/>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6"/>
              <p:cNvSpPr/>
              <p:nvPr/>
            </p:nvSpPr>
            <p:spPr>
              <a:xfrm>
                <a:off x="1992535" y="3036051"/>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6"/>
              <p:cNvSpPr/>
              <p:nvPr/>
            </p:nvSpPr>
            <p:spPr>
              <a:xfrm>
                <a:off x="1992535" y="2945328"/>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6"/>
              <p:cNvSpPr/>
              <p:nvPr/>
            </p:nvSpPr>
            <p:spPr>
              <a:xfrm>
                <a:off x="1992535" y="2854605"/>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6"/>
              <p:cNvSpPr/>
              <p:nvPr/>
            </p:nvSpPr>
            <p:spPr>
              <a:xfrm>
                <a:off x="1992535" y="2763882"/>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6"/>
              <p:cNvSpPr/>
              <p:nvPr/>
            </p:nvSpPr>
            <p:spPr>
              <a:xfrm>
                <a:off x="1992535" y="2673159"/>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6"/>
              <p:cNvSpPr/>
              <p:nvPr/>
            </p:nvSpPr>
            <p:spPr>
              <a:xfrm>
                <a:off x="1992535" y="2582436"/>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38A8CCF7-C9AB-4D8F-BC2E-C626341F21CF}"/>
                </a:ext>
              </a:extLst>
            </p:cNvPr>
            <p:cNvGrpSpPr/>
            <p:nvPr/>
          </p:nvGrpSpPr>
          <p:grpSpPr>
            <a:xfrm>
              <a:off x="4739496" y="2582436"/>
              <a:ext cx="440118" cy="1429583"/>
              <a:chOff x="4136984" y="2582436"/>
              <a:chExt cx="440118" cy="1778364"/>
            </a:xfrm>
          </p:grpSpPr>
          <p:sp>
            <p:nvSpPr>
              <p:cNvPr id="207" name="Rounded Rectangle 26"/>
              <p:cNvSpPr/>
              <p:nvPr/>
            </p:nvSpPr>
            <p:spPr>
              <a:xfrm>
                <a:off x="4136984" y="4306166"/>
                <a:ext cx="440118" cy="546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6"/>
              <p:cNvSpPr/>
              <p:nvPr/>
            </p:nvSpPr>
            <p:spPr>
              <a:xfrm>
                <a:off x="4136984" y="4215450"/>
                <a:ext cx="440118" cy="546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6"/>
              <p:cNvSpPr/>
              <p:nvPr/>
            </p:nvSpPr>
            <p:spPr>
              <a:xfrm>
                <a:off x="4136984" y="4124727"/>
                <a:ext cx="440118" cy="546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6"/>
              <p:cNvSpPr/>
              <p:nvPr/>
            </p:nvSpPr>
            <p:spPr>
              <a:xfrm>
                <a:off x="4136984" y="4034004"/>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ounded Rectangle 26"/>
              <p:cNvSpPr/>
              <p:nvPr/>
            </p:nvSpPr>
            <p:spPr>
              <a:xfrm>
                <a:off x="4136984" y="3943281"/>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6"/>
              <p:cNvSpPr/>
              <p:nvPr/>
            </p:nvSpPr>
            <p:spPr>
              <a:xfrm>
                <a:off x="4136984" y="3852558"/>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6"/>
              <p:cNvSpPr/>
              <p:nvPr/>
            </p:nvSpPr>
            <p:spPr>
              <a:xfrm>
                <a:off x="4136984" y="3761835"/>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6"/>
              <p:cNvSpPr/>
              <p:nvPr/>
            </p:nvSpPr>
            <p:spPr>
              <a:xfrm>
                <a:off x="4136984" y="3671112"/>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6"/>
              <p:cNvSpPr/>
              <p:nvPr/>
            </p:nvSpPr>
            <p:spPr>
              <a:xfrm>
                <a:off x="4136984" y="3580389"/>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6"/>
              <p:cNvSpPr/>
              <p:nvPr/>
            </p:nvSpPr>
            <p:spPr>
              <a:xfrm>
                <a:off x="4136984" y="3489666"/>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6"/>
              <p:cNvSpPr/>
              <p:nvPr/>
            </p:nvSpPr>
            <p:spPr>
              <a:xfrm>
                <a:off x="4136984" y="3398943"/>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6"/>
              <p:cNvSpPr/>
              <p:nvPr/>
            </p:nvSpPr>
            <p:spPr>
              <a:xfrm>
                <a:off x="4136984" y="3308220"/>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6"/>
              <p:cNvSpPr/>
              <p:nvPr/>
            </p:nvSpPr>
            <p:spPr>
              <a:xfrm>
                <a:off x="4136984" y="3217497"/>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6"/>
              <p:cNvSpPr/>
              <p:nvPr/>
            </p:nvSpPr>
            <p:spPr>
              <a:xfrm>
                <a:off x="4136984" y="3126774"/>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6"/>
              <p:cNvSpPr/>
              <p:nvPr/>
            </p:nvSpPr>
            <p:spPr>
              <a:xfrm>
                <a:off x="4136984" y="3036051"/>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6"/>
              <p:cNvSpPr/>
              <p:nvPr/>
            </p:nvSpPr>
            <p:spPr>
              <a:xfrm>
                <a:off x="4136984" y="2945328"/>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6"/>
              <p:cNvSpPr/>
              <p:nvPr/>
            </p:nvSpPr>
            <p:spPr>
              <a:xfrm>
                <a:off x="4136984" y="2854605"/>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6"/>
              <p:cNvSpPr/>
              <p:nvPr/>
            </p:nvSpPr>
            <p:spPr>
              <a:xfrm>
                <a:off x="4136984" y="2763882"/>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6"/>
              <p:cNvSpPr/>
              <p:nvPr/>
            </p:nvSpPr>
            <p:spPr>
              <a:xfrm>
                <a:off x="4136984" y="2673159"/>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6"/>
              <p:cNvSpPr/>
              <p:nvPr/>
            </p:nvSpPr>
            <p:spPr>
              <a:xfrm>
                <a:off x="4136984" y="2582436"/>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246 Grupo"/>
            <p:cNvGrpSpPr/>
            <p:nvPr/>
          </p:nvGrpSpPr>
          <p:grpSpPr>
            <a:xfrm>
              <a:off x="6883944" y="2582436"/>
              <a:ext cx="440118" cy="1429583"/>
              <a:chOff x="4531808" y="1881539"/>
              <a:chExt cx="440118" cy="1778364"/>
            </a:xfrm>
          </p:grpSpPr>
          <p:sp>
            <p:nvSpPr>
              <p:cNvPr id="227" name="Rounded Rectangle 26"/>
              <p:cNvSpPr/>
              <p:nvPr/>
            </p:nvSpPr>
            <p:spPr>
              <a:xfrm>
                <a:off x="4531808" y="3605269"/>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6"/>
              <p:cNvSpPr/>
              <p:nvPr/>
            </p:nvSpPr>
            <p:spPr>
              <a:xfrm>
                <a:off x="4531808" y="3514553"/>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6"/>
              <p:cNvSpPr/>
              <p:nvPr/>
            </p:nvSpPr>
            <p:spPr>
              <a:xfrm>
                <a:off x="4531808" y="3423830"/>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6"/>
              <p:cNvSpPr/>
              <p:nvPr/>
            </p:nvSpPr>
            <p:spPr>
              <a:xfrm>
                <a:off x="4531808" y="3333107"/>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6"/>
              <p:cNvSpPr/>
              <p:nvPr/>
            </p:nvSpPr>
            <p:spPr>
              <a:xfrm>
                <a:off x="4531808" y="3242384"/>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6"/>
              <p:cNvSpPr/>
              <p:nvPr/>
            </p:nvSpPr>
            <p:spPr>
              <a:xfrm>
                <a:off x="4531808" y="3151661"/>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6"/>
              <p:cNvSpPr/>
              <p:nvPr/>
            </p:nvSpPr>
            <p:spPr>
              <a:xfrm>
                <a:off x="4531808" y="3060938"/>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6"/>
              <p:cNvSpPr/>
              <p:nvPr/>
            </p:nvSpPr>
            <p:spPr>
              <a:xfrm>
                <a:off x="4531808" y="2970215"/>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6"/>
              <p:cNvSpPr/>
              <p:nvPr/>
            </p:nvSpPr>
            <p:spPr>
              <a:xfrm>
                <a:off x="4531808" y="2879492"/>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6"/>
              <p:cNvSpPr/>
              <p:nvPr/>
            </p:nvSpPr>
            <p:spPr>
              <a:xfrm>
                <a:off x="4531808" y="2788769"/>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6"/>
              <p:cNvSpPr/>
              <p:nvPr/>
            </p:nvSpPr>
            <p:spPr>
              <a:xfrm>
                <a:off x="4531808" y="2698046"/>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6"/>
              <p:cNvSpPr/>
              <p:nvPr/>
            </p:nvSpPr>
            <p:spPr>
              <a:xfrm>
                <a:off x="4531808" y="2607323"/>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6"/>
              <p:cNvSpPr/>
              <p:nvPr/>
            </p:nvSpPr>
            <p:spPr>
              <a:xfrm>
                <a:off x="4531808" y="2516600"/>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6"/>
              <p:cNvSpPr/>
              <p:nvPr/>
            </p:nvSpPr>
            <p:spPr>
              <a:xfrm>
                <a:off x="4531808" y="2425877"/>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6"/>
              <p:cNvSpPr/>
              <p:nvPr/>
            </p:nvSpPr>
            <p:spPr>
              <a:xfrm>
                <a:off x="4531808" y="2335154"/>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6"/>
              <p:cNvSpPr/>
              <p:nvPr/>
            </p:nvSpPr>
            <p:spPr>
              <a:xfrm>
                <a:off x="4531808" y="2244431"/>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6"/>
              <p:cNvSpPr/>
              <p:nvPr/>
            </p:nvSpPr>
            <p:spPr>
              <a:xfrm>
                <a:off x="4531808" y="2153708"/>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6"/>
              <p:cNvSpPr/>
              <p:nvPr/>
            </p:nvSpPr>
            <p:spPr>
              <a:xfrm>
                <a:off x="4531808" y="2062985"/>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6"/>
              <p:cNvSpPr/>
              <p:nvPr/>
            </p:nvSpPr>
            <p:spPr>
              <a:xfrm>
                <a:off x="4531808" y="1972262"/>
                <a:ext cx="440118" cy="54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6"/>
              <p:cNvSpPr/>
              <p:nvPr/>
            </p:nvSpPr>
            <p:spPr>
              <a:xfrm>
                <a:off x="4531808" y="1881539"/>
                <a:ext cx="440118" cy="54634"/>
              </a:xfrm>
              <a:prstGeom prst="roundRect">
                <a:avLst/>
              </a:prstGeom>
              <a:solidFill>
                <a:srgbClr val="0D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2" name="TextBox 322"/>
            <p:cNvSpPr txBox="1"/>
            <p:nvPr/>
          </p:nvSpPr>
          <p:spPr>
            <a:xfrm>
              <a:off x="2602547" y="2183842"/>
              <a:ext cx="425117" cy="338554"/>
            </a:xfrm>
            <a:prstGeom prst="rect">
              <a:avLst/>
            </a:prstGeom>
            <a:noFill/>
          </p:spPr>
          <p:txBody>
            <a:bodyPr wrap="none" rtlCol="0">
              <a:spAutoFit/>
            </a:bodyPr>
            <a:lstStyle/>
            <a:p>
              <a:pPr algn="ctr" defTabSz="914378"/>
              <a:r>
                <a:rPr lang="en-US" sz="1600" b="1" dirty="0">
                  <a:solidFill>
                    <a:schemeClr val="bg1"/>
                  </a:solidFill>
                </a:rPr>
                <a:t>71</a:t>
              </a:r>
            </a:p>
          </p:txBody>
        </p:sp>
        <p:sp>
          <p:nvSpPr>
            <p:cNvPr id="253" name="TextBox 323"/>
            <p:cNvSpPr txBox="1"/>
            <p:nvPr/>
          </p:nvSpPr>
          <p:spPr>
            <a:xfrm>
              <a:off x="4746996" y="2183842"/>
              <a:ext cx="425117" cy="338554"/>
            </a:xfrm>
            <a:prstGeom prst="rect">
              <a:avLst/>
            </a:prstGeom>
            <a:noFill/>
          </p:spPr>
          <p:txBody>
            <a:bodyPr wrap="none" rtlCol="0">
              <a:spAutoFit/>
            </a:bodyPr>
            <a:lstStyle/>
            <a:p>
              <a:pPr algn="ctr" defTabSz="914378"/>
              <a:r>
                <a:rPr lang="en-US" sz="1600" b="1" dirty="0">
                  <a:solidFill>
                    <a:schemeClr val="bg1"/>
                  </a:solidFill>
                </a:rPr>
                <a:t>30</a:t>
              </a:r>
            </a:p>
          </p:txBody>
        </p:sp>
        <p:sp>
          <p:nvSpPr>
            <p:cNvPr id="254" name="TextBox 324"/>
            <p:cNvSpPr txBox="1"/>
            <p:nvPr/>
          </p:nvSpPr>
          <p:spPr>
            <a:xfrm>
              <a:off x="6831332" y="2183842"/>
              <a:ext cx="545342" cy="338554"/>
            </a:xfrm>
            <a:prstGeom prst="rect">
              <a:avLst/>
            </a:prstGeom>
            <a:noFill/>
          </p:spPr>
          <p:txBody>
            <a:bodyPr wrap="none" rtlCol="0">
              <a:spAutoFit/>
            </a:bodyPr>
            <a:lstStyle/>
            <a:p>
              <a:pPr algn="ctr" defTabSz="914378"/>
              <a:r>
                <a:rPr lang="en-US" sz="1600" b="1" dirty="0">
                  <a:solidFill>
                    <a:schemeClr val="bg1"/>
                  </a:solidFill>
                </a:rPr>
                <a:t>317</a:t>
              </a:r>
            </a:p>
          </p:txBody>
        </p:sp>
        <p:sp>
          <p:nvSpPr>
            <p:cNvPr id="255" name="TextBox 3"/>
            <p:cNvSpPr txBox="1"/>
            <p:nvPr/>
          </p:nvSpPr>
          <p:spPr>
            <a:xfrm>
              <a:off x="3862693" y="1269361"/>
              <a:ext cx="2193721" cy="276999"/>
            </a:xfrm>
            <a:prstGeom prst="rect">
              <a:avLst/>
            </a:prstGeom>
            <a:noFill/>
          </p:spPr>
          <p:txBody>
            <a:bodyPr wrap="square" rtlCol="0">
              <a:spAutoFit/>
            </a:bodyPr>
            <a:lstStyle/>
            <a:p>
              <a:pPr algn="ctr"/>
              <a:r>
                <a:rPr lang="en-US" sz="1200" b="1" dirty="0">
                  <a:solidFill>
                    <a:schemeClr val="bg1"/>
                  </a:solidFill>
                </a:rPr>
                <a:t>2013 – 2017</a:t>
              </a:r>
            </a:p>
          </p:txBody>
        </p:sp>
        <p:sp>
          <p:nvSpPr>
            <p:cNvPr id="256" name="255 Elipse"/>
            <p:cNvSpPr/>
            <p:nvPr/>
          </p:nvSpPr>
          <p:spPr>
            <a:xfrm>
              <a:off x="2648745" y="1851120"/>
              <a:ext cx="332722" cy="332722"/>
            </a:xfrm>
            <a:prstGeom prst="ellipse">
              <a:avLst/>
            </a:prstGeom>
            <a:noFill/>
            <a:ln w="12700">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b="1" dirty="0">
                  <a:solidFill>
                    <a:schemeClr val="bg1"/>
                  </a:solidFill>
                </a:rPr>
                <a:t>1</a:t>
              </a:r>
            </a:p>
          </p:txBody>
        </p:sp>
        <p:sp>
          <p:nvSpPr>
            <p:cNvPr id="257" name="256 Elipse"/>
            <p:cNvSpPr/>
            <p:nvPr/>
          </p:nvSpPr>
          <p:spPr>
            <a:xfrm>
              <a:off x="4724768" y="1714270"/>
              <a:ext cx="469572" cy="469572"/>
            </a:xfrm>
            <a:prstGeom prst="ellipse">
              <a:avLst/>
            </a:prstGeom>
            <a:noFill/>
            <a:ln w="127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b="1" dirty="0">
                  <a:solidFill>
                    <a:schemeClr val="bg1"/>
                  </a:solidFill>
                </a:rPr>
                <a:t>4</a:t>
              </a:r>
            </a:p>
          </p:txBody>
        </p:sp>
        <p:sp>
          <p:nvSpPr>
            <p:cNvPr id="258" name="257 Elipse"/>
            <p:cNvSpPr/>
            <p:nvPr/>
          </p:nvSpPr>
          <p:spPr>
            <a:xfrm>
              <a:off x="6771300" y="1518438"/>
              <a:ext cx="665405" cy="665404"/>
            </a:xfrm>
            <a:prstGeom prst="ellipse">
              <a:avLst/>
            </a:prstGeom>
            <a:noFill/>
            <a:ln w="12700">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b="1" dirty="0">
                  <a:solidFill>
                    <a:schemeClr val="bg1"/>
                  </a:solidFill>
                </a:rPr>
                <a:t>23</a:t>
              </a:r>
            </a:p>
          </p:txBody>
        </p:sp>
        <p:cxnSp>
          <p:nvCxnSpPr>
            <p:cNvPr id="260" name="259 Conector angular"/>
            <p:cNvCxnSpPr>
              <a:stCxn id="255" idx="1"/>
              <a:endCxn id="256" idx="0"/>
            </p:cNvCxnSpPr>
            <p:nvPr/>
          </p:nvCxnSpPr>
          <p:spPr>
            <a:xfrm rot="10800000" flipV="1">
              <a:off x="2815107" y="1407860"/>
              <a:ext cx="1047587" cy="443259"/>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2" name="261 Conector angular"/>
            <p:cNvCxnSpPr>
              <a:stCxn id="255" idx="3"/>
              <a:endCxn id="258" idx="0"/>
            </p:cNvCxnSpPr>
            <p:nvPr/>
          </p:nvCxnSpPr>
          <p:spPr>
            <a:xfrm>
              <a:off x="6056414" y="1407861"/>
              <a:ext cx="1047589" cy="110577"/>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4" name="263 Conector recto"/>
            <p:cNvCxnSpPr>
              <a:stCxn id="255" idx="2"/>
              <a:endCxn id="257" idx="0"/>
            </p:cNvCxnSpPr>
            <p:nvPr/>
          </p:nvCxnSpPr>
          <p:spPr>
            <a:xfrm>
              <a:off x="4959554" y="1546360"/>
              <a:ext cx="0" cy="16791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descr="D:\PIEZAS GRÁFICAS\PPT JUAN PABLO\Download-Oracle-PNG-File-314.png"/>
            <p:cNvPicPr>
              <a:picLocks noChangeAspect="1" noChangeArrowheads="1"/>
            </p:cNvPicPr>
            <p:nvPr/>
          </p:nvPicPr>
          <p:blipFill rotWithShape="1">
            <a:blip r:embed="rId2" cstate="print">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43198" b="43198"/>
            <a:stretch/>
          </p:blipFill>
          <p:spPr bwMode="auto">
            <a:xfrm>
              <a:off x="2423041" y="4246474"/>
              <a:ext cx="784127" cy="1066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IEZAS GRÁFICAS\CS WEEK\2019\ORION CS WEEK\VERSIÓN 1 CONSTELACIÓN\BOOTH ORION\FUTURO\1280px-SAP-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626" y="4195340"/>
              <a:ext cx="421853" cy="208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IEZAS GRÁFICAS\INSTITUCIONAL\LOGO SMARTFLEX\LOGO SMARTFLEX BLANCO (1200px).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124" b="13124"/>
            <a:stretch/>
          </p:blipFill>
          <p:spPr bwMode="auto">
            <a:xfrm>
              <a:off x="6777453" y="4191437"/>
              <a:ext cx="653098" cy="21675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itle 4">
            <a:extLst>
              <a:ext uri="{FF2B5EF4-FFF2-40B4-BE49-F238E27FC236}">
                <a16:creationId xmlns:a16="http://schemas.microsoft.com/office/drawing/2014/main" id="{4AC266BF-7D9D-497F-8A26-146A7368988A}"/>
              </a:ext>
            </a:extLst>
          </p:cNvPr>
          <p:cNvSpPr>
            <a:spLocks noGrp="1"/>
          </p:cNvSpPr>
          <p:nvPr>
            <p:ph type="title"/>
          </p:nvPr>
        </p:nvSpPr>
        <p:spPr/>
        <p:txBody>
          <a:bodyPr/>
          <a:lstStyle/>
          <a:p>
            <a:r>
              <a:rPr lang="en-US" dirty="0"/>
              <a:t>Built for Innovation &amp; Agility</a:t>
            </a:r>
            <a:endParaRPr lang="es-CO" dirty="0"/>
          </a:p>
        </p:txBody>
      </p:sp>
    </p:spTree>
    <p:extLst>
      <p:ext uri="{BB962C8B-B14F-4D97-AF65-F5344CB8AC3E}">
        <p14:creationId xmlns:p14="http://schemas.microsoft.com/office/powerpoint/2010/main" val="32421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Pentagon 15">
            <a:extLst>
              <a:ext uri="{FF2B5EF4-FFF2-40B4-BE49-F238E27FC236}">
                <a16:creationId xmlns:a16="http://schemas.microsoft.com/office/drawing/2014/main" id="{77EC50D3-24C0-46EE-B6EC-9D1515CE2536}"/>
              </a:ext>
            </a:extLst>
          </p:cNvPr>
          <p:cNvSpPr/>
          <p:nvPr/>
        </p:nvSpPr>
        <p:spPr>
          <a:xfrm rot="5400000">
            <a:off x="42356" y="2671310"/>
            <a:ext cx="1845412" cy="12620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Arrow: Pentagon 16">
            <a:extLst>
              <a:ext uri="{FF2B5EF4-FFF2-40B4-BE49-F238E27FC236}">
                <a16:creationId xmlns:a16="http://schemas.microsoft.com/office/drawing/2014/main" id="{45C9941C-9BDA-46E0-B174-AC27EAB39AFE}"/>
              </a:ext>
            </a:extLst>
          </p:cNvPr>
          <p:cNvSpPr/>
          <p:nvPr/>
        </p:nvSpPr>
        <p:spPr>
          <a:xfrm rot="5400000">
            <a:off x="1845825" y="2671311"/>
            <a:ext cx="1845412" cy="126200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Arrow: Pentagon 17">
            <a:extLst>
              <a:ext uri="{FF2B5EF4-FFF2-40B4-BE49-F238E27FC236}">
                <a16:creationId xmlns:a16="http://schemas.microsoft.com/office/drawing/2014/main" id="{964D790B-AFE7-4B82-9A11-13D000340321}"/>
              </a:ext>
            </a:extLst>
          </p:cNvPr>
          <p:cNvSpPr/>
          <p:nvPr/>
        </p:nvSpPr>
        <p:spPr>
          <a:xfrm rot="5400000">
            <a:off x="3649295" y="2671312"/>
            <a:ext cx="1845412" cy="126200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Arrow: Pentagon 18">
            <a:extLst>
              <a:ext uri="{FF2B5EF4-FFF2-40B4-BE49-F238E27FC236}">
                <a16:creationId xmlns:a16="http://schemas.microsoft.com/office/drawing/2014/main" id="{3CD5E2A9-716E-4BAF-AB66-D9E68AAFE41F}"/>
              </a:ext>
            </a:extLst>
          </p:cNvPr>
          <p:cNvSpPr/>
          <p:nvPr/>
        </p:nvSpPr>
        <p:spPr>
          <a:xfrm rot="5400000">
            <a:off x="5452765" y="2671313"/>
            <a:ext cx="1845412" cy="1262003"/>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Arrow: Pentagon 19">
            <a:extLst>
              <a:ext uri="{FF2B5EF4-FFF2-40B4-BE49-F238E27FC236}">
                <a16:creationId xmlns:a16="http://schemas.microsoft.com/office/drawing/2014/main" id="{9DA1077D-93E1-49D0-8C7E-9AE7E5A1D39E}"/>
              </a:ext>
            </a:extLst>
          </p:cNvPr>
          <p:cNvSpPr/>
          <p:nvPr/>
        </p:nvSpPr>
        <p:spPr>
          <a:xfrm rot="5400000">
            <a:off x="7256234" y="2671314"/>
            <a:ext cx="1845412" cy="1262003"/>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6 Imagen">
            <a:extLst>
              <a:ext uri="{FF2B5EF4-FFF2-40B4-BE49-F238E27FC236}">
                <a16:creationId xmlns:a16="http://schemas.microsoft.com/office/drawing/2014/main" id="{00FB17A8-1B29-4CAF-AD44-D8A3F210CD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8" t="2278" r="3708" b="67221"/>
          <a:stretch/>
        </p:blipFill>
        <p:spPr>
          <a:xfrm>
            <a:off x="1242059" y="986669"/>
            <a:ext cx="6659880" cy="937532"/>
          </a:xfrm>
          <a:prstGeom prst="rect">
            <a:avLst/>
          </a:prstGeom>
        </p:spPr>
      </p:pic>
      <p:pic>
        <p:nvPicPr>
          <p:cNvPr id="4" name="Picture 2" descr="C:\Users\jvargasp\Downloads\target.png">
            <a:extLst>
              <a:ext uri="{FF2B5EF4-FFF2-40B4-BE49-F238E27FC236}">
                <a16:creationId xmlns:a16="http://schemas.microsoft.com/office/drawing/2014/main" id="{81A24A75-307E-41C8-8C1E-DD5ABB6AAC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69" y="2569914"/>
            <a:ext cx="656186" cy="6561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EF7A20E-938A-4A06-B817-0EE8732DF5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55551" y="2569913"/>
            <a:ext cx="656186" cy="656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5BD744F-57D1-475D-A7FB-B4D2340631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70942" y="2569913"/>
            <a:ext cx="656186" cy="656186"/>
          </a:xfrm>
          <a:prstGeom prst="rect">
            <a:avLst/>
          </a:prstGeom>
          <a:noFill/>
          <a:extLst>
            <a:ext uri="{909E8E84-426E-40DD-AFC4-6F175D3DCCD1}">
              <a14:hiddenFill xmlns:a14="http://schemas.microsoft.com/office/drawing/2010/main">
                <a:solidFill>
                  <a:srgbClr val="FFFFFF"/>
                </a:solidFill>
              </a14:hiddenFill>
            </a:ext>
          </a:extLst>
        </p:spPr>
      </p:pic>
      <p:sp>
        <p:nvSpPr>
          <p:cNvPr id="7" name="10 CuadroTexto">
            <a:extLst>
              <a:ext uri="{FF2B5EF4-FFF2-40B4-BE49-F238E27FC236}">
                <a16:creationId xmlns:a16="http://schemas.microsoft.com/office/drawing/2014/main" id="{D62A714D-9D64-44D4-969E-CE61CE0405DA}"/>
              </a:ext>
            </a:extLst>
          </p:cNvPr>
          <p:cNvSpPr txBox="1"/>
          <p:nvPr/>
        </p:nvSpPr>
        <p:spPr>
          <a:xfrm>
            <a:off x="488009" y="3302311"/>
            <a:ext cx="954107" cy="276999"/>
          </a:xfrm>
          <a:prstGeom prst="rect">
            <a:avLst/>
          </a:prstGeom>
          <a:noFill/>
        </p:spPr>
        <p:txBody>
          <a:bodyPr wrap="none" rtlCol="0">
            <a:spAutoFit/>
          </a:bodyPr>
          <a:lstStyle/>
          <a:p>
            <a:pPr algn="ctr"/>
            <a:r>
              <a:rPr lang="es-ES" sz="1200" dirty="0" err="1">
                <a:solidFill>
                  <a:schemeClr val="bg1"/>
                </a:solidFill>
              </a:rPr>
              <a:t>Specialized</a:t>
            </a:r>
            <a:endParaRPr lang="es-ES" sz="1200" dirty="0">
              <a:solidFill>
                <a:schemeClr val="bg1"/>
              </a:solidFill>
            </a:endParaRPr>
          </a:p>
        </p:txBody>
      </p:sp>
      <p:sp>
        <p:nvSpPr>
          <p:cNvPr id="8" name="11 CuadroTexto">
            <a:extLst>
              <a:ext uri="{FF2B5EF4-FFF2-40B4-BE49-F238E27FC236}">
                <a16:creationId xmlns:a16="http://schemas.microsoft.com/office/drawing/2014/main" id="{EC28355B-5F89-44D4-B95D-2A9ED251C2D0}"/>
              </a:ext>
            </a:extLst>
          </p:cNvPr>
          <p:cNvSpPr txBox="1"/>
          <p:nvPr/>
        </p:nvSpPr>
        <p:spPr>
          <a:xfrm>
            <a:off x="2288959" y="3302310"/>
            <a:ext cx="989373" cy="276999"/>
          </a:xfrm>
          <a:prstGeom prst="rect">
            <a:avLst/>
          </a:prstGeom>
          <a:noFill/>
        </p:spPr>
        <p:txBody>
          <a:bodyPr wrap="none" rtlCol="0">
            <a:spAutoFit/>
          </a:bodyPr>
          <a:lstStyle/>
          <a:p>
            <a:pPr algn="ctr"/>
            <a:r>
              <a:rPr lang="es-ES" sz="1200" dirty="0" err="1">
                <a:solidFill>
                  <a:schemeClr val="bg1"/>
                </a:solidFill>
              </a:rPr>
              <a:t>Measurable</a:t>
            </a:r>
            <a:endParaRPr lang="es-ES" sz="1200" dirty="0">
              <a:solidFill>
                <a:schemeClr val="bg1"/>
              </a:solidFill>
            </a:endParaRPr>
          </a:p>
        </p:txBody>
      </p:sp>
      <p:sp>
        <p:nvSpPr>
          <p:cNvPr id="9" name="12 CuadroTexto">
            <a:extLst>
              <a:ext uri="{FF2B5EF4-FFF2-40B4-BE49-F238E27FC236}">
                <a16:creationId xmlns:a16="http://schemas.microsoft.com/office/drawing/2014/main" id="{D567F960-0219-41C4-A264-A2EF2EE2EF8D}"/>
              </a:ext>
            </a:extLst>
          </p:cNvPr>
          <p:cNvSpPr txBox="1"/>
          <p:nvPr/>
        </p:nvSpPr>
        <p:spPr>
          <a:xfrm>
            <a:off x="4305740" y="3302310"/>
            <a:ext cx="532518" cy="276999"/>
          </a:xfrm>
          <a:prstGeom prst="rect">
            <a:avLst/>
          </a:prstGeom>
          <a:noFill/>
        </p:spPr>
        <p:txBody>
          <a:bodyPr wrap="none" rtlCol="0">
            <a:spAutoFit/>
          </a:bodyPr>
          <a:lstStyle/>
          <a:p>
            <a:pPr algn="ctr"/>
            <a:r>
              <a:rPr lang="es-ES" sz="1200" dirty="0">
                <a:solidFill>
                  <a:schemeClr val="bg1"/>
                </a:solidFill>
              </a:rPr>
              <a:t>Agile</a:t>
            </a:r>
          </a:p>
        </p:txBody>
      </p:sp>
      <p:sp>
        <p:nvSpPr>
          <p:cNvPr id="10" name="13 CuadroTexto">
            <a:extLst>
              <a:ext uri="{FF2B5EF4-FFF2-40B4-BE49-F238E27FC236}">
                <a16:creationId xmlns:a16="http://schemas.microsoft.com/office/drawing/2014/main" id="{3B53D85D-57A6-4E4D-82B4-EF3CDC777473}"/>
              </a:ext>
            </a:extLst>
          </p:cNvPr>
          <p:cNvSpPr txBox="1"/>
          <p:nvPr/>
        </p:nvSpPr>
        <p:spPr>
          <a:xfrm>
            <a:off x="5993615" y="3302310"/>
            <a:ext cx="715388" cy="276999"/>
          </a:xfrm>
          <a:prstGeom prst="rect">
            <a:avLst/>
          </a:prstGeom>
          <a:noFill/>
        </p:spPr>
        <p:txBody>
          <a:bodyPr wrap="none" rtlCol="0">
            <a:spAutoFit/>
          </a:bodyPr>
          <a:lstStyle/>
          <a:p>
            <a:pPr algn="ctr"/>
            <a:r>
              <a:rPr lang="es-ES" sz="1200" dirty="0" err="1">
                <a:solidFill>
                  <a:schemeClr val="bg1"/>
                </a:solidFill>
              </a:rPr>
              <a:t>Reliable</a:t>
            </a:r>
            <a:endParaRPr lang="es-ES" sz="1200" dirty="0">
              <a:solidFill>
                <a:schemeClr val="bg1"/>
              </a:solidFill>
            </a:endParaRPr>
          </a:p>
        </p:txBody>
      </p:sp>
      <p:sp>
        <p:nvSpPr>
          <p:cNvPr id="11" name="14 CuadroTexto">
            <a:extLst>
              <a:ext uri="{FF2B5EF4-FFF2-40B4-BE49-F238E27FC236}">
                <a16:creationId xmlns:a16="http://schemas.microsoft.com/office/drawing/2014/main" id="{8F4BC13A-EF69-4947-A3AD-8C21A4D1B0EA}"/>
              </a:ext>
            </a:extLst>
          </p:cNvPr>
          <p:cNvSpPr txBox="1"/>
          <p:nvPr/>
        </p:nvSpPr>
        <p:spPr>
          <a:xfrm>
            <a:off x="7930918" y="3302310"/>
            <a:ext cx="536237" cy="276999"/>
          </a:xfrm>
          <a:prstGeom prst="rect">
            <a:avLst/>
          </a:prstGeom>
          <a:noFill/>
        </p:spPr>
        <p:txBody>
          <a:bodyPr wrap="none" rtlCol="0">
            <a:spAutoFit/>
          </a:bodyPr>
          <a:lstStyle/>
          <a:p>
            <a:pPr algn="ctr"/>
            <a:r>
              <a:rPr lang="es-ES" sz="1200" dirty="0">
                <a:solidFill>
                  <a:schemeClr val="bg1"/>
                </a:solidFill>
              </a:rPr>
              <a:t>Tools</a:t>
            </a:r>
          </a:p>
        </p:txBody>
      </p:sp>
      <p:pic>
        <p:nvPicPr>
          <p:cNvPr id="12" name="Picture 2">
            <a:extLst>
              <a:ext uri="{FF2B5EF4-FFF2-40B4-BE49-F238E27FC236}">
                <a16:creationId xmlns:a16="http://schemas.microsoft.com/office/drawing/2014/main" id="{49DDA570-A7FD-4BBE-94F6-E9B20270D6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243907" y="2569913"/>
            <a:ext cx="656186" cy="6561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A75D7FC3-1EB4-4836-9D64-C24153BC6C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023215" y="2569913"/>
            <a:ext cx="656186" cy="65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1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2464" y="1945481"/>
            <a:ext cx="3888432" cy="1252537"/>
          </a:xfrm>
        </p:spPr>
        <p:txBody>
          <a:bodyPr anchor="ctr"/>
          <a:lstStyle/>
          <a:p>
            <a:pPr lvl="0"/>
            <a:r>
              <a:rPr lang="es-CO" dirty="0">
                <a:latin typeface="Microsoft JhengHei UI" panose="020B0604030504040204" pitchFamily="34" charset="-120"/>
                <a:ea typeface="Microsoft JhengHei UI" panose="020B0604030504040204" pitchFamily="34" charset="-120"/>
              </a:rPr>
              <a:t>Company </a:t>
            </a:r>
            <a:r>
              <a:rPr lang="es-CO" dirty="0" err="1">
                <a:latin typeface="Microsoft JhengHei UI" panose="020B0604030504040204" pitchFamily="34" charset="-120"/>
                <a:ea typeface="Microsoft JhengHei UI" panose="020B0604030504040204" pitchFamily="34" charset="-120"/>
              </a:rPr>
              <a:t>Overview</a:t>
            </a:r>
            <a:endParaRPr lang="es-CO"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72026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a:off x="83110" y="2195280"/>
            <a:ext cx="1237704" cy="372436"/>
          </a:xfrm>
          <a:prstGeom prst="chevron">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s-CO" sz="900" b="1" dirty="0">
                <a:solidFill>
                  <a:schemeClr val="bg1"/>
                </a:solidFill>
              </a:rPr>
              <a:t>Project </a:t>
            </a:r>
            <a:r>
              <a:rPr lang="es-CO" sz="900" b="1" dirty="0" err="1">
                <a:solidFill>
                  <a:schemeClr val="bg1"/>
                </a:solidFill>
              </a:rPr>
              <a:t>preparation</a:t>
            </a:r>
            <a:endParaRPr lang="es-CO" sz="900" b="1" dirty="0">
              <a:solidFill>
                <a:schemeClr val="bg1"/>
              </a:solidFill>
            </a:endParaRPr>
          </a:p>
        </p:txBody>
      </p:sp>
      <p:sp>
        <p:nvSpPr>
          <p:cNvPr id="29" name="28 Cheurón"/>
          <p:cNvSpPr/>
          <p:nvPr/>
        </p:nvSpPr>
        <p:spPr>
          <a:xfrm>
            <a:off x="1206500" y="2195280"/>
            <a:ext cx="1289484" cy="372436"/>
          </a:xfrm>
          <a:prstGeom prst="chevron">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s-CO" sz="900" b="1" dirty="0" err="1">
                <a:solidFill>
                  <a:schemeClr val="bg1"/>
                </a:solidFill>
              </a:rPr>
              <a:t>Scope</a:t>
            </a:r>
            <a:r>
              <a:rPr lang="es-CO" sz="900" b="1" dirty="0">
                <a:solidFill>
                  <a:schemeClr val="bg1"/>
                </a:solidFill>
              </a:rPr>
              <a:t> </a:t>
            </a:r>
            <a:r>
              <a:rPr lang="es-CO" sz="900" b="1" dirty="0" err="1">
                <a:solidFill>
                  <a:schemeClr val="bg1"/>
                </a:solidFill>
              </a:rPr>
              <a:t>presentation</a:t>
            </a:r>
            <a:endParaRPr lang="es-CO" sz="900" b="1" dirty="0">
              <a:solidFill>
                <a:schemeClr val="bg1"/>
              </a:solidFill>
            </a:endParaRPr>
          </a:p>
        </p:txBody>
      </p:sp>
      <p:sp>
        <p:nvSpPr>
          <p:cNvPr id="31" name="30 Cheurón"/>
          <p:cNvSpPr/>
          <p:nvPr/>
        </p:nvSpPr>
        <p:spPr>
          <a:xfrm>
            <a:off x="5129449" y="2195280"/>
            <a:ext cx="1165742" cy="372436"/>
          </a:xfrm>
          <a:prstGeom prst="chevron">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s-CO" sz="900" b="1" dirty="0" err="1">
                <a:solidFill>
                  <a:schemeClr val="bg1"/>
                </a:solidFill>
              </a:rPr>
              <a:t>Acceptance</a:t>
            </a:r>
            <a:endParaRPr lang="es-CO" sz="900" b="1" dirty="0">
              <a:solidFill>
                <a:schemeClr val="bg1"/>
              </a:solidFill>
            </a:endParaRPr>
          </a:p>
        </p:txBody>
      </p:sp>
      <p:sp>
        <p:nvSpPr>
          <p:cNvPr id="32" name="31 Cheurón"/>
          <p:cNvSpPr/>
          <p:nvPr/>
        </p:nvSpPr>
        <p:spPr>
          <a:xfrm>
            <a:off x="6174539" y="2195280"/>
            <a:ext cx="1159728" cy="372436"/>
          </a:xfrm>
          <a:prstGeom prst="chevron">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s-CO" sz="900" b="1" dirty="0" err="1">
                <a:solidFill>
                  <a:schemeClr val="bg1"/>
                </a:solidFill>
              </a:rPr>
              <a:t>Go</a:t>
            </a:r>
            <a:r>
              <a:rPr lang="es-CO" sz="900" b="1" dirty="0">
                <a:solidFill>
                  <a:schemeClr val="bg1"/>
                </a:solidFill>
              </a:rPr>
              <a:t>-Live</a:t>
            </a:r>
          </a:p>
        </p:txBody>
      </p:sp>
      <p:grpSp>
        <p:nvGrpSpPr>
          <p:cNvPr id="16" name="15 Grupo"/>
          <p:cNvGrpSpPr/>
          <p:nvPr/>
        </p:nvGrpSpPr>
        <p:grpSpPr>
          <a:xfrm>
            <a:off x="2312417" y="1212111"/>
            <a:ext cx="3016130" cy="2325388"/>
            <a:chOff x="2692520" y="1134983"/>
            <a:chExt cx="3016130" cy="2325388"/>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92520" y="1134983"/>
              <a:ext cx="3016130" cy="2325388"/>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8">
              <a:extLst>
                <a:ext uri="{FF2B5EF4-FFF2-40B4-BE49-F238E27FC236}">
                  <a16:creationId xmlns:a16="http://schemas.microsoft.com/office/drawing/2014/main" id="{152FAF96-EA4B-468B-B148-012137660097}"/>
                </a:ext>
              </a:extLst>
            </p:cNvPr>
            <p:cNvSpPr txBox="1"/>
            <p:nvPr/>
          </p:nvSpPr>
          <p:spPr>
            <a:xfrm rot="2979441">
              <a:off x="4421654" y="1812344"/>
              <a:ext cx="758922" cy="230832"/>
            </a:xfrm>
            <a:prstGeom prst="rect">
              <a:avLst/>
            </a:prstGeom>
            <a:noFill/>
          </p:spPr>
          <p:txBody>
            <a:bodyPr wrap="square" rtlCol="0">
              <a:spAutoFit/>
            </a:bodyPr>
            <a:lstStyle/>
            <a:p>
              <a:pPr algn="ctr"/>
              <a:r>
                <a:rPr lang="es-CO" sz="900" b="1" dirty="0" err="1">
                  <a:solidFill>
                    <a:schemeClr val="bg1"/>
                  </a:solidFill>
                </a:rPr>
                <a:t>Definition</a:t>
              </a:r>
              <a:endParaRPr lang="en-US" sz="900" b="1" dirty="0">
                <a:solidFill>
                  <a:schemeClr val="bg1"/>
                </a:solidFill>
              </a:endParaRPr>
            </a:p>
          </p:txBody>
        </p:sp>
        <p:sp>
          <p:nvSpPr>
            <p:cNvPr id="43" name="CuadroTexto 12">
              <a:extLst>
                <a:ext uri="{FF2B5EF4-FFF2-40B4-BE49-F238E27FC236}">
                  <a16:creationId xmlns:a16="http://schemas.microsoft.com/office/drawing/2014/main" id="{6C680192-06AF-4D5A-B358-FACA875593FF}"/>
                </a:ext>
              </a:extLst>
            </p:cNvPr>
            <p:cNvSpPr txBox="1"/>
            <p:nvPr/>
          </p:nvSpPr>
          <p:spPr>
            <a:xfrm>
              <a:off x="3444790" y="2965921"/>
              <a:ext cx="1301486" cy="230832"/>
            </a:xfrm>
            <a:prstGeom prst="rect">
              <a:avLst/>
            </a:prstGeom>
            <a:noFill/>
          </p:spPr>
          <p:txBody>
            <a:bodyPr wrap="square" rtlCol="0" anchor="ctr">
              <a:spAutoFit/>
            </a:bodyPr>
            <a:lstStyle/>
            <a:p>
              <a:pPr algn="ctr"/>
              <a:r>
                <a:rPr lang="es-CO" sz="900" b="1" dirty="0" err="1">
                  <a:solidFill>
                    <a:schemeClr val="bg1"/>
                  </a:solidFill>
                </a:rPr>
                <a:t>Settings</a:t>
              </a:r>
              <a:r>
                <a:rPr lang="es-CO" sz="900" b="1" dirty="0">
                  <a:solidFill>
                    <a:schemeClr val="bg1"/>
                  </a:solidFill>
                </a:rPr>
                <a:t>/</a:t>
              </a:r>
              <a:r>
                <a:rPr lang="es-CO" sz="900" b="1" dirty="0" err="1">
                  <a:solidFill>
                    <a:schemeClr val="bg1"/>
                  </a:solidFill>
                </a:rPr>
                <a:t>Adjustments</a:t>
              </a:r>
              <a:endParaRPr lang="en-US" sz="900" b="1" dirty="0">
                <a:solidFill>
                  <a:schemeClr val="bg1"/>
                </a:solidFill>
              </a:endParaRPr>
            </a:p>
          </p:txBody>
        </p:sp>
        <p:sp>
          <p:nvSpPr>
            <p:cNvPr id="44" name="CuadroTexto 66">
              <a:extLst>
                <a:ext uri="{FF2B5EF4-FFF2-40B4-BE49-F238E27FC236}">
                  <a16:creationId xmlns:a16="http://schemas.microsoft.com/office/drawing/2014/main" id="{D355D2B4-7C43-426C-8864-8871F341AE52}"/>
                </a:ext>
              </a:extLst>
            </p:cNvPr>
            <p:cNvSpPr txBox="1"/>
            <p:nvPr/>
          </p:nvSpPr>
          <p:spPr>
            <a:xfrm rot="19040381">
              <a:off x="3101220" y="1727973"/>
              <a:ext cx="832438" cy="230832"/>
            </a:xfrm>
            <a:prstGeom prst="rect">
              <a:avLst/>
            </a:prstGeom>
            <a:noFill/>
          </p:spPr>
          <p:txBody>
            <a:bodyPr wrap="square" rtlCol="0">
              <a:spAutoFit/>
            </a:bodyPr>
            <a:lstStyle/>
            <a:p>
              <a:pPr algn="ctr"/>
              <a:r>
                <a:rPr lang="es-CO" sz="900" b="1" dirty="0" err="1">
                  <a:solidFill>
                    <a:schemeClr val="bg1"/>
                  </a:solidFill>
                </a:rPr>
                <a:t>Validation</a:t>
              </a:r>
              <a:endParaRPr lang="en-US" sz="900" b="1" dirty="0">
                <a:solidFill>
                  <a:schemeClr val="bg1"/>
                </a:solidFill>
              </a:endParaRPr>
            </a:p>
          </p:txBody>
        </p:sp>
        <p:sp>
          <p:nvSpPr>
            <p:cNvPr id="45" name="CuadroTexto 84">
              <a:extLst>
                <a:ext uri="{FF2B5EF4-FFF2-40B4-BE49-F238E27FC236}">
                  <a16:creationId xmlns:a16="http://schemas.microsoft.com/office/drawing/2014/main" id="{FB0380FB-A05D-4754-8DCA-D67D895B2CC2}"/>
                </a:ext>
              </a:extLst>
            </p:cNvPr>
            <p:cNvSpPr txBox="1"/>
            <p:nvPr/>
          </p:nvSpPr>
          <p:spPr>
            <a:xfrm>
              <a:off x="3621217" y="2059945"/>
              <a:ext cx="995890" cy="507831"/>
            </a:xfrm>
            <a:prstGeom prst="rect">
              <a:avLst/>
            </a:prstGeom>
            <a:noFill/>
          </p:spPr>
          <p:txBody>
            <a:bodyPr wrap="square" rtlCol="0">
              <a:spAutoFit/>
            </a:bodyPr>
            <a:lstStyle/>
            <a:p>
              <a:pPr algn="ctr"/>
              <a:r>
                <a:rPr lang="en-US" sz="900" b="1" dirty="0">
                  <a:solidFill>
                    <a:schemeClr val="bg1"/>
                  </a:solidFill>
                </a:rPr>
                <a:t>Interactive work to model the business</a:t>
              </a:r>
            </a:p>
          </p:txBody>
        </p:sp>
      </p:grpSp>
      <p:sp>
        <p:nvSpPr>
          <p:cNvPr id="51" name="50 Rectángulo"/>
          <p:cNvSpPr/>
          <p:nvPr/>
        </p:nvSpPr>
        <p:spPr>
          <a:xfrm>
            <a:off x="83111" y="2805528"/>
            <a:ext cx="3764578" cy="877163"/>
          </a:xfrm>
          <a:prstGeom prst="rect">
            <a:avLst/>
          </a:prstGeom>
        </p:spPr>
        <p:txBody>
          <a:bodyPr wrap="square" lIns="68580" tIns="34290" rIns="68580" bIns="34290">
            <a:spAutoFit/>
          </a:bodyPr>
          <a:lstStyle/>
          <a:p>
            <a:pPr marL="171446" indent="-171446">
              <a:buFontTx/>
              <a:buChar char="-"/>
            </a:pPr>
            <a:r>
              <a:rPr lang="es-CO" sz="1050" dirty="0" err="1">
                <a:solidFill>
                  <a:schemeClr val="bg1"/>
                </a:solidFill>
              </a:rPr>
              <a:t>Planning</a:t>
            </a:r>
            <a:endParaRPr lang="es-CO" sz="1050" dirty="0">
              <a:solidFill>
                <a:schemeClr val="bg1"/>
              </a:solidFill>
            </a:endParaRPr>
          </a:p>
          <a:p>
            <a:pPr marL="171446" indent="-171446">
              <a:buFontTx/>
              <a:buChar char="-"/>
            </a:pPr>
            <a:r>
              <a:rPr lang="es-CO" sz="1050" dirty="0">
                <a:solidFill>
                  <a:schemeClr val="bg1"/>
                </a:solidFill>
              </a:rPr>
              <a:t>Business </a:t>
            </a:r>
            <a:r>
              <a:rPr lang="es-CO" sz="1050" dirty="0" err="1">
                <a:solidFill>
                  <a:schemeClr val="bg1"/>
                </a:solidFill>
              </a:rPr>
              <a:t>model</a:t>
            </a:r>
            <a:r>
              <a:rPr lang="es-CO" sz="1050" dirty="0">
                <a:solidFill>
                  <a:schemeClr val="bg1"/>
                </a:solidFill>
              </a:rPr>
              <a:t> (</a:t>
            </a:r>
            <a:r>
              <a:rPr lang="es-CO" sz="1050" dirty="0" err="1">
                <a:solidFill>
                  <a:schemeClr val="bg1"/>
                </a:solidFill>
              </a:rPr>
              <a:t>preconfigured</a:t>
            </a:r>
            <a:r>
              <a:rPr lang="es-CO" sz="1050" dirty="0">
                <a:solidFill>
                  <a:schemeClr val="bg1"/>
                </a:solidFill>
              </a:rPr>
              <a:t> </a:t>
            </a:r>
            <a:r>
              <a:rPr lang="es-CO" sz="1050" dirty="0" err="1">
                <a:solidFill>
                  <a:schemeClr val="bg1"/>
                </a:solidFill>
              </a:rPr>
              <a:t>environment</a:t>
            </a:r>
            <a:r>
              <a:rPr lang="es-CO" sz="1050" dirty="0">
                <a:solidFill>
                  <a:schemeClr val="bg1"/>
                </a:solidFill>
              </a:rPr>
              <a:t>)</a:t>
            </a:r>
          </a:p>
          <a:p>
            <a:pPr marL="171446" indent="-171446">
              <a:buFontTx/>
              <a:buChar char="-"/>
            </a:pPr>
            <a:r>
              <a:rPr lang="es-CO" sz="1050" dirty="0" err="1">
                <a:solidFill>
                  <a:schemeClr val="bg1"/>
                </a:solidFill>
              </a:rPr>
              <a:t>Ready</a:t>
            </a:r>
            <a:r>
              <a:rPr lang="es-CO" sz="1050" dirty="0">
                <a:solidFill>
                  <a:schemeClr val="bg1"/>
                </a:solidFill>
              </a:rPr>
              <a:t> </a:t>
            </a:r>
            <a:r>
              <a:rPr lang="es-CO" sz="1050" dirty="0" err="1">
                <a:solidFill>
                  <a:schemeClr val="bg1"/>
                </a:solidFill>
              </a:rPr>
              <a:t>to</a:t>
            </a:r>
            <a:r>
              <a:rPr lang="es-CO" sz="1050" dirty="0">
                <a:solidFill>
                  <a:schemeClr val="bg1"/>
                </a:solidFill>
              </a:rPr>
              <a:t> </a:t>
            </a:r>
            <a:r>
              <a:rPr lang="es-CO" sz="1050" dirty="0" err="1">
                <a:solidFill>
                  <a:schemeClr val="bg1"/>
                </a:solidFill>
              </a:rPr>
              <a:t>Go</a:t>
            </a:r>
            <a:endParaRPr lang="es-CO" sz="1050" dirty="0">
              <a:solidFill>
                <a:schemeClr val="bg1"/>
              </a:solidFill>
            </a:endParaRPr>
          </a:p>
          <a:p>
            <a:pPr marL="171446" indent="-171446">
              <a:buFontTx/>
              <a:buChar char="-"/>
            </a:pPr>
            <a:r>
              <a:rPr lang="es-CO" sz="1050" dirty="0" err="1">
                <a:solidFill>
                  <a:schemeClr val="bg1"/>
                </a:solidFill>
              </a:rPr>
              <a:t>Work</a:t>
            </a:r>
            <a:r>
              <a:rPr lang="es-CO" sz="1050" dirty="0">
                <a:solidFill>
                  <a:schemeClr val="bg1"/>
                </a:solidFill>
              </a:rPr>
              <a:t> </a:t>
            </a:r>
            <a:r>
              <a:rPr lang="es-CO" sz="1050" dirty="0" err="1">
                <a:solidFill>
                  <a:schemeClr val="bg1"/>
                </a:solidFill>
              </a:rPr>
              <a:t>teams</a:t>
            </a:r>
            <a:r>
              <a:rPr lang="es-CO" sz="1050" dirty="0">
                <a:solidFill>
                  <a:schemeClr val="bg1"/>
                </a:solidFill>
              </a:rPr>
              <a:t> </a:t>
            </a:r>
            <a:r>
              <a:rPr lang="es-CO" sz="1050" dirty="0" err="1">
                <a:solidFill>
                  <a:schemeClr val="bg1"/>
                </a:solidFill>
              </a:rPr>
              <a:t>definition</a:t>
            </a:r>
            <a:endParaRPr lang="es-CO" sz="1050" dirty="0">
              <a:solidFill>
                <a:schemeClr val="bg1"/>
              </a:solidFill>
            </a:endParaRPr>
          </a:p>
          <a:p>
            <a:pPr marL="171446" indent="-171446">
              <a:buFontTx/>
              <a:buChar char="-"/>
            </a:pPr>
            <a:r>
              <a:rPr lang="es-CO" sz="1050" dirty="0" err="1">
                <a:solidFill>
                  <a:schemeClr val="bg1"/>
                </a:solidFill>
              </a:rPr>
              <a:t>Knowledge</a:t>
            </a:r>
            <a:r>
              <a:rPr lang="es-CO" sz="1050" dirty="0">
                <a:solidFill>
                  <a:schemeClr val="bg1"/>
                </a:solidFill>
              </a:rPr>
              <a:t> transfer </a:t>
            </a:r>
            <a:r>
              <a:rPr lang="es-CO" sz="1050" dirty="0" err="1">
                <a:solidFill>
                  <a:schemeClr val="bg1"/>
                </a:solidFill>
              </a:rPr>
              <a:t>process</a:t>
            </a:r>
            <a:r>
              <a:rPr lang="es-CO" sz="1050" dirty="0">
                <a:solidFill>
                  <a:schemeClr val="bg1"/>
                </a:solidFill>
              </a:rPr>
              <a:t> </a:t>
            </a:r>
            <a:r>
              <a:rPr lang="es-CO" sz="1050" dirty="0" err="1">
                <a:solidFill>
                  <a:schemeClr val="bg1"/>
                </a:solidFill>
              </a:rPr>
              <a:t>start</a:t>
            </a:r>
            <a:endParaRPr lang="es-CO" sz="1050" dirty="0">
              <a:solidFill>
                <a:schemeClr val="bg1"/>
              </a:solidFill>
            </a:endParaRPr>
          </a:p>
        </p:txBody>
      </p:sp>
      <p:sp>
        <p:nvSpPr>
          <p:cNvPr id="57" name="56 Rectángulo"/>
          <p:cNvSpPr/>
          <p:nvPr/>
        </p:nvSpPr>
        <p:spPr>
          <a:xfrm>
            <a:off x="1189027" y="2805528"/>
            <a:ext cx="3077933" cy="715581"/>
          </a:xfrm>
          <a:prstGeom prst="rect">
            <a:avLst/>
          </a:prstGeom>
        </p:spPr>
        <p:txBody>
          <a:bodyPr wrap="square" lIns="68580" tIns="34290" rIns="68580" bIns="34290">
            <a:spAutoFit/>
          </a:bodyPr>
          <a:lstStyle/>
          <a:p>
            <a:pPr marL="171446" indent="-171446">
              <a:buFontTx/>
              <a:buChar char="-"/>
            </a:pPr>
            <a:r>
              <a:rPr lang="es-CO" sz="1050" dirty="0" err="1">
                <a:solidFill>
                  <a:schemeClr val="bg1"/>
                </a:solidFill>
              </a:rPr>
              <a:t>Guided</a:t>
            </a:r>
            <a:r>
              <a:rPr lang="es-CO" sz="1050" dirty="0">
                <a:solidFill>
                  <a:schemeClr val="bg1"/>
                </a:solidFill>
              </a:rPr>
              <a:t> tours </a:t>
            </a:r>
            <a:r>
              <a:rPr lang="es-CO" sz="1050" dirty="0" err="1">
                <a:solidFill>
                  <a:schemeClr val="bg1"/>
                </a:solidFill>
              </a:rPr>
              <a:t>through</a:t>
            </a:r>
            <a:r>
              <a:rPr lang="es-CO" sz="1050" dirty="0">
                <a:solidFill>
                  <a:schemeClr val="bg1"/>
                </a:solidFill>
              </a:rPr>
              <a:t> </a:t>
            </a:r>
            <a:r>
              <a:rPr lang="es-CO" sz="1050" dirty="0" err="1">
                <a:solidFill>
                  <a:schemeClr val="bg1"/>
                </a:solidFill>
              </a:rPr>
              <a:t>business</a:t>
            </a:r>
            <a:r>
              <a:rPr lang="es-CO" sz="1050" dirty="0">
                <a:solidFill>
                  <a:schemeClr val="bg1"/>
                </a:solidFill>
              </a:rPr>
              <a:t> </a:t>
            </a:r>
            <a:r>
              <a:rPr lang="es-CO" sz="1050" dirty="0" err="1">
                <a:solidFill>
                  <a:schemeClr val="bg1"/>
                </a:solidFill>
              </a:rPr>
              <a:t>scenarios</a:t>
            </a:r>
            <a:endParaRPr lang="es-CO" sz="1050" dirty="0">
              <a:solidFill>
                <a:schemeClr val="bg1"/>
              </a:solidFill>
            </a:endParaRPr>
          </a:p>
          <a:p>
            <a:pPr marL="171446" indent="-171446">
              <a:buFontTx/>
              <a:buChar char="-"/>
            </a:pPr>
            <a:r>
              <a:rPr lang="es-CO" sz="1050" dirty="0" err="1">
                <a:solidFill>
                  <a:schemeClr val="bg1"/>
                </a:solidFill>
              </a:rPr>
              <a:t>System</a:t>
            </a:r>
            <a:r>
              <a:rPr lang="es-CO" sz="1050" dirty="0">
                <a:solidFill>
                  <a:schemeClr val="bg1"/>
                </a:solidFill>
              </a:rPr>
              <a:t> </a:t>
            </a:r>
            <a:r>
              <a:rPr lang="es-CO" sz="1050" dirty="0" err="1">
                <a:solidFill>
                  <a:schemeClr val="bg1"/>
                </a:solidFill>
              </a:rPr>
              <a:t>management</a:t>
            </a:r>
            <a:r>
              <a:rPr lang="es-CO" sz="1050" dirty="0">
                <a:solidFill>
                  <a:schemeClr val="bg1"/>
                </a:solidFill>
              </a:rPr>
              <a:t> </a:t>
            </a:r>
            <a:r>
              <a:rPr lang="es-CO" sz="1050" dirty="0" err="1">
                <a:solidFill>
                  <a:schemeClr val="bg1"/>
                </a:solidFill>
              </a:rPr>
              <a:t>experience</a:t>
            </a:r>
            <a:endParaRPr lang="es-CO" sz="1050" dirty="0">
              <a:solidFill>
                <a:schemeClr val="bg1"/>
              </a:solidFill>
            </a:endParaRPr>
          </a:p>
          <a:p>
            <a:pPr marL="171446" indent="-171446">
              <a:buFontTx/>
              <a:buChar char="-"/>
            </a:pPr>
            <a:r>
              <a:rPr lang="es-CO" sz="1050" dirty="0">
                <a:solidFill>
                  <a:schemeClr val="bg1"/>
                </a:solidFill>
              </a:rPr>
              <a:t>Business </a:t>
            </a:r>
            <a:r>
              <a:rPr lang="es-CO" sz="1050" dirty="0" err="1">
                <a:solidFill>
                  <a:schemeClr val="bg1"/>
                </a:solidFill>
              </a:rPr>
              <a:t>processes</a:t>
            </a:r>
            <a:r>
              <a:rPr lang="es-CO" sz="1050" dirty="0">
                <a:solidFill>
                  <a:schemeClr val="bg1"/>
                </a:solidFill>
              </a:rPr>
              <a:t> </a:t>
            </a:r>
            <a:r>
              <a:rPr lang="es-CO" sz="1050" dirty="0" err="1">
                <a:solidFill>
                  <a:schemeClr val="bg1"/>
                </a:solidFill>
              </a:rPr>
              <a:t>validation</a:t>
            </a:r>
            <a:endParaRPr lang="es-CO" sz="1050" dirty="0">
              <a:solidFill>
                <a:schemeClr val="bg1"/>
              </a:solidFill>
            </a:endParaRPr>
          </a:p>
          <a:p>
            <a:pPr marL="171446" indent="-171446">
              <a:buFontTx/>
              <a:buChar char="-"/>
            </a:pPr>
            <a:r>
              <a:rPr lang="es-CO" sz="1050" dirty="0" err="1">
                <a:solidFill>
                  <a:schemeClr val="bg1"/>
                </a:solidFill>
              </a:rPr>
              <a:t>Early</a:t>
            </a:r>
            <a:r>
              <a:rPr lang="es-CO" sz="1050" dirty="0">
                <a:solidFill>
                  <a:schemeClr val="bg1"/>
                </a:solidFill>
              </a:rPr>
              <a:t> </a:t>
            </a:r>
            <a:r>
              <a:rPr lang="es-CO" sz="1050" dirty="0" err="1">
                <a:solidFill>
                  <a:schemeClr val="bg1"/>
                </a:solidFill>
              </a:rPr>
              <a:t>gathering</a:t>
            </a:r>
            <a:r>
              <a:rPr lang="es-CO" sz="1050" dirty="0">
                <a:solidFill>
                  <a:schemeClr val="bg1"/>
                </a:solidFill>
              </a:rPr>
              <a:t> </a:t>
            </a:r>
            <a:r>
              <a:rPr lang="es-CO" sz="1050" dirty="0" err="1">
                <a:solidFill>
                  <a:schemeClr val="bg1"/>
                </a:solidFill>
              </a:rPr>
              <a:t>of</a:t>
            </a:r>
            <a:r>
              <a:rPr lang="es-CO" sz="1050" dirty="0">
                <a:solidFill>
                  <a:schemeClr val="bg1"/>
                </a:solidFill>
              </a:rPr>
              <a:t> </a:t>
            </a:r>
            <a:r>
              <a:rPr lang="es-CO" sz="1050" dirty="0" err="1">
                <a:solidFill>
                  <a:schemeClr val="bg1"/>
                </a:solidFill>
              </a:rPr>
              <a:t>business</a:t>
            </a:r>
            <a:r>
              <a:rPr lang="es-CO" sz="1050" dirty="0">
                <a:solidFill>
                  <a:schemeClr val="bg1"/>
                </a:solidFill>
              </a:rPr>
              <a:t> </a:t>
            </a:r>
            <a:r>
              <a:rPr lang="es-CO" sz="1050" dirty="0" err="1">
                <a:solidFill>
                  <a:schemeClr val="bg1"/>
                </a:solidFill>
              </a:rPr>
              <a:t>requirements</a:t>
            </a:r>
            <a:endParaRPr lang="es-CO" sz="1050" dirty="0">
              <a:solidFill>
                <a:schemeClr val="bg1"/>
              </a:solidFill>
            </a:endParaRPr>
          </a:p>
        </p:txBody>
      </p:sp>
      <p:sp>
        <p:nvSpPr>
          <p:cNvPr id="58" name="57 Rectángulo"/>
          <p:cNvSpPr/>
          <p:nvPr/>
        </p:nvSpPr>
        <p:spPr>
          <a:xfrm>
            <a:off x="4804292" y="1278312"/>
            <a:ext cx="3237379" cy="715581"/>
          </a:xfrm>
          <a:prstGeom prst="rect">
            <a:avLst/>
          </a:prstGeom>
        </p:spPr>
        <p:txBody>
          <a:bodyPr wrap="square" lIns="68580" tIns="34290" rIns="68580" bIns="34290">
            <a:spAutoFit/>
          </a:bodyPr>
          <a:lstStyle/>
          <a:p>
            <a:pPr marL="171446" indent="-171446">
              <a:buFontTx/>
              <a:buChar char="-"/>
            </a:pPr>
            <a:r>
              <a:rPr lang="es-CO" sz="1050" dirty="0" err="1">
                <a:solidFill>
                  <a:schemeClr val="bg1"/>
                </a:solidFill>
              </a:rPr>
              <a:t>Iterative</a:t>
            </a:r>
            <a:r>
              <a:rPr lang="es-CO" sz="1050" dirty="0">
                <a:solidFill>
                  <a:schemeClr val="bg1"/>
                </a:solidFill>
              </a:rPr>
              <a:t> </a:t>
            </a:r>
            <a:r>
              <a:rPr lang="es-CO" sz="1050" dirty="0" err="1">
                <a:solidFill>
                  <a:schemeClr val="bg1"/>
                </a:solidFill>
              </a:rPr>
              <a:t>process</a:t>
            </a:r>
            <a:r>
              <a:rPr lang="es-CO" sz="1050" dirty="0">
                <a:solidFill>
                  <a:schemeClr val="bg1"/>
                </a:solidFill>
              </a:rPr>
              <a:t> per </a:t>
            </a:r>
            <a:r>
              <a:rPr lang="es-CO" sz="1050" dirty="0" err="1">
                <a:solidFill>
                  <a:schemeClr val="bg1"/>
                </a:solidFill>
              </a:rPr>
              <a:t>business</a:t>
            </a:r>
            <a:r>
              <a:rPr lang="es-CO" sz="1050" dirty="0">
                <a:solidFill>
                  <a:schemeClr val="bg1"/>
                </a:solidFill>
              </a:rPr>
              <a:t> </a:t>
            </a:r>
            <a:r>
              <a:rPr lang="es-CO" sz="1050" dirty="0" err="1">
                <a:solidFill>
                  <a:schemeClr val="bg1"/>
                </a:solidFill>
              </a:rPr>
              <a:t>scenario</a:t>
            </a:r>
            <a:endParaRPr lang="es-CO" sz="1050" dirty="0">
              <a:solidFill>
                <a:schemeClr val="bg1"/>
              </a:solidFill>
            </a:endParaRPr>
          </a:p>
          <a:p>
            <a:pPr marL="171446" indent="-171446">
              <a:buFontTx/>
              <a:buChar char="-"/>
            </a:pPr>
            <a:r>
              <a:rPr lang="es-CO" sz="1050" dirty="0" err="1">
                <a:solidFill>
                  <a:schemeClr val="bg1"/>
                </a:solidFill>
              </a:rPr>
              <a:t>Acceleration</a:t>
            </a:r>
            <a:r>
              <a:rPr lang="es-CO" sz="1050" dirty="0">
                <a:solidFill>
                  <a:schemeClr val="bg1"/>
                </a:solidFill>
              </a:rPr>
              <a:t> </a:t>
            </a:r>
            <a:r>
              <a:rPr lang="es-CO" sz="1050" dirty="0" err="1">
                <a:solidFill>
                  <a:schemeClr val="bg1"/>
                </a:solidFill>
              </a:rPr>
              <a:t>tools</a:t>
            </a:r>
            <a:r>
              <a:rPr lang="es-CO" sz="1050" dirty="0">
                <a:solidFill>
                  <a:schemeClr val="bg1"/>
                </a:solidFill>
              </a:rPr>
              <a:t> </a:t>
            </a:r>
            <a:r>
              <a:rPr lang="es-CO" sz="1050" dirty="0" err="1">
                <a:solidFill>
                  <a:schemeClr val="bg1"/>
                </a:solidFill>
              </a:rPr>
              <a:t>availability</a:t>
            </a:r>
            <a:endParaRPr lang="es-CO" sz="1050" dirty="0">
              <a:solidFill>
                <a:schemeClr val="bg1"/>
              </a:solidFill>
            </a:endParaRPr>
          </a:p>
          <a:p>
            <a:pPr marL="171446" indent="-171446">
              <a:buFontTx/>
              <a:buChar char="-"/>
            </a:pPr>
            <a:r>
              <a:rPr lang="es-CO" sz="1050" dirty="0">
                <a:solidFill>
                  <a:schemeClr val="bg1"/>
                </a:solidFill>
              </a:rPr>
              <a:t>Agile </a:t>
            </a:r>
            <a:r>
              <a:rPr lang="es-CO" sz="1050" dirty="0" err="1">
                <a:solidFill>
                  <a:schemeClr val="bg1"/>
                </a:solidFill>
              </a:rPr>
              <a:t>development</a:t>
            </a:r>
            <a:r>
              <a:rPr lang="es-CO" sz="1050" dirty="0">
                <a:solidFill>
                  <a:schemeClr val="bg1"/>
                </a:solidFill>
              </a:rPr>
              <a:t> </a:t>
            </a:r>
            <a:r>
              <a:rPr lang="es-CO" sz="1050" dirty="0" err="1">
                <a:solidFill>
                  <a:schemeClr val="bg1"/>
                </a:solidFill>
              </a:rPr>
              <a:t>of</a:t>
            </a:r>
            <a:r>
              <a:rPr lang="es-CO" sz="1050" dirty="0">
                <a:solidFill>
                  <a:schemeClr val="bg1"/>
                </a:solidFill>
              </a:rPr>
              <a:t> </a:t>
            </a:r>
            <a:r>
              <a:rPr lang="es-CO" sz="1050" dirty="0" err="1">
                <a:solidFill>
                  <a:schemeClr val="bg1"/>
                </a:solidFill>
              </a:rPr>
              <a:t>function</a:t>
            </a:r>
            <a:r>
              <a:rPr lang="es-CO" sz="1050" dirty="0">
                <a:solidFill>
                  <a:schemeClr val="bg1"/>
                </a:solidFill>
              </a:rPr>
              <a:t> </a:t>
            </a:r>
            <a:r>
              <a:rPr lang="es-CO" sz="1050" dirty="0" err="1">
                <a:solidFill>
                  <a:schemeClr val="bg1"/>
                </a:solidFill>
              </a:rPr>
              <a:t>extensions</a:t>
            </a:r>
            <a:endParaRPr lang="es-CO" sz="1050" dirty="0">
              <a:solidFill>
                <a:schemeClr val="bg1"/>
              </a:solidFill>
            </a:endParaRPr>
          </a:p>
          <a:p>
            <a:pPr marL="171446" indent="-171446">
              <a:buFontTx/>
              <a:buChar char="-"/>
            </a:pPr>
            <a:r>
              <a:rPr lang="es-CO" sz="1050" dirty="0" err="1">
                <a:solidFill>
                  <a:schemeClr val="bg1"/>
                </a:solidFill>
              </a:rPr>
              <a:t>Preconfigured</a:t>
            </a:r>
            <a:r>
              <a:rPr lang="es-CO" sz="1050" dirty="0">
                <a:solidFill>
                  <a:schemeClr val="bg1"/>
                </a:solidFill>
              </a:rPr>
              <a:t> </a:t>
            </a:r>
            <a:r>
              <a:rPr lang="es-CO" sz="1050" dirty="0" err="1">
                <a:solidFill>
                  <a:schemeClr val="bg1"/>
                </a:solidFill>
              </a:rPr>
              <a:t>integration</a:t>
            </a:r>
            <a:r>
              <a:rPr lang="es-CO" sz="1050" dirty="0">
                <a:solidFill>
                  <a:schemeClr val="bg1"/>
                </a:solidFill>
              </a:rPr>
              <a:t> </a:t>
            </a:r>
            <a:r>
              <a:rPr lang="es-CO" sz="1050" dirty="0" err="1">
                <a:solidFill>
                  <a:schemeClr val="bg1"/>
                </a:solidFill>
              </a:rPr>
              <a:t>mechanisms</a:t>
            </a:r>
            <a:endParaRPr lang="es-CO" sz="1050" dirty="0">
              <a:solidFill>
                <a:schemeClr val="bg1"/>
              </a:solidFill>
            </a:endParaRPr>
          </a:p>
        </p:txBody>
      </p:sp>
      <p:sp>
        <p:nvSpPr>
          <p:cNvPr id="59" name="58 Rectángulo"/>
          <p:cNvSpPr/>
          <p:nvPr/>
        </p:nvSpPr>
        <p:spPr>
          <a:xfrm>
            <a:off x="5116331" y="2704665"/>
            <a:ext cx="3237379" cy="877163"/>
          </a:xfrm>
          <a:prstGeom prst="rect">
            <a:avLst/>
          </a:prstGeom>
        </p:spPr>
        <p:txBody>
          <a:bodyPr wrap="square" lIns="68580" tIns="34290" rIns="68580" bIns="34290">
            <a:spAutoFit/>
          </a:bodyPr>
          <a:lstStyle/>
          <a:p>
            <a:pPr marL="171446" indent="-171446">
              <a:buFontTx/>
              <a:buChar char="-"/>
            </a:pPr>
            <a:r>
              <a:rPr lang="es-CO" sz="1050" dirty="0">
                <a:solidFill>
                  <a:schemeClr val="bg1"/>
                </a:solidFill>
              </a:rPr>
              <a:t>Training </a:t>
            </a:r>
            <a:r>
              <a:rPr lang="es-CO" sz="1050" dirty="0" err="1">
                <a:solidFill>
                  <a:schemeClr val="bg1"/>
                </a:solidFill>
              </a:rPr>
              <a:t>within</a:t>
            </a:r>
            <a:r>
              <a:rPr lang="es-CO" sz="1050" dirty="0">
                <a:solidFill>
                  <a:schemeClr val="bg1"/>
                </a:solidFill>
              </a:rPr>
              <a:t> </a:t>
            </a:r>
            <a:r>
              <a:rPr lang="es-CO" sz="1050" dirty="0" err="1">
                <a:solidFill>
                  <a:schemeClr val="bg1"/>
                </a:solidFill>
              </a:rPr>
              <a:t>the</a:t>
            </a:r>
            <a:r>
              <a:rPr lang="es-CO" sz="1050" dirty="0">
                <a:solidFill>
                  <a:schemeClr val="bg1"/>
                </a:solidFill>
              </a:rPr>
              <a:t> </a:t>
            </a:r>
            <a:r>
              <a:rPr lang="es-CO" sz="1050" dirty="0" err="1">
                <a:solidFill>
                  <a:schemeClr val="bg1"/>
                </a:solidFill>
              </a:rPr>
              <a:t>client´s</a:t>
            </a:r>
            <a:r>
              <a:rPr lang="es-CO" sz="1050" dirty="0">
                <a:solidFill>
                  <a:schemeClr val="bg1"/>
                </a:solidFill>
              </a:rPr>
              <a:t> </a:t>
            </a:r>
            <a:r>
              <a:rPr lang="es-CO" sz="1050" dirty="0" err="1">
                <a:solidFill>
                  <a:schemeClr val="bg1"/>
                </a:solidFill>
              </a:rPr>
              <a:t>solution</a:t>
            </a:r>
            <a:endParaRPr lang="es-CO" sz="1050" dirty="0">
              <a:solidFill>
                <a:schemeClr val="bg1"/>
              </a:solidFill>
            </a:endParaRPr>
          </a:p>
          <a:p>
            <a:pPr marL="171446" indent="-171446">
              <a:buFontTx/>
              <a:buChar char="-"/>
            </a:pPr>
            <a:r>
              <a:rPr lang="es-CO" sz="1050" dirty="0" err="1">
                <a:solidFill>
                  <a:schemeClr val="bg1"/>
                </a:solidFill>
              </a:rPr>
              <a:t>Tests</a:t>
            </a:r>
            <a:r>
              <a:rPr lang="es-CO" sz="1050" dirty="0">
                <a:solidFill>
                  <a:schemeClr val="bg1"/>
                </a:solidFill>
              </a:rPr>
              <a:t> </a:t>
            </a:r>
            <a:r>
              <a:rPr lang="es-CO" sz="1050" dirty="0" err="1">
                <a:solidFill>
                  <a:schemeClr val="bg1"/>
                </a:solidFill>
              </a:rPr>
              <a:t>based</a:t>
            </a:r>
            <a:r>
              <a:rPr lang="es-CO" sz="1050" dirty="0">
                <a:solidFill>
                  <a:schemeClr val="bg1"/>
                </a:solidFill>
              </a:rPr>
              <a:t> </a:t>
            </a:r>
            <a:r>
              <a:rPr lang="es-CO" sz="1050" dirty="0" err="1">
                <a:solidFill>
                  <a:schemeClr val="bg1"/>
                </a:solidFill>
              </a:rPr>
              <a:t>on</a:t>
            </a:r>
            <a:r>
              <a:rPr lang="es-CO" sz="1050" dirty="0">
                <a:solidFill>
                  <a:schemeClr val="bg1"/>
                </a:solidFill>
              </a:rPr>
              <a:t> </a:t>
            </a:r>
            <a:r>
              <a:rPr lang="es-CO" sz="1050" dirty="0" err="1">
                <a:solidFill>
                  <a:schemeClr val="bg1"/>
                </a:solidFill>
              </a:rPr>
              <a:t>business</a:t>
            </a:r>
            <a:r>
              <a:rPr lang="es-CO" sz="1050" dirty="0">
                <a:solidFill>
                  <a:schemeClr val="bg1"/>
                </a:solidFill>
              </a:rPr>
              <a:t> </a:t>
            </a:r>
            <a:r>
              <a:rPr lang="es-CO" sz="1050" dirty="0" err="1">
                <a:solidFill>
                  <a:schemeClr val="bg1"/>
                </a:solidFill>
              </a:rPr>
              <a:t>processes</a:t>
            </a:r>
            <a:r>
              <a:rPr lang="es-CO" sz="1050" dirty="0">
                <a:solidFill>
                  <a:schemeClr val="bg1"/>
                </a:solidFill>
              </a:rPr>
              <a:t> </a:t>
            </a:r>
          </a:p>
          <a:p>
            <a:pPr marL="171446" indent="-171446">
              <a:buFontTx/>
              <a:buChar char="-"/>
            </a:pPr>
            <a:r>
              <a:rPr lang="es-CO" sz="1050" dirty="0" err="1">
                <a:solidFill>
                  <a:schemeClr val="bg1"/>
                </a:solidFill>
              </a:rPr>
              <a:t>Defined</a:t>
            </a:r>
            <a:r>
              <a:rPr lang="es-CO" sz="1050" dirty="0">
                <a:solidFill>
                  <a:schemeClr val="bg1"/>
                </a:solidFill>
              </a:rPr>
              <a:t> </a:t>
            </a:r>
            <a:r>
              <a:rPr lang="es-CO" sz="1050" dirty="0" err="1">
                <a:solidFill>
                  <a:schemeClr val="bg1"/>
                </a:solidFill>
              </a:rPr>
              <a:t>protocols</a:t>
            </a:r>
            <a:endParaRPr lang="es-CO" sz="1050" dirty="0">
              <a:solidFill>
                <a:schemeClr val="bg1"/>
              </a:solidFill>
            </a:endParaRPr>
          </a:p>
          <a:p>
            <a:pPr marL="171446" indent="-171446">
              <a:buFontTx/>
              <a:buChar char="-"/>
            </a:pPr>
            <a:r>
              <a:rPr lang="es-CO" sz="1050" dirty="0">
                <a:solidFill>
                  <a:schemeClr val="bg1"/>
                </a:solidFill>
              </a:rPr>
              <a:t>Test </a:t>
            </a:r>
            <a:r>
              <a:rPr lang="es-CO" sz="1050" dirty="0" err="1">
                <a:solidFill>
                  <a:schemeClr val="bg1"/>
                </a:solidFill>
              </a:rPr>
              <a:t>Automatization</a:t>
            </a:r>
            <a:endParaRPr lang="es-CO" sz="1050" dirty="0">
              <a:solidFill>
                <a:schemeClr val="bg1"/>
              </a:solidFill>
            </a:endParaRPr>
          </a:p>
          <a:p>
            <a:pPr marL="171446" indent="-171446">
              <a:buFontTx/>
              <a:buChar char="-"/>
            </a:pPr>
            <a:r>
              <a:rPr lang="es-CO" sz="1050" dirty="0" err="1">
                <a:solidFill>
                  <a:schemeClr val="bg1"/>
                </a:solidFill>
              </a:rPr>
              <a:t>Dissemination</a:t>
            </a:r>
            <a:r>
              <a:rPr lang="es-CO" sz="1050" dirty="0">
                <a:solidFill>
                  <a:schemeClr val="bg1"/>
                </a:solidFill>
              </a:rPr>
              <a:t> </a:t>
            </a:r>
            <a:r>
              <a:rPr lang="es-CO" sz="1050" dirty="0" err="1">
                <a:solidFill>
                  <a:schemeClr val="bg1"/>
                </a:solidFill>
              </a:rPr>
              <a:t>to</a:t>
            </a:r>
            <a:r>
              <a:rPr lang="es-CO" sz="1050" dirty="0">
                <a:solidFill>
                  <a:schemeClr val="bg1"/>
                </a:solidFill>
              </a:rPr>
              <a:t> </a:t>
            </a:r>
            <a:r>
              <a:rPr lang="es-CO" sz="1050" dirty="0" err="1">
                <a:solidFill>
                  <a:schemeClr val="bg1"/>
                </a:solidFill>
              </a:rPr>
              <a:t>end</a:t>
            </a:r>
            <a:r>
              <a:rPr lang="es-CO" sz="1050" dirty="0">
                <a:solidFill>
                  <a:schemeClr val="bg1"/>
                </a:solidFill>
              </a:rPr>
              <a:t> </a:t>
            </a:r>
            <a:r>
              <a:rPr lang="es-CO" sz="1050" dirty="0" err="1">
                <a:solidFill>
                  <a:schemeClr val="bg1"/>
                </a:solidFill>
              </a:rPr>
              <a:t>users</a:t>
            </a:r>
            <a:endParaRPr lang="es-CO" sz="1050" dirty="0">
              <a:solidFill>
                <a:schemeClr val="bg1"/>
              </a:solidFill>
            </a:endParaRPr>
          </a:p>
        </p:txBody>
      </p:sp>
      <p:sp>
        <p:nvSpPr>
          <p:cNvPr id="60" name="59 Rectángulo"/>
          <p:cNvSpPr/>
          <p:nvPr/>
        </p:nvSpPr>
        <p:spPr>
          <a:xfrm>
            <a:off x="5477428" y="2805527"/>
            <a:ext cx="3237379" cy="553998"/>
          </a:xfrm>
          <a:prstGeom prst="rect">
            <a:avLst/>
          </a:prstGeom>
        </p:spPr>
        <p:txBody>
          <a:bodyPr wrap="square" lIns="68580" tIns="34290" rIns="68580" bIns="34290">
            <a:spAutoFit/>
          </a:bodyPr>
          <a:lstStyle/>
          <a:p>
            <a:pPr marL="171446" indent="-171446">
              <a:buFontTx/>
              <a:buChar char="-"/>
            </a:pPr>
            <a:r>
              <a:rPr lang="es-CO" sz="1050" dirty="0" err="1">
                <a:solidFill>
                  <a:schemeClr val="bg1"/>
                </a:solidFill>
              </a:rPr>
              <a:t>Timely</a:t>
            </a:r>
            <a:r>
              <a:rPr lang="es-CO" sz="1050" dirty="0">
                <a:solidFill>
                  <a:schemeClr val="bg1"/>
                </a:solidFill>
              </a:rPr>
              <a:t> </a:t>
            </a:r>
            <a:r>
              <a:rPr lang="es-CO" sz="1050" dirty="0" err="1">
                <a:solidFill>
                  <a:schemeClr val="bg1"/>
                </a:solidFill>
              </a:rPr>
              <a:t>problem</a:t>
            </a:r>
            <a:r>
              <a:rPr lang="es-CO" sz="1050" dirty="0">
                <a:solidFill>
                  <a:schemeClr val="bg1"/>
                </a:solidFill>
              </a:rPr>
              <a:t> </a:t>
            </a:r>
            <a:r>
              <a:rPr lang="es-CO" sz="1050" dirty="0" err="1">
                <a:solidFill>
                  <a:schemeClr val="bg1"/>
                </a:solidFill>
              </a:rPr>
              <a:t>solutions</a:t>
            </a:r>
            <a:endParaRPr lang="es-CO" sz="1050" dirty="0">
              <a:solidFill>
                <a:schemeClr val="bg1"/>
              </a:solidFill>
            </a:endParaRPr>
          </a:p>
          <a:p>
            <a:pPr marL="171446" indent="-171446">
              <a:buFontTx/>
              <a:buChar char="-"/>
            </a:pPr>
            <a:r>
              <a:rPr lang="es-CO" sz="1050" dirty="0">
                <a:solidFill>
                  <a:schemeClr val="bg1"/>
                </a:solidFill>
              </a:rPr>
              <a:t>Real-time </a:t>
            </a:r>
            <a:r>
              <a:rPr lang="es-CO" sz="1050" dirty="0" err="1">
                <a:solidFill>
                  <a:schemeClr val="bg1"/>
                </a:solidFill>
              </a:rPr>
              <a:t>operation</a:t>
            </a:r>
            <a:r>
              <a:rPr lang="es-CO" sz="1050" dirty="0">
                <a:solidFill>
                  <a:schemeClr val="bg1"/>
                </a:solidFill>
              </a:rPr>
              <a:t> </a:t>
            </a:r>
            <a:r>
              <a:rPr lang="es-CO" sz="1050" dirty="0" err="1">
                <a:solidFill>
                  <a:schemeClr val="bg1"/>
                </a:solidFill>
              </a:rPr>
              <a:t>monitoring</a:t>
            </a:r>
            <a:endParaRPr lang="es-CO" sz="1050" dirty="0">
              <a:solidFill>
                <a:schemeClr val="bg1"/>
              </a:solidFill>
            </a:endParaRPr>
          </a:p>
          <a:p>
            <a:pPr marL="171446" indent="-171446">
              <a:buFontTx/>
              <a:buChar char="-"/>
            </a:pPr>
            <a:r>
              <a:rPr lang="es-CO" sz="1050" dirty="0" err="1">
                <a:solidFill>
                  <a:schemeClr val="bg1"/>
                </a:solidFill>
              </a:rPr>
              <a:t>Appointed</a:t>
            </a:r>
            <a:r>
              <a:rPr lang="es-CO" sz="1050" dirty="0">
                <a:solidFill>
                  <a:schemeClr val="bg1"/>
                </a:solidFill>
              </a:rPr>
              <a:t> </a:t>
            </a:r>
            <a:r>
              <a:rPr lang="es-CO" sz="1050" dirty="0" err="1">
                <a:solidFill>
                  <a:schemeClr val="bg1"/>
                </a:solidFill>
              </a:rPr>
              <a:t>architech</a:t>
            </a:r>
            <a:endParaRPr lang="es-CO" sz="1050" dirty="0">
              <a:solidFill>
                <a:schemeClr val="bg1"/>
              </a:solidFill>
            </a:endParaRPr>
          </a:p>
        </p:txBody>
      </p:sp>
      <p:pic>
        <p:nvPicPr>
          <p:cNvPr id="61" name="6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979" y="1417259"/>
            <a:ext cx="563064" cy="460769"/>
          </a:xfrm>
          <a:prstGeom prst="rect">
            <a:avLst/>
          </a:prstGeom>
        </p:spPr>
      </p:pic>
      <p:pic>
        <p:nvPicPr>
          <p:cNvPr id="62" name="6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4243" y="2736677"/>
            <a:ext cx="381172" cy="418110"/>
          </a:xfrm>
          <a:prstGeom prst="rect">
            <a:avLst/>
          </a:prstGeom>
          <a:noFill/>
          <a:ln>
            <a:noFill/>
          </a:ln>
        </p:spPr>
      </p:pic>
      <p:pic>
        <p:nvPicPr>
          <p:cNvPr id="63" name="6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9738" y="1539787"/>
            <a:ext cx="549623" cy="498279"/>
          </a:xfrm>
          <a:prstGeom prst="rect">
            <a:avLst/>
          </a:prstGeom>
        </p:spPr>
      </p:pic>
      <p:sp>
        <p:nvSpPr>
          <p:cNvPr id="21" name="20 Rectángulo"/>
          <p:cNvSpPr/>
          <p:nvPr/>
        </p:nvSpPr>
        <p:spPr>
          <a:xfrm>
            <a:off x="2780178" y="4128047"/>
            <a:ext cx="2942442" cy="484748"/>
          </a:xfrm>
          <a:prstGeom prst="rect">
            <a:avLst/>
          </a:prstGeom>
        </p:spPr>
        <p:txBody>
          <a:bodyPr wrap="square" lIns="68580" tIns="34290" rIns="68580" bIns="34290">
            <a:spAutoFit/>
          </a:bodyPr>
          <a:lstStyle/>
          <a:p>
            <a:pPr marL="171446" indent="-171446" algn="ctr">
              <a:buFont typeface="Arial" panose="020B0604020202020204" pitchFamily="34" charset="0"/>
              <a:buChar char="•"/>
            </a:pPr>
            <a:r>
              <a:rPr lang="es-CO" sz="900" b="1" dirty="0" err="1">
                <a:solidFill>
                  <a:schemeClr val="bg1"/>
                </a:solidFill>
              </a:rPr>
              <a:t>Permanent</a:t>
            </a:r>
            <a:r>
              <a:rPr lang="es-CO" sz="900" b="1" dirty="0">
                <a:solidFill>
                  <a:schemeClr val="bg1"/>
                </a:solidFill>
              </a:rPr>
              <a:t> </a:t>
            </a:r>
            <a:r>
              <a:rPr lang="es-CO" sz="900" b="1" dirty="0" err="1">
                <a:solidFill>
                  <a:schemeClr val="bg1"/>
                </a:solidFill>
              </a:rPr>
              <a:t>knowledge</a:t>
            </a:r>
            <a:r>
              <a:rPr lang="es-CO" sz="900" b="1" dirty="0">
                <a:solidFill>
                  <a:schemeClr val="bg1"/>
                </a:solidFill>
              </a:rPr>
              <a:t> transfer</a:t>
            </a:r>
          </a:p>
          <a:p>
            <a:pPr marL="171446" indent="-171446" algn="ctr">
              <a:buFont typeface="Arial" panose="020B0604020202020204" pitchFamily="34" charset="0"/>
              <a:buChar char="•"/>
            </a:pPr>
            <a:r>
              <a:rPr lang="es-CO" sz="900" b="1" dirty="0">
                <a:solidFill>
                  <a:schemeClr val="bg1"/>
                </a:solidFill>
              </a:rPr>
              <a:t>Management </a:t>
            </a:r>
            <a:r>
              <a:rPr lang="es-CO" sz="900" b="1" dirty="0" err="1">
                <a:solidFill>
                  <a:schemeClr val="bg1"/>
                </a:solidFill>
              </a:rPr>
              <a:t>of</a:t>
            </a:r>
            <a:r>
              <a:rPr lang="es-CO" sz="900" b="1" dirty="0">
                <a:solidFill>
                  <a:schemeClr val="bg1"/>
                </a:solidFill>
              </a:rPr>
              <a:t> </a:t>
            </a:r>
            <a:r>
              <a:rPr lang="es-CO" sz="900" b="1" dirty="0" err="1">
                <a:solidFill>
                  <a:schemeClr val="bg1"/>
                </a:solidFill>
              </a:rPr>
              <a:t>functional</a:t>
            </a:r>
            <a:r>
              <a:rPr lang="es-CO" sz="900" b="1" dirty="0">
                <a:solidFill>
                  <a:schemeClr val="bg1"/>
                </a:solidFill>
              </a:rPr>
              <a:t> </a:t>
            </a:r>
            <a:r>
              <a:rPr lang="es-CO" sz="900" b="1" dirty="0" err="1">
                <a:solidFill>
                  <a:schemeClr val="bg1"/>
                </a:solidFill>
              </a:rPr>
              <a:t>obseervations</a:t>
            </a:r>
            <a:endParaRPr lang="es-CO" sz="900" b="1" dirty="0">
              <a:solidFill>
                <a:schemeClr val="bg1"/>
              </a:solidFill>
            </a:endParaRPr>
          </a:p>
          <a:p>
            <a:pPr marL="171446" indent="-171446" algn="ctr">
              <a:buFont typeface="Arial" panose="020B0604020202020204" pitchFamily="34" charset="0"/>
              <a:buChar char="•"/>
            </a:pPr>
            <a:r>
              <a:rPr lang="es-CO" sz="900" b="1" dirty="0">
                <a:solidFill>
                  <a:schemeClr val="bg1"/>
                </a:solidFill>
              </a:rPr>
              <a:t>Agile </a:t>
            </a:r>
            <a:r>
              <a:rPr lang="es-CO" sz="900" b="1" dirty="0" err="1">
                <a:solidFill>
                  <a:schemeClr val="bg1"/>
                </a:solidFill>
              </a:rPr>
              <a:t>project</a:t>
            </a:r>
            <a:r>
              <a:rPr lang="es-CO" sz="900" b="1" dirty="0">
                <a:solidFill>
                  <a:schemeClr val="bg1"/>
                </a:solidFill>
              </a:rPr>
              <a:t> </a:t>
            </a:r>
            <a:r>
              <a:rPr lang="es-CO" sz="900" b="1" dirty="0" err="1">
                <a:solidFill>
                  <a:schemeClr val="bg1"/>
                </a:solidFill>
              </a:rPr>
              <a:t>management</a:t>
            </a:r>
            <a:endParaRPr lang="es-CO" sz="900" b="1" dirty="0">
              <a:solidFill>
                <a:schemeClr val="bg1"/>
              </a:solidFill>
            </a:endParaRPr>
          </a:p>
        </p:txBody>
      </p:sp>
      <p:sp>
        <p:nvSpPr>
          <p:cNvPr id="22" name="21 Pentágono"/>
          <p:cNvSpPr/>
          <p:nvPr/>
        </p:nvSpPr>
        <p:spPr>
          <a:xfrm>
            <a:off x="83110" y="4059466"/>
            <a:ext cx="8739848" cy="611594"/>
          </a:xfrm>
          <a:prstGeom prst="homePlate">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
          </a:p>
        </p:txBody>
      </p:sp>
      <p:sp>
        <p:nvSpPr>
          <p:cNvPr id="2" name="1 Rectángulo"/>
          <p:cNvSpPr/>
          <p:nvPr/>
        </p:nvSpPr>
        <p:spPr>
          <a:xfrm>
            <a:off x="3187156" y="973325"/>
            <a:ext cx="1207703" cy="207749"/>
          </a:xfrm>
          <a:prstGeom prst="rect">
            <a:avLst/>
          </a:prstGeom>
        </p:spPr>
        <p:txBody>
          <a:bodyPr wrap="none" lIns="68580" tIns="34290" rIns="68580" bIns="34290">
            <a:spAutoFit/>
          </a:bodyPr>
          <a:lstStyle/>
          <a:p>
            <a:pPr algn="ctr"/>
            <a:r>
              <a:rPr lang="es-CO" sz="900" b="1" dirty="0" err="1">
                <a:solidFill>
                  <a:schemeClr val="bg1"/>
                </a:solidFill>
              </a:rPr>
              <a:t>Solution</a:t>
            </a:r>
            <a:r>
              <a:rPr lang="es-CO" sz="900" b="1" dirty="0">
                <a:solidFill>
                  <a:schemeClr val="bg1"/>
                </a:solidFill>
              </a:rPr>
              <a:t> </a:t>
            </a:r>
            <a:r>
              <a:rPr lang="es-CO" sz="900" b="1" dirty="0" err="1">
                <a:solidFill>
                  <a:schemeClr val="bg1"/>
                </a:solidFill>
              </a:rPr>
              <a:t>preparation</a:t>
            </a:r>
            <a:endParaRPr lang="es-CO" sz="900" b="1" dirty="0">
              <a:solidFill>
                <a:schemeClr val="bg1"/>
              </a:solidFill>
            </a:endParaRPr>
          </a:p>
        </p:txBody>
      </p:sp>
      <p:grpSp>
        <p:nvGrpSpPr>
          <p:cNvPr id="9" name="Grupo 8"/>
          <p:cNvGrpSpPr/>
          <p:nvPr/>
        </p:nvGrpSpPr>
        <p:grpSpPr>
          <a:xfrm>
            <a:off x="7187636" y="1508979"/>
            <a:ext cx="1930966" cy="1735688"/>
            <a:chOff x="7187635" y="1508978"/>
            <a:chExt cx="1930966" cy="1735688"/>
          </a:xfrm>
        </p:grpSpPr>
        <p:grpSp>
          <p:nvGrpSpPr>
            <p:cNvPr id="65" name="Grupo 64"/>
            <p:cNvGrpSpPr/>
            <p:nvPr/>
          </p:nvGrpSpPr>
          <p:grpSpPr>
            <a:xfrm>
              <a:off x="7187635" y="1508978"/>
              <a:ext cx="1930966" cy="1735688"/>
              <a:chOff x="2780159" y="1218803"/>
              <a:chExt cx="2587009" cy="2325388"/>
            </a:xfrm>
          </p:grpSpPr>
          <p:pic>
            <p:nvPicPr>
              <p:cNvPr id="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543" r="85891" b="27543"/>
              <a:stretch/>
            </p:blipFill>
            <p:spPr bwMode="auto">
              <a:xfrm>
                <a:off x="2780159" y="1859280"/>
                <a:ext cx="425532" cy="1044434"/>
              </a:xfrm>
              <a:prstGeom prst="rect">
                <a:avLst/>
              </a:prstGeom>
              <a:noFill/>
              <a:extLst>
                <a:ext uri="{909E8E84-426E-40DD-AFC4-6F175D3DCCD1}">
                  <a14:hiddenFill xmlns:a14="http://schemas.microsoft.com/office/drawing/2010/main">
                    <a:solidFill>
                      <a:srgbClr val="FFFFFF"/>
                    </a:solidFill>
                  </a14:hiddenFill>
                </a:ext>
              </a:extLst>
            </p:spPr>
          </p:pic>
          <p:pic>
            <p:nvPicPr>
              <p:cNvPr id="67" name="4 Imagen"/>
              <p:cNvPicPr>
                <a:picLocks noChangeAspect="1"/>
              </p:cNvPicPr>
              <p:nvPr/>
            </p:nvPicPr>
            <p:blipFill rotWithShape="1">
              <a:blip r:embed="rId7" cstate="print">
                <a:extLst>
                  <a:ext uri="{28A0092B-C50C-407E-A947-70E740481C1C}">
                    <a14:useLocalDpi xmlns:a14="http://schemas.microsoft.com/office/drawing/2010/main" val="0"/>
                  </a:ext>
                </a:extLst>
              </a:blip>
              <a:srcRect l="3089"/>
              <a:stretch/>
            </p:blipFill>
            <p:spPr>
              <a:xfrm>
                <a:off x="3131820" y="1218803"/>
                <a:ext cx="2235348" cy="2325388"/>
              </a:xfrm>
              <a:prstGeom prst="rect">
                <a:avLst/>
              </a:prstGeom>
            </p:spPr>
          </p:pic>
        </p:grpSp>
        <p:sp>
          <p:nvSpPr>
            <p:cNvPr id="27" name="CuadroTexto 8">
              <a:extLst>
                <a:ext uri="{FF2B5EF4-FFF2-40B4-BE49-F238E27FC236}">
                  <a16:creationId xmlns:a16="http://schemas.microsoft.com/office/drawing/2014/main" id="{152FAF96-EA4B-468B-B148-012137660097}"/>
                </a:ext>
              </a:extLst>
            </p:cNvPr>
            <p:cNvSpPr txBox="1"/>
            <p:nvPr/>
          </p:nvSpPr>
          <p:spPr>
            <a:xfrm rot="2979441">
              <a:off x="8413067" y="1966353"/>
              <a:ext cx="758922" cy="276999"/>
            </a:xfrm>
            <a:prstGeom prst="rect">
              <a:avLst/>
            </a:prstGeom>
            <a:noFill/>
          </p:spPr>
          <p:txBody>
            <a:bodyPr wrap="square" rtlCol="0">
              <a:spAutoFit/>
            </a:bodyPr>
            <a:lstStyle/>
            <a:p>
              <a:pPr algn="ctr"/>
              <a:r>
                <a:rPr lang="es-CO" sz="600" dirty="0">
                  <a:solidFill>
                    <a:schemeClr val="bg1"/>
                  </a:solidFill>
                </a:rPr>
                <a:t>Continuos </a:t>
              </a:r>
              <a:r>
                <a:rPr lang="es-CO" sz="600" dirty="0" err="1">
                  <a:solidFill>
                    <a:schemeClr val="bg1"/>
                  </a:solidFill>
                </a:rPr>
                <a:t>update</a:t>
              </a:r>
              <a:endParaRPr lang="en-US" sz="600" dirty="0">
                <a:solidFill>
                  <a:schemeClr val="bg1"/>
                </a:solidFill>
              </a:endParaRPr>
            </a:p>
          </p:txBody>
        </p:sp>
        <p:sp>
          <p:nvSpPr>
            <p:cNvPr id="28" name="CuadroTexto 66">
              <a:extLst>
                <a:ext uri="{FF2B5EF4-FFF2-40B4-BE49-F238E27FC236}">
                  <a16:creationId xmlns:a16="http://schemas.microsoft.com/office/drawing/2014/main" id="{D355D2B4-7C43-426C-8864-8871F341AE52}"/>
                </a:ext>
              </a:extLst>
            </p:cNvPr>
            <p:cNvSpPr txBox="1"/>
            <p:nvPr/>
          </p:nvSpPr>
          <p:spPr>
            <a:xfrm rot="19040381">
              <a:off x="7368118" y="1757522"/>
              <a:ext cx="832438" cy="369332"/>
            </a:xfrm>
            <a:prstGeom prst="rect">
              <a:avLst/>
            </a:prstGeom>
            <a:noFill/>
          </p:spPr>
          <p:txBody>
            <a:bodyPr wrap="square" rtlCol="0">
              <a:spAutoFit/>
            </a:bodyPr>
            <a:lstStyle/>
            <a:p>
              <a:pPr algn="ctr"/>
              <a:endParaRPr lang="es-CO" sz="600" dirty="0">
                <a:solidFill>
                  <a:schemeClr val="bg1"/>
                </a:solidFill>
              </a:endParaRPr>
            </a:p>
            <a:p>
              <a:pPr algn="ctr"/>
              <a:r>
                <a:rPr lang="es-CO" sz="600" dirty="0" err="1">
                  <a:solidFill>
                    <a:schemeClr val="bg1"/>
                  </a:solidFill>
                </a:rPr>
                <a:t>Operation</a:t>
              </a:r>
              <a:r>
                <a:rPr lang="es-CO" sz="600" dirty="0">
                  <a:solidFill>
                    <a:schemeClr val="bg1"/>
                  </a:solidFill>
                </a:rPr>
                <a:t> and </a:t>
              </a:r>
              <a:r>
                <a:rPr lang="es-CO" sz="600" dirty="0" err="1">
                  <a:solidFill>
                    <a:schemeClr val="bg1"/>
                  </a:solidFill>
                </a:rPr>
                <a:t>support</a:t>
              </a:r>
              <a:endParaRPr lang="en-US" sz="600" dirty="0">
                <a:solidFill>
                  <a:schemeClr val="bg1"/>
                </a:solidFill>
              </a:endParaRPr>
            </a:p>
          </p:txBody>
        </p:sp>
        <p:sp>
          <p:nvSpPr>
            <p:cNvPr id="30" name="CuadroTexto 84">
              <a:extLst>
                <a:ext uri="{FF2B5EF4-FFF2-40B4-BE49-F238E27FC236}">
                  <a16:creationId xmlns:a16="http://schemas.microsoft.com/office/drawing/2014/main" id="{FB0380FB-A05D-4754-8DCA-D67D895B2CC2}"/>
                </a:ext>
              </a:extLst>
            </p:cNvPr>
            <p:cNvSpPr txBox="1"/>
            <p:nvPr/>
          </p:nvSpPr>
          <p:spPr>
            <a:xfrm>
              <a:off x="7864418" y="2198383"/>
              <a:ext cx="763125" cy="369332"/>
            </a:xfrm>
            <a:prstGeom prst="rect">
              <a:avLst/>
            </a:prstGeom>
            <a:noFill/>
          </p:spPr>
          <p:txBody>
            <a:bodyPr wrap="square" rtlCol="0">
              <a:spAutoFit/>
            </a:bodyPr>
            <a:lstStyle/>
            <a:p>
              <a:pPr algn="ctr"/>
              <a:r>
                <a:rPr lang="es-CO" sz="600" dirty="0" err="1">
                  <a:solidFill>
                    <a:schemeClr val="bg1"/>
                  </a:solidFill>
                </a:rPr>
                <a:t>Transformation</a:t>
              </a:r>
              <a:r>
                <a:rPr lang="es-CO" sz="600" dirty="0">
                  <a:solidFill>
                    <a:schemeClr val="bg1"/>
                  </a:solidFill>
                </a:rPr>
                <a:t> and </a:t>
              </a:r>
              <a:r>
                <a:rPr lang="es-CO" sz="600" dirty="0" err="1">
                  <a:solidFill>
                    <a:schemeClr val="bg1"/>
                  </a:solidFill>
                </a:rPr>
                <a:t>continuous</a:t>
              </a:r>
              <a:r>
                <a:rPr lang="es-CO" sz="600" dirty="0">
                  <a:solidFill>
                    <a:schemeClr val="bg1"/>
                  </a:solidFill>
                </a:rPr>
                <a:t> </a:t>
              </a:r>
              <a:r>
                <a:rPr lang="es-CO" sz="600" dirty="0" err="1">
                  <a:solidFill>
                    <a:schemeClr val="bg1"/>
                  </a:solidFill>
                </a:rPr>
                <a:t>improvement</a:t>
              </a:r>
              <a:endParaRPr lang="en-US" sz="600" dirty="0">
                <a:solidFill>
                  <a:schemeClr val="bg1"/>
                </a:solidFill>
              </a:endParaRPr>
            </a:p>
          </p:txBody>
        </p:sp>
        <p:sp>
          <p:nvSpPr>
            <p:cNvPr id="34" name="CuadroTexto 84">
              <a:extLst>
                <a:ext uri="{FF2B5EF4-FFF2-40B4-BE49-F238E27FC236}">
                  <a16:creationId xmlns:a16="http://schemas.microsoft.com/office/drawing/2014/main" id="{FB0380FB-A05D-4754-8DCA-D67D895B2CC2}"/>
                </a:ext>
              </a:extLst>
            </p:cNvPr>
            <p:cNvSpPr txBox="1"/>
            <p:nvPr/>
          </p:nvSpPr>
          <p:spPr>
            <a:xfrm>
              <a:off x="7841392" y="2817642"/>
              <a:ext cx="854244" cy="276999"/>
            </a:xfrm>
            <a:prstGeom prst="rect">
              <a:avLst/>
            </a:prstGeom>
            <a:noFill/>
          </p:spPr>
          <p:txBody>
            <a:bodyPr wrap="square" rtlCol="0">
              <a:spAutoFit/>
            </a:bodyPr>
            <a:lstStyle/>
            <a:p>
              <a:pPr algn="ctr"/>
              <a:r>
                <a:rPr lang="es-CO" sz="600" dirty="0" err="1">
                  <a:solidFill>
                    <a:schemeClr val="bg1"/>
                  </a:solidFill>
                </a:rPr>
                <a:t>Innovative</a:t>
              </a:r>
              <a:r>
                <a:rPr lang="es-CO" sz="600" dirty="0">
                  <a:solidFill>
                    <a:schemeClr val="bg1"/>
                  </a:solidFill>
                </a:rPr>
                <a:t> </a:t>
              </a:r>
              <a:r>
                <a:rPr lang="es-CO" sz="600" dirty="0" err="1">
                  <a:solidFill>
                    <a:schemeClr val="bg1"/>
                  </a:solidFill>
                </a:rPr>
                <a:t>capabilities</a:t>
              </a:r>
              <a:endParaRPr lang="en-US" sz="600" dirty="0">
                <a:solidFill>
                  <a:schemeClr val="bg1"/>
                </a:solidFill>
              </a:endParaRPr>
            </a:p>
          </p:txBody>
        </p:sp>
      </p:grpSp>
      <p:sp>
        <p:nvSpPr>
          <p:cNvPr id="4" name="Title 3">
            <a:extLst>
              <a:ext uri="{FF2B5EF4-FFF2-40B4-BE49-F238E27FC236}">
                <a16:creationId xmlns:a16="http://schemas.microsoft.com/office/drawing/2014/main" id="{302D9A3E-35E5-49B1-B17C-C1496EF1D3A9}"/>
              </a:ext>
            </a:extLst>
          </p:cNvPr>
          <p:cNvSpPr>
            <a:spLocks noGrp="1"/>
          </p:cNvSpPr>
          <p:nvPr>
            <p:ph type="title"/>
          </p:nvPr>
        </p:nvSpPr>
        <p:spPr/>
        <p:txBody>
          <a:bodyPr/>
          <a:lstStyle/>
          <a:p>
            <a:r>
              <a:rPr lang="es-ES" dirty="0" err="1">
                <a:solidFill>
                  <a:srgbClr val="FFFFFF"/>
                </a:solidFill>
              </a:rPr>
              <a:t>Implementation</a:t>
            </a:r>
            <a:r>
              <a:rPr lang="es-ES" dirty="0">
                <a:solidFill>
                  <a:srgbClr val="FFFFFF"/>
                </a:solidFill>
              </a:rPr>
              <a:t> </a:t>
            </a:r>
            <a:r>
              <a:rPr lang="es-ES" dirty="0" err="1">
                <a:solidFill>
                  <a:srgbClr val="FFFFFF"/>
                </a:solidFill>
              </a:rPr>
              <a:t>Methodology</a:t>
            </a:r>
            <a:endParaRPr lang="es-CO" dirty="0"/>
          </a:p>
        </p:txBody>
      </p:sp>
    </p:spTree>
    <p:extLst>
      <p:ext uri="{BB962C8B-B14F-4D97-AF65-F5344CB8AC3E}">
        <p14:creationId xmlns:p14="http://schemas.microsoft.com/office/powerpoint/2010/main" val="30425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xit" presetSubtype="0" fill="hold" grpId="0" nodeType="withEffect">
                                  <p:stCondLst>
                                    <p:cond delay="0"/>
                                  </p:stCondLst>
                                  <p:childTnLst>
                                    <p:animEffect transition="out" filter="fade">
                                      <p:cBhvr>
                                        <p:cTn id="12" dur="500"/>
                                        <p:tgtEl>
                                          <p:spTgt spid="51"/>
                                        </p:tgtEl>
                                      </p:cBhvr>
                                    </p:animEffect>
                                    <p:set>
                                      <p:cBhvr>
                                        <p:cTn id="13" dur="1" fill="hold">
                                          <p:stCondLst>
                                            <p:cond delay="499"/>
                                          </p:stCondLst>
                                        </p:cTn>
                                        <p:tgtEl>
                                          <p:spTgt spid="5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0" presetClass="entr"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par>
                                <p:cTn id="27" presetID="10" presetClass="exit" presetSubtype="0" fill="hold" grpId="0" nodeType="withEffect">
                                  <p:stCondLst>
                                    <p:cond delay="0"/>
                                  </p:stCondLst>
                                  <p:childTnLst>
                                    <p:animEffect transition="out" filter="fade">
                                      <p:cBhvr>
                                        <p:cTn id="28" dur="500"/>
                                        <p:tgtEl>
                                          <p:spTgt spid="57"/>
                                        </p:tgtEl>
                                      </p:cBhvr>
                                    </p:animEffect>
                                    <p:set>
                                      <p:cBhvr>
                                        <p:cTn id="29" dur="1" fill="hold">
                                          <p:stCondLst>
                                            <p:cond delay="499"/>
                                          </p:stCondLst>
                                        </p:cTn>
                                        <p:tgtEl>
                                          <p:spTgt spid="5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xit" presetSubtype="0" fill="hold" grpId="0" nodeType="withEffect">
                                  <p:stCondLst>
                                    <p:cond delay="0"/>
                                  </p:stCondLst>
                                  <p:childTnLst>
                                    <p:animEffect transition="out" filter="fade">
                                      <p:cBhvr>
                                        <p:cTn id="42" dur="500"/>
                                        <p:tgtEl>
                                          <p:spTgt spid="58"/>
                                        </p:tgtEl>
                                      </p:cBhvr>
                                    </p:animEffect>
                                    <p:set>
                                      <p:cBhvr>
                                        <p:cTn id="43" dur="1" fill="hold">
                                          <p:stCondLst>
                                            <p:cond delay="499"/>
                                          </p:stCondLst>
                                        </p:cTn>
                                        <p:tgtEl>
                                          <p:spTgt spid="5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xit" presetSubtype="0" fill="hold" grpId="0" nodeType="withEffect">
                                  <p:stCondLst>
                                    <p:cond delay="0"/>
                                  </p:stCondLst>
                                  <p:childTnLst>
                                    <p:animEffect transition="out" filter="fade">
                                      <p:cBhvr>
                                        <p:cTn id="50" dur="500"/>
                                        <p:tgtEl>
                                          <p:spTgt spid="59"/>
                                        </p:tgtEl>
                                      </p:cBhvr>
                                    </p:animEffect>
                                    <p:set>
                                      <p:cBhvr>
                                        <p:cTn id="51" dur="1" fill="hold">
                                          <p:stCondLst>
                                            <p:cond delay="499"/>
                                          </p:stCondLst>
                                        </p:cTn>
                                        <p:tgtEl>
                                          <p:spTgt spid="59"/>
                                        </p:tgtEl>
                                        <p:attrNameLst>
                                          <p:attrName>style.visibility</p:attrName>
                                        </p:attrNameLst>
                                      </p:cBhvr>
                                      <p:to>
                                        <p:strVal val="hidden"/>
                                      </p:to>
                                    </p:set>
                                  </p:childTnLst>
                                </p:cTn>
                              </p:par>
                              <p:par>
                                <p:cTn id="52" presetID="10" presetClass="entr" presetSubtype="0" fill="hold" grpId="1"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60"/>
                                        </p:tgtEl>
                                      </p:cBhvr>
                                    </p:animEffect>
                                    <p:set>
                                      <p:cBhvr>
                                        <p:cTn id="59" dur="1" fill="hold">
                                          <p:stCondLst>
                                            <p:cond delay="499"/>
                                          </p:stCondLst>
                                        </p:cTn>
                                        <p:tgtEl>
                                          <p:spTgt spid="60"/>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51" grpId="0"/>
      <p:bldP spid="57" grpId="0"/>
      <p:bldP spid="57" grpId="1"/>
      <p:bldP spid="58" grpId="0"/>
      <p:bldP spid="58" grpId="1"/>
      <p:bldP spid="59" grpId="0"/>
      <p:bldP spid="59" grpId="1"/>
      <p:bldP spid="60" grpId="0"/>
      <p:bldP spid="60" grpId="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579564" y="1215532"/>
            <a:ext cx="941548" cy="593666"/>
            <a:chOff x="695022" y="1494272"/>
            <a:chExt cx="966819" cy="609601"/>
          </a:xfrm>
        </p:grpSpPr>
        <p:pic>
          <p:nvPicPr>
            <p:cNvPr id="1026" name="Picture 2" descr="C:\Users\jvargasp\Downloads\work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022" y="1494272"/>
              <a:ext cx="481468" cy="4814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jvargasp\Downloads\work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373" y="1494272"/>
              <a:ext cx="481468" cy="4814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jvargasp\Downloads\work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639" y="1622405"/>
              <a:ext cx="481468" cy="48146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1">
            <a:extLst>
              <a:ext uri="{FF2B5EF4-FFF2-40B4-BE49-F238E27FC236}">
                <a16:creationId xmlns:a16="http://schemas.microsoft.com/office/drawing/2014/main" id="{C8E546D7-D7E3-4C2E-9A92-71E02205EA05}"/>
              </a:ext>
            </a:extLst>
          </p:cNvPr>
          <p:cNvSpPr txBox="1">
            <a:spLocks/>
          </p:cNvSpPr>
          <p:nvPr/>
        </p:nvSpPr>
        <p:spPr>
          <a:xfrm>
            <a:off x="56450" y="766703"/>
            <a:ext cx="1987776" cy="374853"/>
          </a:xfrm>
          <a:prstGeom prst="rect">
            <a:avLst/>
          </a:prstGeom>
          <a:ln>
            <a:noFill/>
          </a:ln>
        </p:spPr>
        <p:txBody>
          <a:bodyPr vert="horz" lIns="91440" tIns="45720" rIns="91440" bIns="4572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n-US" sz="1000" dirty="0">
                <a:solidFill>
                  <a:schemeClr val="bg1"/>
                </a:solidFill>
                <a:latin typeface="+mn-lt"/>
              </a:rPr>
              <a:t>Forms (11) to deliver the information to be migrated</a:t>
            </a:r>
          </a:p>
        </p:txBody>
      </p:sp>
      <p:pic>
        <p:nvPicPr>
          <p:cNvPr id="1027" name="Picture 3" descr="C:\Users\jvargasp\Download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414" y="1287876"/>
            <a:ext cx="439836" cy="43983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24 Grupo"/>
          <p:cNvGrpSpPr/>
          <p:nvPr/>
        </p:nvGrpSpPr>
        <p:grpSpPr>
          <a:xfrm>
            <a:off x="5158607" y="1061803"/>
            <a:ext cx="840295" cy="645051"/>
            <a:chOff x="4796340" y="1223625"/>
            <a:chExt cx="1159420" cy="834019"/>
          </a:xfrm>
        </p:grpSpPr>
        <p:grpSp>
          <p:nvGrpSpPr>
            <p:cNvPr id="23" name="22 Grupo"/>
            <p:cNvGrpSpPr/>
            <p:nvPr/>
          </p:nvGrpSpPr>
          <p:grpSpPr>
            <a:xfrm>
              <a:off x="4796340" y="1540498"/>
              <a:ext cx="827037" cy="517146"/>
              <a:chOff x="5061233" y="1540498"/>
              <a:chExt cx="827037" cy="517146"/>
            </a:xfrm>
          </p:grpSpPr>
          <p:pic>
            <p:nvPicPr>
              <p:cNvPr id="26" name="Picture 4" descr="C:\Users\jvargasp\Downloads\stat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64" b="10164"/>
              <a:stretch/>
            </p:blipFill>
            <p:spPr bwMode="auto">
              <a:xfrm>
                <a:off x="5061233" y="1593616"/>
                <a:ext cx="515750" cy="4109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vargasp\Downloads\stat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64" b="10164"/>
              <a:stretch/>
            </p:blipFill>
            <p:spPr bwMode="auto">
              <a:xfrm>
                <a:off x="5239180" y="1540498"/>
                <a:ext cx="649090" cy="51714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9" name="Picture 5" descr="C:\Users\jvargasp\Downloads\check.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955" b="11955"/>
            <a:stretch/>
          </p:blipFill>
          <p:spPr bwMode="auto">
            <a:xfrm>
              <a:off x="5392210" y="1223625"/>
              <a:ext cx="563550" cy="4288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C:\Users\jvargasp\Downloads\databa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5629" y="2195759"/>
            <a:ext cx="538163" cy="53816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23 Grupo"/>
          <p:cNvGrpSpPr/>
          <p:nvPr/>
        </p:nvGrpSpPr>
        <p:grpSpPr>
          <a:xfrm>
            <a:off x="5099282" y="2986378"/>
            <a:ext cx="866234" cy="720368"/>
            <a:chOff x="4987545" y="2767039"/>
            <a:chExt cx="968215" cy="805178"/>
          </a:xfrm>
        </p:grpSpPr>
        <p:pic>
          <p:nvPicPr>
            <p:cNvPr id="32" name="Picture 4" descr="C:\Users\jvargasp\Downloads\stat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64" b="10164"/>
            <a:stretch/>
          </p:blipFill>
          <p:spPr bwMode="auto">
            <a:xfrm>
              <a:off x="4987545" y="3055071"/>
              <a:ext cx="649090" cy="517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jvargasp\Downloads\check.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1955" b="11955"/>
            <a:stretch/>
          </p:blipFill>
          <p:spPr bwMode="auto">
            <a:xfrm>
              <a:off x="5392210" y="2767039"/>
              <a:ext cx="563550" cy="4288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C:\Users\jvargasp\Downloads\searc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6370" y="3185647"/>
            <a:ext cx="561506" cy="561504"/>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27 Grupo"/>
          <p:cNvGrpSpPr/>
          <p:nvPr/>
        </p:nvGrpSpPr>
        <p:grpSpPr>
          <a:xfrm>
            <a:off x="2557573" y="2170358"/>
            <a:ext cx="588963" cy="588963"/>
            <a:chOff x="2640123" y="2365938"/>
            <a:chExt cx="588963" cy="588963"/>
          </a:xfrm>
        </p:grpSpPr>
        <p:pic>
          <p:nvPicPr>
            <p:cNvPr id="1032" name="Picture 8" descr="C:\Users\jvargasp\Downloads\fil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0123" y="2365938"/>
              <a:ext cx="588963" cy="588963"/>
            </a:xfrm>
            <a:prstGeom prst="rect">
              <a:avLst/>
            </a:prstGeom>
            <a:noFill/>
            <a:extLst>
              <a:ext uri="{909E8E84-426E-40DD-AFC4-6F175D3DCCD1}">
                <a14:hiddenFill xmlns:a14="http://schemas.microsoft.com/office/drawing/2010/main">
                  <a:solidFill>
                    <a:srgbClr val="FFFFFF"/>
                  </a:solidFill>
                </a14:hiddenFill>
              </a:ext>
            </a:extLst>
          </p:spPr>
        </p:pic>
        <p:sp>
          <p:nvSpPr>
            <p:cNvPr id="27" name="26 Triángulo isósceles"/>
            <p:cNvSpPr/>
            <p:nvPr/>
          </p:nvSpPr>
          <p:spPr>
            <a:xfrm rot="5400000">
              <a:off x="2841774" y="2580394"/>
              <a:ext cx="185659" cy="1600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cxnSp>
        <p:nvCxnSpPr>
          <p:cNvPr id="38" name="37 Conector recto de flecha"/>
          <p:cNvCxnSpPr>
            <a:stCxn id="1027" idx="3"/>
            <a:endCxn id="26" idx="1"/>
          </p:cNvCxnSpPr>
          <p:nvPr/>
        </p:nvCxnSpPr>
        <p:spPr>
          <a:xfrm flipV="1">
            <a:off x="4006250" y="1506867"/>
            <a:ext cx="1152357" cy="92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6" name="Title 1">
            <a:extLst>
              <a:ext uri="{FF2B5EF4-FFF2-40B4-BE49-F238E27FC236}">
                <a16:creationId xmlns:a16="http://schemas.microsoft.com/office/drawing/2014/main" id="{C8E546D7-D7E3-4C2E-9A92-71E02205EA05}"/>
              </a:ext>
            </a:extLst>
          </p:cNvPr>
          <p:cNvSpPr txBox="1">
            <a:spLocks/>
          </p:cNvSpPr>
          <p:nvPr/>
        </p:nvSpPr>
        <p:spPr>
          <a:xfrm>
            <a:off x="3310356" y="1790621"/>
            <a:ext cx="951950" cy="342892"/>
          </a:xfrm>
          <a:prstGeom prst="rect">
            <a:avLst/>
          </a:prstGeom>
          <a:ln>
            <a:noFill/>
          </a:ln>
        </p:spPr>
        <p:txBody>
          <a:bodyPr vert="horz" lIns="91440" tIns="45720" rIns="91440" bIns="4572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s-US" sz="800" dirty="0" err="1">
                <a:solidFill>
                  <a:schemeClr val="bg1"/>
                </a:solidFill>
                <a:latin typeface="+mn-lt"/>
              </a:rPr>
              <a:t>Extract</a:t>
            </a:r>
            <a:r>
              <a:rPr lang="es-US" sz="800" dirty="0">
                <a:solidFill>
                  <a:schemeClr val="bg1"/>
                </a:solidFill>
                <a:latin typeface="+mn-lt"/>
              </a:rPr>
              <a:t> and </a:t>
            </a:r>
            <a:r>
              <a:rPr lang="es-US" sz="800" dirty="0" err="1">
                <a:solidFill>
                  <a:schemeClr val="bg1"/>
                </a:solidFill>
                <a:latin typeface="+mn-lt"/>
              </a:rPr>
              <a:t>transform</a:t>
            </a:r>
            <a:r>
              <a:rPr lang="es-US" sz="800" dirty="0">
                <a:solidFill>
                  <a:schemeClr val="bg1"/>
                </a:solidFill>
                <a:latin typeface="+mn-lt"/>
              </a:rPr>
              <a:t> data  </a:t>
            </a:r>
          </a:p>
        </p:txBody>
      </p:sp>
      <p:sp>
        <p:nvSpPr>
          <p:cNvPr id="57" name="Title 1">
            <a:extLst>
              <a:ext uri="{FF2B5EF4-FFF2-40B4-BE49-F238E27FC236}">
                <a16:creationId xmlns:a16="http://schemas.microsoft.com/office/drawing/2014/main" id="{C8E546D7-D7E3-4C2E-9A92-71E02205EA05}"/>
              </a:ext>
            </a:extLst>
          </p:cNvPr>
          <p:cNvSpPr txBox="1">
            <a:spLocks/>
          </p:cNvSpPr>
          <p:nvPr/>
        </p:nvSpPr>
        <p:spPr>
          <a:xfrm>
            <a:off x="4985349" y="1772515"/>
            <a:ext cx="951950" cy="238610"/>
          </a:xfrm>
          <a:prstGeom prst="rect">
            <a:avLst/>
          </a:prstGeom>
          <a:ln>
            <a:noFill/>
          </a:ln>
        </p:spPr>
        <p:txBody>
          <a:bodyPr vert="horz" lIns="91440" tIns="45720" rIns="91440" bIns="4572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s-US" sz="800" dirty="0" err="1">
                <a:solidFill>
                  <a:schemeClr val="bg1"/>
                </a:solidFill>
                <a:latin typeface="+mn-lt"/>
              </a:rPr>
              <a:t>Validate</a:t>
            </a:r>
            <a:r>
              <a:rPr lang="es-US" sz="800" dirty="0">
                <a:solidFill>
                  <a:schemeClr val="bg1"/>
                </a:solidFill>
                <a:latin typeface="+mn-lt"/>
              </a:rPr>
              <a:t> data</a:t>
            </a:r>
          </a:p>
        </p:txBody>
      </p:sp>
      <p:sp>
        <p:nvSpPr>
          <p:cNvPr id="58" name="Title 1">
            <a:extLst>
              <a:ext uri="{FF2B5EF4-FFF2-40B4-BE49-F238E27FC236}">
                <a16:creationId xmlns:a16="http://schemas.microsoft.com/office/drawing/2014/main" id="{C8E546D7-D7E3-4C2E-9A92-71E02205EA05}"/>
              </a:ext>
            </a:extLst>
          </p:cNvPr>
          <p:cNvSpPr txBox="1">
            <a:spLocks/>
          </p:cNvSpPr>
          <p:nvPr/>
        </p:nvSpPr>
        <p:spPr>
          <a:xfrm>
            <a:off x="5998735" y="2745019"/>
            <a:ext cx="951950" cy="238610"/>
          </a:xfrm>
          <a:prstGeom prst="rect">
            <a:avLst/>
          </a:prstGeom>
          <a:ln>
            <a:noFill/>
          </a:ln>
        </p:spPr>
        <p:txBody>
          <a:bodyPr vert="horz" lIns="91440" tIns="45720" rIns="91440" bIns="4572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s-US" sz="800" dirty="0">
                <a:solidFill>
                  <a:schemeClr val="bg1"/>
                </a:solidFill>
                <a:latin typeface="+mn-lt"/>
              </a:rPr>
              <a:t>Load data</a:t>
            </a:r>
          </a:p>
        </p:txBody>
      </p:sp>
      <p:sp>
        <p:nvSpPr>
          <p:cNvPr id="63" name="Title 1">
            <a:extLst>
              <a:ext uri="{FF2B5EF4-FFF2-40B4-BE49-F238E27FC236}">
                <a16:creationId xmlns:a16="http://schemas.microsoft.com/office/drawing/2014/main" id="{C8E546D7-D7E3-4C2E-9A92-71E02205EA05}"/>
              </a:ext>
            </a:extLst>
          </p:cNvPr>
          <p:cNvSpPr txBox="1">
            <a:spLocks/>
          </p:cNvSpPr>
          <p:nvPr/>
        </p:nvSpPr>
        <p:spPr>
          <a:xfrm>
            <a:off x="4740307" y="3769482"/>
            <a:ext cx="951950" cy="238610"/>
          </a:xfrm>
          <a:prstGeom prst="rect">
            <a:avLst/>
          </a:prstGeom>
          <a:ln>
            <a:noFill/>
          </a:ln>
        </p:spPr>
        <p:txBody>
          <a:bodyPr vert="horz" lIns="91440" tIns="45720" rIns="91440" bIns="4572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s-US" sz="800" dirty="0" err="1">
                <a:solidFill>
                  <a:schemeClr val="bg1"/>
                </a:solidFill>
                <a:latin typeface="+mn-lt"/>
              </a:rPr>
              <a:t>Verify</a:t>
            </a:r>
            <a:r>
              <a:rPr lang="es-US" sz="800" dirty="0">
                <a:solidFill>
                  <a:schemeClr val="bg1"/>
                </a:solidFill>
                <a:latin typeface="+mn-lt"/>
              </a:rPr>
              <a:t> data</a:t>
            </a:r>
          </a:p>
        </p:txBody>
      </p:sp>
      <p:sp>
        <p:nvSpPr>
          <p:cNvPr id="64" name="Title 1">
            <a:extLst>
              <a:ext uri="{FF2B5EF4-FFF2-40B4-BE49-F238E27FC236}">
                <a16:creationId xmlns:a16="http://schemas.microsoft.com/office/drawing/2014/main" id="{C8E546D7-D7E3-4C2E-9A92-71E02205EA05}"/>
              </a:ext>
            </a:extLst>
          </p:cNvPr>
          <p:cNvSpPr txBox="1">
            <a:spLocks/>
          </p:cNvSpPr>
          <p:nvPr/>
        </p:nvSpPr>
        <p:spPr>
          <a:xfrm>
            <a:off x="3174167" y="3769482"/>
            <a:ext cx="1225912" cy="238610"/>
          </a:xfrm>
          <a:prstGeom prst="rect">
            <a:avLst/>
          </a:prstGeom>
          <a:ln>
            <a:noFill/>
          </a:ln>
        </p:spPr>
        <p:txBody>
          <a:bodyPr vert="horz" lIns="91440" tIns="45720" rIns="91440" bIns="4572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s-US" sz="800" dirty="0" err="1">
                <a:solidFill>
                  <a:schemeClr val="bg1"/>
                </a:solidFill>
                <a:latin typeface="+mn-lt"/>
              </a:rPr>
              <a:t>Identify</a:t>
            </a:r>
            <a:r>
              <a:rPr lang="es-US" sz="800" dirty="0">
                <a:solidFill>
                  <a:schemeClr val="bg1"/>
                </a:solidFill>
                <a:latin typeface="+mn-lt"/>
              </a:rPr>
              <a:t> </a:t>
            </a:r>
            <a:r>
              <a:rPr lang="es-US" sz="800" dirty="0" err="1">
                <a:solidFill>
                  <a:schemeClr val="bg1"/>
                </a:solidFill>
                <a:latin typeface="+mn-lt"/>
              </a:rPr>
              <a:t>structure</a:t>
            </a:r>
            <a:r>
              <a:rPr lang="es-US" sz="800" dirty="0">
                <a:solidFill>
                  <a:schemeClr val="bg1"/>
                </a:solidFill>
                <a:latin typeface="+mn-lt"/>
              </a:rPr>
              <a:t> </a:t>
            </a:r>
          </a:p>
        </p:txBody>
      </p:sp>
      <p:sp>
        <p:nvSpPr>
          <p:cNvPr id="65" name="Title 1">
            <a:extLst>
              <a:ext uri="{FF2B5EF4-FFF2-40B4-BE49-F238E27FC236}">
                <a16:creationId xmlns:a16="http://schemas.microsoft.com/office/drawing/2014/main" id="{6913290A-1EA3-40A5-A9D2-E6169576CD4B}"/>
              </a:ext>
            </a:extLst>
          </p:cNvPr>
          <p:cNvSpPr txBox="1">
            <a:spLocks/>
          </p:cNvSpPr>
          <p:nvPr/>
        </p:nvSpPr>
        <p:spPr>
          <a:xfrm>
            <a:off x="3486294" y="2372010"/>
            <a:ext cx="2341538" cy="419192"/>
          </a:xfrm>
          <a:prstGeom prst="rect">
            <a:avLst/>
          </a:prstGeom>
          <a:ln>
            <a:noFill/>
          </a:ln>
        </p:spPr>
        <p:txBody>
          <a:bodyPr vert="horz" lIns="91440" tIns="45720" rIns="91440" bIns="45720" rtlCol="0" anchor="ctr">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n-US" sz="1000" dirty="0">
                <a:solidFill>
                  <a:schemeClr val="bg1"/>
                </a:solidFill>
                <a:latin typeface="+mn-lt"/>
              </a:rPr>
              <a:t>File validation tool (Integrity and Quality) </a:t>
            </a:r>
          </a:p>
        </p:txBody>
      </p:sp>
      <p:sp>
        <p:nvSpPr>
          <p:cNvPr id="69" name="Title 1">
            <a:extLst>
              <a:ext uri="{FF2B5EF4-FFF2-40B4-BE49-F238E27FC236}">
                <a16:creationId xmlns:a16="http://schemas.microsoft.com/office/drawing/2014/main" id="{C8E546D7-D7E3-4C2E-9A92-71E02205EA05}"/>
              </a:ext>
            </a:extLst>
          </p:cNvPr>
          <p:cNvSpPr txBox="1">
            <a:spLocks/>
          </p:cNvSpPr>
          <p:nvPr/>
        </p:nvSpPr>
        <p:spPr>
          <a:xfrm>
            <a:off x="6811585" y="840618"/>
            <a:ext cx="1987776" cy="610335"/>
          </a:xfrm>
          <a:prstGeom prst="rect">
            <a:avLst/>
          </a:prstGeom>
          <a:ln>
            <a:noFill/>
          </a:ln>
        </p:spPr>
        <p:txBody>
          <a:bodyPr vert="horz" lIns="91440" tIns="45720" rIns="91440" bIns="45720" rtlCol="0" anchor="ctr">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n-US" sz="1000" dirty="0">
                <a:solidFill>
                  <a:schemeClr val="bg1"/>
                </a:solidFill>
                <a:latin typeface="+mn-lt"/>
              </a:rPr>
              <a:t>Automatized load per functional group, validating data consistency</a:t>
            </a:r>
          </a:p>
        </p:txBody>
      </p:sp>
      <p:pic>
        <p:nvPicPr>
          <p:cNvPr id="1033" name="Picture 9" descr="C:\Users\jvargasp\Downloads\database (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4212" y="2931135"/>
            <a:ext cx="518398" cy="51839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Users\jvargasp\Downloads\stats.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164" b="10164"/>
          <a:stretch/>
        </p:blipFill>
        <p:spPr bwMode="auto">
          <a:xfrm>
            <a:off x="7724503" y="4126033"/>
            <a:ext cx="737815" cy="587835"/>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61 Conector recto de flecha"/>
          <p:cNvCxnSpPr>
            <a:cxnSpLocks/>
            <a:stCxn id="1033" idx="2"/>
            <a:endCxn id="75" idx="0"/>
          </p:cNvCxnSpPr>
          <p:nvPr/>
        </p:nvCxnSpPr>
        <p:spPr>
          <a:xfrm>
            <a:off x="8093411" y="3449533"/>
            <a:ext cx="0" cy="67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4" name="Picture 10" descr="C:\Users\jvargasp\Downloads\search (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93476" y="4443600"/>
            <a:ext cx="537684" cy="537683"/>
          </a:xfrm>
          <a:prstGeom prst="rect">
            <a:avLst/>
          </a:prstGeom>
          <a:noFill/>
          <a:extLst>
            <a:ext uri="{909E8E84-426E-40DD-AFC4-6F175D3DCCD1}">
              <a14:hiddenFill xmlns:a14="http://schemas.microsoft.com/office/drawing/2010/main">
                <a:solidFill>
                  <a:srgbClr val="FFFFFF"/>
                </a:solidFill>
              </a14:hiddenFill>
            </a:ext>
          </a:extLst>
        </p:spPr>
      </p:pic>
      <p:sp>
        <p:nvSpPr>
          <p:cNvPr id="66" name="65 Rectángulo"/>
          <p:cNvSpPr/>
          <p:nvPr/>
        </p:nvSpPr>
        <p:spPr>
          <a:xfrm>
            <a:off x="5965515" y="4064805"/>
            <a:ext cx="1042534" cy="414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t>END</a:t>
            </a:r>
          </a:p>
        </p:txBody>
      </p:sp>
      <p:sp>
        <p:nvSpPr>
          <p:cNvPr id="70" name="69 Flecha derecha"/>
          <p:cNvSpPr/>
          <p:nvPr/>
        </p:nvSpPr>
        <p:spPr>
          <a:xfrm>
            <a:off x="7080067" y="4164575"/>
            <a:ext cx="419343" cy="22182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6" name="85 Rectángulo"/>
          <p:cNvSpPr/>
          <p:nvPr/>
        </p:nvSpPr>
        <p:spPr>
          <a:xfrm>
            <a:off x="2104002" y="4064805"/>
            <a:ext cx="1042534" cy="414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t>START</a:t>
            </a:r>
          </a:p>
        </p:txBody>
      </p:sp>
      <p:sp>
        <p:nvSpPr>
          <p:cNvPr id="89" name="Title 1">
            <a:extLst>
              <a:ext uri="{FF2B5EF4-FFF2-40B4-BE49-F238E27FC236}">
                <a16:creationId xmlns:a16="http://schemas.microsoft.com/office/drawing/2014/main" id="{C8E546D7-D7E3-4C2E-9A92-71E02205EA05}"/>
              </a:ext>
            </a:extLst>
          </p:cNvPr>
          <p:cNvSpPr txBox="1">
            <a:spLocks/>
          </p:cNvSpPr>
          <p:nvPr/>
        </p:nvSpPr>
        <p:spPr>
          <a:xfrm>
            <a:off x="3537025" y="4372348"/>
            <a:ext cx="2044950" cy="537683"/>
          </a:xfrm>
          <a:prstGeom prst="rect">
            <a:avLst/>
          </a:prstGeom>
          <a:ln>
            <a:noFill/>
          </a:ln>
        </p:spPr>
        <p:txBody>
          <a:bodyPr vert="horz" lIns="91440" tIns="45720" rIns="91440" bIns="4572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n-US" sz="1000" dirty="0">
                <a:solidFill>
                  <a:schemeClr val="bg1"/>
                </a:solidFill>
                <a:latin typeface="+mn-lt"/>
              </a:rPr>
              <a:t>400+ functional validations; cross-validations; reports and </a:t>
            </a:r>
            <a:r>
              <a:rPr lang="en-US" sz="1000" dirty="0" err="1">
                <a:solidFill>
                  <a:schemeClr val="bg1"/>
                </a:solidFill>
                <a:latin typeface="+mn-lt"/>
              </a:rPr>
              <a:t>qualitity</a:t>
            </a:r>
            <a:r>
              <a:rPr lang="en-US" sz="1000" dirty="0">
                <a:solidFill>
                  <a:schemeClr val="bg1"/>
                </a:solidFill>
                <a:latin typeface="+mn-lt"/>
              </a:rPr>
              <a:t> indicators</a:t>
            </a:r>
          </a:p>
        </p:txBody>
      </p:sp>
      <p:cxnSp>
        <p:nvCxnSpPr>
          <p:cNvPr id="82" name="81 Conector recto de flecha"/>
          <p:cNvCxnSpPr>
            <a:cxnSpLocks/>
            <a:stCxn id="89" idx="0"/>
          </p:cNvCxnSpPr>
          <p:nvPr/>
        </p:nvCxnSpPr>
        <p:spPr>
          <a:xfrm flipH="1" flipV="1">
            <a:off x="4555254" y="3798602"/>
            <a:ext cx="4246" cy="573746"/>
          </a:xfrm>
          <a:prstGeom prst="straightConnector1">
            <a:avLst/>
          </a:prstGeom>
          <a:ln>
            <a:solidFill>
              <a:srgbClr val="FF5969"/>
            </a:solidFill>
            <a:tailEnd type="arrow"/>
          </a:ln>
        </p:spPr>
        <p:style>
          <a:lnRef idx="1">
            <a:schemeClr val="accent1"/>
          </a:lnRef>
          <a:fillRef idx="0">
            <a:schemeClr val="accent1"/>
          </a:fillRef>
          <a:effectRef idx="0">
            <a:schemeClr val="accent1"/>
          </a:effectRef>
          <a:fontRef idx="minor">
            <a:schemeClr val="tx1"/>
          </a:fontRef>
        </p:style>
      </p:cxnSp>
      <p:grpSp>
        <p:nvGrpSpPr>
          <p:cNvPr id="83" name="82 Grupo"/>
          <p:cNvGrpSpPr/>
          <p:nvPr/>
        </p:nvGrpSpPr>
        <p:grpSpPr>
          <a:xfrm>
            <a:off x="622524" y="3854660"/>
            <a:ext cx="855630" cy="662570"/>
            <a:chOff x="161545" y="3520638"/>
            <a:chExt cx="913191" cy="707144"/>
          </a:xfrm>
        </p:grpSpPr>
        <p:pic>
          <p:nvPicPr>
            <p:cNvPr id="94" name="Picture 4" descr="C:\Users\jvargasp\Downloads\stat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64" b="10164"/>
            <a:stretch/>
          </p:blipFill>
          <p:spPr bwMode="auto">
            <a:xfrm>
              <a:off x="161545" y="3520638"/>
              <a:ext cx="649090" cy="51714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C:\Users\jvargasp\Downloads\stat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64" b="10164"/>
            <a:stretch/>
          </p:blipFill>
          <p:spPr bwMode="auto">
            <a:xfrm>
              <a:off x="285946" y="3584494"/>
              <a:ext cx="649090" cy="51714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C:\Users\jvargasp\Downloads\stat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64" b="10164"/>
            <a:stretch/>
          </p:blipFill>
          <p:spPr bwMode="auto">
            <a:xfrm>
              <a:off x="425646" y="3710636"/>
              <a:ext cx="649090" cy="517146"/>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Title 1">
            <a:extLst>
              <a:ext uri="{FF2B5EF4-FFF2-40B4-BE49-F238E27FC236}">
                <a16:creationId xmlns:a16="http://schemas.microsoft.com/office/drawing/2014/main" id="{C8E546D7-D7E3-4C2E-9A92-71E02205EA05}"/>
              </a:ext>
            </a:extLst>
          </p:cNvPr>
          <p:cNvSpPr txBox="1">
            <a:spLocks/>
          </p:cNvSpPr>
          <p:nvPr/>
        </p:nvSpPr>
        <p:spPr>
          <a:xfrm>
            <a:off x="579564" y="4638391"/>
            <a:ext cx="941548" cy="239130"/>
          </a:xfrm>
          <a:prstGeom prst="rect">
            <a:avLst/>
          </a:prstGeom>
          <a:ln>
            <a:noFill/>
          </a:ln>
        </p:spPr>
        <p:txBody>
          <a:bodyPr vert="horz" lIns="91440" tIns="45720" rIns="91440" bIns="4572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s-US" sz="800" dirty="0" err="1">
                <a:solidFill>
                  <a:schemeClr val="bg1"/>
                </a:solidFill>
                <a:latin typeface="+mn-lt"/>
              </a:rPr>
              <a:t>Source</a:t>
            </a:r>
            <a:r>
              <a:rPr lang="es-US" sz="800" dirty="0">
                <a:solidFill>
                  <a:schemeClr val="bg1"/>
                </a:solidFill>
                <a:latin typeface="+mn-lt"/>
              </a:rPr>
              <a:t> </a:t>
            </a:r>
            <a:r>
              <a:rPr lang="es-US" sz="800" dirty="0" err="1">
                <a:solidFill>
                  <a:schemeClr val="bg1"/>
                </a:solidFill>
                <a:latin typeface="+mn-lt"/>
              </a:rPr>
              <a:t>System</a:t>
            </a:r>
            <a:endParaRPr lang="es-US" sz="800" dirty="0">
              <a:solidFill>
                <a:schemeClr val="bg1"/>
              </a:solidFill>
              <a:latin typeface="+mn-lt"/>
            </a:endParaRPr>
          </a:p>
        </p:txBody>
      </p:sp>
      <p:grpSp>
        <p:nvGrpSpPr>
          <p:cNvPr id="84" name="83 Grupo"/>
          <p:cNvGrpSpPr/>
          <p:nvPr/>
        </p:nvGrpSpPr>
        <p:grpSpPr>
          <a:xfrm>
            <a:off x="771070" y="2557669"/>
            <a:ext cx="558538" cy="549378"/>
            <a:chOff x="444571" y="2263627"/>
            <a:chExt cx="763457" cy="750936"/>
          </a:xfrm>
        </p:grpSpPr>
        <p:pic>
          <p:nvPicPr>
            <p:cNvPr id="99" name="Picture 6" descr="C:\Users\jvargasp\Downloads\databas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4571" y="2263627"/>
              <a:ext cx="538163" cy="53816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C:\Users\jvargasp\Downloads\databas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8960" y="2358843"/>
              <a:ext cx="538163" cy="53816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C:\Users\jvargasp\Downloads\databas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9865" y="2476400"/>
              <a:ext cx="538163" cy="538163"/>
            </a:xfrm>
            <a:prstGeom prst="rect">
              <a:avLst/>
            </a:prstGeom>
            <a:noFill/>
            <a:extLst>
              <a:ext uri="{909E8E84-426E-40DD-AFC4-6F175D3DCCD1}">
                <a14:hiddenFill xmlns:a14="http://schemas.microsoft.com/office/drawing/2010/main">
                  <a:solidFill>
                    <a:srgbClr val="FFFFFF"/>
                  </a:solidFill>
                </a14:hiddenFill>
              </a:ext>
            </a:extLst>
          </p:spPr>
        </p:pic>
      </p:grpSp>
      <p:sp>
        <p:nvSpPr>
          <p:cNvPr id="104" name="Title 1">
            <a:extLst>
              <a:ext uri="{FF2B5EF4-FFF2-40B4-BE49-F238E27FC236}">
                <a16:creationId xmlns:a16="http://schemas.microsoft.com/office/drawing/2014/main" id="{C8E546D7-D7E3-4C2E-9A92-71E02205EA05}"/>
              </a:ext>
            </a:extLst>
          </p:cNvPr>
          <p:cNvSpPr txBox="1">
            <a:spLocks/>
          </p:cNvSpPr>
          <p:nvPr/>
        </p:nvSpPr>
        <p:spPr>
          <a:xfrm>
            <a:off x="2260382" y="2787514"/>
            <a:ext cx="1225912" cy="238610"/>
          </a:xfrm>
          <a:prstGeom prst="rect">
            <a:avLst/>
          </a:prstGeom>
          <a:ln>
            <a:noFill/>
          </a:ln>
        </p:spPr>
        <p:txBody>
          <a:bodyPr vert="horz" lIns="91440" tIns="45720" rIns="91440" bIns="45720" rtlCol="0" anchor="t">
            <a:noAutofit/>
          </a:bodyPr>
          <a:lstStyle>
            <a:defPPr>
              <a:defRPr lang="en-US"/>
            </a:defPPr>
            <a:lvl1pPr marL="285750" indent="-285750">
              <a:lnSpc>
                <a:spcPct val="90000"/>
              </a:lnSpc>
              <a:spcBef>
                <a:spcPts val="0"/>
              </a:spcBef>
              <a:spcAft>
                <a:spcPts val="600"/>
              </a:spcAft>
              <a:buFontTx/>
              <a:buChar char="›"/>
              <a:defRPr sz="1600">
                <a:solidFill>
                  <a:srgbClr val="192D57"/>
                </a:solidFill>
                <a:latin typeface="Work Sans ExtraLight" charset="0"/>
                <a:ea typeface="Work Sans ExtraLight" charset="0"/>
                <a:cs typeface="Work Sans ExtraLight" charset="0"/>
              </a:defRPr>
            </a:lvl1pPr>
          </a:lstStyle>
          <a:p>
            <a:pPr marL="0" indent="0" algn="ctr">
              <a:lnSpc>
                <a:spcPct val="100000"/>
              </a:lnSpc>
              <a:buNone/>
            </a:pPr>
            <a:r>
              <a:rPr lang="es-US" sz="800" dirty="0">
                <a:solidFill>
                  <a:schemeClr val="bg1"/>
                </a:solidFill>
                <a:latin typeface="+mn-lt"/>
              </a:rPr>
              <a:t>ET </a:t>
            </a:r>
            <a:r>
              <a:rPr lang="es-US" sz="800" dirty="0" err="1">
                <a:solidFill>
                  <a:schemeClr val="bg1"/>
                </a:solidFill>
                <a:latin typeface="+mn-lt"/>
              </a:rPr>
              <a:t>programs</a:t>
            </a:r>
            <a:endParaRPr lang="es-US" sz="800" dirty="0">
              <a:solidFill>
                <a:schemeClr val="bg1"/>
              </a:solidFill>
              <a:latin typeface="+mn-lt"/>
            </a:endParaRPr>
          </a:p>
        </p:txBody>
      </p:sp>
      <p:sp>
        <p:nvSpPr>
          <p:cNvPr id="107" name="106 Flecha derecha"/>
          <p:cNvSpPr/>
          <p:nvPr/>
        </p:nvSpPr>
        <p:spPr>
          <a:xfrm>
            <a:off x="1609048" y="4164575"/>
            <a:ext cx="419343" cy="22182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nector: Elbow 8">
            <a:extLst>
              <a:ext uri="{FF2B5EF4-FFF2-40B4-BE49-F238E27FC236}">
                <a16:creationId xmlns:a16="http://schemas.microsoft.com/office/drawing/2014/main" id="{C7469FB2-FD2F-4A1F-9D61-A7620B806889}"/>
              </a:ext>
            </a:extLst>
          </p:cNvPr>
          <p:cNvCxnSpPr>
            <a:cxnSpLocks/>
            <a:stCxn id="69" idx="2"/>
            <a:endCxn id="1030" idx="3"/>
          </p:cNvCxnSpPr>
          <p:nvPr/>
        </p:nvCxnSpPr>
        <p:spPr>
          <a:xfrm rot="5400000">
            <a:off x="6767689" y="1427057"/>
            <a:ext cx="1013888" cy="1061681"/>
          </a:xfrm>
          <a:prstGeom prst="bentConnector2">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9D3F1164-F175-4759-9C08-EDB7612D4CE3}"/>
              </a:ext>
            </a:extLst>
          </p:cNvPr>
          <p:cNvCxnSpPr>
            <a:stCxn id="64" idx="2"/>
            <a:endCxn id="86" idx="3"/>
          </p:cNvCxnSpPr>
          <p:nvPr/>
        </p:nvCxnSpPr>
        <p:spPr>
          <a:xfrm rot="5400000">
            <a:off x="3334738" y="3819891"/>
            <a:ext cx="264185" cy="640587"/>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5E34216-2CAB-4815-B44E-1FDCA130B5AB}"/>
              </a:ext>
            </a:extLst>
          </p:cNvPr>
          <p:cNvCxnSpPr>
            <a:stCxn id="63" idx="2"/>
            <a:endCxn id="66" idx="1"/>
          </p:cNvCxnSpPr>
          <p:nvPr/>
        </p:nvCxnSpPr>
        <p:spPr>
          <a:xfrm rot="16200000" flipH="1">
            <a:off x="5458806" y="3765567"/>
            <a:ext cx="264185" cy="749233"/>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8ABE2EC-1669-4DB1-983B-994AB7C85006}"/>
              </a:ext>
            </a:extLst>
          </p:cNvPr>
          <p:cNvCxnSpPr>
            <a:stCxn id="58" idx="2"/>
            <a:endCxn id="32" idx="3"/>
          </p:cNvCxnSpPr>
          <p:nvPr/>
        </p:nvCxnSpPr>
        <p:spPr>
          <a:xfrm rot="5400000">
            <a:off x="5831467" y="2832166"/>
            <a:ext cx="491780" cy="794706"/>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CF9B74-1968-4E08-B95D-72EB2AF08862}"/>
              </a:ext>
            </a:extLst>
          </p:cNvPr>
          <p:cNvCxnSpPr>
            <a:stCxn id="32" idx="1"/>
            <a:endCxn id="1031" idx="3"/>
          </p:cNvCxnSpPr>
          <p:nvPr/>
        </p:nvCxnSpPr>
        <p:spPr>
          <a:xfrm flipH="1" flipV="1">
            <a:off x="4067876" y="3466399"/>
            <a:ext cx="1031406" cy="901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68CC2C7C-845B-4F7B-83FE-578078B8A75F}"/>
              </a:ext>
            </a:extLst>
          </p:cNvPr>
          <p:cNvCxnSpPr>
            <a:stCxn id="1031" idx="1"/>
            <a:endCxn id="104" idx="2"/>
          </p:cNvCxnSpPr>
          <p:nvPr/>
        </p:nvCxnSpPr>
        <p:spPr>
          <a:xfrm rot="10800000">
            <a:off x="2873338" y="3026125"/>
            <a:ext cx="633032" cy="440275"/>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3B7F3DE-EAE1-4AAF-8269-8FB4542DB08E}"/>
              </a:ext>
            </a:extLst>
          </p:cNvPr>
          <p:cNvCxnSpPr>
            <a:stCxn id="1032" idx="0"/>
            <a:endCxn id="1027" idx="1"/>
          </p:cNvCxnSpPr>
          <p:nvPr/>
        </p:nvCxnSpPr>
        <p:spPr>
          <a:xfrm rot="5400000" flipH="1" flipV="1">
            <a:off x="2877952" y="1481897"/>
            <a:ext cx="662565" cy="714359"/>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7114448-BA5B-4036-9FD2-D86094DEF260}"/>
              </a:ext>
            </a:extLst>
          </p:cNvPr>
          <p:cNvCxnSpPr>
            <a:cxnSpLocks/>
          </p:cNvCxnSpPr>
          <p:nvPr/>
        </p:nvCxnSpPr>
        <p:spPr>
          <a:xfrm>
            <a:off x="1609048" y="1518234"/>
            <a:ext cx="116298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B1BB5BD6-EE8C-4129-B7AC-12BEC3777E2A}"/>
              </a:ext>
            </a:extLst>
          </p:cNvPr>
          <p:cNvCxnSpPr>
            <a:stCxn id="1028" idx="3"/>
            <a:endCxn id="1030" idx="0"/>
          </p:cNvCxnSpPr>
          <p:nvPr/>
        </p:nvCxnSpPr>
        <p:spPr>
          <a:xfrm>
            <a:off x="5758006" y="1506867"/>
            <a:ext cx="716705" cy="688892"/>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D9FF836A-1E35-4D5A-ABD2-E83C03342519}"/>
              </a:ext>
            </a:extLst>
          </p:cNvPr>
          <p:cNvCxnSpPr>
            <a:stCxn id="65" idx="0"/>
            <a:endCxn id="57" idx="2"/>
          </p:cNvCxnSpPr>
          <p:nvPr/>
        </p:nvCxnSpPr>
        <p:spPr>
          <a:xfrm rot="5400000" flipH="1" flipV="1">
            <a:off x="4878751" y="1789438"/>
            <a:ext cx="360885" cy="804261"/>
          </a:xfrm>
          <a:prstGeom prst="bentConnector3">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1936B6C-7665-4F41-872A-D19C859990C1}"/>
              </a:ext>
            </a:extLst>
          </p:cNvPr>
          <p:cNvSpPr>
            <a:spLocks noGrp="1"/>
          </p:cNvSpPr>
          <p:nvPr>
            <p:ph type="title"/>
          </p:nvPr>
        </p:nvSpPr>
        <p:spPr/>
        <p:txBody>
          <a:bodyPr/>
          <a:lstStyle/>
          <a:p>
            <a:r>
              <a:rPr lang="es-CO" dirty="0" err="1"/>
              <a:t>Migration</a:t>
            </a:r>
            <a:r>
              <a:rPr lang="es-CO" dirty="0"/>
              <a:t> </a:t>
            </a:r>
            <a:r>
              <a:rPr lang="es-CO" dirty="0" err="1"/>
              <a:t>Model</a:t>
            </a:r>
            <a:endParaRPr lang="es-CO" dirty="0"/>
          </a:p>
        </p:txBody>
      </p:sp>
    </p:spTree>
    <p:extLst>
      <p:ext uri="{BB962C8B-B14F-4D97-AF65-F5344CB8AC3E}">
        <p14:creationId xmlns:p14="http://schemas.microsoft.com/office/powerpoint/2010/main" val="327087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01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8 Rectángulo">
            <a:extLst>
              <a:ext uri="{FF2B5EF4-FFF2-40B4-BE49-F238E27FC236}">
                <a16:creationId xmlns:a16="http://schemas.microsoft.com/office/drawing/2014/main" id="{0577DC47-5AD1-4231-B284-9C87EAED4557}"/>
              </a:ext>
            </a:extLst>
          </p:cNvPr>
          <p:cNvSpPr/>
          <p:nvPr/>
        </p:nvSpPr>
        <p:spPr>
          <a:xfrm>
            <a:off x="701788" y="566059"/>
            <a:ext cx="345638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defRPr/>
            </a:pPr>
            <a:r>
              <a:rPr lang="en-US" b="1" dirty="0">
                <a:solidFill>
                  <a:schemeClr val="bg1"/>
                </a:solidFill>
              </a:rPr>
              <a:t>Who We Are</a:t>
            </a:r>
            <a:endParaRPr lang="es-ES" dirty="0">
              <a:solidFill>
                <a:schemeClr val="bg1"/>
              </a:solidFill>
            </a:endParaRPr>
          </a:p>
        </p:txBody>
      </p:sp>
      <p:sp>
        <p:nvSpPr>
          <p:cNvPr id="25" name="39 Rectángulo">
            <a:extLst>
              <a:ext uri="{FF2B5EF4-FFF2-40B4-BE49-F238E27FC236}">
                <a16:creationId xmlns:a16="http://schemas.microsoft.com/office/drawing/2014/main" id="{6EB1143F-D20D-4DD2-A4CF-2E402C683FEC}"/>
              </a:ext>
            </a:extLst>
          </p:cNvPr>
          <p:cNvSpPr/>
          <p:nvPr/>
        </p:nvSpPr>
        <p:spPr>
          <a:xfrm>
            <a:off x="5270030" y="566059"/>
            <a:ext cx="345638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What We Do</a:t>
            </a:r>
            <a:endParaRPr kumimoji="0" lang="en-US" sz="1800" b="1" i="0" u="none" strike="noStrike" kern="1200" cap="none" spc="0" normalizeH="0" baseline="0" noProof="0" dirty="0">
              <a:ln>
                <a:noFill/>
              </a:ln>
              <a:solidFill>
                <a:schemeClr val="bg1"/>
              </a:solidFill>
              <a:effectLst/>
              <a:uLnTx/>
              <a:uFillTx/>
            </a:endParaRPr>
          </a:p>
        </p:txBody>
      </p:sp>
      <p:sp>
        <p:nvSpPr>
          <p:cNvPr id="26" name="52 Rectángulo redondeado">
            <a:extLst>
              <a:ext uri="{FF2B5EF4-FFF2-40B4-BE49-F238E27FC236}">
                <a16:creationId xmlns:a16="http://schemas.microsoft.com/office/drawing/2014/main" id="{A11370F0-5437-46EB-8711-44028D9D95AE}"/>
              </a:ext>
            </a:extLst>
          </p:cNvPr>
          <p:cNvSpPr/>
          <p:nvPr/>
        </p:nvSpPr>
        <p:spPr>
          <a:xfrm>
            <a:off x="5448973" y="1076637"/>
            <a:ext cx="1119522" cy="211944"/>
          </a:xfrm>
          <a:prstGeom prst="roundRect">
            <a:avLst>
              <a:gd name="adj" fmla="val 0"/>
            </a:avLst>
          </a:prstGeom>
          <a:noFill/>
          <a:ln w="12700">
            <a:solidFill>
              <a:srgbClr val="4FB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ea typeface="+mn-ea"/>
                <a:cs typeface="+mn-cs"/>
              </a:rPr>
              <a:t>CRM</a:t>
            </a:r>
          </a:p>
        </p:txBody>
      </p:sp>
      <p:sp>
        <p:nvSpPr>
          <p:cNvPr id="27" name="53 Rectángulo redondeado">
            <a:extLst>
              <a:ext uri="{FF2B5EF4-FFF2-40B4-BE49-F238E27FC236}">
                <a16:creationId xmlns:a16="http://schemas.microsoft.com/office/drawing/2014/main" id="{3B40FD4A-62BA-48BB-BB0A-BB941524CF84}"/>
              </a:ext>
            </a:extLst>
          </p:cNvPr>
          <p:cNvSpPr/>
          <p:nvPr/>
        </p:nvSpPr>
        <p:spPr>
          <a:xfrm>
            <a:off x="7465616" y="1076637"/>
            <a:ext cx="1119522" cy="211944"/>
          </a:xfrm>
          <a:prstGeom prst="roundRect">
            <a:avLst>
              <a:gd name="adj" fmla="val 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ea typeface="+mn-ea"/>
                <a:cs typeface="+mn-cs"/>
              </a:rPr>
              <a:t>MWM</a:t>
            </a:r>
          </a:p>
        </p:txBody>
      </p:sp>
      <p:sp>
        <p:nvSpPr>
          <p:cNvPr id="28" name="60 Rectángulo redondeado">
            <a:extLst>
              <a:ext uri="{FF2B5EF4-FFF2-40B4-BE49-F238E27FC236}">
                <a16:creationId xmlns:a16="http://schemas.microsoft.com/office/drawing/2014/main" id="{936445E0-128C-4330-B9B7-7B11FFF5CA35}"/>
              </a:ext>
            </a:extLst>
          </p:cNvPr>
          <p:cNvSpPr/>
          <p:nvPr/>
        </p:nvSpPr>
        <p:spPr>
          <a:xfrm>
            <a:off x="5448973" y="2156649"/>
            <a:ext cx="1119522" cy="207716"/>
          </a:xfrm>
          <a:prstGeom prst="roundRect">
            <a:avLst>
              <a:gd name="adj" fmla="val 0"/>
            </a:avLst>
          </a:prstGeom>
          <a:noFill/>
          <a:ln w="12700">
            <a:solidFill>
              <a:srgbClr val="52C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ea typeface="+mn-ea"/>
                <a:cs typeface="+mn-cs"/>
              </a:rPr>
              <a:t>MDM</a:t>
            </a:r>
          </a:p>
        </p:txBody>
      </p:sp>
      <p:sp>
        <p:nvSpPr>
          <p:cNvPr id="29" name="61 Rectángulo redondeado">
            <a:extLst>
              <a:ext uri="{FF2B5EF4-FFF2-40B4-BE49-F238E27FC236}">
                <a16:creationId xmlns:a16="http://schemas.microsoft.com/office/drawing/2014/main" id="{1FBA11DF-1834-401E-A3AF-C9983C2894B2}"/>
              </a:ext>
            </a:extLst>
          </p:cNvPr>
          <p:cNvSpPr/>
          <p:nvPr/>
        </p:nvSpPr>
        <p:spPr>
          <a:xfrm>
            <a:off x="7465616" y="2156648"/>
            <a:ext cx="1119522" cy="207716"/>
          </a:xfrm>
          <a:prstGeom prst="roundRect">
            <a:avLst>
              <a:gd name="adj" fmla="val 0"/>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ea typeface="+mn-ea"/>
                <a:cs typeface="+mn-cs"/>
              </a:rPr>
              <a:t>OSS</a:t>
            </a:r>
          </a:p>
        </p:txBody>
      </p:sp>
      <p:sp>
        <p:nvSpPr>
          <p:cNvPr id="30" name="63 Elipse">
            <a:extLst>
              <a:ext uri="{FF2B5EF4-FFF2-40B4-BE49-F238E27FC236}">
                <a16:creationId xmlns:a16="http://schemas.microsoft.com/office/drawing/2014/main" id="{18025D36-FEDD-471C-91B6-5B7497359AD6}"/>
              </a:ext>
            </a:extLst>
          </p:cNvPr>
          <p:cNvSpPr/>
          <p:nvPr/>
        </p:nvSpPr>
        <p:spPr>
          <a:xfrm>
            <a:off x="6590264" y="1306911"/>
            <a:ext cx="834960" cy="815916"/>
          </a:xfrm>
          <a:prstGeom prst="ellipse">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ea typeface="+mn-ea"/>
                <a:cs typeface="+mn-cs"/>
              </a:rPr>
              <a:t>Holistic CIS</a:t>
            </a:r>
          </a:p>
        </p:txBody>
      </p:sp>
      <p:sp>
        <p:nvSpPr>
          <p:cNvPr id="31" name="64 Rectángulo redondeado">
            <a:extLst>
              <a:ext uri="{FF2B5EF4-FFF2-40B4-BE49-F238E27FC236}">
                <a16:creationId xmlns:a16="http://schemas.microsoft.com/office/drawing/2014/main" id="{32F1A049-A9A7-4652-80FA-2E6EDDB0DB14}"/>
              </a:ext>
            </a:extLst>
          </p:cNvPr>
          <p:cNvSpPr/>
          <p:nvPr/>
        </p:nvSpPr>
        <p:spPr>
          <a:xfrm>
            <a:off x="5448974" y="2567340"/>
            <a:ext cx="3136163" cy="397654"/>
          </a:xfrm>
          <a:prstGeom prst="roundRect">
            <a:avLst>
              <a:gd name="adj"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ea typeface="+mn-ea"/>
                <a:cs typeface="+mn-cs"/>
              </a:rPr>
              <a:t>On-premises, PaaS &amp; SaaS</a:t>
            </a:r>
          </a:p>
        </p:txBody>
      </p:sp>
      <p:sp>
        <p:nvSpPr>
          <p:cNvPr id="32" name="66 Triángulo isósceles">
            <a:extLst>
              <a:ext uri="{FF2B5EF4-FFF2-40B4-BE49-F238E27FC236}">
                <a16:creationId xmlns:a16="http://schemas.microsoft.com/office/drawing/2014/main" id="{BD5F6D48-B81A-4EB8-B8E0-B20CCC065892}"/>
              </a:ext>
            </a:extLst>
          </p:cNvPr>
          <p:cNvSpPr/>
          <p:nvPr/>
        </p:nvSpPr>
        <p:spPr>
          <a:xfrm rot="19056460">
            <a:off x="6567588" y="1298951"/>
            <a:ext cx="214546" cy="911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ea typeface="+mn-ea"/>
              <a:cs typeface="+mn-cs"/>
            </a:endParaRPr>
          </a:p>
        </p:txBody>
      </p:sp>
      <p:sp>
        <p:nvSpPr>
          <p:cNvPr id="33" name="66 Triángulo isósceles">
            <a:extLst>
              <a:ext uri="{FF2B5EF4-FFF2-40B4-BE49-F238E27FC236}">
                <a16:creationId xmlns:a16="http://schemas.microsoft.com/office/drawing/2014/main" id="{22EDABA5-2DBF-4798-8DE0-B0AC5F3C6B35}"/>
              </a:ext>
            </a:extLst>
          </p:cNvPr>
          <p:cNvSpPr/>
          <p:nvPr/>
        </p:nvSpPr>
        <p:spPr>
          <a:xfrm rot="12982875">
            <a:off x="6571135" y="2046770"/>
            <a:ext cx="214546" cy="911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ea typeface="+mn-ea"/>
              <a:cs typeface="+mn-cs"/>
            </a:endParaRPr>
          </a:p>
        </p:txBody>
      </p:sp>
      <p:sp>
        <p:nvSpPr>
          <p:cNvPr id="34" name="66 Triángulo isósceles">
            <a:extLst>
              <a:ext uri="{FF2B5EF4-FFF2-40B4-BE49-F238E27FC236}">
                <a16:creationId xmlns:a16="http://schemas.microsoft.com/office/drawing/2014/main" id="{B36EBEA3-EB91-478B-A99B-8A8D29662CFA}"/>
              </a:ext>
            </a:extLst>
          </p:cNvPr>
          <p:cNvSpPr/>
          <p:nvPr/>
        </p:nvSpPr>
        <p:spPr>
          <a:xfrm rot="8270081">
            <a:off x="7216178" y="2060949"/>
            <a:ext cx="214546" cy="911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ea typeface="+mn-ea"/>
              <a:cs typeface="+mn-cs"/>
            </a:endParaRPr>
          </a:p>
        </p:txBody>
      </p:sp>
      <p:sp>
        <p:nvSpPr>
          <p:cNvPr id="35" name="34 Triángulo isósceles">
            <a:extLst>
              <a:ext uri="{FF2B5EF4-FFF2-40B4-BE49-F238E27FC236}">
                <a16:creationId xmlns:a16="http://schemas.microsoft.com/office/drawing/2014/main" id="{C4F72379-EAFB-47E4-8F2E-B163A3FFC7F1}"/>
              </a:ext>
            </a:extLst>
          </p:cNvPr>
          <p:cNvSpPr/>
          <p:nvPr/>
        </p:nvSpPr>
        <p:spPr>
          <a:xfrm rot="2288031">
            <a:off x="7240992" y="1320214"/>
            <a:ext cx="214546" cy="911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ea typeface="+mn-ea"/>
              <a:cs typeface="+mn-cs"/>
            </a:endParaRPr>
          </a:p>
        </p:txBody>
      </p:sp>
      <p:sp>
        <p:nvSpPr>
          <p:cNvPr id="36" name="58 Más">
            <a:extLst>
              <a:ext uri="{FF2B5EF4-FFF2-40B4-BE49-F238E27FC236}">
                <a16:creationId xmlns:a16="http://schemas.microsoft.com/office/drawing/2014/main" id="{6B2F7ACC-A8A7-45D3-B28E-4650A4676330}"/>
              </a:ext>
            </a:extLst>
          </p:cNvPr>
          <p:cNvSpPr/>
          <p:nvPr/>
        </p:nvSpPr>
        <p:spPr>
          <a:xfrm>
            <a:off x="5811704" y="1550618"/>
            <a:ext cx="328502" cy="32850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ea typeface="+mn-ea"/>
              <a:cs typeface="+mn-cs"/>
            </a:endParaRPr>
          </a:p>
        </p:txBody>
      </p:sp>
      <p:sp>
        <p:nvSpPr>
          <p:cNvPr id="37" name="59 Más">
            <a:extLst>
              <a:ext uri="{FF2B5EF4-FFF2-40B4-BE49-F238E27FC236}">
                <a16:creationId xmlns:a16="http://schemas.microsoft.com/office/drawing/2014/main" id="{53753A6B-E0F6-49DA-8C6F-DF8F4AC74CB2}"/>
              </a:ext>
            </a:extLst>
          </p:cNvPr>
          <p:cNvSpPr/>
          <p:nvPr/>
        </p:nvSpPr>
        <p:spPr>
          <a:xfrm>
            <a:off x="7856237" y="1550618"/>
            <a:ext cx="328502" cy="32850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ea typeface="+mn-ea"/>
              <a:cs typeface="+mn-cs"/>
            </a:endParaRPr>
          </a:p>
        </p:txBody>
      </p:sp>
      <p:sp>
        <p:nvSpPr>
          <p:cNvPr id="42" name="40 Rectángulo">
            <a:extLst>
              <a:ext uri="{FF2B5EF4-FFF2-40B4-BE49-F238E27FC236}">
                <a16:creationId xmlns:a16="http://schemas.microsoft.com/office/drawing/2014/main" id="{BEF6FD29-FA24-4F95-9609-B824877E29B7}"/>
              </a:ext>
            </a:extLst>
          </p:cNvPr>
          <p:cNvSpPr/>
          <p:nvPr/>
        </p:nvSpPr>
        <p:spPr>
          <a:xfrm>
            <a:off x="550348" y="3445542"/>
            <a:ext cx="8052621"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ea typeface="+mn-ea"/>
                <a:cs typeface="+mn-cs"/>
              </a:rPr>
              <a:t>Our Customers</a:t>
            </a:r>
          </a:p>
        </p:txBody>
      </p:sp>
      <p:grpSp>
        <p:nvGrpSpPr>
          <p:cNvPr id="59" name="58 Grupo"/>
          <p:cNvGrpSpPr/>
          <p:nvPr/>
        </p:nvGrpSpPr>
        <p:grpSpPr>
          <a:xfrm>
            <a:off x="1932633" y="3976790"/>
            <a:ext cx="707347" cy="766100"/>
            <a:chOff x="2330154" y="3976790"/>
            <a:chExt cx="707347" cy="766100"/>
          </a:xfrm>
        </p:grpSpPr>
        <p:pic>
          <p:nvPicPr>
            <p:cNvPr id="44" name="Picture 8" descr="D:\PIEZAS GRÁFICAS\PROYECTO TOOLKIT\PPT 2018\PPT PLANTILLA\logos\logo-1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0154" y="3976790"/>
              <a:ext cx="707347" cy="23317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5" descr="D:\PIEZAS GRÁFICAS\PROYECTO TOOLKIT\PPT 2018\PPT PLANTILLA\logos\logo-0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923"/>
            <a:stretch/>
          </p:blipFill>
          <p:spPr bwMode="auto">
            <a:xfrm>
              <a:off x="2539555" y="4449758"/>
              <a:ext cx="288544" cy="2931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61 Grupo"/>
          <p:cNvGrpSpPr/>
          <p:nvPr/>
        </p:nvGrpSpPr>
        <p:grpSpPr>
          <a:xfrm>
            <a:off x="5185230" y="3991380"/>
            <a:ext cx="462526" cy="749882"/>
            <a:chOff x="4982098" y="3991380"/>
            <a:chExt cx="462526" cy="749882"/>
          </a:xfrm>
        </p:grpSpPr>
        <p:pic>
          <p:nvPicPr>
            <p:cNvPr id="48" name="Picture 2" descr="D:\PIEZAS GRÁFICAS\PPT HERNANDO 2019\PROMIGAS-3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2098" y="3991380"/>
              <a:ext cx="462526" cy="24887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D:\PIEZAS GRÁFICAS\PROYECTO TOOLKIT\PPT 2018\PPT PLANTILLA\logos\logo-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392" y="4453429"/>
              <a:ext cx="273939" cy="2878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 name="118 Grupo"/>
          <p:cNvGrpSpPr/>
          <p:nvPr/>
        </p:nvGrpSpPr>
        <p:grpSpPr>
          <a:xfrm>
            <a:off x="6466479" y="3946980"/>
            <a:ext cx="756362" cy="881161"/>
            <a:chOff x="6261413" y="3946980"/>
            <a:chExt cx="756362" cy="881161"/>
          </a:xfrm>
        </p:grpSpPr>
        <p:grpSp>
          <p:nvGrpSpPr>
            <p:cNvPr id="51" name="50 Grupo"/>
            <p:cNvGrpSpPr/>
            <p:nvPr/>
          </p:nvGrpSpPr>
          <p:grpSpPr>
            <a:xfrm>
              <a:off x="6261413" y="3946980"/>
              <a:ext cx="756362" cy="306840"/>
              <a:chOff x="5682726" y="3816153"/>
              <a:chExt cx="1085663" cy="440430"/>
            </a:xfrm>
          </p:grpSpPr>
          <p:pic>
            <p:nvPicPr>
              <p:cNvPr id="56" name="Picture 4" descr="D:\PIEZAS GRÁFICAS\PROYECTO TOOLKIT\PPT 2018\PPT PLANTILLA\logos\logo-2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8417" y="4026557"/>
                <a:ext cx="489972" cy="12048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D:\PIEZAS GRÁFICAS\PROYECTO TOOLKIT\PPT 2018\PPT PLANTILLA\logos\logo-2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2726" y="3816153"/>
                <a:ext cx="772593" cy="440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51 Grupo"/>
            <p:cNvGrpSpPr/>
            <p:nvPr/>
          </p:nvGrpSpPr>
          <p:grpSpPr>
            <a:xfrm>
              <a:off x="6264117" y="4531373"/>
              <a:ext cx="750954" cy="296768"/>
              <a:chOff x="5407376" y="4404931"/>
              <a:chExt cx="1077901" cy="425973"/>
            </a:xfrm>
          </p:grpSpPr>
          <p:pic>
            <p:nvPicPr>
              <p:cNvPr id="54" name="Picture 9" descr="D:\PIEZAS GRÁFICAS\PROYECTO TOOLKIT\PPT 2018\PPT PLANTILLA\logos\logo-0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7236" y="4657149"/>
                <a:ext cx="478181" cy="17375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D:\PIEZAS GRÁFICAS\PROYECTO TOOLKIT\PPT 2018\PPT PLANTILLA\logos\logo-04.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23855"/>
              <a:stretch/>
            </p:blipFill>
            <p:spPr bwMode="auto">
              <a:xfrm>
                <a:off x="5407376" y="4404931"/>
                <a:ext cx="1077901" cy="25221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0" name="59 Grupo"/>
          <p:cNvGrpSpPr/>
          <p:nvPr/>
        </p:nvGrpSpPr>
        <p:grpSpPr>
          <a:xfrm>
            <a:off x="396846" y="3956638"/>
            <a:ext cx="717064" cy="746374"/>
            <a:chOff x="396846" y="3956638"/>
            <a:chExt cx="717064" cy="746374"/>
          </a:xfrm>
        </p:grpSpPr>
        <p:pic>
          <p:nvPicPr>
            <p:cNvPr id="45" name="Picture 6" descr="D:\PIEZAS GRÁFICAS\PROYECTO TOOLKIT\PPT 2018\PPT PLANTILLA\logos\logo-3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846" y="4533083"/>
              <a:ext cx="717064" cy="16992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3" descr="D:\PIEZAS GRÁFICAS\PROYECTO TOOLKIT\PPT 2018\PPT PLANTILLA\logos\logo-2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807" y="3956638"/>
              <a:ext cx="549142" cy="2318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60 Grupo"/>
          <p:cNvGrpSpPr/>
          <p:nvPr/>
        </p:nvGrpSpPr>
        <p:grpSpPr>
          <a:xfrm>
            <a:off x="3458703" y="3962799"/>
            <a:ext cx="907804" cy="698816"/>
            <a:chOff x="3763889" y="3962799"/>
            <a:chExt cx="907804" cy="698816"/>
          </a:xfrm>
        </p:grpSpPr>
        <p:pic>
          <p:nvPicPr>
            <p:cNvPr id="43" name="Picture 2" descr="D:\PIEZAS GRÁFICAS\ppt glance\LOGO EPM-01.png">
              <a:extLst>
                <a:ext uri="{FF2B5EF4-FFF2-40B4-BE49-F238E27FC236}">
                  <a16:creationId xmlns:a16="http://schemas.microsoft.com/office/drawing/2014/main" id="{156EBED8-5289-4AD4-A1DF-5027F13EE00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15973" y="3962799"/>
              <a:ext cx="603637" cy="270216"/>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57 Grupo"/>
            <p:cNvGrpSpPr/>
            <p:nvPr/>
          </p:nvGrpSpPr>
          <p:grpSpPr>
            <a:xfrm>
              <a:off x="3763889" y="4447015"/>
              <a:ext cx="907804" cy="214600"/>
              <a:chOff x="3403976" y="4219088"/>
              <a:chExt cx="1303040" cy="308032"/>
            </a:xfrm>
          </p:grpSpPr>
          <p:pic>
            <p:nvPicPr>
              <p:cNvPr id="49" name="Picture 3" descr="D:\PIEZAS GRÁFICAS\PPT VEOLIA\cablevision_logo [Convertido]-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05327" y="4219088"/>
                <a:ext cx="701689" cy="3080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Image result for telecom argentina">
                <a:extLst>
                  <a:ext uri="{FF2B5EF4-FFF2-40B4-BE49-F238E27FC236}">
                    <a16:creationId xmlns:a16="http://schemas.microsoft.com/office/drawing/2014/main" id="{06B383DE-2E53-4B87-80EA-5DF78914E2D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03976" y="4219088"/>
                <a:ext cx="576063" cy="28803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0" name="119 Grupo"/>
          <p:cNvGrpSpPr/>
          <p:nvPr/>
        </p:nvGrpSpPr>
        <p:grpSpPr>
          <a:xfrm>
            <a:off x="8041562" y="3925272"/>
            <a:ext cx="729265" cy="750093"/>
            <a:chOff x="7690148" y="3925272"/>
            <a:chExt cx="729265" cy="750093"/>
          </a:xfrm>
        </p:grpSpPr>
        <p:pic>
          <p:nvPicPr>
            <p:cNvPr id="46" name="Picture 11" descr="D:\PIEZAS GRÁFICAS\PROYECTO TOOLKIT\PPT 2018\PPT PLANTILLA\logos\logo-2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01107" y="3925272"/>
              <a:ext cx="707346" cy="1746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D:\PIEZAS GRÁFICAS\PROYECTO TOOLKIT\PPT 2018\PPT PLANTILLA\logos\logo-25.png">
              <a:extLst>
                <a:ext uri="{FF2B5EF4-FFF2-40B4-BE49-F238E27FC236}">
                  <a16:creationId xmlns:a16="http://schemas.microsoft.com/office/drawing/2014/main" id="{21B7A46F-8F6A-417E-819F-B96A263D8C5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90148" y="4378874"/>
              <a:ext cx="729265" cy="29649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70 Rectángulo">
            <a:extLst>
              <a:ext uri="{FF2B5EF4-FFF2-40B4-BE49-F238E27FC236}">
                <a16:creationId xmlns:a16="http://schemas.microsoft.com/office/drawing/2014/main" id="{6ABF8E15-5E7B-41D2-A8D1-D953BC97601F}"/>
              </a:ext>
            </a:extLst>
          </p:cNvPr>
          <p:cNvSpPr/>
          <p:nvPr/>
        </p:nvSpPr>
        <p:spPr>
          <a:xfrm>
            <a:off x="267042" y="1521080"/>
            <a:ext cx="1015308" cy="338554"/>
          </a:xfrm>
          <a:prstGeom prst="rect">
            <a:avLst/>
          </a:prstGeom>
        </p:spPr>
        <p:txBody>
          <a:bodyPr wrap="square">
            <a:spAutoFit/>
          </a:bodyPr>
          <a:lstStyle/>
          <a:p>
            <a:pPr algn="ctr" defTabSz="914378">
              <a:defRPr/>
            </a:pPr>
            <a:r>
              <a:rPr lang="en-US" sz="800" dirty="0">
                <a:solidFill>
                  <a:schemeClr val="bg1"/>
                </a:solidFill>
              </a:rPr>
              <a:t>In business 33 years (1987)</a:t>
            </a:r>
          </a:p>
        </p:txBody>
      </p:sp>
      <p:sp>
        <p:nvSpPr>
          <p:cNvPr id="23" name="90 Rectángulo">
            <a:extLst>
              <a:ext uri="{FF2B5EF4-FFF2-40B4-BE49-F238E27FC236}">
                <a16:creationId xmlns:a16="http://schemas.microsoft.com/office/drawing/2014/main" id="{4FF68149-FD52-4AA9-825D-8A99D5F6B17B}"/>
              </a:ext>
            </a:extLst>
          </p:cNvPr>
          <p:cNvSpPr/>
          <p:nvPr/>
        </p:nvSpPr>
        <p:spPr>
          <a:xfrm>
            <a:off x="188809" y="2626440"/>
            <a:ext cx="1171774" cy="461665"/>
          </a:xfrm>
          <a:prstGeom prst="rect">
            <a:avLst/>
          </a:prstGeom>
        </p:spPr>
        <p:txBody>
          <a:bodyPr wrap="square">
            <a:spAutoFit/>
          </a:bodyPr>
          <a:lstStyle/>
          <a:p>
            <a:pPr algn="ctr" defTabSz="914378">
              <a:defRPr/>
            </a:pPr>
            <a:r>
              <a:rPr lang="en-US" sz="800" dirty="0">
                <a:solidFill>
                  <a:schemeClr val="bg1"/>
                </a:solidFill>
              </a:rPr>
              <a:t>+ 100 Implementations in 19 countries</a:t>
            </a:r>
          </a:p>
        </p:txBody>
      </p:sp>
      <p:sp>
        <p:nvSpPr>
          <p:cNvPr id="11" name="74 Rectángulo">
            <a:extLst>
              <a:ext uri="{FF2B5EF4-FFF2-40B4-BE49-F238E27FC236}">
                <a16:creationId xmlns:a16="http://schemas.microsoft.com/office/drawing/2014/main" id="{05BD5AEA-93B2-4696-BB57-462EAA186531}"/>
              </a:ext>
            </a:extLst>
          </p:cNvPr>
          <p:cNvSpPr/>
          <p:nvPr/>
        </p:nvSpPr>
        <p:spPr>
          <a:xfrm>
            <a:off x="1459222" y="1521080"/>
            <a:ext cx="1610742" cy="461665"/>
          </a:xfrm>
          <a:prstGeom prst="rect">
            <a:avLst/>
          </a:prstGeom>
        </p:spPr>
        <p:txBody>
          <a:bodyPr wrap="square">
            <a:spAutoFit/>
          </a:bodyPr>
          <a:lstStyle/>
          <a:p>
            <a:pPr algn="ctr" defTabSz="914378">
              <a:defRPr/>
            </a:pPr>
            <a:r>
              <a:rPr lang="en-US" sz="800" dirty="0">
                <a:solidFill>
                  <a:schemeClr val="bg1"/>
                </a:solidFill>
              </a:rPr>
              <a:t>HQ Miami,</a:t>
            </a:r>
          </a:p>
          <a:p>
            <a:pPr algn="ctr" defTabSz="914378">
              <a:defRPr/>
            </a:pPr>
            <a:r>
              <a:rPr lang="en-US" sz="800" dirty="0">
                <a:solidFill>
                  <a:schemeClr val="bg1"/>
                </a:solidFill>
              </a:rPr>
              <a:t>Colombia, Ecuador and Argentina</a:t>
            </a:r>
          </a:p>
        </p:txBody>
      </p:sp>
      <p:sp>
        <p:nvSpPr>
          <p:cNvPr id="20" name="92 Rectángulo">
            <a:extLst>
              <a:ext uri="{FF2B5EF4-FFF2-40B4-BE49-F238E27FC236}">
                <a16:creationId xmlns:a16="http://schemas.microsoft.com/office/drawing/2014/main" id="{FAAD53F7-C4CC-4F14-8139-12704FA37D5F}"/>
              </a:ext>
            </a:extLst>
          </p:cNvPr>
          <p:cNvSpPr/>
          <p:nvPr/>
        </p:nvSpPr>
        <p:spPr>
          <a:xfrm>
            <a:off x="1838753" y="2626440"/>
            <a:ext cx="851680" cy="338554"/>
          </a:xfrm>
          <a:prstGeom prst="rect">
            <a:avLst/>
          </a:prstGeom>
        </p:spPr>
        <p:txBody>
          <a:bodyPr wrap="square">
            <a:spAutoFit/>
          </a:bodyPr>
          <a:lstStyle/>
          <a:p>
            <a:pPr algn="ctr" defTabSz="914378">
              <a:defRPr/>
            </a:pPr>
            <a:r>
              <a:rPr lang="en-US" sz="800" dirty="0">
                <a:solidFill>
                  <a:schemeClr val="bg1"/>
                </a:solidFill>
              </a:rPr>
              <a:t>40 Million bills/month</a:t>
            </a:r>
          </a:p>
        </p:txBody>
      </p:sp>
      <p:sp>
        <p:nvSpPr>
          <p:cNvPr id="8" name="91 Rectángulo">
            <a:extLst>
              <a:ext uri="{FF2B5EF4-FFF2-40B4-BE49-F238E27FC236}">
                <a16:creationId xmlns:a16="http://schemas.microsoft.com/office/drawing/2014/main" id="{E9F2D570-28EC-4973-8812-A399F6288518}"/>
              </a:ext>
            </a:extLst>
          </p:cNvPr>
          <p:cNvSpPr/>
          <p:nvPr/>
        </p:nvSpPr>
        <p:spPr>
          <a:xfrm>
            <a:off x="3500977" y="1521080"/>
            <a:ext cx="695206" cy="338554"/>
          </a:xfrm>
          <a:prstGeom prst="rect">
            <a:avLst/>
          </a:prstGeom>
        </p:spPr>
        <p:txBody>
          <a:bodyPr wrap="square">
            <a:spAutoFit/>
          </a:bodyPr>
          <a:lstStyle/>
          <a:p>
            <a:pPr algn="ctr" defTabSz="914378">
              <a:defRPr/>
            </a:pPr>
            <a:r>
              <a:rPr lang="en-US" sz="800" dirty="0">
                <a:solidFill>
                  <a:schemeClr val="bg1"/>
                </a:solidFill>
              </a:rPr>
              <a:t>~450</a:t>
            </a:r>
          </a:p>
          <a:p>
            <a:pPr algn="ctr" defTabSz="914378">
              <a:defRPr/>
            </a:pPr>
            <a:r>
              <a:rPr lang="en-US" sz="800" dirty="0">
                <a:solidFill>
                  <a:schemeClr val="bg1"/>
                </a:solidFill>
              </a:rPr>
              <a:t>Employees</a:t>
            </a:r>
          </a:p>
        </p:txBody>
      </p:sp>
      <p:sp>
        <p:nvSpPr>
          <p:cNvPr id="18" name="93 Rectángulo">
            <a:extLst>
              <a:ext uri="{FF2B5EF4-FFF2-40B4-BE49-F238E27FC236}">
                <a16:creationId xmlns:a16="http://schemas.microsoft.com/office/drawing/2014/main" id="{E26DEF97-4EC6-4F10-BA01-691626E739E5}"/>
              </a:ext>
            </a:extLst>
          </p:cNvPr>
          <p:cNvSpPr/>
          <p:nvPr/>
        </p:nvSpPr>
        <p:spPr>
          <a:xfrm>
            <a:off x="3026008" y="2626440"/>
            <a:ext cx="1645144" cy="338554"/>
          </a:xfrm>
          <a:prstGeom prst="rect">
            <a:avLst/>
          </a:prstGeom>
        </p:spPr>
        <p:txBody>
          <a:bodyPr wrap="square">
            <a:spAutoFit/>
          </a:bodyPr>
          <a:lstStyle/>
          <a:p>
            <a:pPr algn="ctr" defTabSz="914378">
              <a:defRPr/>
            </a:pPr>
            <a:r>
              <a:rPr lang="en-US" sz="800" dirty="0">
                <a:solidFill>
                  <a:schemeClr val="bg1"/>
                </a:solidFill>
              </a:rPr>
              <a:t>ISO 9000 Certified</a:t>
            </a:r>
          </a:p>
          <a:p>
            <a:pPr algn="ctr" defTabSz="914378">
              <a:defRPr/>
            </a:pPr>
            <a:r>
              <a:rPr lang="en-US" sz="800" dirty="0">
                <a:solidFill>
                  <a:schemeClr val="bg1"/>
                </a:solidFill>
              </a:rPr>
              <a:t>CIS Gartner Magic Quadrant</a:t>
            </a:r>
          </a:p>
        </p:txBody>
      </p:sp>
      <p:pic>
        <p:nvPicPr>
          <p:cNvPr id="126" name="125 Imagen"/>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9329" y="1076637"/>
            <a:ext cx="510735" cy="446492"/>
          </a:xfrm>
          <a:prstGeom prst="rect">
            <a:avLst/>
          </a:prstGeom>
          <a:noFill/>
        </p:spPr>
      </p:pic>
      <p:pic>
        <p:nvPicPr>
          <p:cNvPr id="1024" name="1023 Imag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47124" y="1076637"/>
            <a:ext cx="634939" cy="446491"/>
          </a:xfrm>
          <a:prstGeom prst="rect">
            <a:avLst/>
          </a:prstGeom>
          <a:noFill/>
        </p:spPr>
      </p:pic>
      <p:pic>
        <p:nvPicPr>
          <p:cNvPr id="1025" name="1024 Imagen"/>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99750" y="1076637"/>
            <a:ext cx="297661" cy="446491"/>
          </a:xfrm>
          <a:prstGeom prst="rect">
            <a:avLst/>
          </a:prstGeom>
          <a:noFill/>
        </p:spPr>
      </p:pic>
      <p:pic>
        <p:nvPicPr>
          <p:cNvPr id="1028" name="1027 Imagen"/>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3460" y="2175653"/>
            <a:ext cx="582473" cy="446492"/>
          </a:xfrm>
          <a:prstGeom prst="rect">
            <a:avLst/>
          </a:prstGeom>
          <a:noFill/>
        </p:spPr>
      </p:pic>
      <p:pic>
        <p:nvPicPr>
          <p:cNvPr id="1029" name="1028 Imagen"/>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41347" y="2175653"/>
            <a:ext cx="446492" cy="446492"/>
          </a:xfrm>
          <a:prstGeom prst="rect">
            <a:avLst/>
          </a:prstGeom>
          <a:noFill/>
        </p:spPr>
      </p:pic>
      <p:pic>
        <p:nvPicPr>
          <p:cNvPr id="1030" name="1029 Imagen"/>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640324" y="2172441"/>
            <a:ext cx="416512" cy="449704"/>
          </a:xfrm>
          <a:prstGeom prst="rect">
            <a:avLst/>
          </a:prstGeom>
          <a:noFill/>
        </p:spPr>
      </p:pic>
    </p:spTree>
    <p:extLst>
      <p:ext uri="{BB962C8B-B14F-4D97-AF65-F5344CB8AC3E}">
        <p14:creationId xmlns:p14="http://schemas.microsoft.com/office/powerpoint/2010/main" val="139472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err="1">
                <a:ea typeface="Microsoft JhengHei UI" panose="020B0604030504040204" pitchFamily="34" charset="-120"/>
              </a:rPr>
              <a:t>Customer</a:t>
            </a:r>
            <a:br>
              <a:rPr lang="es-CO" dirty="0">
                <a:latin typeface="Microsoft JhengHei UI" panose="020B0604030504040204" pitchFamily="34" charset="-120"/>
                <a:ea typeface="Microsoft JhengHei UI" panose="020B0604030504040204" pitchFamily="34" charset="-120"/>
              </a:rPr>
            </a:br>
            <a:r>
              <a:rPr lang="es-CO" dirty="0" err="1">
                <a:latin typeface="Microsoft JhengHei UI" panose="020B0604030504040204" pitchFamily="34" charset="-120"/>
                <a:ea typeface="Microsoft JhengHei UI" panose="020B0604030504040204" pitchFamily="34" charset="-120"/>
              </a:rPr>
              <a:t>Experience</a:t>
            </a:r>
            <a:endParaRPr lang="es-CO"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126969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9C8C392-8233-4252-BE46-BB60143692E3}"/>
              </a:ext>
            </a:extLst>
          </p:cNvPr>
          <p:cNvGrpSpPr/>
          <p:nvPr/>
        </p:nvGrpSpPr>
        <p:grpSpPr>
          <a:xfrm>
            <a:off x="2001047" y="311136"/>
            <a:ext cx="6045673" cy="4718064"/>
            <a:chOff x="2461382" y="1003935"/>
            <a:chExt cx="4224452" cy="3218815"/>
          </a:xfrm>
        </p:grpSpPr>
        <p:pic>
          <p:nvPicPr>
            <p:cNvPr id="1026" name="Picture 2" descr="D:\PIEZAS GRÁFICAS\INSTITUCIONAL\PLANTILLA AZUL 2020\2020\recursos\CCSR_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713"/>
            <a:stretch/>
          </p:blipFill>
          <p:spPr bwMode="auto">
            <a:xfrm>
              <a:off x="2637345" y="1173480"/>
              <a:ext cx="3885375" cy="21859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omputer&#10;&#10;Description automatically generated">
              <a:extLst>
                <a:ext uri="{FF2B5EF4-FFF2-40B4-BE49-F238E27FC236}">
                  <a16:creationId xmlns:a16="http://schemas.microsoft.com/office/drawing/2014/main" id="{832A8E41-AD78-45B8-8B54-C4297F078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382" y="1003935"/>
              <a:ext cx="4224452" cy="3218815"/>
            </a:xfrm>
            <a:prstGeom prst="rect">
              <a:avLst/>
            </a:prstGeom>
          </p:spPr>
        </p:pic>
      </p:grpSp>
      <p:pic>
        <p:nvPicPr>
          <p:cNvPr id="6" name="Picture 2" descr="D:\PIEZAS GRÁFICAS\INSTITUCIONAL\PLANTILLA AZUL 2020\2020\recursos\shutterstock_1095566339.jpg">
            <a:extLst>
              <a:ext uri="{FF2B5EF4-FFF2-40B4-BE49-F238E27FC236}">
                <a16:creationId xmlns:a16="http://schemas.microsoft.com/office/drawing/2014/main" id="{72F13E68-8D28-4A9F-A556-00AB25BAAFC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5329" r="44957"/>
          <a:stretch/>
        </p:blipFill>
        <p:spPr bwMode="auto">
          <a:xfrm flipH="1">
            <a:off x="-1" y="-756"/>
            <a:ext cx="1521187" cy="514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1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7">
            <a:extLst>
              <a:ext uri="{FF2B5EF4-FFF2-40B4-BE49-F238E27FC236}">
                <a16:creationId xmlns:a16="http://schemas.microsoft.com/office/drawing/2014/main" id="{0E2A8E34-9C1A-4C7A-B95D-7B7F248BD6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374" y="576120"/>
            <a:ext cx="5545920" cy="3203400"/>
          </a:xfrm>
          <a:prstGeom prst="rect">
            <a:avLst/>
          </a:prstGeom>
        </p:spPr>
      </p:pic>
      <p:pic>
        <p:nvPicPr>
          <p:cNvPr id="7" name="Picture 2" descr="D:\PIEZAS GRÁFICAS\INSTITUCIONAL\PLANTILLA AZUL 2020\2020\recursos\shutterstock_1575690526.jpg">
            <a:extLst>
              <a:ext uri="{FF2B5EF4-FFF2-40B4-BE49-F238E27FC236}">
                <a16:creationId xmlns:a16="http://schemas.microsoft.com/office/drawing/2014/main" id="{15FDA5E1-AA30-4982-9333-A32FECB3BD3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0000" r="30286"/>
          <a:stretch/>
        </p:blipFill>
        <p:spPr bwMode="auto">
          <a:xfrm>
            <a:off x="0" y="-756"/>
            <a:ext cx="1521187" cy="51442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 shot of a computer&#10;&#10;Description automatically generated">
            <a:extLst>
              <a:ext uri="{FF2B5EF4-FFF2-40B4-BE49-F238E27FC236}">
                <a16:creationId xmlns:a16="http://schemas.microsoft.com/office/drawing/2014/main" id="{A6997676-6884-4BDC-825C-C12FC8459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047" y="311136"/>
            <a:ext cx="6045673" cy="4718064"/>
          </a:xfrm>
          <a:prstGeom prst="rect">
            <a:avLst/>
          </a:prstGeom>
        </p:spPr>
      </p:pic>
    </p:spTree>
    <p:extLst>
      <p:ext uri="{BB962C8B-B14F-4D97-AF65-F5344CB8AC3E}">
        <p14:creationId xmlns:p14="http://schemas.microsoft.com/office/powerpoint/2010/main" val="373981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PIEZAS GRÁFICAS\INSTITUCIONAL\PLANTILLA AZUL 2020\2020\recursos\shutterstock_21038044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6944" t="18278" r="36945"/>
          <a:stretch/>
        </p:blipFill>
        <p:spPr bwMode="auto">
          <a:xfrm>
            <a:off x="0" y="0"/>
            <a:ext cx="1521187"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BAB1225-1022-4D7F-8873-A18E88339194}"/>
              </a:ext>
            </a:extLst>
          </p:cNvPr>
          <p:cNvGrpSpPr/>
          <p:nvPr/>
        </p:nvGrpSpPr>
        <p:grpSpPr>
          <a:xfrm>
            <a:off x="1903206" y="1013460"/>
            <a:ext cx="6904050" cy="2996465"/>
            <a:chOff x="458910" y="915566"/>
            <a:chExt cx="8165466" cy="3543939"/>
          </a:xfrm>
        </p:grpSpPr>
        <p:sp>
          <p:nvSpPr>
            <p:cNvPr id="8" name="1 CuadroTexto">
              <a:extLst>
                <a:ext uri="{FF2B5EF4-FFF2-40B4-BE49-F238E27FC236}">
                  <a16:creationId xmlns:a16="http://schemas.microsoft.com/office/drawing/2014/main" id="{8C4D058D-89E7-46D9-B221-A1F66BDB70C0}"/>
                </a:ext>
              </a:extLst>
            </p:cNvPr>
            <p:cNvSpPr txBox="1"/>
            <p:nvPr/>
          </p:nvSpPr>
          <p:spPr>
            <a:xfrm>
              <a:off x="773435" y="915566"/>
              <a:ext cx="1056700" cy="276999"/>
            </a:xfrm>
            <a:prstGeom prst="rect">
              <a:avLst/>
            </a:prstGeom>
            <a:noFill/>
          </p:spPr>
          <p:txBody>
            <a:bodyPr wrap="none" rtlCol="0">
              <a:spAutoFit/>
            </a:bodyPr>
            <a:lstStyle/>
            <a:p>
              <a:pPr algn="ctr"/>
              <a:r>
                <a:rPr lang="es-ES" sz="1200" dirty="0" err="1">
                  <a:solidFill>
                    <a:schemeClr val="bg1"/>
                  </a:solidFill>
                </a:rPr>
                <a:t>Main</a:t>
              </a:r>
              <a:r>
                <a:rPr lang="es-ES" sz="1200" dirty="0">
                  <a:solidFill>
                    <a:schemeClr val="bg1"/>
                  </a:solidFill>
                </a:rPr>
                <a:t> </a:t>
              </a:r>
              <a:r>
                <a:rPr lang="es-ES" sz="1200" dirty="0" err="1">
                  <a:solidFill>
                    <a:schemeClr val="bg1"/>
                  </a:solidFill>
                </a:rPr>
                <a:t>Screen</a:t>
              </a:r>
              <a:endParaRPr lang="es-ES" sz="1200" dirty="0">
                <a:solidFill>
                  <a:schemeClr val="bg1"/>
                </a:solidFill>
              </a:endParaRPr>
            </a:p>
          </p:txBody>
        </p:sp>
        <p:sp>
          <p:nvSpPr>
            <p:cNvPr id="9" name="2 CuadroTexto">
              <a:extLst>
                <a:ext uri="{FF2B5EF4-FFF2-40B4-BE49-F238E27FC236}">
                  <a16:creationId xmlns:a16="http://schemas.microsoft.com/office/drawing/2014/main" id="{3423898F-8438-4486-8572-B248CDA50B7D}"/>
                </a:ext>
              </a:extLst>
            </p:cNvPr>
            <p:cNvSpPr txBox="1"/>
            <p:nvPr/>
          </p:nvSpPr>
          <p:spPr>
            <a:xfrm>
              <a:off x="3082442" y="915566"/>
              <a:ext cx="732893" cy="276999"/>
            </a:xfrm>
            <a:prstGeom prst="rect">
              <a:avLst/>
            </a:prstGeom>
            <a:noFill/>
          </p:spPr>
          <p:txBody>
            <a:bodyPr wrap="none" rtlCol="0">
              <a:spAutoFit/>
            </a:bodyPr>
            <a:lstStyle/>
            <a:p>
              <a:pPr algn="ctr"/>
              <a:r>
                <a:rPr lang="es-ES" sz="1200" dirty="0" err="1">
                  <a:solidFill>
                    <a:schemeClr val="bg1"/>
                  </a:solidFill>
                </a:rPr>
                <a:t>Routing</a:t>
              </a:r>
              <a:endParaRPr lang="es-ES" sz="1200" dirty="0">
                <a:solidFill>
                  <a:schemeClr val="bg1"/>
                </a:solidFill>
              </a:endParaRPr>
            </a:p>
          </p:txBody>
        </p:sp>
        <p:sp>
          <p:nvSpPr>
            <p:cNvPr id="10" name="3 CuadroTexto">
              <a:extLst>
                <a:ext uri="{FF2B5EF4-FFF2-40B4-BE49-F238E27FC236}">
                  <a16:creationId xmlns:a16="http://schemas.microsoft.com/office/drawing/2014/main" id="{1E75609F-8F15-45DF-9B61-B687FF384EAD}"/>
                </a:ext>
              </a:extLst>
            </p:cNvPr>
            <p:cNvSpPr txBox="1"/>
            <p:nvPr/>
          </p:nvSpPr>
          <p:spPr>
            <a:xfrm>
              <a:off x="5116887" y="915566"/>
              <a:ext cx="975973" cy="276999"/>
            </a:xfrm>
            <a:prstGeom prst="rect">
              <a:avLst/>
            </a:prstGeom>
            <a:noFill/>
          </p:spPr>
          <p:txBody>
            <a:bodyPr wrap="none" rtlCol="0">
              <a:spAutoFit/>
            </a:bodyPr>
            <a:lstStyle/>
            <a:p>
              <a:pPr algn="ctr"/>
              <a:r>
                <a:rPr lang="es-ES" sz="1200" dirty="0" err="1">
                  <a:solidFill>
                    <a:schemeClr val="bg1"/>
                  </a:solidFill>
                </a:rPr>
                <a:t>Attach</a:t>
              </a:r>
              <a:r>
                <a:rPr lang="es-ES" sz="1200" dirty="0">
                  <a:solidFill>
                    <a:schemeClr val="bg1"/>
                  </a:solidFill>
                </a:rPr>
                <a:t> Files</a:t>
              </a:r>
            </a:p>
          </p:txBody>
        </p:sp>
        <p:sp>
          <p:nvSpPr>
            <p:cNvPr id="11" name="4 CuadroTexto">
              <a:extLst>
                <a:ext uri="{FF2B5EF4-FFF2-40B4-BE49-F238E27FC236}">
                  <a16:creationId xmlns:a16="http://schemas.microsoft.com/office/drawing/2014/main" id="{449785B2-B119-42D5-A13A-EB5C6E21A38F}"/>
                </a:ext>
              </a:extLst>
            </p:cNvPr>
            <p:cNvSpPr txBox="1"/>
            <p:nvPr/>
          </p:nvSpPr>
          <p:spPr>
            <a:xfrm>
              <a:off x="7197279" y="915566"/>
              <a:ext cx="1168461" cy="276999"/>
            </a:xfrm>
            <a:prstGeom prst="rect">
              <a:avLst/>
            </a:prstGeom>
            <a:noFill/>
          </p:spPr>
          <p:txBody>
            <a:bodyPr wrap="none" rtlCol="0">
              <a:spAutoFit/>
            </a:bodyPr>
            <a:lstStyle/>
            <a:p>
              <a:pPr algn="ctr"/>
              <a:r>
                <a:rPr lang="es-ES" sz="1200" dirty="0" err="1">
                  <a:solidFill>
                    <a:schemeClr val="bg1"/>
                  </a:solidFill>
                </a:rPr>
                <a:t>Order</a:t>
              </a:r>
              <a:r>
                <a:rPr lang="es-ES" sz="1200" dirty="0">
                  <a:solidFill>
                    <a:schemeClr val="bg1"/>
                  </a:solidFill>
                </a:rPr>
                <a:t> </a:t>
              </a:r>
              <a:r>
                <a:rPr lang="es-ES" sz="1200" dirty="0" err="1">
                  <a:solidFill>
                    <a:schemeClr val="bg1"/>
                  </a:solidFill>
                </a:rPr>
                <a:t>Actions</a:t>
              </a:r>
              <a:endParaRPr lang="es-ES" sz="1200" dirty="0">
                <a:solidFill>
                  <a:schemeClr val="bg1"/>
                </a:solidFill>
              </a:endParaRPr>
            </a:p>
          </p:txBody>
        </p:sp>
        <p:grpSp>
          <p:nvGrpSpPr>
            <p:cNvPr id="12" name="5 Grupo">
              <a:extLst>
                <a:ext uri="{FF2B5EF4-FFF2-40B4-BE49-F238E27FC236}">
                  <a16:creationId xmlns:a16="http://schemas.microsoft.com/office/drawing/2014/main" id="{77C76699-E51A-4EAD-85E6-3DE6CB2A1D0A}"/>
                </a:ext>
              </a:extLst>
            </p:cNvPr>
            <p:cNvGrpSpPr/>
            <p:nvPr/>
          </p:nvGrpSpPr>
          <p:grpSpPr>
            <a:xfrm>
              <a:off x="6938635" y="1192564"/>
              <a:ext cx="1685741" cy="3266941"/>
              <a:chOff x="6938635" y="1192564"/>
              <a:chExt cx="1685741" cy="3266941"/>
            </a:xfrm>
          </p:grpSpPr>
          <p:pic>
            <p:nvPicPr>
              <p:cNvPr id="13" name="Picture 5" descr="D:\DOC JUL\VIDEO PIJAMAS LU\Re%3a_SLIDES_PARA_PPT_CORPORATIVA\Order Actions.PNG">
                <a:extLst>
                  <a:ext uri="{FF2B5EF4-FFF2-40B4-BE49-F238E27FC236}">
                    <a16:creationId xmlns:a16="http://schemas.microsoft.com/office/drawing/2014/main" id="{7B703E34-A7FC-480F-AB04-2BFC0486CF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03" t="11764" r="11485" b="13307"/>
              <a:stretch/>
            </p:blipFill>
            <p:spPr bwMode="auto">
              <a:xfrm>
                <a:off x="7057814" y="1545228"/>
                <a:ext cx="1447384" cy="25766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jvargasp\Pictures\CELULAR.png">
                <a:extLst>
                  <a:ext uri="{FF2B5EF4-FFF2-40B4-BE49-F238E27FC236}">
                    <a16:creationId xmlns:a16="http://schemas.microsoft.com/office/drawing/2014/main" id="{C3D7EDBC-487C-4DBE-8510-00E887F4A3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8635" y="1192564"/>
                <a:ext cx="1685741" cy="32669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8 Grupo">
              <a:extLst>
                <a:ext uri="{FF2B5EF4-FFF2-40B4-BE49-F238E27FC236}">
                  <a16:creationId xmlns:a16="http://schemas.microsoft.com/office/drawing/2014/main" id="{76C3EFC5-49D9-4DAA-B93C-6B8D557EBFE0}"/>
                </a:ext>
              </a:extLst>
            </p:cNvPr>
            <p:cNvGrpSpPr/>
            <p:nvPr/>
          </p:nvGrpSpPr>
          <p:grpSpPr>
            <a:xfrm>
              <a:off x="4762001" y="1192564"/>
              <a:ext cx="1685741" cy="3266941"/>
              <a:chOff x="4762001" y="1192564"/>
              <a:chExt cx="1685741" cy="3266941"/>
            </a:xfrm>
          </p:grpSpPr>
          <p:pic>
            <p:nvPicPr>
              <p:cNvPr id="16" name="Picture 4" descr="D:\DOC JUL\VIDEO PIJAMAS LU\Re%3a_SLIDES_PARA_PPT_CORPORATIVA\Attach Files.PNG">
                <a:extLst>
                  <a:ext uri="{FF2B5EF4-FFF2-40B4-BE49-F238E27FC236}">
                    <a16:creationId xmlns:a16="http://schemas.microsoft.com/office/drawing/2014/main" id="{5B0259D2-BC28-4302-8FFC-1D45AE3C25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64" t="12099" r="9119" b="13488"/>
              <a:stretch/>
            </p:blipFill>
            <p:spPr bwMode="auto">
              <a:xfrm>
                <a:off x="4872941" y="1540466"/>
                <a:ext cx="1463862" cy="25505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jvargasp\Pictures\CELULAR.png">
                <a:extLst>
                  <a:ext uri="{FF2B5EF4-FFF2-40B4-BE49-F238E27FC236}">
                    <a16:creationId xmlns:a16="http://schemas.microsoft.com/office/drawing/2014/main" id="{C85F5A98-C565-4753-81F1-1B9020CB4E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001" y="1192564"/>
                <a:ext cx="1685741" cy="32669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11 Grupo">
              <a:extLst>
                <a:ext uri="{FF2B5EF4-FFF2-40B4-BE49-F238E27FC236}">
                  <a16:creationId xmlns:a16="http://schemas.microsoft.com/office/drawing/2014/main" id="{449F0529-F433-46C2-B198-8320145E71F6}"/>
                </a:ext>
              </a:extLst>
            </p:cNvPr>
            <p:cNvGrpSpPr/>
            <p:nvPr/>
          </p:nvGrpSpPr>
          <p:grpSpPr>
            <a:xfrm>
              <a:off x="2583882" y="1192564"/>
              <a:ext cx="1685741" cy="3266941"/>
              <a:chOff x="2583882" y="1192564"/>
              <a:chExt cx="1685741" cy="3266941"/>
            </a:xfrm>
          </p:grpSpPr>
          <p:pic>
            <p:nvPicPr>
              <p:cNvPr id="19" name="Picture 3" descr="D:\DOC JUL\VIDEO PIJAMAS LU\Re%3a_SLIDES_PARA_PPT_CORPORATIVA\Routing.PNG">
                <a:extLst>
                  <a:ext uri="{FF2B5EF4-FFF2-40B4-BE49-F238E27FC236}">
                    <a16:creationId xmlns:a16="http://schemas.microsoft.com/office/drawing/2014/main" id="{89A918F5-F466-41C6-8ABA-AC6B2A3161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592" t="11968" r="10592" b="13460"/>
              <a:stretch/>
            </p:blipFill>
            <p:spPr bwMode="auto">
              <a:xfrm>
                <a:off x="2706775" y="1540465"/>
                <a:ext cx="1431837" cy="25505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jvargasp\Pictures\CELULAR.png">
                <a:extLst>
                  <a:ext uri="{FF2B5EF4-FFF2-40B4-BE49-F238E27FC236}">
                    <a16:creationId xmlns:a16="http://schemas.microsoft.com/office/drawing/2014/main" id="{18FA99ED-A39D-4251-8E36-7406F28FD3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882" y="1192564"/>
                <a:ext cx="1685741" cy="32669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14 Grupo">
              <a:extLst>
                <a:ext uri="{FF2B5EF4-FFF2-40B4-BE49-F238E27FC236}">
                  <a16:creationId xmlns:a16="http://schemas.microsoft.com/office/drawing/2014/main" id="{6A71C247-568B-4339-BF83-6502F8721787}"/>
                </a:ext>
              </a:extLst>
            </p:cNvPr>
            <p:cNvGrpSpPr/>
            <p:nvPr/>
          </p:nvGrpSpPr>
          <p:grpSpPr>
            <a:xfrm>
              <a:off x="458910" y="1192564"/>
              <a:ext cx="1685741" cy="3266941"/>
              <a:chOff x="458910" y="1192564"/>
              <a:chExt cx="1685741" cy="3266941"/>
            </a:xfrm>
          </p:grpSpPr>
          <p:pic>
            <p:nvPicPr>
              <p:cNvPr id="22" name="Picture 2" descr="D:\DOC JUL\VIDEO PIJAMAS LU\Re%3a_SLIDES_PARA_PPT_CORPORATIVA\Main Screen.PNG">
                <a:extLst>
                  <a:ext uri="{FF2B5EF4-FFF2-40B4-BE49-F238E27FC236}">
                    <a16:creationId xmlns:a16="http://schemas.microsoft.com/office/drawing/2014/main" id="{C7FC15E3-8DF2-4D45-9A7C-52FCB6262F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400" t="12171" r="9400" b="12799"/>
              <a:stretch/>
            </p:blipFill>
            <p:spPr bwMode="auto">
              <a:xfrm>
                <a:off x="583892" y="1559517"/>
                <a:ext cx="1435777" cy="25971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jvargasp\Pictures\CELULAR.png">
                <a:extLst>
                  <a:ext uri="{FF2B5EF4-FFF2-40B4-BE49-F238E27FC236}">
                    <a16:creationId xmlns:a16="http://schemas.microsoft.com/office/drawing/2014/main" id="{ED46F6F1-6DB2-4A64-8118-D575B40DAF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10" y="1192564"/>
                <a:ext cx="1685741" cy="326694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73981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6CE9085-E696-4CFD-A57E-B7FD179F2908}"/>
              </a:ext>
            </a:extLst>
          </p:cNvPr>
          <p:cNvPicPr>
            <a:picLocks noChangeAspect="1"/>
          </p:cNvPicPr>
          <p:nvPr/>
        </p:nvPicPr>
        <p:blipFill rotWithShape="1">
          <a:blip r:embed="rId2"/>
          <a:srcRect b="1078"/>
          <a:stretch/>
        </p:blipFill>
        <p:spPr>
          <a:xfrm>
            <a:off x="2273234" y="568499"/>
            <a:ext cx="5544886" cy="3180541"/>
          </a:xfrm>
          <a:prstGeom prst="rect">
            <a:avLst/>
          </a:prstGeom>
        </p:spPr>
      </p:pic>
      <p:pic>
        <p:nvPicPr>
          <p:cNvPr id="5123" name="Picture 3" descr="D:\PIEZAS GRÁFICAS\INSTITUCIONAL\PLANTILLA AZUL 2020\2020\recursos\shutterstock_69298059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7899" r="32361"/>
          <a:stretch/>
        </p:blipFill>
        <p:spPr bwMode="auto">
          <a:xfrm flipH="1">
            <a:off x="0" y="-758"/>
            <a:ext cx="1521187" cy="5144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 shot of a computer&#10;&#10;Description automatically generated">
            <a:extLst>
              <a:ext uri="{FF2B5EF4-FFF2-40B4-BE49-F238E27FC236}">
                <a16:creationId xmlns:a16="http://schemas.microsoft.com/office/drawing/2014/main" id="{6CFAC9B0-7FA1-4674-B942-46B3FE03E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047" y="311136"/>
            <a:ext cx="6045673" cy="4718064"/>
          </a:xfrm>
          <a:prstGeom prst="rect">
            <a:avLst/>
          </a:prstGeom>
        </p:spPr>
      </p:pic>
    </p:spTree>
    <p:extLst>
      <p:ext uri="{BB962C8B-B14F-4D97-AF65-F5344CB8AC3E}">
        <p14:creationId xmlns:p14="http://schemas.microsoft.com/office/powerpoint/2010/main" val="32421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PIEZAS GRÁFICAS\INSTITUCIONAL\PLANTILLA AZUL 2020\2020\recursos\Dashboard_02.PNG">
            <a:extLst>
              <a:ext uri="{FF2B5EF4-FFF2-40B4-BE49-F238E27FC236}">
                <a16:creationId xmlns:a16="http://schemas.microsoft.com/office/drawing/2014/main" id="{1C1A4B0D-9EB2-4292-8AA1-45A0A80647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140" y="575310"/>
            <a:ext cx="5554980" cy="318944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PIEZAS GRÁFICAS\INSTITUCIONAL\PLANTILLA AZUL 2020\2020\recursos\shutterstock_76388031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029" r="37233"/>
          <a:stretch/>
        </p:blipFill>
        <p:spPr bwMode="auto">
          <a:xfrm flipH="1">
            <a:off x="0" y="-1"/>
            <a:ext cx="1521187" cy="51434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 shot of a computer&#10;&#10;Description automatically generated">
            <a:extLst>
              <a:ext uri="{FF2B5EF4-FFF2-40B4-BE49-F238E27FC236}">
                <a16:creationId xmlns:a16="http://schemas.microsoft.com/office/drawing/2014/main" id="{C1B350C9-11B2-4ACB-B899-34DAD8509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047" y="311136"/>
            <a:ext cx="6045673" cy="4718064"/>
          </a:xfrm>
          <a:prstGeom prst="rect">
            <a:avLst/>
          </a:prstGeom>
        </p:spPr>
      </p:pic>
    </p:spTree>
    <p:extLst>
      <p:ext uri="{BB962C8B-B14F-4D97-AF65-F5344CB8AC3E}">
        <p14:creationId xmlns:p14="http://schemas.microsoft.com/office/powerpoint/2010/main" val="244801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28977" y="1407163"/>
            <a:ext cx="1072730" cy="677108"/>
          </a:xfrm>
          <a:prstGeom prst="rect">
            <a:avLst/>
          </a:prstGeom>
          <a:noFill/>
        </p:spPr>
        <p:txBody>
          <a:bodyPr wrap="none" rtlCol="0" anchor="ctr">
            <a:spAutoFit/>
          </a:bodyPr>
          <a:lstStyle/>
          <a:p>
            <a:pPr algn="ctr"/>
            <a:r>
              <a:rPr lang="es-MX" sz="3800" b="1" dirty="0">
                <a:solidFill>
                  <a:schemeClr val="accent4"/>
                </a:solidFill>
              </a:rPr>
              <a:t>+30</a:t>
            </a:r>
            <a:endParaRPr lang="es-CO" sz="3800" b="1" dirty="0">
              <a:solidFill>
                <a:schemeClr val="accent4"/>
              </a:solidFill>
            </a:endParaRPr>
          </a:p>
        </p:txBody>
      </p:sp>
      <p:sp>
        <p:nvSpPr>
          <p:cNvPr id="9" name="8 Rectángulo"/>
          <p:cNvSpPr/>
          <p:nvPr/>
        </p:nvSpPr>
        <p:spPr>
          <a:xfrm>
            <a:off x="188181" y="2148540"/>
            <a:ext cx="2154322" cy="577081"/>
          </a:xfrm>
          <a:prstGeom prst="rect">
            <a:avLst/>
          </a:prstGeom>
        </p:spPr>
        <p:txBody>
          <a:bodyPr wrap="square">
            <a:spAutoFit/>
          </a:bodyPr>
          <a:lstStyle/>
          <a:p>
            <a:pPr algn="ctr"/>
            <a:r>
              <a:rPr lang="en-US" sz="1050" dirty="0">
                <a:solidFill>
                  <a:schemeClr val="bg1"/>
                </a:solidFill>
                <a:ea typeface="Tahoma" panose="020B0604030504040204" pitchFamily="34" charset="0"/>
                <a:cs typeface="Tahoma" panose="020B0604030504040204" pitchFamily="34" charset="0"/>
              </a:rPr>
              <a:t>Years in business, working for utility and telecommunication companies (since 1987)</a:t>
            </a:r>
            <a:endParaRPr lang="en-GB" sz="1050" dirty="0">
              <a:solidFill>
                <a:schemeClr val="bg1"/>
              </a:solidFill>
              <a:ea typeface="Tahoma" panose="020B0604030504040204" pitchFamily="34" charset="0"/>
              <a:cs typeface="Tahoma" panose="020B0604030504040204" pitchFamily="34" charset="0"/>
            </a:endParaRPr>
          </a:p>
        </p:txBody>
      </p:sp>
      <p:sp>
        <p:nvSpPr>
          <p:cNvPr id="20" name="19 CuadroTexto"/>
          <p:cNvSpPr txBox="1"/>
          <p:nvPr/>
        </p:nvSpPr>
        <p:spPr>
          <a:xfrm>
            <a:off x="634400" y="3458638"/>
            <a:ext cx="1261884" cy="677108"/>
          </a:xfrm>
          <a:prstGeom prst="rect">
            <a:avLst/>
          </a:prstGeom>
          <a:noFill/>
        </p:spPr>
        <p:txBody>
          <a:bodyPr wrap="none" rtlCol="0" anchor="ctr">
            <a:spAutoFit/>
          </a:bodyPr>
          <a:lstStyle/>
          <a:p>
            <a:pPr algn="ctr"/>
            <a:r>
              <a:rPr lang="es-MX" sz="3800" b="1" dirty="0">
                <a:solidFill>
                  <a:schemeClr val="accent4"/>
                </a:solidFill>
              </a:rPr>
              <a:t>+100</a:t>
            </a:r>
            <a:endParaRPr lang="es-CO" sz="3800" b="1" dirty="0">
              <a:solidFill>
                <a:schemeClr val="accent4"/>
              </a:solidFill>
            </a:endParaRPr>
          </a:p>
        </p:txBody>
      </p:sp>
      <p:sp>
        <p:nvSpPr>
          <p:cNvPr id="22" name="21 Rectángulo"/>
          <p:cNvSpPr/>
          <p:nvPr/>
        </p:nvSpPr>
        <p:spPr>
          <a:xfrm>
            <a:off x="547712" y="4189451"/>
            <a:ext cx="1435260" cy="600164"/>
          </a:xfrm>
          <a:prstGeom prst="rect">
            <a:avLst/>
          </a:prstGeom>
        </p:spPr>
        <p:txBody>
          <a:bodyPr wrap="square" anchor="ctr">
            <a:spAutoFit/>
          </a:bodyPr>
          <a:lstStyle/>
          <a:p>
            <a:pPr algn="ctr"/>
            <a:r>
              <a:rPr lang="en-GB" sz="1100" dirty="0">
                <a:solidFill>
                  <a:schemeClr val="bg1"/>
                </a:solidFill>
                <a:ea typeface="Tahoma" panose="020B0604030504040204" pitchFamily="34" charset="0"/>
                <a:cs typeface="Tahoma" panose="020B0604030504040204" pitchFamily="34" charset="0"/>
              </a:rPr>
              <a:t>Successful Implementations in 19 countries</a:t>
            </a:r>
          </a:p>
        </p:txBody>
      </p:sp>
      <p:sp>
        <p:nvSpPr>
          <p:cNvPr id="26" name="25 Rectángulo"/>
          <p:cNvSpPr/>
          <p:nvPr/>
        </p:nvSpPr>
        <p:spPr>
          <a:xfrm>
            <a:off x="2742323" y="2148540"/>
            <a:ext cx="1590512" cy="577081"/>
          </a:xfrm>
          <a:prstGeom prst="rect">
            <a:avLst/>
          </a:prstGeom>
        </p:spPr>
        <p:txBody>
          <a:bodyPr wrap="square">
            <a:spAutoFit/>
          </a:bodyPr>
          <a:lstStyle/>
          <a:p>
            <a:pPr algn="ctr"/>
            <a:r>
              <a:rPr lang="es-MX" sz="1050" dirty="0">
                <a:solidFill>
                  <a:schemeClr val="bg1"/>
                </a:solidFill>
                <a:ea typeface="Tahoma" panose="020B0604030504040204" pitchFamily="34" charset="0"/>
                <a:cs typeface="Tahoma" panose="020B0604030504040204" pitchFamily="34" charset="0"/>
              </a:rPr>
              <a:t>HQ Miami / </a:t>
            </a:r>
            <a:r>
              <a:rPr lang="es-MX" sz="1050" dirty="0" err="1">
                <a:solidFill>
                  <a:schemeClr val="bg1"/>
                </a:solidFill>
                <a:ea typeface="Tahoma" panose="020B0604030504040204" pitchFamily="34" charset="0"/>
                <a:cs typeface="Tahoma" panose="020B0604030504040204" pitchFamily="34" charset="0"/>
              </a:rPr>
              <a:t>Offices</a:t>
            </a:r>
            <a:r>
              <a:rPr lang="es-MX" sz="1050" dirty="0">
                <a:solidFill>
                  <a:schemeClr val="bg1"/>
                </a:solidFill>
                <a:ea typeface="Tahoma" panose="020B0604030504040204" pitchFamily="34" charset="0"/>
                <a:cs typeface="Tahoma" panose="020B0604030504040204" pitchFamily="34" charset="0"/>
              </a:rPr>
              <a:t> in Colombia, Ecuador &amp; Argentina</a:t>
            </a:r>
            <a:endParaRPr lang="en-GB" sz="1050" dirty="0">
              <a:solidFill>
                <a:schemeClr val="bg1"/>
              </a:solidFill>
              <a:ea typeface="Tahoma" panose="020B0604030504040204" pitchFamily="34" charset="0"/>
              <a:cs typeface="Tahoma" panose="020B0604030504040204" pitchFamily="34" charset="0"/>
            </a:endParaRPr>
          </a:p>
        </p:txBody>
      </p:sp>
      <p:sp>
        <p:nvSpPr>
          <p:cNvPr id="25" name="24 Rectángulo"/>
          <p:cNvSpPr/>
          <p:nvPr/>
        </p:nvSpPr>
        <p:spPr>
          <a:xfrm>
            <a:off x="7149969" y="4189451"/>
            <a:ext cx="1651954" cy="430887"/>
          </a:xfrm>
          <a:prstGeom prst="rect">
            <a:avLst/>
          </a:prstGeom>
        </p:spPr>
        <p:txBody>
          <a:bodyPr wrap="square" anchor="ctr">
            <a:spAutoFit/>
          </a:bodyPr>
          <a:lstStyle/>
          <a:p>
            <a:pPr algn="ctr"/>
            <a:r>
              <a:rPr lang="en-GB" sz="1100" dirty="0">
                <a:solidFill>
                  <a:schemeClr val="bg1"/>
                </a:solidFill>
                <a:ea typeface="Tahoma" panose="020B0604030504040204" pitchFamily="34" charset="0"/>
                <a:cs typeface="Tahoma" panose="020B0604030504040204" pitchFamily="34" charset="0"/>
              </a:rPr>
              <a:t>Customers running on the cloud</a:t>
            </a:r>
          </a:p>
        </p:txBody>
      </p:sp>
      <p:sp>
        <p:nvSpPr>
          <p:cNvPr id="18" name="23 CuadroTexto">
            <a:extLst>
              <a:ext uri="{FF2B5EF4-FFF2-40B4-BE49-F238E27FC236}">
                <a16:creationId xmlns:a16="http://schemas.microsoft.com/office/drawing/2014/main" id="{965D51D6-6C82-4F48-B009-FA89EAC316C1}"/>
              </a:ext>
            </a:extLst>
          </p:cNvPr>
          <p:cNvSpPr txBox="1"/>
          <p:nvPr/>
        </p:nvSpPr>
        <p:spPr>
          <a:xfrm>
            <a:off x="7328173" y="3458638"/>
            <a:ext cx="1295547" cy="677108"/>
          </a:xfrm>
          <a:prstGeom prst="rect">
            <a:avLst/>
          </a:prstGeom>
          <a:noFill/>
        </p:spPr>
        <p:txBody>
          <a:bodyPr wrap="none" rtlCol="0" anchor="ctr">
            <a:spAutoFit/>
          </a:bodyPr>
          <a:lstStyle/>
          <a:p>
            <a:pPr algn="ctr"/>
            <a:r>
              <a:rPr lang="es-MX" sz="3800" b="1" dirty="0">
                <a:solidFill>
                  <a:schemeClr val="accent4"/>
                </a:solidFill>
              </a:rPr>
              <a:t>4.6M</a:t>
            </a:r>
          </a:p>
        </p:txBody>
      </p:sp>
      <p:sp>
        <p:nvSpPr>
          <p:cNvPr id="23" name="22 CuadroTexto"/>
          <p:cNvSpPr txBox="1"/>
          <p:nvPr/>
        </p:nvSpPr>
        <p:spPr>
          <a:xfrm>
            <a:off x="5092187" y="2148540"/>
            <a:ext cx="1380466" cy="769441"/>
          </a:xfrm>
          <a:prstGeom prst="rect">
            <a:avLst/>
          </a:prstGeom>
          <a:noFill/>
        </p:spPr>
        <p:txBody>
          <a:bodyPr wrap="square" rtlCol="0">
            <a:spAutoFit/>
          </a:bodyPr>
          <a:lstStyle/>
          <a:p>
            <a:pPr algn="ctr"/>
            <a:r>
              <a:rPr lang="en-GB" sz="1100" dirty="0">
                <a:solidFill>
                  <a:schemeClr val="bg1"/>
                </a:solidFill>
                <a:ea typeface="Tahoma" panose="020B0604030504040204" pitchFamily="34" charset="0"/>
                <a:cs typeface="Tahoma" panose="020B0604030504040204" pitchFamily="34" charset="0"/>
              </a:rPr>
              <a:t>ISO 9000 Certified</a:t>
            </a:r>
          </a:p>
          <a:p>
            <a:pPr algn="ctr"/>
            <a:r>
              <a:rPr lang="en-GB" sz="1100" dirty="0">
                <a:solidFill>
                  <a:schemeClr val="bg1"/>
                </a:solidFill>
                <a:ea typeface="Tahoma" panose="020B0604030504040204" pitchFamily="34" charset="0"/>
                <a:cs typeface="Tahoma" panose="020B0604030504040204" pitchFamily="34" charset="0"/>
              </a:rPr>
              <a:t>CIS Gartner Magic Quadrant</a:t>
            </a:r>
          </a:p>
          <a:p>
            <a:pPr algn="ctr"/>
            <a:r>
              <a:rPr lang="en-GB" sz="1100" dirty="0">
                <a:solidFill>
                  <a:schemeClr val="bg1"/>
                </a:solidFill>
                <a:ea typeface="Tahoma" panose="020B0604030504040204" pitchFamily="34" charset="0"/>
                <a:cs typeface="Tahoma" panose="020B0604030504040204" pitchFamily="34" charset="0"/>
              </a:rPr>
              <a:t>Market Guide</a:t>
            </a:r>
            <a:endParaRPr lang="es-CO" sz="1100" dirty="0">
              <a:solidFill>
                <a:schemeClr val="bg1"/>
              </a:solidFill>
            </a:endParaRPr>
          </a:p>
        </p:txBody>
      </p:sp>
      <p:sp>
        <p:nvSpPr>
          <p:cNvPr id="24" name="23 CuadroTexto"/>
          <p:cNvSpPr txBox="1"/>
          <p:nvPr/>
        </p:nvSpPr>
        <p:spPr>
          <a:xfrm>
            <a:off x="7299318" y="1407163"/>
            <a:ext cx="1353256" cy="677108"/>
          </a:xfrm>
          <a:prstGeom prst="rect">
            <a:avLst/>
          </a:prstGeom>
          <a:noFill/>
        </p:spPr>
        <p:txBody>
          <a:bodyPr wrap="none" rtlCol="0" anchor="ctr">
            <a:spAutoFit/>
          </a:bodyPr>
          <a:lstStyle/>
          <a:p>
            <a:pPr algn="ctr"/>
            <a:r>
              <a:rPr lang="es-MX" sz="3800" b="1" dirty="0">
                <a:solidFill>
                  <a:schemeClr val="accent4"/>
                </a:solidFill>
              </a:rPr>
              <a:t>~450</a:t>
            </a:r>
          </a:p>
        </p:txBody>
      </p:sp>
      <p:sp>
        <p:nvSpPr>
          <p:cNvPr id="41" name="24 Rectángulo">
            <a:extLst>
              <a:ext uri="{FF2B5EF4-FFF2-40B4-BE49-F238E27FC236}">
                <a16:creationId xmlns:a16="http://schemas.microsoft.com/office/drawing/2014/main" id="{F424BDC3-A436-4A2A-8B28-060D63BFDE6E}"/>
              </a:ext>
            </a:extLst>
          </p:cNvPr>
          <p:cNvSpPr/>
          <p:nvPr/>
        </p:nvSpPr>
        <p:spPr>
          <a:xfrm>
            <a:off x="7272108" y="2148540"/>
            <a:ext cx="1407676" cy="600164"/>
          </a:xfrm>
          <a:prstGeom prst="rect">
            <a:avLst/>
          </a:prstGeom>
        </p:spPr>
        <p:txBody>
          <a:bodyPr wrap="square" anchor="t">
            <a:spAutoFit/>
          </a:bodyPr>
          <a:lstStyle/>
          <a:p>
            <a:pPr algn="ctr"/>
            <a:r>
              <a:rPr lang="en-GB" sz="1100" dirty="0">
                <a:solidFill>
                  <a:schemeClr val="bg1"/>
                </a:solidFill>
                <a:ea typeface="Tahoma" panose="020B0604030504040204" pitchFamily="34" charset="0"/>
                <a:cs typeface="Tahoma" panose="020B0604030504040204" pitchFamily="34" charset="0"/>
              </a:rPr>
              <a:t>Employees</a:t>
            </a:r>
          </a:p>
          <a:p>
            <a:pPr algn="ctr"/>
            <a:r>
              <a:rPr lang="en-GB" sz="1100" dirty="0">
                <a:solidFill>
                  <a:schemeClr val="bg1"/>
                </a:solidFill>
                <a:ea typeface="Tahoma" panose="020B0604030504040204" pitchFamily="34" charset="0"/>
                <a:cs typeface="Tahoma" panose="020B0604030504040204" pitchFamily="34" charset="0"/>
              </a:rPr>
              <a:t>31% Women</a:t>
            </a:r>
          </a:p>
          <a:p>
            <a:pPr algn="ctr"/>
            <a:r>
              <a:rPr lang="en-GB" sz="1100" dirty="0">
                <a:solidFill>
                  <a:schemeClr val="bg1"/>
                </a:solidFill>
                <a:ea typeface="Tahoma" panose="020B0604030504040204" pitchFamily="34" charset="0"/>
                <a:cs typeface="Tahoma" panose="020B0604030504040204" pitchFamily="34" charset="0"/>
              </a:rPr>
              <a:t>69% Men</a:t>
            </a:r>
          </a:p>
        </p:txBody>
      </p:sp>
      <p:sp>
        <p:nvSpPr>
          <p:cNvPr id="28" name="24 Rectángulo">
            <a:extLst>
              <a:ext uri="{FF2B5EF4-FFF2-40B4-BE49-F238E27FC236}">
                <a16:creationId xmlns:a16="http://schemas.microsoft.com/office/drawing/2014/main" id="{883C83C5-E0D6-4131-B451-0DFBDB6E5097}"/>
              </a:ext>
            </a:extLst>
          </p:cNvPr>
          <p:cNvSpPr/>
          <p:nvPr/>
        </p:nvSpPr>
        <p:spPr>
          <a:xfrm>
            <a:off x="3979322" y="4203773"/>
            <a:ext cx="1308858" cy="261610"/>
          </a:xfrm>
          <a:prstGeom prst="rect">
            <a:avLst/>
          </a:prstGeom>
        </p:spPr>
        <p:txBody>
          <a:bodyPr wrap="square" anchor="ctr">
            <a:spAutoFit/>
          </a:bodyPr>
          <a:lstStyle/>
          <a:p>
            <a:pPr algn="ctr"/>
            <a:r>
              <a:rPr lang="en-GB" sz="1100" dirty="0">
                <a:solidFill>
                  <a:schemeClr val="bg1"/>
                </a:solidFill>
                <a:ea typeface="Tahoma" panose="020B0604030504040204" pitchFamily="34" charset="0"/>
                <a:cs typeface="Tahoma" panose="020B0604030504040204" pitchFamily="34" charset="0"/>
              </a:rPr>
              <a:t>Bills each month</a:t>
            </a:r>
          </a:p>
        </p:txBody>
      </p:sp>
      <p:sp>
        <p:nvSpPr>
          <p:cNvPr id="29" name="23 CuadroTexto">
            <a:extLst>
              <a:ext uri="{FF2B5EF4-FFF2-40B4-BE49-F238E27FC236}">
                <a16:creationId xmlns:a16="http://schemas.microsoft.com/office/drawing/2014/main" id="{38990CA0-D25C-4769-A216-131EE47418D8}"/>
              </a:ext>
            </a:extLst>
          </p:cNvPr>
          <p:cNvSpPr txBox="1"/>
          <p:nvPr/>
        </p:nvSpPr>
        <p:spPr>
          <a:xfrm>
            <a:off x="4044487" y="3474027"/>
            <a:ext cx="1178528" cy="677108"/>
          </a:xfrm>
          <a:prstGeom prst="rect">
            <a:avLst/>
          </a:prstGeom>
          <a:noFill/>
        </p:spPr>
        <p:txBody>
          <a:bodyPr wrap="none" rtlCol="0" anchor="ctr">
            <a:spAutoFit/>
          </a:bodyPr>
          <a:lstStyle/>
          <a:p>
            <a:pPr algn="ctr"/>
            <a:r>
              <a:rPr lang="es-MX" sz="3800" b="1" dirty="0">
                <a:solidFill>
                  <a:schemeClr val="accent4"/>
                </a:solidFill>
              </a:rPr>
              <a:t>40M</a:t>
            </a:r>
          </a:p>
        </p:txBody>
      </p:sp>
      <p:pic>
        <p:nvPicPr>
          <p:cNvPr id="3" name="Picture 2" descr="A picture containing drawing&#10;&#10;Description automatically generated">
            <a:extLst>
              <a:ext uri="{FF2B5EF4-FFF2-40B4-BE49-F238E27FC236}">
                <a16:creationId xmlns:a16="http://schemas.microsoft.com/office/drawing/2014/main" id="{C02F14E7-8BC1-4C05-B47D-873001DE2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835" y="1273855"/>
            <a:ext cx="725487" cy="725487"/>
          </a:xfrm>
          <a:prstGeom prst="rect">
            <a:avLst/>
          </a:prstGeom>
        </p:spPr>
      </p:pic>
      <p:pic>
        <p:nvPicPr>
          <p:cNvPr id="7" name="Picture 6" descr="A close up of a logo&#10;&#10;Description automatically generated">
            <a:extLst>
              <a:ext uri="{FF2B5EF4-FFF2-40B4-BE49-F238E27FC236}">
                <a16:creationId xmlns:a16="http://schemas.microsoft.com/office/drawing/2014/main" id="{BDC58B0C-4FB6-43AA-85ED-020A12394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676" y="1273854"/>
            <a:ext cx="725487" cy="725487"/>
          </a:xfrm>
          <a:prstGeom prst="rect">
            <a:avLst/>
          </a:prstGeom>
        </p:spPr>
      </p:pic>
      <p:sp>
        <p:nvSpPr>
          <p:cNvPr id="4" name="Title 3">
            <a:extLst>
              <a:ext uri="{FF2B5EF4-FFF2-40B4-BE49-F238E27FC236}">
                <a16:creationId xmlns:a16="http://schemas.microsoft.com/office/drawing/2014/main" id="{0991A4D4-231D-44A0-A690-879A9D8581AC}"/>
              </a:ext>
            </a:extLst>
          </p:cNvPr>
          <p:cNvSpPr>
            <a:spLocks noGrp="1"/>
          </p:cNvSpPr>
          <p:nvPr>
            <p:ph type="title"/>
          </p:nvPr>
        </p:nvSpPr>
        <p:spPr/>
        <p:txBody>
          <a:bodyPr/>
          <a:lstStyle/>
          <a:p>
            <a:r>
              <a:rPr lang="es-CO" dirty="0" err="1"/>
              <a:t>Overview</a:t>
            </a:r>
            <a:endParaRPr lang="es-CO" dirty="0"/>
          </a:p>
        </p:txBody>
      </p:sp>
    </p:spTree>
    <p:extLst>
      <p:ext uri="{BB962C8B-B14F-4D97-AF65-F5344CB8AC3E}">
        <p14:creationId xmlns:p14="http://schemas.microsoft.com/office/powerpoint/2010/main" val="368863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PIEZAS GRÁFICAS\INSTITUCIONAL\PLANTILLA AZUL 2020\2020\recursos\Dashboard_01.PNG">
            <a:extLst>
              <a:ext uri="{FF2B5EF4-FFF2-40B4-BE49-F238E27FC236}">
                <a16:creationId xmlns:a16="http://schemas.microsoft.com/office/drawing/2014/main" id="{BED17605-92A4-44E9-B07A-39C4932F0E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520" y="548639"/>
            <a:ext cx="553212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PIEZAS GRÁFICAS\INSTITUCIONAL\PLANTILLA AZUL 2020\2020\recursos\shutterstock_76388031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029" r="37233"/>
          <a:stretch/>
        </p:blipFill>
        <p:spPr bwMode="auto">
          <a:xfrm flipH="1">
            <a:off x="0" y="-1"/>
            <a:ext cx="1521187" cy="5143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 shot of a computer&#10;&#10;Description automatically generated">
            <a:extLst>
              <a:ext uri="{FF2B5EF4-FFF2-40B4-BE49-F238E27FC236}">
                <a16:creationId xmlns:a16="http://schemas.microsoft.com/office/drawing/2014/main" id="{B0C5EB00-907A-4DBD-837E-ED03DB427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047" y="311136"/>
            <a:ext cx="6045673" cy="4718064"/>
          </a:xfrm>
          <a:prstGeom prst="rect">
            <a:avLst/>
          </a:prstGeom>
        </p:spPr>
      </p:pic>
    </p:spTree>
    <p:extLst>
      <p:ext uri="{BB962C8B-B14F-4D97-AF65-F5344CB8AC3E}">
        <p14:creationId xmlns:p14="http://schemas.microsoft.com/office/powerpoint/2010/main" val="42345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PIEZAS GRÁFICAS\INSTITUCIONAL\PLANTILLA AZUL 2020\2020\recursos\CSSP_04.PNG">
            <a:extLst>
              <a:ext uri="{FF2B5EF4-FFF2-40B4-BE49-F238E27FC236}">
                <a16:creationId xmlns:a16="http://schemas.microsoft.com/office/drawing/2014/main" id="{CE7C55B7-78E7-4637-A7E6-E5E7A545B8D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28" b="1057"/>
          <a:stretch/>
        </p:blipFill>
        <p:spPr bwMode="auto">
          <a:xfrm>
            <a:off x="2255520" y="563880"/>
            <a:ext cx="5554980" cy="318516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PIEZAS GRÁFICAS\INSTITUCIONAL\PLANTILLA AZUL 2020\2020\recursos\shutterstock_65136877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2300" r="23341"/>
          <a:stretch/>
        </p:blipFill>
        <p:spPr bwMode="auto">
          <a:xfrm>
            <a:off x="0" y="0"/>
            <a:ext cx="1538068" cy="5143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 shot of a computer&#10;&#10;Description automatically generated">
            <a:extLst>
              <a:ext uri="{FF2B5EF4-FFF2-40B4-BE49-F238E27FC236}">
                <a16:creationId xmlns:a16="http://schemas.microsoft.com/office/drawing/2014/main" id="{067425DB-F25B-4A5F-8ADB-968FFBE71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047" y="311136"/>
            <a:ext cx="6045673" cy="4718064"/>
          </a:xfrm>
          <a:prstGeom prst="rect">
            <a:avLst/>
          </a:prstGeom>
        </p:spPr>
      </p:pic>
    </p:spTree>
    <p:extLst>
      <p:ext uri="{BB962C8B-B14F-4D97-AF65-F5344CB8AC3E}">
        <p14:creationId xmlns:p14="http://schemas.microsoft.com/office/powerpoint/2010/main" val="244801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IEZAS GRÁFICAS\INSTITUCIONAL\PLANTILLA AZUL 2020\2020\recursos\shutterstock_651368776.jpg">
            <a:extLst>
              <a:ext uri="{FF2B5EF4-FFF2-40B4-BE49-F238E27FC236}">
                <a16:creationId xmlns:a16="http://schemas.microsoft.com/office/drawing/2014/main" id="{79F4E171-5997-4326-ADDE-CAF8BAD41CF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2300" r="23341"/>
          <a:stretch/>
        </p:blipFill>
        <p:spPr bwMode="auto">
          <a:xfrm>
            <a:off x="7605932" y="0"/>
            <a:ext cx="1538068" cy="51434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PIEZAS GRÁFICAS\INSTITUCIONAL\PLANTILLA AZUL 2020\2020\recursos\shutterstock_763880317.jpg">
            <a:extLst>
              <a:ext uri="{FF2B5EF4-FFF2-40B4-BE49-F238E27FC236}">
                <a16:creationId xmlns:a16="http://schemas.microsoft.com/office/drawing/2014/main" id="{A34268A5-9352-4E4B-B56F-0B9A52FE67B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029" r="37233"/>
          <a:stretch/>
        </p:blipFill>
        <p:spPr bwMode="auto">
          <a:xfrm flipH="1">
            <a:off x="6084747" y="-1"/>
            <a:ext cx="1521187" cy="51434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PIEZAS GRÁFICAS\INSTITUCIONAL\PLANTILLA AZUL 2020\2020\recursos\shutterstock_692980597.jpg">
            <a:extLst>
              <a:ext uri="{FF2B5EF4-FFF2-40B4-BE49-F238E27FC236}">
                <a16:creationId xmlns:a16="http://schemas.microsoft.com/office/drawing/2014/main" id="{1C1D8B1B-B862-4504-80FF-DC1BC92607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7899" r="32361"/>
          <a:stretch/>
        </p:blipFill>
        <p:spPr bwMode="auto">
          <a:xfrm flipH="1">
            <a:off x="4563560" y="-758"/>
            <a:ext cx="1521187" cy="5144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PIEZAS GRÁFICAS\INSTITUCIONAL\PLANTILLA AZUL 2020\2020\recursos\shutterstock_1575690526.jpg">
            <a:extLst>
              <a:ext uri="{FF2B5EF4-FFF2-40B4-BE49-F238E27FC236}">
                <a16:creationId xmlns:a16="http://schemas.microsoft.com/office/drawing/2014/main" id="{B7EA8C56-9915-4E91-8BB0-C64004196B4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0000" r="30286"/>
          <a:stretch/>
        </p:blipFill>
        <p:spPr bwMode="auto">
          <a:xfrm>
            <a:off x="1521186" y="-756"/>
            <a:ext cx="1521187" cy="5144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PIEZAS GRÁFICAS\INSTITUCIONAL\PLANTILLA AZUL 2020\2020\recursos\shutterstock_1095566339.jpg">
            <a:extLst>
              <a:ext uri="{FF2B5EF4-FFF2-40B4-BE49-F238E27FC236}">
                <a16:creationId xmlns:a16="http://schemas.microsoft.com/office/drawing/2014/main" id="{A6B1B095-F4A1-4F33-AEA1-60ECDE6ECAF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35329" r="44957"/>
          <a:stretch/>
        </p:blipFill>
        <p:spPr bwMode="auto">
          <a:xfrm flipH="1">
            <a:off x="-1" y="-756"/>
            <a:ext cx="1521187" cy="51442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PIEZAS GRÁFICAS\INSTITUCIONAL\PLANTILLA AZUL 2020\2020\recursos\shutterstock_210380446.jpg">
            <a:extLst>
              <a:ext uri="{FF2B5EF4-FFF2-40B4-BE49-F238E27FC236}">
                <a16:creationId xmlns:a16="http://schemas.microsoft.com/office/drawing/2014/main" id="{778D99E1-8918-40DE-BA9A-DC744349C8E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6944" t="18278" r="36945"/>
          <a:stretch/>
        </p:blipFill>
        <p:spPr bwMode="auto">
          <a:xfrm>
            <a:off x="3042373" y="0"/>
            <a:ext cx="15211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83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0">
            <a:extLst>
              <a:ext uri="{FF2B5EF4-FFF2-40B4-BE49-F238E27FC236}">
                <a16:creationId xmlns:a16="http://schemas.microsoft.com/office/drawing/2014/main" id="{9FF904C5-2C25-4A4D-AFDC-CFEB742306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242" r="612"/>
          <a:stretch/>
        </p:blipFill>
        <p:spPr>
          <a:xfrm>
            <a:off x="3591866" y="758282"/>
            <a:ext cx="1686012" cy="1686011"/>
          </a:xfrm>
          <a:prstGeom prst="ellipse">
            <a:avLst/>
          </a:prstGeom>
        </p:spPr>
      </p:pic>
      <p:sp>
        <p:nvSpPr>
          <p:cNvPr id="3" name="2 CuadroTexto"/>
          <p:cNvSpPr txBox="1"/>
          <p:nvPr/>
        </p:nvSpPr>
        <p:spPr>
          <a:xfrm>
            <a:off x="3374164" y="2696689"/>
            <a:ext cx="2121415" cy="461665"/>
          </a:xfrm>
          <a:prstGeom prst="rect">
            <a:avLst/>
          </a:prstGeom>
          <a:noFill/>
        </p:spPr>
        <p:txBody>
          <a:bodyPr wrap="none" rtlCol="0">
            <a:spAutoFit/>
          </a:bodyPr>
          <a:lstStyle/>
          <a:p>
            <a:pPr algn="ctr"/>
            <a:r>
              <a:rPr lang="es-ES" sz="2400" b="1" dirty="0">
                <a:solidFill>
                  <a:schemeClr val="bg1"/>
                </a:solidFill>
              </a:rPr>
              <a:t>ALAN MARTIN</a:t>
            </a:r>
          </a:p>
        </p:txBody>
      </p:sp>
      <p:sp>
        <p:nvSpPr>
          <p:cNvPr id="4" name="3 CuadroTexto"/>
          <p:cNvSpPr txBox="1"/>
          <p:nvPr/>
        </p:nvSpPr>
        <p:spPr>
          <a:xfrm>
            <a:off x="3495767" y="3153309"/>
            <a:ext cx="1878206" cy="307777"/>
          </a:xfrm>
          <a:prstGeom prst="rect">
            <a:avLst/>
          </a:prstGeom>
          <a:noFill/>
        </p:spPr>
        <p:txBody>
          <a:bodyPr wrap="none" rtlCol="0">
            <a:spAutoFit/>
          </a:bodyPr>
          <a:lstStyle/>
          <a:p>
            <a:pPr algn="ctr"/>
            <a:r>
              <a:rPr lang="es-ES" sz="1400" dirty="0">
                <a:solidFill>
                  <a:schemeClr val="bg1"/>
                </a:solidFill>
              </a:rPr>
              <a:t>CEO, COMPANY NAME</a:t>
            </a:r>
          </a:p>
        </p:txBody>
      </p:sp>
      <p:sp>
        <p:nvSpPr>
          <p:cNvPr id="5" name="4 CuadroTexto"/>
          <p:cNvSpPr txBox="1"/>
          <p:nvPr/>
        </p:nvSpPr>
        <p:spPr>
          <a:xfrm>
            <a:off x="755576" y="3810694"/>
            <a:ext cx="7632848" cy="461665"/>
          </a:xfrm>
          <a:prstGeom prst="rect">
            <a:avLst/>
          </a:prstGeom>
          <a:noFill/>
        </p:spPr>
        <p:txBody>
          <a:bodyPr wrap="square" rtlCol="0">
            <a:spAutoFit/>
          </a:bodyPr>
          <a:lstStyle/>
          <a:p>
            <a:pPr algn="ctr"/>
            <a:r>
              <a:rPr lang="en-US" sz="1200" dirty="0">
                <a:solidFill>
                  <a:schemeClr val="bg1"/>
                </a:solidFill>
              </a:rPr>
              <a:t>Here Write a Short Message About Your Company Objectives and Previous Years Projects that may have Influence over Your Audience and It will Bring a Good Impression</a:t>
            </a:r>
          </a:p>
        </p:txBody>
      </p:sp>
    </p:spTree>
    <p:extLst>
      <p:ext uri="{BB962C8B-B14F-4D97-AF65-F5344CB8AC3E}">
        <p14:creationId xmlns:p14="http://schemas.microsoft.com/office/powerpoint/2010/main" val="179653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a:extLst>
              <a:ext uri="{FF2B5EF4-FFF2-40B4-BE49-F238E27FC236}">
                <a16:creationId xmlns:a16="http://schemas.microsoft.com/office/drawing/2014/main" id="{E1C18116-B962-4353-87AA-099D4914CEED}"/>
              </a:ext>
            </a:extLst>
          </p:cNvPr>
          <p:cNvGrpSpPr/>
          <p:nvPr/>
        </p:nvGrpSpPr>
        <p:grpSpPr>
          <a:xfrm>
            <a:off x="3056479" y="1087120"/>
            <a:ext cx="1533907" cy="1433792"/>
            <a:chOff x="4206976" y="1539977"/>
            <a:chExt cx="1987878" cy="1858133"/>
          </a:xfrm>
        </p:grpSpPr>
        <p:sp>
          <p:nvSpPr>
            <p:cNvPr id="3" name="Freeform: Shape 14">
              <a:extLst>
                <a:ext uri="{FF2B5EF4-FFF2-40B4-BE49-F238E27FC236}">
                  <a16:creationId xmlns:a16="http://schemas.microsoft.com/office/drawing/2014/main" id="{FD00FEAF-E626-480B-986B-7EA23BDEE4DF}"/>
                </a:ext>
              </a:extLst>
            </p:cNvPr>
            <p:cNvSpPr/>
            <p:nvPr/>
          </p:nvSpPr>
          <p:spPr>
            <a:xfrm>
              <a:off x="4206976" y="1539977"/>
              <a:ext cx="1858132" cy="1858133"/>
            </a:xfrm>
            <a:custGeom>
              <a:avLst/>
              <a:gdLst>
                <a:gd name="connsiteX0" fmla="*/ 1858132 w 1858132"/>
                <a:gd name="connsiteY0" fmla="*/ 0 h 1858133"/>
                <a:gd name="connsiteX1" fmla="*/ 1858132 w 1858132"/>
                <a:gd name="connsiteY1" fmla="*/ 1858133 h 1858133"/>
                <a:gd name="connsiteX2" fmla="*/ 0 w 1858132"/>
                <a:gd name="connsiteY2" fmla="*/ 1858133 h 1858133"/>
                <a:gd name="connsiteX3" fmla="*/ 8201 w 1858132"/>
                <a:gd name="connsiteY3" fmla="*/ 1695723 h 1858133"/>
                <a:gd name="connsiteX4" fmla="*/ 1695723 w 1858132"/>
                <a:gd name="connsiteY4" fmla="*/ 8201 h 1858133"/>
                <a:gd name="connsiteX5" fmla="*/ 1858132 w 1858132"/>
                <a:gd name="connsiteY5" fmla="*/ 0 h 185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132" h="1858133">
                  <a:moveTo>
                    <a:pt x="1858132" y="0"/>
                  </a:moveTo>
                  <a:lnTo>
                    <a:pt x="1858132" y="1858133"/>
                  </a:lnTo>
                  <a:lnTo>
                    <a:pt x="0" y="1858133"/>
                  </a:lnTo>
                  <a:lnTo>
                    <a:pt x="8201" y="1695723"/>
                  </a:lnTo>
                  <a:cubicBezTo>
                    <a:pt x="98563" y="805940"/>
                    <a:pt x="805940" y="98563"/>
                    <a:pt x="1695723" y="8201"/>
                  </a:cubicBezTo>
                  <a:lnTo>
                    <a:pt x="185813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extBox 3">
              <a:extLst>
                <a:ext uri="{FF2B5EF4-FFF2-40B4-BE49-F238E27FC236}">
                  <a16:creationId xmlns:a16="http://schemas.microsoft.com/office/drawing/2014/main" id="{91D94B2C-CB8C-45BF-8861-AEA36380D936}"/>
                </a:ext>
              </a:extLst>
            </p:cNvPr>
            <p:cNvSpPr txBox="1"/>
            <p:nvPr/>
          </p:nvSpPr>
          <p:spPr>
            <a:xfrm>
              <a:off x="4305830" y="2469044"/>
              <a:ext cx="1889024" cy="478638"/>
            </a:xfrm>
            <a:prstGeom prst="rect">
              <a:avLst/>
            </a:prstGeom>
            <a:noFill/>
          </p:spPr>
          <p:txBody>
            <a:bodyPr wrap="square" rtlCol="0">
              <a:spAutoFit/>
            </a:bodyPr>
            <a:lstStyle/>
            <a:p>
              <a:pPr algn="ctr"/>
              <a:r>
                <a:rPr lang="en-US" b="1" dirty="0">
                  <a:solidFill>
                    <a:schemeClr val="bg1"/>
                  </a:solidFill>
                  <a:ea typeface="Tahoma" panose="020B0604030504040204" pitchFamily="34" charset="0"/>
                  <a:cs typeface="Arial" panose="020B0604020202020204" pitchFamily="34" charset="0"/>
                </a:rPr>
                <a:t>RESEARCH</a:t>
              </a:r>
            </a:p>
          </p:txBody>
        </p:sp>
      </p:grpSp>
      <p:grpSp>
        <p:nvGrpSpPr>
          <p:cNvPr id="5" name="Group 21">
            <a:extLst>
              <a:ext uri="{FF2B5EF4-FFF2-40B4-BE49-F238E27FC236}">
                <a16:creationId xmlns:a16="http://schemas.microsoft.com/office/drawing/2014/main" id="{418C60E4-02FA-43A7-86BC-8E33E5033E40}"/>
              </a:ext>
            </a:extLst>
          </p:cNvPr>
          <p:cNvGrpSpPr/>
          <p:nvPr/>
        </p:nvGrpSpPr>
        <p:grpSpPr>
          <a:xfrm>
            <a:off x="4447366" y="1087120"/>
            <a:ext cx="1533907" cy="1433792"/>
            <a:chOff x="5935362" y="1539978"/>
            <a:chExt cx="1987878" cy="1858133"/>
          </a:xfrm>
        </p:grpSpPr>
        <p:sp>
          <p:nvSpPr>
            <p:cNvPr id="6" name="Freeform: Shape 13">
              <a:extLst>
                <a:ext uri="{FF2B5EF4-FFF2-40B4-BE49-F238E27FC236}">
                  <a16:creationId xmlns:a16="http://schemas.microsoft.com/office/drawing/2014/main" id="{4D5084EA-3744-471F-B70C-263650789939}"/>
                </a:ext>
              </a:extLst>
            </p:cNvPr>
            <p:cNvSpPr/>
            <p:nvPr/>
          </p:nvSpPr>
          <p:spPr>
            <a:xfrm>
              <a:off x="6065108" y="1539978"/>
              <a:ext cx="1858132" cy="1858133"/>
            </a:xfrm>
            <a:custGeom>
              <a:avLst/>
              <a:gdLst>
                <a:gd name="connsiteX0" fmla="*/ 0 w 1858132"/>
                <a:gd name="connsiteY0" fmla="*/ 0 h 1858133"/>
                <a:gd name="connsiteX1" fmla="*/ 162409 w 1858132"/>
                <a:gd name="connsiteY1" fmla="*/ 8201 h 1858133"/>
                <a:gd name="connsiteX2" fmla="*/ 1849931 w 1858132"/>
                <a:gd name="connsiteY2" fmla="*/ 1695723 h 1858133"/>
                <a:gd name="connsiteX3" fmla="*/ 1858132 w 1858132"/>
                <a:gd name="connsiteY3" fmla="*/ 1858133 h 1858133"/>
                <a:gd name="connsiteX4" fmla="*/ 0 w 1858132"/>
                <a:gd name="connsiteY4" fmla="*/ 1858133 h 1858133"/>
                <a:gd name="connsiteX5" fmla="*/ 0 w 1858132"/>
                <a:gd name="connsiteY5" fmla="*/ 0 h 185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132" h="1858133">
                  <a:moveTo>
                    <a:pt x="0" y="0"/>
                  </a:moveTo>
                  <a:lnTo>
                    <a:pt x="162409" y="8201"/>
                  </a:lnTo>
                  <a:cubicBezTo>
                    <a:pt x="1052192" y="98563"/>
                    <a:pt x="1759569" y="805940"/>
                    <a:pt x="1849931" y="1695723"/>
                  </a:cubicBezTo>
                  <a:lnTo>
                    <a:pt x="1858132" y="1858133"/>
                  </a:lnTo>
                  <a:lnTo>
                    <a:pt x="0" y="1858133"/>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extBox 17">
              <a:extLst>
                <a:ext uri="{FF2B5EF4-FFF2-40B4-BE49-F238E27FC236}">
                  <a16:creationId xmlns:a16="http://schemas.microsoft.com/office/drawing/2014/main" id="{7B523524-BC7F-464E-A8E1-48090C9BAA2E}"/>
                </a:ext>
              </a:extLst>
            </p:cNvPr>
            <p:cNvSpPr txBox="1"/>
            <p:nvPr/>
          </p:nvSpPr>
          <p:spPr>
            <a:xfrm>
              <a:off x="5935362" y="2469044"/>
              <a:ext cx="1889024" cy="478638"/>
            </a:xfrm>
            <a:prstGeom prst="rect">
              <a:avLst/>
            </a:prstGeom>
            <a:noFill/>
          </p:spPr>
          <p:txBody>
            <a:bodyPr wrap="square" rtlCol="0">
              <a:spAutoFit/>
            </a:bodyPr>
            <a:lstStyle/>
            <a:p>
              <a:pPr algn="ctr"/>
              <a:r>
                <a:rPr lang="en-US" b="1" dirty="0">
                  <a:solidFill>
                    <a:schemeClr val="bg1"/>
                  </a:solidFill>
                  <a:ea typeface="Tahoma" panose="020B0604030504040204" pitchFamily="34" charset="0"/>
                  <a:cs typeface="Arial" panose="020B0604020202020204" pitchFamily="34" charset="0"/>
                </a:rPr>
                <a:t>PLANNING</a:t>
              </a:r>
            </a:p>
          </p:txBody>
        </p:sp>
      </p:grpSp>
      <p:grpSp>
        <p:nvGrpSpPr>
          <p:cNvPr id="8" name="Group 22">
            <a:extLst>
              <a:ext uri="{FF2B5EF4-FFF2-40B4-BE49-F238E27FC236}">
                <a16:creationId xmlns:a16="http://schemas.microsoft.com/office/drawing/2014/main" id="{BF72F321-8593-43D3-A969-8F1140D3EE6F}"/>
              </a:ext>
            </a:extLst>
          </p:cNvPr>
          <p:cNvGrpSpPr/>
          <p:nvPr/>
        </p:nvGrpSpPr>
        <p:grpSpPr>
          <a:xfrm>
            <a:off x="3056479" y="2578120"/>
            <a:ext cx="1533907" cy="1433790"/>
            <a:chOff x="4206976" y="3398110"/>
            <a:chExt cx="1987878" cy="1858131"/>
          </a:xfrm>
        </p:grpSpPr>
        <p:sp>
          <p:nvSpPr>
            <p:cNvPr id="9" name="Freeform: Shape 10">
              <a:extLst>
                <a:ext uri="{FF2B5EF4-FFF2-40B4-BE49-F238E27FC236}">
                  <a16:creationId xmlns:a16="http://schemas.microsoft.com/office/drawing/2014/main" id="{1CF4195B-C84C-4D20-84BD-EFA34F77989A}"/>
                </a:ext>
              </a:extLst>
            </p:cNvPr>
            <p:cNvSpPr/>
            <p:nvPr/>
          </p:nvSpPr>
          <p:spPr>
            <a:xfrm>
              <a:off x="4206976" y="3398110"/>
              <a:ext cx="1858132" cy="1858131"/>
            </a:xfrm>
            <a:custGeom>
              <a:avLst/>
              <a:gdLst>
                <a:gd name="connsiteX0" fmla="*/ 0 w 1858132"/>
                <a:gd name="connsiteY0" fmla="*/ 0 h 1858131"/>
                <a:gd name="connsiteX1" fmla="*/ 1858132 w 1858132"/>
                <a:gd name="connsiteY1" fmla="*/ 0 h 1858131"/>
                <a:gd name="connsiteX2" fmla="*/ 1858132 w 1858132"/>
                <a:gd name="connsiteY2" fmla="*/ 1858131 h 1858131"/>
                <a:gd name="connsiteX3" fmla="*/ 1695723 w 1858132"/>
                <a:gd name="connsiteY3" fmla="*/ 1849930 h 1858131"/>
                <a:gd name="connsiteX4" fmla="*/ 8201 w 1858132"/>
                <a:gd name="connsiteY4" fmla="*/ 162408 h 1858131"/>
                <a:gd name="connsiteX5" fmla="*/ 0 w 1858132"/>
                <a:gd name="connsiteY5" fmla="*/ 0 h 18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132" h="1858131">
                  <a:moveTo>
                    <a:pt x="0" y="0"/>
                  </a:moveTo>
                  <a:lnTo>
                    <a:pt x="1858132" y="0"/>
                  </a:lnTo>
                  <a:lnTo>
                    <a:pt x="1858132" y="1858131"/>
                  </a:lnTo>
                  <a:lnTo>
                    <a:pt x="1695723" y="1849930"/>
                  </a:lnTo>
                  <a:cubicBezTo>
                    <a:pt x="805940" y="1759568"/>
                    <a:pt x="98563" y="1052191"/>
                    <a:pt x="8201" y="162408"/>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Box 18">
              <a:extLst>
                <a:ext uri="{FF2B5EF4-FFF2-40B4-BE49-F238E27FC236}">
                  <a16:creationId xmlns:a16="http://schemas.microsoft.com/office/drawing/2014/main" id="{18434B3A-3970-45CC-A2B2-BB26A8893588}"/>
                </a:ext>
              </a:extLst>
            </p:cNvPr>
            <p:cNvSpPr txBox="1"/>
            <p:nvPr/>
          </p:nvSpPr>
          <p:spPr>
            <a:xfrm>
              <a:off x="4305830" y="3865510"/>
              <a:ext cx="1889024" cy="478639"/>
            </a:xfrm>
            <a:prstGeom prst="rect">
              <a:avLst/>
            </a:prstGeom>
            <a:noFill/>
          </p:spPr>
          <p:txBody>
            <a:bodyPr wrap="square" rtlCol="0">
              <a:spAutoFit/>
            </a:bodyPr>
            <a:lstStyle/>
            <a:p>
              <a:pPr algn="ctr"/>
              <a:r>
                <a:rPr lang="en-US" b="1" dirty="0">
                  <a:solidFill>
                    <a:schemeClr val="bg1"/>
                  </a:solidFill>
                  <a:ea typeface="Tahoma" panose="020B0604030504040204" pitchFamily="34" charset="0"/>
                  <a:cs typeface="Arial" panose="020B0604020202020204" pitchFamily="34" charset="0"/>
                </a:rPr>
                <a:t>PROMOTE</a:t>
              </a:r>
            </a:p>
          </p:txBody>
        </p:sp>
      </p:grpSp>
      <p:grpSp>
        <p:nvGrpSpPr>
          <p:cNvPr id="11" name="Group 23">
            <a:extLst>
              <a:ext uri="{FF2B5EF4-FFF2-40B4-BE49-F238E27FC236}">
                <a16:creationId xmlns:a16="http://schemas.microsoft.com/office/drawing/2014/main" id="{F708346B-615A-4D47-B4D1-2E72634CE334}"/>
              </a:ext>
            </a:extLst>
          </p:cNvPr>
          <p:cNvGrpSpPr/>
          <p:nvPr/>
        </p:nvGrpSpPr>
        <p:grpSpPr>
          <a:xfrm>
            <a:off x="4447366" y="2578120"/>
            <a:ext cx="1533907" cy="1433790"/>
            <a:chOff x="5935362" y="3398110"/>
            <a:chExt cx="1987878" cy="1858131"/>
          </a:xfrm>
        </p:grpSpPr>
        <p:sp>
          <p:nvSpPr>
            <p:cNvPr id="12" name="Freeform: Shape 9">
              <a:extLst>
                <a:ext uri="{FF2B5EF4-FFF2-40B4-BE49-F238E27FC236}">
                  <a16:creationId xmlns:a16="http://schemas.microsoft.com/office/drawing/2014/main" id="{C642EFA1-FECA-4C06-BAA1-C46C71D1C087}"/>
                </a:ext>
              </a:extLst>
            </p:cNvPr>
            <p:cNvSpPr/>
            <p:nvPr/>
          </p:nvSpPr>
          <p:spPr>
            <a:xfrm>
              <a:off x="6065108" y="3398110"/>
              <a:ext cx="1858132" cy="1858131"/>
            </a:xfrm>
            <a:custGeom>
              <a:avLst/>
              <a:gdLst>
                <a:gd name="connsiteX0" fmla="*/ 0 w 1858132"/>
                <a:gd name="connsiteY0" fmla="*/ 0 h 1858131"/>
                <a:gd name="connsiteX1" fmla="*/ 1858132 w 1858132"/>
                <a:gd name="connsiteY1" fmla="*/ 0 h 1858131"/>
                <a:gd name="connsiteX2" fmla="*/ 1849931 w 1858132"/>
                <a:gd name="connsiteY2" fmla="*/ 162408 h 1858131"/>
                <a:gd name="connsiteX3" fmla="*/ 162409 w 1858132"/>
                <a:gd name="connsiteY3" fmla="*/ 1849930 h 1858131"/>
                <a:gd name="connsiteX4" fmla="*/ 0 w 1858132"/>
                <a:gd name="connsiteY4" fmla="*/ 1858131 h 1858131"/>
                <a:gd name="connsiteX5" fmla="*/ 0 w 1858132"/>
                <a:gd name="connsiteY5" fmla="*/ 0 h 18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132" h="1858131">
                  <a:moveTo>
                    <a:pt x="0" y="0"/>
                  </a:moveTo>
                  <a:lnTo>
                    <a:pt x="1858132" y="0"/>
                  </a:lnTo>
                  <a:lnTo>
                    <a:pt x="1849931" y="162408"/>
                  </a:lnTo>
                  <a:cubicBezTo>
                    <a:pt x="1759569" y="1052191"/>
                    <a:pt x="1052192" y="1759568"/>
                    <a:pt x="162409" y="1849930"/>
                  </a:cubicBezTo>
                  <a:lnTo>
                    <a:pt x="0" y="1858131"/>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9">
              <a:extLst>
                <a:ext uri="{FF2B5EF4-FFF2-40B4-BE49-F238E27FC236}">
                  <a16:creationId xmlns:a16="http://schemas.microsoft.com/office/drawing/2014/main" id="{E402E0EC-79F7-49F4-821D-F9EB43B6B12E}"/>
                </a:ext>
              </a:extLst>
            </p:cNvPr>
            <p:cNvSpPr txBox="1"/>
            <p:nvPr/>
          </p:nvSpPr>
          <p:spPr>
            <a:xfrm>
              <a:off x="5935362" y="3865510"/>
              <a:ext cx="1889024" cy="478639"/>
            </a:xfrm>
            <a:prstGeom prst="rect">
              <a:avLst/>
            </a:prstGeom>
            <a:noFill/>
          </p:spPr>
          <p:txBody>
            <a:bodyPr wrap="square" rtlCol="0">
              <a:spAutoFit/>
            </a:bodyPr>
            <a:lstStyle/>
            <a:p>
              <a:pPr algn="ctr"/>
              <a:r>
                <a:rPr lang="en-US" b="1" dirty="0">
                  <a:solidFill>
                    <a:schemeClr val="bg1"/>
                  </a:solidFill>
                  <a:ea typeface="Tahoma" panose="020B0604030504040204" pitchFamily="34" charset="0"/>
                  <a:cs typeface="Arial" panose="020B0604020202020204" pitchFamily="34" charset="0"/>
                </a:rPr>
                <a:t>PRICING</a:t>
              </a:r>
            </a:p>
          </p:txBody>
        </p:sp>
      </p:grpSp>
      <p:sp>
        <p:nvSpPr>
          <p:cNvPr id="14" name="Oval 15">
            <a:extLst>
              <a:ext uri="{FF2B5EF4-FFF2-40B4-BE49-F238E27FC236}">
                <a16:creationId xmlns:a16="http://schemas.microsoft.com/office/drawing/2014/main" id="{E4C296C8-5CBE-45A5-9E43-CBF23ACE811E}"/>
              </a:ext>
            </a:extLst>
          </p:cNvPr>
          <p:cNvSpPr/>
          <p:nvPr/>
        </p:nvSpPr>
        <p:spPr>
          <a:xfrm>
            <a:off x="251527" y="1518761"/>
            <a:ext cx="537583" cy="5375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TextBox 16">
            <a:extLst>
              <a:ext uri="{FF2B5EF4-FFF2-40B4-BE49-F238E27FC236}">
                <a16:creationId xmlns:a16="http://schemas.microsoft.com/office/drawing/2014/main" id="{F4B540E0-4F9D-467E-8DE2-47DB51C566CB}"/>
              </a:ext>
            </a:extLst>
          </p:cNvPr>
          <p:cNvSpPr txBox="1"/>
          <p:nvPr/>
        </p:nvSpPr>
        <p:spPr>
          <a:xfrm>
            <a:off x="867505" y="1437937"/>
            <a:ext cx="1579153" cy="338554"/>
          </a:xfrm>
          <a:prstGeom prst="rect">
            <a:avLst/>
          </a:prstGeom>
          <a:noFill/>
        </p:spPr>
        <p:txBody>
          <a:bodyPr wrap="square" rtlCol="0">
            <a:spAutoFit/>
          </a:bodyPr>
          <a:lstStyle/>
          <a:p>
            <a:r>
              <a:rPr lang="en-US" sz="1600" b="1" dirty="0">
                <a:solidFill>
                  <a:schemeClr val="accent2"/>
                </a:solidFill>
              </a:rPr>
              <a:t>Research</a:t>
            </a:r>
          </a:p>
        </p:txBody>
      </p:sp>
      <p:sp>
        <p:nvSpPr>
          <p:cNvPr id="16" name="TextBox 26">
            <a:extLst>
              <a:ext uri="{FF2B5EF4-FFF2-40B4-BE49-F238E27FC236}">
                <a16:creationId xmlns:a16="http://schemas.microsoft.com/office/drawing/2014/main" id="{3643B493-7CC8-4B60-A972-01A46A6204CD}"/>
              </a:ext>
            </a:extLst>
          </p:cNvPr>
          <p:cNvSpPr txBox="1"/>
          <p:nvPr/>
        </p:nvSpPr>
        <p:spPr>
          <a:xfrm>
            <a:off x="867500" y="1680416"/>
            <a:ext cx="2038338" cy="577081"/>
          </a:xfrm>
          <a:prstGeom prst="rect">
            <a:avLst/>
          </a:prstGeom>
          <a:noFill/>
        </p:spPr>
        <p:txBody>
          <a:bodyPr wrap="square" rtlCol="0">
            <a:spAutoFit/>
          </a:bodyPr>
          <a:lstStyle/>
          <a:p>
            <a:r>
              <a:rPr lang="en-US" sz="1050" dirty="0">
                <a:solidFill>
                  <a:schemeClr val="bg1"/>
                </a:solidFill>
              </a:rPr>
              <a:t>Here you can add some short text that is important to explain the tittle text</a:t>
            </a:r>
          </a:p>
        </p:txBody>
      </p:sp>
      <p:sp>
        <p:nvSpPr>
          <p:cNvPr id="18" name="Oval 27">
            <a:extLst>
              <a:ext uri="{FF2B5EF4-FFF2-40B4-BE49-F238E27FC236}">
                <a16:creationId xmlns:a16="http://schemas.microsoft.com/office/drawing/2014/main" id="{1475DB48-3E7D-4EE5-850F-8727F44E4416}"/>
              </a:ext>
            </a:extLst>
          </p:cNvPr>
          <p:cNvSpPr/>
          <p:nvPr/>
        </p:nvSpPr>
        <p:spPr>
          <a:xfrm>
            <a:off x="251527" y="2972600"/>
            <a:ext cx="537583" cy="5375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28">
            <a:extLst>
              <a:ext uri="{FF2B5EF4-FFF2-40B4-BE49-F238E27FC236}">
                <a16:creationId xmlns:a16="http://schemas.microsoft.com/office/drawing/2014/main" id="{94FC6DC1-766D-455B-8E9F-C470772325E9}"/>
              </a:ext>
            </a:extLst>
          </p:cNvPr>
          <p:cNvSpPr txBox="1"/>
          <p:nvPr/>
        </p:nvSpPr>
        <p:spPr>
          <a:xfrm>
            <a:off x="867505" y="2891775"/>
            <a:ext cx="1579153" cy="338554"/>
          </a:xfrm>
          <a:prstGeom prst="rect">
            <a:avLst/>
          </a:prstGeom>
          <a:noFill/>
        </p:spPr>
        <p:txBody>
          <a:bodyPr wrap="square" rtlCol="0">
            <a:spAutoFit/>
          </a:bodyPr>
          <a:lstStyle/>
          <a:p>
            <a:r>
              <a:rPr lang="en-US" sz="1600" b="1" dirty="0">
                <a:solidFill>
                  <a:schemeClr val="accent4"/>
                </a:solidFill>
              </a:rPr>
              <a:t>Promote</a:t>
            </a:r>
          </a:p>
        </p:txBody>
      </p:sp>
      <p:sp>
        <p:nvSpPr>
          <p:cNvPr id="20" name="TextBox 29">
            <a:extLst>
              <a:ext uri="{FF2B5EF4-FFF2-40B4-BE49-F238E27FC236}">
                <a16:creationId xmlns:a16="http://schemas.microsoft.com/office/drawing/2014/main" id="{9334EB73-3711-4B63-8DF0-144DB02D3F91}"/>
              </a:ext>
            </a:extLst>
          </p:cNvPr>
          <p:cNvSpPr txBox="1"/>
          <p:nvPr/>
        </p:nvSpPr>
        <p:spPr>
          <a:xfrm>
            <a:off x="867500" y="3134254"/>
            <a:ext cx="2038338" cy="577081"/>
          </a:xfrm>
          <a:prstGeom prst="rect">
            <a:avLst/>
          </a:prstGeom>
          <a:noFill/>
        </p:spPr>
        <p:txBody>
          <a:bodyPr wrap="square" rtlCol="0">
            <a:spAutoFit/>
          </a:bodyPr>
          <a:lstStyle/>
          <a:p>
            <a:r>
              <a:rPr lang="en-US" sz="1050" dirty="0">
                <a:solidFill>
                  <a:schemeClr val="bg1"/>
                </a:solidFill>
              </a:rPr>
              <a:t>Here you can add some short text that is important to explain the tittle text</a:t>
            </a:r>
          </a:p>
        </p:txBody>
      </p:sp>
      <p:sp>
        <p:nvSpPr>
          <p:cNvPr id="22" name="Oval 30">
            <a:extLst>
              <a:ext uri="{FF2B5EF4-FFF2-40B4-BE49-F238E27FC236}">
                <a16:creationId xmlns:a16="http://schemas.microsoft.com/office/drawing/2014/main" id="{4BEB8FE6-ED50-4D0B-AC03-8E074295E66A}"/>
              </a:ext>
            </a:extLst>
          </p:cNvPr>
          <p:cNvSpPr/>
          <p:nvPr/>
        </p:nvSpPr>
        <p:spPr>
          <a:xfrm>
            <a:off x="6288151" y="1518761"/>
            <a:ext cx="537583" cy="5375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31">
            <a:extLst>
              <a:ext uri="{FF2B5EF4-FFF2-40B4-BE49-F238E27FC236}">
                <a16:creationId xmlns:a16="http://schemas.microsoft.com/office/drawing/2014/main" id="{FE61BE6D-9F45-479F-ACB2-403F3B061C33}"/>
              </a:ext>
            </a:extLst>
          </p:cNvPr>
          <p:cNvSpPr txBox="1"/>
          <p:nvPr/>
        </p:nvSpPr>
        <p:spPr>
          <a:xfrm>
            <a:off x="6904132" y="1437937"/>
            <a:ext cx="1579153" cy="338554"/>
          </a:xfrm>
          <a:prstGeom prst="rect">
            <a:avLst/>
          </a:prstGeom>
          <a:noFill/>
        </p:spPr>
        <p:txBody>
          <a:bodyPr wrap="square" rtlCol="0">
            <a:spAutoFit/>
          </a:bodyPr>
          <a:lstStyle/>
          <a:p>
            <a:r>
              <a:rPr lang="en-US" sz="1600" b="1" dirty="0">
                <a:solidFill>
                  <a:schemeClr val="accent3"/>
                </a:solidFill>
              </a:rPr>
              <a:t>Planning</a:t>
            </a:r>
          </a:p>
        </p:txBody>
      </p:sp>
      <p:sp>
        <p:nvSpPr>
          <p:cNvPr id="24" name="TextBox 32">
            <a:extLst>
              <a:ext uri="{FF2B5EF4-FFF2-40B4-BE49-F238E27FC236}">
                <a16:creationId xmlns:a16="http://schemas.microsoft.com/office/drawing/2014/main" id="{FD2A2B39-E46B-427D-8E9D-8772C9544FC6}"/>
              </a:ext>
            </a:extLst>
          </p:cNvPr>
          <p:cNvSpPr txBox="1"/>
          <p:nvPr/>
        </p:nvSpPr>
        <p:spPr>
          <a:xfrm>
            <a:off x="6904120" y="1680416"/>
            <a:ext cx="2038338" cy="577081"/>
          </a:xfrm>
          <a:prstGeom prst="rect">
            <a:avLst/>
          </a:prstGeom>
          <a:noFill/>
        </p:spPr>
        <p:txBody>
          <a:bodyPr wrap="square" rtlCol="0">
            <a:spAutoFit/>
          </a:bodyPr>
          <a:lstStyle/>
          <a:p>
            <a:r>
              <a:rPr lang="en-US" sz="1050" dirty="0">
                <a:solidFill>
                  <a:schemeClr val="bg1"/>
                </a:solidFill>
              </a:rPr>
              <a:t>Here you can add some short text that is important to explain the tittle text</a:t>
            </a:r>
          </a:p>
        </p:txBody>
      </p:sp>
      <p:sp>
        <p:nvSpPr>
          <p:cNvPr id="26" name="Oval 33">
            <a:extLst>
              <a:ext uri="{FF2B5EF4-FFF2-40B4-BE49-F238E27FC236}">
                <a16:creationId xmlns:a16="http://schemas.microsoft.com/office/drawing/2014/main" id="{1686267D-A7D5-4460-8289-D9349F14CC16}"/>
              </a:ext>
            </a:extLst>
          </p:cNvPr>
          <p:cNvSpPr/>
          <p:nvPr/>
        </p:nvSpPr>
        <p:spPr>
          <a:xfrm>
            <a:off x="6288151" y="2972600"/>
            <a:ext cx="537583" cy="5375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extBox 34">
            <a:extLst>
              <a:ext uri="{FF2B5EF4-FFF2-40B4-BE49-F238E27FC236}">
                <a16:creationId xmlns:a16="http://schemas.microsoft.com/office/drawing/2014/main" id="{DE41BC3A-51DE-44CE-8D04-8FF2BD1E50A0}"/>
              </a:ext>
            </a:extLst>
          </p:cNvPr>
          <p:cNvSpPr txBox="1"/>
          <p:nvPr/>
        </p:nvSpPr>
        <p:spPr>
          <a:xfrm>
            <a:off x="6904132" y="2891775"/>
            <a:ext cx="1579153" cy="338554"/>
          </a:xfrm>
          <a:prstGeom prst="rect">
            <a:avLst/>
          </a:prstGeom>
          <a:noFill/>
        </p:spPr>
        <p:txBody>
          <a:bodyPr wrap="square" rtlCol="0">
            <a:spAutoFit/>
          </a:bodyPr>
          <a:lstStyle/>
          <a:p>
            <a:r>
              <a:rPr lang="en-US" sz="1600" b="1" dirty="0">
                <a:solidFill>
                  <a:schemeClr val="accent5"/>
                </a:solidFill>
              </a:rPr>
              <a:t>Pricing</a:t>
            </a:r>
          </a:p>
        </p:txBody>
      </p:sp>
      <p:sp>
        <p:nvSpPr>
          <p:cNvPr id="28" name="TextBox 35">
            <a:extLst>
              <a:ext uri="{FF2B5EF4-FFF2-40B4-BE49-F238E27FC236}">
                <a16:creationId xmlns:a16="http://schemas.microsoft.com/office/drawing/2014/main" id="{24D145DC-89B5-4073-B07A-C1EB25E18967}"/>
              </a:ext>
            </a:extLst>
          </p:cNvPr>
          <p:cNvSpPr txBox="1"/>
          <p:nvPr/>
        </p:nvSpPr>
        <p:spPr>
          <a:xfrm>
            <a:off x="6904120" y="3134254"/>
            <a:ext cx="2038338" cy="577081"/>
          </a:xfrm>
          <a:prstGeom prst="rect">
            <a:avLst/>
          </a:prstGeom>
          <a:noFill/>
        </p:spPr>
        <p:txBody>
          <a:bodyPr wrap="square" rtlCol="0">
            <a:spAutoFit/>
          </a:bodyPr>
          <a:lstStyle/>
          <a:p>
            <a:r>
              <a:rPr lang="en-US" sz="1050" dirty="0">
                <a:solidFill>
                  <a:schemeClr val="bg1"/>
                </a:solidFill>
              </a:rPr>
              <a:t>Here you can add some short text that is important to explain the tittle text</a:t>
            </a:r>
          </a:p>
        </p:txBody>
      </p:sp>
      <p:sp>
        <p:nvSpPr>
          <p:cNvPr id="30" name="Freeform 66"/>
          <p:cNvSpPr>
            <a:spLocks noEditPoints="1"/>
          </p:cNvSpPr>
          <p:nvPr/>
        </p:nvSpPr>
        <p:spPr bwMode="auto">
          <a:xfrm>
            <a:off x="354821" y="1622650"/>
            <a:ext cx="330994" cy="329804"/>
          </a:xfrm>
          <a:custGeom>
            <a:avLst/>
            <a:gdLst>
              <a:gd name="T0" fmla="*/ 1844 w 2250"/>
              <a:gd name="T1" fmla="*/ 1708 h 2250"/>
              <a:gd name="T2" fmla="*/ 1708 w 2250"/>
              <a:gd name="T3" fmla="*/ 1843 h 2250"/>
              <a:gd name="T4" fmla="*/ 1573 w 2250"/>
              <a:gd name="T5" fmla="*/ 1708 h 2250"/>
              <a:gd name="T6" fmla="*/ 1708 w 2250"/>
              <a:gd name="T7" fmla="*/ 1573 h 2250"/>
              <a:gd name="T8" fmla="*/ 1844 w 2250"/>
              <a:gd name="T9" fmla="*/ 1708 h 2250"/>
              <a:gd name="T10" fmla="*/ 2250 w 2250"/>
              <a:gd name="T11" fmla="*/ 1781 h 2250"/>
              <a:gd name="T12" fmla="*/ 2250 w 2250"/>
              <a:gd name="T13" fmla="*/ 1635 h 2250"/>
              <a:gd name="T14" fmla="*/ 2125 w 2250"/>
              <a:gd name="T15" fmla="*/ 1593 h 2250"/>
              <a:gd name="T16" fmla="*/ 2083 w 2250"/>
              <a:gd name="T17" fmla="*/ 1500 h 2250"/>
              <a:gd name="T18" fmla="*/ 2146 w 2250"/>
              <a:gd name="T19" fmla="*/ 1375 h 2250"/>
              <a:gd name="T20" fmla="*/ 2041 w 2250"/>
              <a:gd name="T21" fmla="*/ 1270 h 2250"/>
              <a:gd name="T22" fmla="*/ 1916 w 2250"/>
              <a:gd name="T23" fmla="*/ 1333 h 2250"/>
              <a:gd name="T24" fmla="*/ 1823 w 2250"/>
              <a:gd name="T25" fmla="*/ 1291 h 2250"/>
              <a:gd name="T26" fmla="*/ 1781 w 2250"/>
              <a:gd name="T27" fmla="*/ 1166 h 2250"/>
              <a:gd name="T28" fmla="*/ 1635 w 2250"/>
              <a:gd name="T29" fmla="*/ 1166 h 2250"/>
              <a:gd name="T30" fmla="*/ 1594 w 2250"/>
              <a:gd name="T31" fmla="*/ 1291 h 2250"/>
              <a:gd name="T32" fmla="*/ 1500 w 2250"/>
              <a:gd name="T33" fmla="*/ 1333 h 2250"/>
              <a:gd name="T34" fmla="*/ 1375 w 2250"/>
              <a:gd name="T35" fmla="*/ 1270 h 2250"/>
              <a:gd name="T36" fmla="*/ 1271 w 2250"/>
              <a:gd name="T37" fmla="*/ 1375 h 2250"/>
              <a:gd name="T38" fmla="*/ 1333 w 2250"/>
              <a:gd name="T39" fmla="*/ 1500 h 2250"/>
              <a:gd name="T40" fmla="*/ 1291 w 2250"/>
              <a:gd name="T41" fmla="*/ 1593 h 2250"/>
              <a:gd name="T42" fmla="*/ 1166 w 2250"/>
              <a:gd name="T43" fmla="*/ 1635 h 2250"/>
              <a:gd name="T44" fmla="*/ 1166 w 2250"/>
              <a:gd name="T45" fmla="*/ 1781 h 2250"/>
              <a:gd name="T46" fmla="*/ 1291 w 2250"/>
              <a:gd name="T47" fmla="*/ 1823 h 2250"/>
              <a:gd name="T48" fmla="*/ 1333 w 2250"/>
              <a:gd name="T49" fmla="*/ 1916 h 2250"/>
              <a:gd name="T50" fmla="*/ 1271 w 2250"/>
              <a:gd name="T51" fmla="*/ 2041 h 2250"/>
              <a:gd name="T52" fmla="*/ 1375 w 2250"/>
              <a:gd name="T53" fmla="*/ 2145 h 2250"/>
              <a:gd name="T54" fmla="*/ 1500 w 2250"/>
              <a:gd name="T55" fmla="*/ 2083 h 2250"/>
              <a:gd name="T56" fmla="*/ 1594 w 2250"/>
              <a:gd name="T57" fmla="*/ 2125 h 2250"/>
              <a:gd name="T58" fmla="*/ 1635 w 2250"/>
              <a:gd name="T59" fmla="*/ 2250 h 2250"/>
              <a:gd name="T60" fmla="*/ 1781 w 2250"/>
              <a:gd name="T61" fmla="*/ 2250 h 2250"/>
              <a:gd name="T62" fmla="*/ 1823 w 2250"/>
              <a:gd name="T63" fmla="*/ 2125 h 2250"/>
              <a:gd name="T64" fmla="*/ 1916 w 2250"/>
              <a:gd name="T65" fmla="*/ 2083 h 2250"/>
              <a:gd name="T66" fmla="*/ 2041 w 2250"/>
              <a:gd name="T67" fmla="*/ 2145 h 2250"/>
              <a:gd name="T68" fmla="*/ 2146 w 2250"/>
              <a:gd name="T69" fmla="*/ 2041 h 2250"/>
              <a:gd name="T70" fmla="*/ 2083 w 2250"/>
              <a:gd name="T71" fmla="*/ 1916 h 2250"/>
              <a:gd name="T72" fmla="*/ 2125 w 2250"/>
              <a:gd name="T73" fmla="*/ 1823 h 2250"/>
              <a:gd name="T74" fmla="*/ 2250 w 2250"/>
              <a:gd name="T75" fmla="*/ 1781 h 2250"/>
              <a:gd name="T76" fmla="*/ 1000 w 2250"/>
              <a:gd name="T77" fmla="*/ 2000 h 2250"/>
              <a:gd name="T78" fmla="*/ 479 w 2250"/>
              <a:gd name="T79" fmla="*/ 1000 h 2250"/>
              <a:gd name="T80" fmla="*/ 1000 w 2250"/>
              <a:gd name="T81" fmla="*/ 0 h 2250"/>
              <a:gd name="T82" fmla="*/ 1521 w 2250"/>
              <a:gd name="T83" fmla="*/ 1000 h 2250"/>
              <a:gd name="T84" fmla="*/ 1510 w 2250"/>
              <a:gd name="T85" fmla="*/ 1208 h 2250"/>
              <a:gd name="T86" fmla="*/ 1000 w 2250"/>
              <a:gd name="T87" fmla="*/ 0 h 2250"/>
              <a:gd name="T88" fmla="*/ 1000 w 2250"/>
              <a:gd name="T89" fmla="*/ 2000 h 2250"/>
              <a:gd name="T90" fmla="*/ 0 w 2250"/>
              <a:gd name="T91" fmla="*/ 1000 h 2250"/>
              <a:gd name="T92" fmla="*/ 2000 w 2250"/>
              <a:gd name="T93" fmla="*/ 1000 h 2250"/>
              <a:gd name="T94" fmla="*/ 219 w 2250"/>
              <a:gd name="T95" fmla="*/ 375 h 2250"/>
              <a:gd name="T96" fmla="*/ 1000 w 2250"/>
              <a:gd name="T97" fmla="*/ 562 h 2250"/>
              <a:gd name="T98" fmla="*/ 1781 w 2250"/>
              <a:gd name="T99" fmla="*/ 375 h 2250"/>
              <a:gd name="T100" fmla="*/ 1187 w 2250"/>
              <a:gd name="T101" fmla="*/ 1448 h 2250"/>
              <a:gd name="T102" fmla="*/ 1000 w 2250"/>
              <a:gd name="T103" fmla="*/ 1437 h 2250"/>
              <a:gd name="T104" fmla="*/ 219 w 2250"/>
              <a:gd name="T105" fmla="*/ 1625 h 2250"/>
              <a:gd name="T106" fmla="*/ 1187 w 2250"/>
              <a:gd name="T107" fmla="*/ 1979 h 2250"/>
              <a:gd name="T108" fmla="*/ 1000 w 2250"/>
              <a:gd name="T109" fmla="*/ 2000 h 2250"/>
              <a:gd name="T110" fmla="*/ 0 w 2250"/>
              <a:gd name="T111" fmla="*/ 1000 h 2250"/>
              <a:gd name="T112" fmla="*/ 1000 w 2250"/>
              <a:gd name="T113" fmla="*/ 0 h 2250"/>
              <a:gd name="T114" fmla="*/ 2000 w 2250"/>
              <a:gd name="T115" fmla="*/ 1000 h 2250"/>
              <a:gd name="T116" fmla="*/ 1979 w 2250"/>
              <a:gd name="T117" fmla="*/ 117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 h="2250">
                <a:moveTo>
                  <a:pt x="1844" y="1708"/>
                </a:moveTo>
                <a:cubicBezTo>
                  <a:pt x="1844" y="1781"/>
                  <a:pt x="1781" y="1843"/>
                  <a:pt x="1708" y="1843"/>
                </a:cubicBezTo>
                <a:cubicBezTo>
                  <a:pt x="1635" y="1843"/>
                  <a:pt x="1573" y="1781"/>
                  <a:pt x="1573" y="1708"/>
                </a:cubicBezTo>
                <a:cubicBezTo>
                  <a:pt x="1573" y="1635"/>
                  <a:pt x="1635" y="1573"/>
                  <a:pt x="1708" y="1573"/>
                </a:cubicBezTo>
                <a:cubicBezTo>
                  <a:pt x="1781" y="1573"/>
                  <a:pt x="1844" y="1635"/>
                  <a:pt x="1844" y="1708"/>
                </a:cubicBezTo>
                <a:close/>
                <a:moveTo>
                  <a:pt x="2250" y="1781"/>
                </a:moveTo>
                <a:cubicBezTo>
                  <a:pt x="2250" y="1635"/>
                  <a:pt x="2250" y="1635"/>
                  <a:pt x="2250" y="1635"/>
                </a:cubicBezTo>
                <a:cubicBezTo>
                  <a:pt x="2125" y="1593"/>
                  <a:pt x="2125" y="1593"/>
                  <a:pt x="2125" y="1593"/>
                </a:cubicBezTo>
                <a:cubicBezTo>
                  <a:pt x="2114" y="1562"/>
                  <a:pt x="2104" y="1531"/>
                  <a:pt x="2083" y="1500"/>
                </a:cubicBezTo>
                <a:cubicBezTo>
                  <a:pt x="2146" y="1375"/>
                  <a:pt x="2146" y="1375"/>
                  <a:pt x="2146" y="1375"/>
                </a:cubicBezTo>
                <a:cubicBezTo>
                  <a:pt x="2041" y="1270"/>
                  <a:pt x="2041" y="1270"/>
                  <a:pt x="2041" y="1270"/>
                </a:cubicBezTo>
                <a:cubicBezTo>
                  <a:pt x="1916" y="1333"/>
                  <a:pt x="1916" y="1333"/>
                  <a:pt x="1916" y="1333"/>
                </a:cubicBezTo>
                <a:cubicBezTo>
                  <a:pt x="1885" y="1312"/>
                  <a:pt x="1854" y="1302"/>
                  <a:pt x="1823" y="1291"/>
                </a:cubicBezTo>
                <a:cubicBezTo>
                  <a:pt x="1781" y="1166"/>
                  <a:pt x="1781" y="1166"/>
                  <a:pt x="1781" y="1166"/>
                </a:cubicBezTo>
                <a:cubicBezTo>
                  <a:pt x="1635" y="1166"/>
                  <a:pt x="1635" y="1166"/>
                  <a:pt x="1635" y="1166"/>
                </a:cubicBezTo>
                <a:cubicBezTo>
                  <a:pt x="1594" y="1291"/>
                  <a:pt x="1594" y="1291"/>
                  <a:pt x="1594" y="1291"/>
                </a:cubicBezTo>
                <a:cubicBezTo>
                  <a:pt x="1562" y="1302"/>
                  <a:pt x="1531" y="1312"/>
                  <a:pt x="1500" y="1333"/>
                </a:cubicBezTo>
                <a:cubicBezTo>
                  <a:pt x="1375" y="1270"/>
                  <a:pt x="1375" y="1270"/>
                  <a:pt x="1375" y="1270"/>
                </a:cubicBezTo>
                <a:cubicBezTo>
                  <a:pt x="1271" y="1375"/>
                  <a:pt x="1271" y="1375"/>
                  <a:pt x="1271" y="1375"/>
                </a:cubicBezTo>
                <a:cubicBezTo>
                  <a:pt x="1333" y="1500"/>
                  <a:pt x="1333" y="1500"/>
                  <a:pt x="1333" y="1500"/>
                </a:cubicBezTo>
                <a:cubicBezTo>
                  <a:pt x="1312" y="1531"/>
                  <a:pt x="1302" y="1562"/>
                  <a:pt x="1291" y="1593"/>
                </a:cubicBezTo>
                <a:cubicBezTo>
                  <a:pt x="1166" y="1635"/>
                  <a:pt x="1166" y="1635"/>
                  <a:pt x="1166" y="1635"/>
                </a:cubicBezTo>
                <a:cubicBezTo>
                  <a:pt x="1166" y="1781"/>
                  <a:pt x="1166" y="1781"/>
                  <a:pt x="1166" y="1781"/>
                </a:cubicBezTo>
                <a:cubicBezTo>
                  <a:pt x="1291" y="1823"/>
                  <a:pt x="1291" y="1823"/>
                  <a:pt x="1291" y="1823"/>
                </a:cubicBezTo>
                <a:cubicBezTo>
                  <a:pt x="1302" y="1854"/>
                  <a:pt x="1312" y="1885"/>
                  <a:pt x="1333" y="1916"/>
                </a:cubicBezTo>
                <a:cubicBezTo>
                  <a:pt x="1271" y="2041"/>
                  <a:pt x="1271" y="2041"/>
                  <a:pt x="1271" y="2041"/>
                </a:cubicBezTo>
                <a:cubicBezTo>
                  <a:pt x="1375" y="2145"/>
                  <a:pt x="1375" y="2145"/>
                  <a:pt x="1375" y="2145"/>
                </a:cubicBezTo>
                <a:cubicBezTo>
                  <a:pt x="1500" y="2083"/>
                  <a:pt x="1500" y="2083"/>
                  <a:pt x="1500" y="2083"/>
                </a:cubicBezTo>
                <a:cubicBezTo>
                  <a:pt x="1531" y="2104"/>
                  <a:pt x="1562" y="2114"/>
                  <a:pt x="1594" y="2125"/>
                </a:cubicBezTo>
                <a:cubicBezTo>
                  <a:pt x="1635" y="2250"/>
                  <a:pt x="1635" y="2250"/>
                  <a:pt x="1635" y="2250"/>
                </a:cubicBezTo>
                <a:cubicBezTo>
                  <a:pt x="1781" y="2250"/>
                  <a:pt x="1781" y="2250"/>
                  <a:pt x="1781" y="2250"/>
                </a:cubicBezTo>
                <a:cubicBezTo>
                  <a:pt x="1823" y="2125"/>
                  <a:pt x="1823" y="2125"/>
                  <a:pt x="1823" y="2125"/>
                </a:cubicBezTo>
                <a:cubicBezTo>
                  <a:pt x="1854" y="2114"/>
                  <a:pt x="1885" y="2104"/>
                  <a:pt x="1916" y="2083"/>
                </a:cubicBezTo>
                <a:cubicBezTo>
                  <a:pt x="2041" y="2145"/>
                  <a:pt x="2041" y="2145"/>
                  <a:pt x="2041" y="2145"/>
                </a:cubicBezTo>
                <a:cubicBezTo>
                  <a:pt x="2146" y="2041"/>
                  <a:pt x="2146" y="2041"/>
                  <a:pt x="2146" y="2041"/>
                </a:cubicBezTo>
                <a:cubicBezTo>
                  <a:pt x="2083" y="1916"/>
                  <a:pt x="2083" y="1916"/>
                  <a:pt x="2083" y="1916"/>
                </a:cubicBezTo>
                <a:cubicBezTo>
                  <a:pt x="2104" y="1885"/>
                  <a:pt x="2114" y="1854"/>
                  <a:pt x="2125" y="1823"/>
                </a:cubicBezTo>
                <a:lnTo>
                  <a:pt x="2250" y="1781"/>
                </a:lnTo>
                <a:close/>
                <a:moveTo>
                  <a:pt x="1000" y="2000"/>
                </a:moveTo>
                <a:cubicBezTo>
                  <a:pt x="708" y="2000"/>
                  <a:pt x="479" y="1552"/>
                  <a:pt x="479" y="1000"/>
                </a:cubicBezTo>
                <a:cubicBezTo>
                  <a:pt x="479" y="448"/>
                  <a:pt x="708" y="0"/>
                  <a:pt x="1000" y="0"/>
                </a:cubicBezTo>
                <a:cubicBezTo>
                  <a:pt x="1291" y="0"/>
                  <a:pt x="1521" y="448"/>
                  <a:pt x="1521" y="1000"/>
                </a:cubicBezTo>
                <a:cubicBezTo>
                  <a:pt x="1521" y="1073"/>
                  <a:pt x="1521" y="1145"/>
                  <a:pt x="1510" y="1208"/>
                </a:cubicBezTo>
                <a:moveTo>
                  <a:pt x="1000" y="0"/>
                </a:moveTo>
                <a:lnTo>
                  <a:pt x="1000" y="2000"/>
                </a:lnTo>
                <a:moveTo>
                  <a:pt x="0" y="1000"/>
                </a:moveTo>
                <a:lnTo>
                  <a:pt x="2000" y="1000"/>
                </a:lnTo>
                <a:moveTo>
                  <a:pt x="219" y="375"/>
                </a:moveTo>
                <a:cubicBezTo>
                  <a:pt x="406" y="489"/>
                  <a:pt x="687" y="562"/>
                  <a:pt x="1000" y="562"/>
                </a:cubicBezTo>
                <a:cubicBezTo>
                  <a:pt x="1312" y="562"/>
                  <a:pt x="1594" y="489"/>
                  <a:pt x="1781" y="375"/>
                </a:cubicBezTo>
                <a:moveTo>
                  <a:pt x="1187" y="1448"/>
                </a:moveTo>
                <a:cubicBezTo>
                  <a:pt x="1125" y="1448"/>
                  <a:pt x="1062" y="1437"/>
                  <a:pt x="1000" y="1437"/>
                </a:cubicBezTo>
                <a:cubicBezTo>
                  <a:pt x="687" y="1437"/>
                  <a:pt x="406" y="1510"/>
                  <a:pt x="219" y="1625"/>
                </a:cubicBezTo>
                <a:moveTo>
                  <a:pt x="1187" y="1979"/>
                </a:moveTo>
                <a:cubicBezTo>
                  <a:pt x="1125" y="1989"/>
                  <a:pt x="1062" y="2000"/>
                  <a:pt x="1000" y="2000"/>
                </a:cubicBezTo>
                <a:cubicBezTo>
                  <a:pt x="448" y="2000"/>
                  <a:pt x="0" y="1552"/>
                  <a:pt x="0" y="1000"/>
                </a:cubicBezTo>
                <a:cubicBezTo>
                  <a:pt x="0" y="448"/>
                  <a:pt x="448" y="0"/>
                  <a:pt x="1000" y="0"/>
                </a:cubicBezTo>
                <a:cubicBezTo>
                  <a:pt x="1552" y="0"/>
                  <a:pt x="2000" y="448"/>
                  <a:pt x="2000" y="1000"/>
                </a:cubicBezTo>
                <a:cubicBezTo>
                  <a:pt x="2000" y="1062"/>
                  <a:pt x="1989" y="1125"/>
                  <a:pt x="1979" y="1177"/>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1" name="Freeform 108"/>
          <p:cNvSpPr>
            <a:spLocks noEditPoints="1"/>
          </p:cNvSpPr>
          <p:nvPr/>
        </p:nvSpPr>
        <p:spPr bwMode="auto">
          <a:xfrm>
            <a:off x="354821" y="3103873"/>
            <a:ext cx="330994" cy="275035"/>
          </a:xfrm>
          <a:custGeom>
            <a:avLst/>
            <a:gdLst>
              <a:gd name="T0" fmla="*/ 1250 w 2250"/>
              <a:gd name="T1" fmla="*/ 937 h 1875"/>
              <a:gd name="T2" fmla="*/ 1125 w 2250"/>
              <a:gd name="T3" fmla="*/ 1062 h 1875"/>
              <a:gd name="T4" fmla="*/ 1000 w 2250"/>
              <a:gd name="T5" fmla="*/ 937 h 1875"/>
              <a:gd name="T6" fmla="*/ 1125 w 2250"/>
              <a:gd name="T7" fmla="*/ 812 h 1875"/>
              <a:gd name="T8" fmla="*/ 1250 w 2250"/>
              <a:gd name="T9" fmla="*/ 937 h 1875"/>
              <a:gd name="T10" fmla="*/ 1375 w 2250"/>
              <a:gd name="T11" fmla="*/ 1323 h 1875"/>
              <a:gd name="T12" fmla="*/ 1583 w 2250"/>
              <a:gd name="T13" fmla="*/ 937 h 1875"/>
              <a:gd name="T14" fmla="*/ 1375 w 2250"/>
              <a:gd name="T15" fmla="*/ 552 h 1875"/>
              <a:gd name="T16" fmla="*/ 875 w 2250"/>
              <a:gd name="T17" fmla="*/ 552 h 1875"/>
              <a:gd name="T18" fmla="*/ 666 w 2250"/>
              <a:gd name="T19" fmla="*/ 937 h 1875"/>
              <a:gd name="T20" fmla="*/ 875 w 2250"/>
              <a:gd name="T21" fmla="*/ 1323 h 1875"/>
              <a:gd name="T22" fmla="*/ 1562 w 2250"/>
              <a:gd name="T23" fmla="*/ 1594 h 1875"/>
              <a:gd name="T24" fmla="*/ 1916 w 2250"/>
              <a:gd name="T25" fmla="*/ 937 h 1875"/>
              <a:gd name="T26" fmla="*/ 1562 w 2250"/>
              <a:gd name="T27" fmla="*/ 281 h 1875"/>
              <a:gd name="T28" fmla="*/ 687 w 2250"/>
              <a:gd name="T29" fmla="*/ 281 h 1875"/>
              <a:gd name="T30" fmla="*/ 333 w 2250"/>
              <a:gd name="T31" fmla="*/ 937 h 1875"/>
              <a:gd name="T32" fmla="*/ 687 w 2250"/>
              <a:gd name="T33" fmla="*/ 1594 h 1875"/>
              <a:gd name="T34" fmla="*/ 1750 w 2250"/>
              <a:gd name="T35" fmla="*/ 1875 h 1875"/>
              <a:gd name="T36" fmla="*/ 2250 w 2250"/>
              <a:gd name="T37" fmla="*/ 937 h 1875"/>
              <a:gd name="T38" fmla="*/ 1750 w 2250"/>
              <a:gd name="T39" fmla="*/ 0 h 1875"/>
              <a:gd name="T40" fmla="*/ 500 w 2250"/>
              <a:gd name="T41" fmla="*/ 0 h 1875"/>
              <a:gd name="T42" fmla="*/ 0 w 2250"/>
              <a:gd name="T43" fmla="*/ 937 h 1875"/>
              <a:gd name="T44" fmla="*/ 500 w 2250"/>
              <a:gd name="T45" fmla="*/ 1875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0" h="1875">
                <a:moveTo>
                  <a:pt x="1250" y="937"/>
                </a:moveTo>
                <a:cubicBezTo>
                  <a:pt x="1250" y="1010"/>
                  <a:pt x="1198" y="1062"/>
                  <a:pt x="1125" y="1062"/>
                </a:cubicBezTo>
                <a:cubicBezTo>
                  <a:pt x="1052" y="1062"/>
                  <a:pt x="1000" y="1010"/>
                  <a:pt x="1000" y="937"/>
                </a:cubicBezTo>
                <a:cubicBezTo>
                  <a:pt x="1000" y="864"/>
                  <a:pt x="1052" y="812"/>
                  <a:pt x="1125" y="812"/>
                </a:cubicBezTo>
                <a:cubicBezTo>
                  <a:pt x="1198" y="812"/>
                  <a:pt x="1250" y="864"/>
                  <a:pt x="1250" y="937"/>
                </a:cubicBezTo>
                <a:close/>
                <a:moveTo>
                  <a:pt x="1375" y="1323"/>
                </a:moveTo>
                <a:cubicBezTo>
                  <a:pt x="1500" y="1239"/>
                  <a:pt x="1583" y="1094"/>
                  <a:pt x="1583" y="937"/>
                </a:cubicBezTo>
                <a:cubicBezTo>
                  <a:pt x="1583" y="781"/>
                  <a:pt x="1500" y="635"/>
                  <a:pt x="1375" y="552"/>
                </a:cubicBezTo>
                <a:moveTo>
                  <a:pt x="875" y="552"/>
                </a:moveTo>
                <a:cubicBezTo>
                  <a:pt x="750" y="635"/>
                  <a:pt x="666" y="781"/>
                  <a:pt x="666" y="937"/>
                </a:cubicBezTo>
                <a:cubicBezTo>
                  <a:pt x="666" y="1094"/>
                  <a:pt x="750" y="1239"/>
                  <a:pt x="875" y="1323"/>
                </a:cubicBezTo>
                <a:moveTo>
                  <a:pt x="1562" y="1594"/>
                </a:moveTo>
                <a:cubicBezTo>
                  <a:pt x="1781" y="1458"/>
                  <a:pt x="1916" y="1208"/>
                  <a:pt x="1916" y="937"/>
                </a:cubicBezTo>
                <a:cubicBezTo>
                  <a:pt x="1916" y="666"/>
                  <a:pt x="1781" y="416"/>
                  <a:pt x="1562" y="281"/>
                </a:cubicBezTo>
                <a:moveTo>
                  <a:pt x="687" y="281"/>
                </a:moveTo>
                <a:cubicBezTo>
                  <a:pt x="469" y="416"/>
                  <a:pt x="333" y="666"/>
                  <a:pt x="333" y="937"/>
                </a:cubicBezTo>
                <a:cubicBezTo>
                  <a:pt x="333" y="1208"/>
                  <a:pt x="469" y="1458"/>
                  <a:pt x="687" y="1594"/>
                </a:cubicBezTo>
                <a:moveTo>
                  <a:pt x="1750" y="1875"/>
                </a:moveTo>
                <a:cubicBezTo>
                  <a:pt x="2052" y="1666"/>
                  <a:pt x="2250" y="1323"/>
                  <a:pt x="2250" y="937"/>
                </a:cubicBezTo>
                <a:cubicBezTo>
                  <a:pt x="2250" y="552"/>
                  <a:pt x="2052" y="208"/>
                  <a:pt x="1750" y="0"/>
                </a:cubicBezTo>
                <a:moveTo>
                  <a:pt x="500" y="0"/>
                </a:moveTo>
                <a:cubicBezTo>
                  <a:pt x="198" y="208"/>
                  <a:pt x="0" y="552"/>
                  <a:pt x="0" y="937"/>
                </a:cubicBezTo>
                <a:cubicBezTo>
                  <a:pt x="0" y="1323"/>
                  <a:pt x="198" y="1666"/>
                  <a:pt x="500" y="1875"/>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2" name="Freeform 79"/>
          <p:cNvSpPr>
            <a:spLocks noEditPoints="1"/>
          </p:cNvSpPr>
          <p:nvPr/>
        </p:nvSpPr>
        <p:spPr bwMode="auto">
          <a:xfrm>
            <a:off x="6427759" y="1638519"/>
            <a:ext cx="258366" cy="330994"/>
          </a:xfrm>
          <a:custGeom>
            <a:avLst/>
            <a:gdLst>
              <a:gd name="T0" fmla="*/ 333 w 1750"/>
              <a:gd name="T1" fmla="*/ 834 h 2250"/>
              <a:gd name="T2" fmla="*/ 416 w 1750"/>
              <a:gd name="T3" fmla="*/ 917 h 2250"/>
              <a:gd name="T4" fmla="*/ 583 w 1750"/>
              <a:gd name="T5" fmla="*/ 667 h 2250"/>
              <a:gd name="T6" fmla="*/ 833 w 1750"/>
              <a:gd name="T7" fmla="*/ 834 h 2250"/>
              <a:gd name="T8" fmla="*/ 1416 w 1750"/>
              <a:gd name="T9" fmla="*/ 834 h 2250"/>
              <a:gd name="T10" fmla="*/ 333 w 1750"/>
              <a:gd name="T11" fmla="*/ 1334 h 2250"/>
              <a:gd name="T12" fmla="*/ 416 w 1750"/>
              <a:gd name="T13" fmla="*/ 1417 h 2250"/>
              <a:gd name="T14" fmla="*/ 583 w 1750"/>
              <a:gd name="T15" fmla="*/ 1167 h 2250"/>
              <a:gd name="T16" fmla="*/ 833 w 1750"/>
              <a:gd name="T17" fmla="*/ 1334 h 2250"/>
              <a:gd name="T18" fmla="*/ 1416 w 1750"/>
              <a:gd name="T19" fmla="*/ 1334 h 2250"/>
              <a:gd name="T20" fmla="*/ 333 w 1750"/>
              <a:gd name="T21" fmla="*/ 1834 h 2250"/>
              <a:gd name="T22" fmla="*/ 416 w 1750"/>
              <a:gd name="T23" fmla="*/ 1917 h 2250"/>
              <a:gd name="T24" fmla="*/ 583 w 1750"/>
              <a:gd name="T25" fmla="*/ 1667 h 2250"/>
              <a:gd name="T26" fmla="*/ 833 w 1750"/>
              <a:gd name="T27" fmla="*/ 1834 h 2250"/>
              <a:gd name="T28" fmla="*/ 1416 w 1750"/>
              <a:gd name="T29" fmla="*/ 1834 h 2250"/>
              <a:gd name="T30" fmla="*/ 1750 w 1750"/>
              <a:gd name="T31" fmla="*/ 2250 h 2250"/>
              <a:gd name="T32" fmla="*/ 0 w 1750"/>
              <a:gd name="T33" fmla="*/ 2250 h 2250"/>
              <a:gd name="T34" fmla="*/ 0 w 1750"/>
              <a:gd name="T35" fmla="*/ 0 h 2250"/>
              <a:gd name="T36" fmla="*/ 1333 w 1750"/>
              <a:gd name="T37" fmla="*/ 0 h 2250"/>
              <a:gd name="T38" fmla="*/ 1750 w 1750"/>
              <a:gd name="T39" fmla="*/ 417 h 2250"/>
              <a:gd name="T40" fmla="*/ 1750 w 1750"/>
              <a:gd name="T41" fmla="*/ 2250 h 2250"/>
              <a:gd name="T42" fmla="*/ 1333 w 1750"/>
              <a:gd name="T43" fmla="*/ 0 h 2250"/>
              <a:gd name="T44" fmla="*/ 1333 w 1750"/>
              <a:gd name="T45" fmla="*/ 417 h 2250"/>
              <a:gd name="T46" fmla="*/ 1750 w 1750"/>
              <a:gd name="T47" fmla="*/ 41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0" h="2250">
                <a:moveTo>
                  <a:pt x="333" y="834"/>
                </a:moveTo>
                <a:lnTo>
                  <a:pt x="416" y="917"/>
                </a:lnTo>
                <a:lnTo>
                  <a:pt x="583" y="667"/>
                </a:lnTo>
                <a:moveTo>
                  <a:pt x="833" y="834"/>
                </a:moveTo>
                <a:lnTo>
                  <a:pt x="1416" y="834"/>
                </a:lnTo>
                <a:moveTo>
                  <a:pt x="333" y="1334"/>
                </a:moveTo>
                <a:lnTo>
                  <a:pt x="416" y="1417"/>
                </a:lnTo>
                <a:lnTo>
                  <a:pt x="583" y="1167"/>
                </a:lnTo>
                <a:moveTo>
                  <a:pt x="833" y="1334"/>
                </a:moveTo>
                <a:lnTo>
                  <a:pt x="1416" y="1334"/>
                </a:lnTo>
                <a:moveTo>
                  <a:pt x="333" y="1834"/>
                </a:moveTo>
                <a:lnTo>
                  <a:pt x="416" y="1917"/>
                </a:lnTo>
                <a:lnTo>
                  <a:pt x="583" y="1667"/>
                </a:lnTo>
                <a:moveTo>
                  <a:pt x="833" y="1834"/>
                </a:moveTo>
                <a:lnTo>
                  <a:pt x="1416" y="1834"/>
                </a:lnTo>
                <a:moveTo>
                  <a:pt x="1750" y="2250"/>
                </a:moveTo>
                <a:lnTo>
                  <a:pt x="0" y="2250"/>
                </a:lnTo>
                <a:lnTo>
                  <a:pt x="0" y="0"/>
                </a:lnTo>
                <a:lnTo>
                  <a:pt x="1333" y="0"/>
                </a:lnTo>
                <a:lnTo>
                  <a:pt x="1750" y="417"/>
                </a:lnTo>
                <a:lnTo>
                  <a:pt x="1750" y="2250"/>
                </a:lnTo>
                <a:close/>
                <a:moveTo>
                  <a:pt x="1333" y="0"/>
                </a:moveTo>
                <a:lnTo>
                  <a:pt x="1333" y="417"/>
                </a:lnTo>
                <a:lnTo>
                  <a:pt x="1750" y="417"/>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3" name="Freeform 96"/>
          <p:cNvSpPr>
            <a:spLocks noEditPoints="1"/>
          </p:cNvSpPr>
          <p:nvPr/>
        </p:nvSpPr>
        <p:spPr bwMode="auto">
          <a:xfrm>
            <a:off x="6409899" y="3063392"/>
            <a:ext cx="294085" cy="355997"/>
          </a:xfrm>
          <a:custGeom>
            <a:avLst/>
            <a:gdLst>
              <a:gd name="T0" fmla="*/ 83 w 2000"/>
              <a:gd name="T1" fmla="*/ 167 h 2417"/>
              <a:gd name="T2" fmla="*/ 0 w 2000"/>
              <a:gd name="T3" fmla="*/ 2083 h 2417"/>
              <a:gd name="T4" fmla="*/ 1666 w 2000"/>
              <a:gd name="T5" fmla="*/ 1750 h 2417"/>
              <a:gd name="T6" fmla="*/ 2000 w 2000"/>
              <a:gd name="T7" fmla="*/ 250 h 2417"/>
              <a:gd name="T8" fmla="*/ 1500 w 2000"/>
              <a:gd name="T9" fmla="*/ 167 h 2417"/>
              <a:gd name="T10" fmla="*/ 666 w 2000"/>
              <a:gd name="T11" fmla="*/ 167 h 2417"/>
              <a:gd name="T12" fmla="*/ 1416 w 2000"/>
              <a:gd name="T13" fmla="*/ 333 h 2417"/>
              <a:gd name="T14" fmla="*/ 1333 w 2000"/>
              <a:gd name="T15" fmla="*/ 83 h 2417"/>
              <a:gd name="T16" fmla="*/ 1416 w 2000"/>
              <a:gd name="T17" fmla="*/ 0 h 2417"/>
              <a:gd name="T18" fmla="*/ 1500 w 2000"/>
              <a:gd name="T19" fmla="*/ 250 h 2417"/>
              <a:gd name="T20" fmla="*/ 583 w 2000"/>
              <a:gd name="T21" fmla="*/ 333 h 2417"/>
              <a:gd name="T22" fmla="*/ 500 w 2000"/>
              <a:gd name="T23" fmla="*/ 250 h 2417"/>
              <a:gd name="T24" fmla="*/ 583 w 2000"/>
              <a:gd name="T25" fmla="*/ 0 h 2417"/>
              <a:gd name="T26" fmla="*/ 666 w 2000"/>
              <a:gd name="T27" fmla="*/ 83 h 2417"/>
              <a:gd name="T28" fmla="*/ 583 w 2000"/>
              <a:gd name="T29" fmla="*/ 333 h 2417"/>
              <a:gd name="T30" fmla="*/ 0 w 2000"/>
              <a:gd name="T31" fmla="*/ 2250 h 2417"/>
              <a:gd name="T32" fmla="*/ 2000 w 2000"/>
              <a:gd name="T33" fmla="*/ 1750 h 2417"/>
              <a:gd name="T34" fmla="*/ 2000 w 2000"/>
              <a:gd name="T35" fmla="*/ 1750 h 2417"/>
              <a:gd name="T36" fmla="*/ 2000 w 2000"/>
              <a:gd name="T37" fmla="*/ 2417 h 2417"/>
              <a:gd name="T38" fmla="*/ 0 w 2000"/>
              <a:gd name="T39" fmla="*/ 2250 h 2417"/>
              <a:gd name="T40" fmla="*/ 0 w 2000"/>
              <a:gd name="T41" fmla="*/ 583 h 2417"/>
              <a:gd name="T42" fmla="*/ 583 w 2000"/>
              <a:gd name="T43" fmla="*/ 1042 h 2417"/>
              <a:gd name="T44" fmla="*/ 708 w 2000"/>
              <a:gd name="T45" fmla="*/ 917 h 2417"/>
              <a:gd name="T46" fmla="*/ 1000 w 2000"/>
              <a:gd name="T47" fmla="*/ 1042 h 2417"/>
              <a:gd name="T48" fmla="*/ 958 w 2000"/>
              <a:gd name="T49" fmla="*/ 1208 h 2417"/>
              <a:gd name="T50" fmla="*/ 823 w 2000"/>
              <a:gd name="T51" fmla="*/ 1292 h 2417"/>
              <a:gd name="T52" fmla="*/ 875 w 2000"/>
              <a:gd name="T53" fmla="*/ 1292 h 2417"/>
              <a:gd name="T54" fmla="*/ 1000 w 2000"/>
              <a:gd name="T55" fmla="*/ 1469 h 2417"/>
              <a:gd name="T56" fmla="*/ 875 w 2000"/>
              <a:gd name="T57" fmla="*/ 1667 h 2417"/>
              <a:gd name="T58" fmla="*/ 583 w 2000"/>
              <a:gd name="T59" fmla="*/ 1542 h 2417"/>
              <a:gd name="T60" fmla="*/ 1250 w 2000"/>
              <a:gd name="T61" fmla="*/ 1083 h 2417"/>
              <a:gd name="T62" fmla="*/ 1416 w 2000"/>
              <a:gd name="T63" fmla="*/ 166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 h="2417">
                <a:moveTo>
                  <a:pt x="500" y="167"/>
                </a:moveTo>
                <a:cubicBezTo>
                  <a:pt x="83" y="167"/>
                  <a:pt x="83" y="167"/>
                  <a:pt x="83" y="167"/>
                </a:cubicBezTo>
                <a:cubicBezTo>
                  <a:pt x="41" y="167"/>
                  <a:pt x="0" y="208"/>
                  <a:pt x="0" y="250"/>
                </a:cubicBezTo>
                <a:cubicBezTo>
                  <a:pt x="0" y="2083"/>
                  <a:pt x="0" y="2083"/>
                  <a:pt x="0" y="2083"/>
                </a:cubicBezTo>
                <a:cubicBezTo>
                  <a:pt x="1666" y="2083"/>
                  <a:pt x="1666" y="2083"/>
                  <a:pt x="1666" y="2083"/>
                </a:cubicBezTo>
                <a:cubicBezTo>
                  <a:pt x="1666" y="1750"/>
                  <a:pt x="1666" y="1750"/>
                  <a:pt x="1666" y="1750"/>
                </a:cubicBezTo>
                <a:cubicBezTo>
                  <a:pt x="2000" y="1750"/>
                  <a:pt x="2000" y="1750"/>
                  <a:pt x="2000" y="1750"/>
                </a:cubicBezTo>
                <a:cubicBezTo>
                  <a:pt x="2000" y="250"/>
                  <a:pt x="2000" y="250"/>
                  <a:pt x="2000" y="250"/>
                </a:cubicBezTo>
                <a:cubicBezTo>
                  <a:pt x="2000" y="208"/>
                  <a:pt x="1958" y="167"/>
                  <a:pt x="1916" y="167"/>
                </a:cubicBezTo>
                <a:cubicBezTo>
                  <a:pt x="1500" y="167"/>
                  <a:pt x="1500" y="167"/>
                  <a:pt x="1500" y="167"/>
                </a:cubicBezTo>
                <a:moveTo>
                  <a:pt x="1333" y="167"/>
                </a:moveTo>
                <a:lnTo>
                  <a:pt x="666" y="167"/>
                </a:lnTo>
                <a:moveTo>
                  <a:pt x="1416" y="333"/>
                </a:moveTo>
                <a:cubicBezTo>
                  <a:pt x="1416" y="333"/>
                  <a:pt x="1416" y="333"/>
                  <a:pt x="1416" y="333"/>
                </a:cubicBezTo>
                <a:cubicBezTo>
                  <a:pt x="1375" y="333"/>
                  <a:pt x="1333" y="292"/>
                  <a:pt x="1333" y="250"/>
                </a:cubicBezTo>
                <a:cubicBezTo>
                  <a:pt x="1333" y="83"/>
                  <a:pt x="1333" y="83"/>
                  <a:pt x="1333" y="83"/>
                </a:cubicBezTo>
                <a:cubicBezTo>
                  <a:pt x="1333" y="42"/>
                  <a:pt x="1375" y="0"/>
                  <a:pt x="1416" y="0"/>
                </a:cubicBezTo>
                <a:cubicBezTo>
                  <a:pt x="1416" y="0"/>
                  <a:pt x="1416" y="0"/>
                  <a:pt x="1416" y="0"/>
                </a:cubicBezTo>
                <a:cubicBezTo>
                  <a:pt x="1458" y="0"/>
                  <a:pt x="1500" y="42"/>
                  <a:pt x="1500" y="83"/>
                </a:cubicBezTo>
                <a:cubicBezTo>
                  <a:pt x="1500" y="250"/>
                  <a:pt x="1500" y="250"/>
                  <a:pt x="1500" y="250"/>
                </a:cubicBezTo>
                <a:cubicBezTo>
                  <a:pt x="1500" y="292"/>
                  <a:pt x="1458" y="333"/>
                  <a:pt x="1416" y="333"/>
                </a:cubicBezTo>
                <a:close/>
                <a:moveTo>
                  <a:pt x="583" y="333"/>
                </a:moveTo>
                <a:cubicBezTo>
                  <a:pt x="583" y="333"/>
                  <a:pt x="583" y="333"/>
                  <a:pt x="583" y="333"/>
                </a:cubicBezTo>
                <a:cubicBezTo>
                  <a:pt x="541" y="333"/>
                  <a:pt x="500" y="292"/>
                  <a:pt x="500" y="250"/>
                </a:cubicBezTo>
                <a:cubicBezTo>
                  <a:pt x="500" y="83"/>
                  <a:pt x="500" y="83"/>
                  <a:pt x="500" y="83"/>
                </a:cubicBezTo>
                <a:cubicBezTo>
                  <a:pt x="500" y="42"/>
                  <a:pt x="541" y="0"/>
                  <a:pt x="583" y="0"/>
                </a:cubicBezTo>
                <a:cubicBezTo>
                  <a:pt x="583" y="0"/>
                  <a:pt x="583" y="0"/>
                  <a:pt x="583" y="0"/>
                </a:cubicBezTo>
                <a:cubicBezTo>
                  <a:pt x="625" y="0"/>
                  <a:pt x="666" y="42"/>
                  <a:pt x="666" y="83"/>
                </a:cubicBezTo>
                <a:cubicBezTo>
                  <a:pt x="666" y="250"/>
                  <a:pt x="666" y="250"/>
                  <a:pt x="666" y="250"/>
                </a:cubicBezTo>
                <a:cubicBezTo>
                  <a:pt x="666" y="292"/>
                  <a:pt x="625" y="333"/>
                  <a:pt x="583" y="333"/>
                </a:cubicBezTo>
                <a:close/>
                <a:moveTo>
                  <a:pt x="0" y="2083"/>
                </a:moveTo>
                <a:lnTo>
                  <a:pt x="0" y="2250"/>
                </a:lnTo>
                <a:lnTo>
                  <a:pt x="2000" y="2250"/>
                </a:lnTo>
                <a:lnTo>
                  <a:pt x="2000" y="1750"/>
                </a:lnTo>
                <a:moveTo>
                  <a:pt x="1666" y="2083"/>
                </a:moveTo>
                <a:lnTo>
                  <a:pt x="2000" y="1750"/>
                </a:lnTo>
                <a:moveTo>
                  <a:pt x="0" y="2417"/>
                </a:moveTo>
                <a:lnTo>
                  <a:pt x="2000" y="2417"/>
                </a:lnTo>
                <a:lnTo>
                  <a:pt x="2000" y="2250"/>
                </a:lnTo>
                <a:lnTo>
                  <a:pt x="0" y="2250"/>
                </a:lnTo>
                <a:lnTo>
                  <a:pt x="0" y="2417"/>
                </a:lnTo>
                <a:close/>
                <a:moveTo>
                  <a:pt x="0" y="583"/>
                </a:moveTo>
                <a:lnTo>
                  <a:pt x="2000" y="583"/>
                </a:lnTo>
                <a:moveTo>
                  <a:pt x="583" y="1042"/>
                </a:moveTo>
                <a:cubicBezTo>
                  <a:pt x="583" y="1042"/>
                  <a:pt x="583" y="1042"/>
                  <a:pt x="583" y="1042"/>
                </a:cubicBezTo>
                <a:cubicBezTo>
                  <a:pt x="583" y="969"/>
                  <a:pt x="635" y="917"/>
                  <a:pt x="708" y="917"/>
                </a:cubicBezTo>
                <a:cubicBezTo>
                  <a:pt x="875" y="917"/>
                  <a:pt x="875" y="917"/>
                  <a:pt x="875" y="917"/>
                </a:cubicBezTo>
                <a:cubicBezTo>
                  <a:pt x="948" y="917"/>
                  <a:pt x="1000" y="969"/>
                  <a:pt x="1000" y="1042"/>
                </a:cubicBezTo>
                <a:cubicBezTo>
                  <a:pt x="1000" y="1115"/>
                  <a:pt x="1000" y="1115"/>
                  <a:pt x="1000" y="1115"/>
                </a:cubicBezTo>
                <a:cubicBezTo>
                  <a:pt x="1000" y="1146"/>
                  <a:pt x="989" y="1177"/>
                  <a:pt x="958" y="1208"/>
                </a:cubicBezTo>
                <a:cubicBezTo>
                  <a:pt x="916" y="1250"/>
                  <a:pt x="916" y="1250"/>
                  <a:pt x="916" y="1250"/>
                </a:cubicBezTo>
                <a:cubicBezTo>
                  <a:pt x="885" y="1281"/>
                  <a:pt x="854" y="1292"/>
                  <a:pt x="823" y="1292"/>
                </a:cubicBezTo>
                <a:cubicBezTo>
                  <a:pt x="750" y="1292"/>
                  <a:pt x="750" y="1292"/>
                  <a:pt x="750" y="1292"/>
                </a:cubicBezTo>
                <a:moveTo>
                  <a:pt x="875" y="1292"/>
                </a:moveTo>
                <a:cubicBezTo>
                  <a:pt x="958" y="1375"/>
                  <a:pt x="958" y="1375"/>
                  <a:pt x="958" y="1375"/>
                </a:cubicBezTo>
                <a:cubicBezTo>
                  <a:pt x="989" y="1406"/>
                  <a:pt x="1000" y="1437"/>
                  <a:pt x="1000" y="1469"/>
                </a:cubicBezTo>
                <a:cubicBezTo>
                  <a:pt x="1000" y="1542"/>
                  <a:pt x="1000" y="1542"/>
                  <a:pt x="1000" y="1542"/>
                </a:cubicBezTo>
                <a:cubicBezTo>
                  <a:pt x="1000" y="1615"/>
                  <a:pt x="948" y="1667"/>
                  <a:pt x="875" y="1667"/>
                </a:cubicBezTo>
                <a:cubicBezTo>
                  <a:pt x="708" y="1667"/>
                  <a:pt x="708" y="1667"/>
                  <a:pt x="708" y="1667"/>
                </a:cubicBezTo>
                <a:cubicBezTo>
                  <a:pt x="635" y="1667"/>
                  <a:pt x="583" y="1615"/>
                  <a:pt x="583" y="1542"/>
                </a:cubicBezTo>
                <a:cubicBezTo>
                  <a:pt x="583" y="1542"/>
                  <a:pt x="583" y="1542"/>
                  <a:pt x="583" y="1542"/>
                </a:cubicBezTo>
                <a:moveTo>
                  <a:pt x="1250" y="1083"/>
                </a:moveTo>
                <a:lnTo>
                  <a:pt x="1416" y="917"/>
                </a:lnTo>
                <a:lnTo>
                  <a:pt x="1416" y="1667"/>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Tree>
    <p:extLst>
      <p:ext uri="{BB962C8B-B14F-4D97-AF65-F5344CB8AC3E}">
        <p14:creationId xmlns:p14="http://schemas.microsoft.com/office/powerpoint/2010/main" val="112142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2.34568E-6 L -0.01893 -0.02346 " pathEditMode="relative" rAng="0" ptsTypes="AA">
                                      <p:cBhvr>
                                        <p:cTn id="6" dur="1000" fill="hold"/>
                                        <p:tgtEl>
                                          <p:spTgt spid="2"/>
                                        </p:tgtEl>
                                        <p:attrNameLst>
                                          <p:attrName>ppt_x</p:attrName>
                                          <p:attrName>ppt_y</p:attrName>
                                        </p:attrNameLst>
                                      </p:cBhvr>
                                      <p:rCtr x="-955" y="-117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1893 -0.02346 L 1.94444E-6 2.34568E-6 " pathEditMode="relative" rAng="0" ptsTypes="AA">
                                      <p:cBhvr>
                                        <p:cTn id="10" dur="1000" fill="hold"/>
                                        <p:tgtEl>
                                          <p:spTgt spid="2"/>
                                        </p:tgtEl>
                                        <p:attrNameLst>
                                          <p:attrName>ppt_x</p:attrName>
                                          <p:attrName>ppt_y</p:attrName>
                                        </p:attrNameLst>
                                      </p:cBhvr>
                                      <p:rCtr x="938" y="117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33333E-6 2.34568E-6 L 0.0158 -0.02809 " pathEditMode="relative" rAng="0" ptsTypes="AA">
                                      <p:cBhvr>
                                        <p:cTn id="14" dur="1000" fill="hold"/>
                                        <p:tgtEl>
                                          <p:spTgt spid="5"/>
                                        </p:tgtEl>
                                        <p:attrNameLst>
                                          <p:attrName>ppt_x</p:attrName>
                                          <p:attrName>ppt_y</p:attrName>
                                        </p:attrNameLst>
                                      </p:cBhvr>
                                      <p:rCtr x="781" y="-142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158 -0.02809 L -8.33333E-7 2.34568E-6 " pathEditMode="relative" rAng="0" ptsTypes="AA">
                                      <p:cBhvr>
                                        <p:cTn id="18" dur="1000" fill="hold"/>
                                        <p:tgtEl>
                                          <p:spTgt spid="5"/>
                                        </p:tgtEl>
                                        <p:attrNameLst>
                                          <p:attrName>ppt_x</p:attrName>
                                          <p:attrName>ppt_y</p:attrName>
                                        </p:attrNameLst>
                                      </p:cBhvr>
                                      <p:rCtr x="-799" y="138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94444E-6 -3.45679E-6 L -0.00972 0.02871 " pathEditMode="relative" rAng="0" ptsTypes="AA">
                                      <p:cBhvr>
                                        <p:cTn id="22" dur="1000" fill="hold"/>
                                        <p:tgtEl>
                                          <p:spTgt spid="8"/>
                                        </p:tgtEl>
                                        <p:attrNameLst>
                                          <p:attrName>ppt_x</p:attrName>
                                          <p:attrName>ppt_y</p:attrName>
                                        </p:attrNameLst>
                                      </p:cBhvr>
                                      <p:rCtr x="-486" y="142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0972 0.0287 L -0.00052 0.00154 " pathEditMode="relative" rAng="0" ptsTypes="AA">
                                      <p:cBhvr>
                                        <p:cTn id="26" dur="1000" fill="hold"/>
                                        <p:tgtEl>
                                          <p:spTgt spid="8"/>
                                        </p:tgtEl>
                                        <p:attrNameLst>
                                          <p:attrName>ppt_x</p:attrName>
                                          <p:attrName>ppt_y</p:attrName>
                                        </p:attrNameLst>
                                      </p:cBhvr>
                                      <p:rCtr x="451" y="-135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5.55556E-7 4.69136E-6 L 0.01163 0.02592 " pathEditMode="relative" rAng="0" ptsTypes="AA">
                                      <p:cBhvr>
                                        <p:cTn id="30" dur="1000" fill="hold"/>
                                        <p:tgtEl>
                                          <p:spTgt spid="11"/>
                                        </p:tgtEl>
                                        <p:attrNameLst>
                                          <p:attrName>ppt_x</p:attrName>
                                          <p:attrName>ppt_y</p:attrName>
                                        </p:attrNameLst>
                                      </p:cBhvr>
                                      <p:rCtr x="573" y="1296"/>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1163 0.02593 L 0.00069 -0.00031 " pathEditMode="relative" rAng="0" ptsTypes="AA">
                                      <p:cBhvr>
                                        <p:cTn id="34" dur="1000" fill="hold"/>
                                        <p:tgtEl>
                                          <p:spTgt spid="11"/>
                                        </p:tgtEl>
                                        <p:attrNameLst>
                                          <p:attrName>ppt_x</p:attrName>
                                          <p:attrName>ppt_y</p:attrName>
                                        </p:attrNameLst>
                                      </p:cBhvr>
                                      <p:rCtr x="-556" y="-13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p:nvPr>
            <p:extLst>
              <p:ext uri="{D42A27DB-BD31-4B8C-83A1-F6EECF244321}">
                <p14:modId xmlns:p14="http://schemas.microsoft.com/office/powerpoint/2010/main" val="1808451187"/>
              </p:ext>
            </p:extLst>
          </p:nvPr>
        </p:nvGraphicFramePr>
        <p:xfrm>
          <a:off x="2514600" y="965200"/>
          <a:ext cx="2025154" cy="157024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17"/>
          <p:cNvSpPr/>
          <p:nvPr/>
        </p:nvSpPr>
        <p:spPr>
          <a:xfrm>
            <a:off x="2514600" y="2565400"/>
            <a:ext cx="2057400" cy="338554"/>
          </a:xfrm>
          <a:prstGeom prst="rect">
            <a:avLst/>
          </a:prstGeom>
        </p:spPr>
        <p:txBody>
          <a:bodyPr wrap="square">
            <a:spAutoFit/>
          </a:bodyPr>
          <a:lstStyle/>
          <a:p>
            <a:pPr algn="ctr"/>
            <a:r>
              <a:rPr lang="ms-MY" sz="1600" b="1" dirty="0">
                <a:solidFill>
                  <a:schemeClr val="accent4"/>
                </a:solidFill>
                <a:ea typeface="Open Sans Light" pitchFamily="34" charset="0"/>
                <a:cs typeface="Open Sans Light" pitchFamily="34" charset="0"/>
              </a:rPr>
              <a:t>$65.000</a:t>
            </a:r>
            <a:endParaRPr lang="en-US" sz="1600" b="1" dirty="0">
              <a:solidFill>
                <a:schemeClr val="accent4"/>
              </a:solidFill>
            </a:endParaRPr>
          </a:p>
        </p:txBody>
      </p:sp>
      <p:cxnSp>
        <p:nvCxnSpPr>
          <p:cNvPr id="5" name="Straight Connector 18"/>
          <p:cNvCxnSpPr/>
          <p:nvPr/>
        </p:nvCxnSpPr>
        <p:spPr>
          <a:xfrm>
            <a:off x="2971800" y="2489200"/>
            <a:ext cx="114300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19"/>
          <p:cNvCxnSpPr/>
          <p:nvPr/>
        </p:nvCxnSpPr>
        <p:spPr>
          <a:xfrm>
            <a:off x="2971800" y="2946400"/>
            <a:ext cx="114300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28"/>
          <p:cNvSpPr/>
          <p:nvPr/>
        </p:nvSpPr>
        <p:spPr>
          <a:xfrm>
            <a:off x="2774732" y="3403600"/>
            <a:ext cx="1568668" cy="954107"/>
          </a:xfrm>
          <a:prstGeom prst="rect">
            <a:avLst/>
          </a:prstGeom>
        </p:spPr>
        <p:txBody>
          <a:bodyPr wrap="square" numCol="1" spcCol="356616">
            <a:spAutoFit/>
          </a:bodyPr>
          <a:lstStyle/>
          <a:p>
            <a:pPr indent="-457200" algn="ctr"/>
            <a:r>
              <a:rPr lang="ms-MY" sz="8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8" name="Rectangle 29"/>
          <p:cNvSpPr/>
          <p:nvPr/>
        </p:nvSpPr>
        <p:spPr>
          <a:xfrm>
            <a:off x="2743200" y="3098800"/>
            <a:ext cx="1631732" cy="276999"/>
          </a:xfrm>
          <a:prstGeom prst="rect">
            <a:avLst/>
          </a:prstGeom>
        </p:spPr>
        <p:txBody>
          <a:bodyPr wrap="square">
            <a:spAutoFit/>
          </a:bodyPr>
          <a:lstStyle/>
          <a:p>
            <a:pPr algn="ctr"/>
            <a:r>
              <a:rPr lang="ms-MY" sz="1200" dirty="0">
                <a:solidFill>
                  <a:schemeClr val="bg1"/>
                </a:solidFill>
                <a:ea typeface="Open Sans Light" pitchFamily="34" charset="0"/>
                <a:cs typeface="Open Sans Light" pitchFamily="34" charset="0"/>
              </a:rPr>
              <a:t>Our Services</a:t>
            </a:r>
            <a:endParaRPr lang="en-US" sz="1200" dirty="0">
              <a:solidFill>
                <a:schemeClr val="bg1"/>
              </a:solidFill>
            </a:endParaRPr>
          </a:p>
        </p:txBody>
      </p:sp>
      <p:sp>
        <p:nvSpPr>
          <p:cNvPr id="9" name="Rectangle 34"/>
          <p:cNvSpPr/>
          <p:nvPr/>
        </p:nvSpPr>
        <p:spPr>
          <a:xfrm>
            <a:off x="3048000" y="1498600"/>
            <a:ext cx="990600" cy="523220"/>
          </a:xfrm>
          <a:prstGeom prst="rect">
            <a:avLst/>
          </a:prstGeom>
        </p:spPr>
        <p:txBody>
          <a:bodyPr wrap="square">
            <a:spAutoFit/>
          </a:bodyPr>
          <a:lstStyle/>
          <a:p>
            <a:pPr algn="ctr"/>
            <a:r>
              <a:rPr lang="ms-MY" sz="2800" b="1" dirty="0">
                <a:solidFill>
                  <a:schemeClr val="accent4"/>
                </a:solidFill>
                <a:latin typeface="+mj-lt"/>
                <a:ea typeface="Open Sans Light" pitchFamily="34" charset="0"/>
                <a:cs typeface="Open Sans Light" pitchFamily="34" charset="0"/>
              </a:rPr>
              <a:t>35%</a:t>
            </a:r>
            <a:endParaRPr lang="en-US" sz="2800" b="1" dirty="0">
              <a:solidFill>
                <a:schemeClr val="accent4"/>
              </a:solidFill>
              <a:latin typeface="+mj-lt"/>
            </a:endParaRPr>
          </a:p>
        </p:txBody>
      </p:sp>
      <p:graphicFrame>
        <p:nvGraphicFramePr>
          <p:cNvPr id="11" name="Chart 1"/>
          <p:cNvGraphicFramePr/>
          <p:nvPr>
            <p:extLst>
              <p:ext uri="{D42A27DB-BD31-4B8C-83A1-F6EECF244321}">
                <p14:modId xmlns:p14="http://schemas.microsoft.com/office/powerpoint/2010/main" val="1288016373"/>
              </p:ext>
            </p:extLst>
          </p:nvPr>
        </p:nvGraphicFramePr>
        <p:xfrm>
          <a:off x="470610" y="965200"/>
          <a:ext cx="2025154" cy="157024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9"/>
          <p:cNvSpPr/>
          <p:nvPr/>
        </p:nvSpPr>
        <p:spPr>
          <a:xfrm>
            <a:off x="701566" y="3403600"/>
            <a:ext cx="1568668" cy="954107"/>
          </a:xfrm>
          <a:prstGeom prst="rect">
            <a:avLst/>
          </a:prstGeom>
        </p:spPr>
        <p:txBody>
          <a:bodyPr wrap="square" numCol="1" spcCol="356616">
            <a:spAutoFit/>
          </a:bodyPr>
          <a:lstStyle/>
          <a:p>
            <a:pPr indent="-457200" algn="ctr"/>
            <a:r>
              <a:rPr lang="ms-MY" sz="8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13" name="Rectangle 10"/>
          <p:cNvSpPr/>
          <p:nvPr/>
        </p:nvSpPr>
        <p:spPr>
          <a:xfrm>
            <a:off x="670034" y="3098800"/>
            <a:ext cx="1631732" cy="276999"/>
          </a:xfrm>
          <a:prstGeom prst="rect">
            <a:avLst/>
          </a:prstGeom>
        </p:spPr>
        <p:txBody>
          <a:bodyPr wrap="square">
            <a:spAutoFit/>
          </a:bodyPr>
          <a:lstStyle/>
          <a:p>
            <a:pPr algn="ctr"/>
            <a:r>
              <a:rPr lang="ms-MY" sz="1200" dirty="0">
                <a:solidFill>
                  <a:schemeClr val="bg1"/>
                </a:solidFill>
                <a:ea typeface="Open Sans Light" pitchFamily="34" charset="0"/>
                <a:cs typeface="Open Sans Light" pitchFamily="34" charset="0"/>
              </a:rPr>
              <a:t>Our Services</a:t>
            </a:r>
            <a:endParaRPr lang="en-US" sz="1200" dirty="0">
              <a:solidFill>
                <a:schemeClr val="bg1"/>
              </a:solidFill>
            </a:endParaRPr>
          </a:p>
        </p:txBody>
      </p:sp>
      <p:sp>
        <p:nvSpPr>
          <p:cNvPr id="14" name="Rectangle 13"/>
          <p:cNvSpPr/>
          <p:nvPr/>
        </p:nvSpPr>
        <p:spPr>
          <a:xfrm>
            <a:off x="457200" y="2565400"/>
            <a:ext cx="2057400" cy="338554"/>
          </a:xfrm>
          <a:prstGeom prst="rect">
            <a:avLst/>
          </a:prstGeom>
        </p:spPr>
        <p:txBody>
          <a:bodyPr wrap="square">
            <a:spAutoFit/>
          </a:bodyPr>
          <a:lstStyle/>
          <a:p>
            <a:pPr algn="ctr"/>
            <a:r>
              <a:rPr lang="ms-MY" sz="1600" b="1" dirty="0">
                <a:solidFill>
                  <a:schemeClr val="accent3"/>
                </a:solidFill>
                <a:ea typeface="Open Sans Light" pitchFamily="34" charset="0"/>
                <a:cs typeface="Open Sans Light" pitchFamily="34" charset="0"/>
              </a:rPr>
              <a:t>$45.000</a:t>
            </a:r>
            <a:endParaRPr lang="en-US" sz="1600" b="1" dirty="0">
              <a:solidFill>
                <a:schemeClr val="accent3"/>
              </a:solidFill>
            </a:endParaRPr>
          </a:p>
        </p:txBody>
      </p:sp>
      <p:cxnSp>
        <p:nvCxnSpPr>
          <p:cNvPr id="15" name="Straight Connector 15"/>
          <p:cNvCxnSpPr/>
          <p:nvPr/>
        </p:nvCxnSpPr>
        <p:spPr>
          <a:xfrm>
            <a:off x="914400" y="2489200"/>
            <a:ext cx="114300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6"/>
          <p:cNvCxnSpPr/>
          <p:nvPr/>
        </p:nvCxnSpPr>
        <p:spPr>
          <a:xfrm>
            <a:off x="914400" y="2946400"/>
            <a:ext cx="114300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35"/>
          <p:cNvSpPr/>
          <p:nvPr/>
        </p:nvSpPr>
        <p:spPr>
          <a:xfrm>
            <a:off x="990600" y="1498600"/>
            <a:ext cx="990600" cy="523220"/>
          </a:xfrm>
          <a:prstGeom prst="rect">
            <a:avLst/>
          </a:prstGeom>
        </p:spPr>
        <p:txBody>
          <a:bodyPr wrap="square">
            <a:spAutoFit/>
          </a:bodyPr>
          <a:lstStyle/>
          <a:p>
            <a:pPr algn="ctr"/>
            <a:r>
              <a:rPr lang="ms-MY" sz="2800" b="1" dirty="0">
                <a:solidFill>
                  <a:schemeClr val="accent3"/>
                </a:solidFill>
                <a:latin typeface="+mj-lt"/>
                <a:ea typeface="Open Sans Light" pitchFamily="34" charset="0"/>
                <a:cs typeface="Open Sans Light" pitchFamily="34" charset="0"/>
              </a:rPr>
              <a:t>45%</a:t>
            </a:r>
            <a:endParaRPr lang="en-US" sz="2800" b="1" dirty="0">
              <a:solidFill>
                <a:schemeClr val="accent3"/>
              </a:solidFill>
              <a:latin typeface="+mj-lt"/>
            </a:endParaRPr>
          </a:p>
        </p:txBody>
      </p:sp>
      <p:graphicFrame>
        <p:nvGraphicFramePr>
          <p:cNvPr id="19" name="Chart 7"/>
          <p:cNvGraphicFramePr/>
          <p:nvPr>
            <p:extLst>
              <p:ext uri="{D42A27DB-BD31-4B8C-83A1-F6EECF244321}">
                <p14:modId xmlns:p14="http://schemas.microsoft.com/office/powerpoint/2010/main" val="540419350"/>
              </p:ext>
            </p:extLst>
          </p:nvPr>
        </p:nvGraphicFramePr>
        <p:xfrm>
          <a:off x="4585410" y="965200"/>
          <a:ext cx="2025154" cy="1570242"/>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20"/>
          <p:cNvSpPr/>
          <p:nvPr/>
        </p:nvSpPr>
        <p:spPr>
          <a:xfrm>
            <a:off x="4572000" y="2565400"/>
            <a:ext cx="2057400" cy="338554"/>
          </a:xfrm>
          <a:prstGeom prst="rect">
            <a:avLst/>
          </a:prstGeom>
        </p:spPr>
        <p:txBody>
          <a:bodyPr wrap="square">
            <a:spAutoFit/>
          </a:bodyPr>
          <a:lstStyle/>
          <a:p>
            <a:pPr algn="ctr"/>
            <a:r>
              <a:rPr lang="ms-MY" sz="1600" b="1" dirty="0">
                <a:solidFill>
                  <a:schemeClr val="accent5"/>
                </a:solidFill>
                <a:ea typeface="Open Sans Light" pitchFamily="34" charset="0"/>
                <a:cs typeface="Open Sans Light" pitchFamily="34" charset="0"/>
              </a:rPr>
              <a:t>$75.000</a:t>
            </a:r>
            <a:endParaRPr lang="en-US" sz="1600" b="1" dirty="0">
              <a:solidFill>
                <a:schemeClr val="accent5"/>
              </a:solidFill>
            </a:endParaRPr>
          </a:p>
        </p:txBody>
      </p:sp>
      <p:cxnSp>
        <p:nvCxnSpPr>
          <p:cNvPr id="21" name="Straight Connector 21"/>
          <p:cNvCxnSpPr/>
          <p:nvPr/>
        </p:nvCxnSpPr>
        <p:spPr>
          <a:xfrm>
            <a:off x="5029200" y="2489200"/>
            <a:ext cx="114300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2"/>
          <p:cNvCxnSpPr/>
          <p:nvPr/>
        </p:nvCxnSpPr>
        <p:spPr>
          <a:xfrm>
            <a:off x="5029200" y="2946400"/>
            <a:ext cx="114300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30"/>
          <p:cNvSpPr/>
          <p:nvPr/>
        </p:nvSpPr>
        <p:spPr>
          <a:xfrm>
            <a:off x="4832132" y="3403600"/>
            <a:ext cx="1568668" cy="954107"/>
          </a:xfrm>
          <a:prstGeom prst="rect">
            <a:avLst/>
          </a:prstGeom>
        </p:spPr>
        <p:txBody>
          <a:bodyPr wrap="square" numCol="1" spcCol="356616">
            <a:spAutoFit/>
          </a:bodyPr>
          <a:lstStyle/>
          <a:p>
            <a:pPr indent="-457200" algn="ctr"/>
            <a:r>
              <a:rPr lang="ms-MY" sz="8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24" name="Rectangle 31"/>
          <p:cNvSpPr/>
          <p:nvPr/>
        </p:nvSpPr>
        <p:spPr>
          <a:xfrm>
            <a:off x="4800600" y="3098800"/>
            <a:ext cx="1631732" cy="276999"/>
          </a:xfrm>
          <a:prstGeom prst="rect">
            <a:avLst/>
          </a:prstGeom>
        </p:spPr>
        <p:txBody>
          <a:bodyPr wrap="square">
            <a:spAutoFit/>
          </a:bodyPr>
          <a:lstStyle/>
          <a:p>
            <a:pPr algn="ctr"/>
            <a:r>
              <a:rPr lang="ms-MY" sz="1200" dirty="0">
                <a:solidFill>
                  <a:schemeClr val="bg1"/>
                </a:solidFill>
                <a:ea typeface="Open Sans Light" pitchFamily="34" charset="0"/>
                <a:cs typeface="Open Sans Light" pitchFamily="34" charset="0"/>
              </a:rPr>
              <a:t>Our Services</a:t>
            </a:r>
            <a:endParaRPr lang="en-US" sz="1200" dirty="0">
              <a:solidFill>
                <a:schemeClr val="bg1"/>
              </a:solidFill>
            </a:endParaRPr>
          </a:p>
        </p:txBody>
      </p:sp>
      <p:sp>
        <p:nvSpPr>
          <p:cNvPr id="25" name="Rectangle 36"/>
          <p:cNvSpPr/>
          <p:nvPr/>
        </p:nvSpPr>
        <p:spPr>
          <a:xfrm>
            <a:off x="5105400" y="1498600"/>
            <a:ext cx="990600" cy="523220"/>
          </a:xfrm>
          <a:prstGeom prst="rect">
            <a:avLst/>
          </a:prstGeom>
        </p:spPr>
        <p:txBody>
          <a:bodyPr wrap="square">
            <a:spAutoFit/>
          </a:bodyPr>
          <a:lstStyle/>
          <a:p>
            <a:pPr algn="ctr"/>
            <a:r>
              <a:rPr lang="ms-MY" sz="2800" b="1" dirty="0">
                <a:solidFill>
                  <a:schemeClr val="accent5"/>
                </a:solidFill>
                <a:latin typeface="+mj-lt"/>
                <a:ea typeface="Open Sans Light" pitchFamily="34" charset="0"/>
                <a:cs typeface="Open Sans Light" pitchFamily="34" charset="0"/>
              </a:rPr>
              <a:t>68%</a:t>
            </a:r>
            <a:endParaRPr lang="en-US" sz="2800" b="1" dirty="0">
              <a:solidFill>
                <a:schemeClr val="accent5"/>
              </a:solidFill>
              <a:latin typeface="+mj-lt"/>
            </a:endParaRPr>
          </a:p>
        </p:txBody>
      </p:sp>
      <p:graphicFrame>
        <p:nvGraphicFramePr>
          <p:cNvPr id="27" name="Chart 8"/>
          <p:cNvGraphicFramePr/>
          <p:nvPr>
            <p:extLst>
              <p:ext uri="{D42A27DB-BD31-4B8C-83A1-F6EECF244321}">
                <p14:modId xmlns:p14="http://schemas.microsoft.com/office/powerpoint/2010/main" val="2052827193"/>
              </p:ext>
            </p:extLst>
          </p:nvPr>
        </p:nvGraphicFramePr>
        <p:xfrm>
          <a:off x="6629400" y="965200"/>
          <a:ext cx="2025154" cy="1570242"/>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tangle 23"/>
          <p:cNvSpPr/>
          <p:nvPr/>
        </p:nvSpPr>
        <p:spPr>
          <a:xfrm>
            <a:off x="6629400" y="2565400"/>
            <a:ext cx="2057400" cy="338554"/>
          </a:xfrm>
          <a:prstGeom prst="rect">
            <a:avLst/>
          </a:prstGeom>
        </p:spPr>
        <p:txBody>
          <a:bodyPr wrap="square">
            <a:spAutoFit/>
          </a:bodyPr>
          <a:lstStyle/>
          <a:p>
            <a:pPr algn="ctr"/>
            <a:r>
              <a:rPr lang="ms-MY" sz="1600" b="1" dirty="0">
                <a:solidFill>
                  <a:schemeClr val="accent2"/>
                </a:solidFill>
                <a:ea typeface="Open Sans Light" pitchFamily="34" charset="0"/>
                <a:cs typeface="Open Sans Light" pitchFamily="34" charset="0"/>
              </a:rPr>
              <a:t>$95.000</a:t>
            </a:r>
            <a:endParaRPr lang="en-US" sz="1600" b="1" dirty="0">
              <a:solidFill>
                <a:schemeClr val="accent2"/>
              </a:solidFill>
            </a:endParaRPr>
          </a:p>
        </p:txBody>
      </p:sp>
      <p:cxnSp>
        <p:nvCxnSpPr>
          <p:cNvPr id="29" name="Straight Connector 24"/>
          <p:cNvCxnSpPr/>
          <p:nvPr/>
        </p:nvCxnSpPr>
        <p:spPr>
          <a:xfrm>
            <a:off x="7086600" y="2489200"/>
            <a:ext cx="114300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5"/>
          <p:cNvCxnSpPr/>
          <p:nvPr/>
        </p:nvCxnSpPr>
        <p:spPr>
          <a:xfrm>
            <a:off x="7086600" y="2946400"/>
            <a:ext cx="114300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2"/>
          <p:cNvSpPr/>
          <p:nvPr/>
        </p:nvSpPr>
        <p:spPr>
          <a:xfrm>
            <a:off x="6889532" y="3403600"/>
            <a:ext cx="1568668" cy="954107"/>
          </a:xfrm>
          <a:prstGeom prst="rect">
            <a:avLst/>
          </a:prstGeom>
        </p:spPr>
        <p:txBody>
          <a:bodyPr wrap="square" numCol="1" spcCol="356616">
            <a:spAutoFit/>
          </a:bodyPr>
          <a:lstStyle/>
          <a:p>
            <a:pPr indent="-457200" algn="ctr"/>
            <a:r>
              <a:rPr lang="ms-MY" sz="8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32" name="Rectangle 33"/>
          <p:cNvSpPr/>
          <p:nvPr/>
        </p:nvSpPr>
        <p:spPr>
          <a:xfrm>
            <a:off x="6858000" y="3098800"/>
            <a:ext cx="1631732" cy="276999"/>
          </a:xfrm>
          <a:prstGeom prst="rect">
            <a:avLst/>
          </a:prstGeom>
        </p:spPr>
        <p:txBody>
          <a:bodyPr wrap="square">
            <a:spAutoFit/>
          </a:bodyPr>
          <a:lstStyle/>
          <a:p>
            <a:pPr algn="ctr"/>
            <a:r>
              <a:rPr lang="ms-MY" sz="1200" dirty="0">
                <a:solidFill>
                  <a:schemeClr val="bg1"/>
                </a:solidFill>
                <a:ea typeface="Open Sans Light" pitchFamily="34" charset="0"/>
                <a:cs typeface="Open Sans Light" pitchFamily="34" charset="0"/>
              </a:rPr>
              <a:t>Our Services</a:t>
            </a:r>
            <a:endParaRPr lang="en-US" sz="1200" dirty="0">
              <a:solidFill>
                <a:schemeClr val="bg1"/>
              </a:solidFill>
            </a:endParaRPr>
          </a:p>
        </p:txBody>
      </p:sp>
      <p:sp>
        <p:nvSpPr>
          <p:cNvPr id="33" name="Rectangle 37"/>
          <p:cNvSpPr/>
          <p:nvPr/>
        </p:nvSpPr>
        <p:spPr>
          <a:xfrm>
            <a:off x="7162800" y="1498600"/>
            <a:ext cx="990600" cy="523220"/>
          </a:xfrm>
          <a:prstGeom prst="rect">
            <a:avLst/>
          </a:prstGeom>
        </p:spPr>
        <p:txBody>
          <a:bodyPr wrap="square">
            <a:spAutoFit/>
          </a:bodyPr>
          <a:lstStyle/>
          <a:p>
            <a:pPr algn="ctr"/>
            <a:r>
              <a:rPr lang="ms-MY" sz="2800" b="1" dirty="0">
                <a:solidFill>
                  <a:schemeClr val="accent2"/>
                </a:solidFill>
                <a:latin typeface="+mj-lt"/>
                <a:ea typeface="Open Sans Light" pitchFamily="34" charset="0"/>
                <a:cs typeface="Open Sans Light" pitchFamily="34" charset="0"/>
              </a:rPr>
              <a:t>85%</a:t>
            </a:r>
            <a:endParaRPr lang="en-US" sz="2800" b="1" dirty="0">
              <a:solidFill>
                <a:schemeClr val="accent2"/>
              </a:solidFill>
              <a:latin typeface="+mj-lt"/>
            </a:endParaRPr>
          </a:p>
        </p:txBody>
      </p:sp>
    </p:spTree>
    <p:extLst>
      <p:ext uri="{BB962C8B-B14F-4D97-AF65-F5344CB8AC3E}">
        <p14:creationId xmlns:p14="http://schemas.microsoft.com/office/powerpoint/2010/main" val="212324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0"/>
          <p:cNvGraphicFramePr/>
          <p:nvPr>
            <p:extLst>
              <p:ext uri="{D42A27DB-BD31-4B8C-83A1-F6EECF244321}">
                <p14:modId xmlns:p14="http://schemas.microsoft.com/office/powerpoint/2010/main" val="296714737"/>
              </p:ext>
            </p:extLst>
          </p:nvPr>
        </p:nvGraphicFramePr>
        <p:xfrm>
          <a:off x="838200" y="846207"/>
          <a:ext cx="74676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6"/>
          <p:cNvGrpSpPr/>
          <p:nvPr/>
        </p:nvGrpSpPr>
        <p:grpSpPr>
          <a:xfrm>
            <a:off x="839789" y="2217807"/>
            <a:ext cx="1676400" cy="2004774"/>
            <a:chOff x="839789" y="2571750"/>
            <a:chExt cx="1676400" cy="2004774"/>
          </a:xfrm>
        </p:grpSpPr>
        <p:cxnSp>
          <p:nvCxnSpPr>
            <p:cNvPr id="4" name="Straight Connector 12"/>
            <p:cNvCxnSpPr/>
            <p:nvPr/>
          </p:nvCxnSpPr>
          <p:spPr>
            <a:xfrm rot="5400000">
              <a:off x="1296194" y="2951956"/>
              <a:ext cx="7620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2"/>
            <p:cNvGrpSpPr/>
            <p:nvPr/>
          </p:nvGrpSpPr>
          <p:grpSpPr>
            <a:xfrm>
              <a:off x="839789" y="3486150"/>
              <a:ext cx="1676400" cy="1090374"/>
              <a:chOff x="839789" y="3486150"/>
              <a:chExt cx="1676400" cy="1090374"/>
            </a:xfrm>
          </p:grpSpPr>
          <p:sp>
            <p:nvSpPr>
              <p:cNvPr id="6" name="Rectangle 16"/>
              <p:cNvSpPr/>
              <p:nvPr/>
            </p:nvSpPr>
            <p:spPr>
              <a:xfrm>
                <a:off x="839789" y="3714750"/>
                <a:ext cx="1676400" cy="861774"/>
              </a:xfrm>
              <a:prstGeom prst="rect">
                <a:avLst/>
              </a:prstGeom>
            </p:spPr>
            <p:txBody>
              <a:bodyPr wrap="square" numCol="1" spcCol="356616">
                <a:spAutoFit/>
              </a:bodyPr>
              <a:lstStyle/>
              <a:p>
                <a:pPr indent="-457200" algn="ctr"/>
                <a:r>
                  <a:rPr lang="ms-MY" sz="1000" dirty="0">
                    <a:solidFill>
                      <a:schemeClr val="bg1"/>
                    </a:solidFill>
                    <a:ea typeface="Open Sans Light" pitchFamily="34" charset="0"/>
                    <a:cs typeface="Open Sans Light" pitchFamily="34" charset="0"/>
                  </a:rPr>
                  <a:t>Lorem ipsum dolor sit amet, onsectetur adipiscing elit. Praesent sodales odio sit amet odio tristique . </a:t>
                </a:r>
              </a:p>
            </p:txBody>
          </p:sp>
          <p:sp>
            <p:nvSpPr>
              <p:cNvPr id="7" name="Rectangle 17"/>
              <p:cNvSpPr/>
              <p:nvPr/>
            </p:nvSpPr>
            <p:spPr>
              <a:xfrm>
                <a:off x="992189" y="3486150"/>
                <a:ext cx="1371600" cy="276999"/>
              </a:xfrm>
              <a:prstGeom prst="rect">
                <a:avLst/>
              </a:prstGeom>
            </p:spPr>
            <p:txBody>
              <a:bodyPr wrap="square">
                <a:spAutoFit/>
              </a:bodyPr>
              <a:lstStyle/>
              <a:p>
                <a:pPr algn="ctr"/>
                <a:r>
                  <a:rPr lang="ms-MY" sz="1200" b="1" dirty="0">
                    <a:solidFill>
                      <a:schemeClr val="bg1"/>
                    </a:solidFill>
                    <a:ea typeface="Open Sans Light" pitchFamily="34" charset="0"/>
                    <a:cs typeface="Open Sans Light" pitchFamily="34" charset="0"/>
                  </a:rPr>
                  <a:t>Potential</a:t>
                </a:r>
                <a:endParaRPr lang="en-US" sz="1200" b="1" dirty="0">
                  <a:solidFill>
                    <a:schemeClr val="bg1"/>
                  </a:solidFill>
                </a:endParaRPr>
              </a:p>
            </p:txBody>
          </p:sp>
        </p:grpSp>
      </p:grpSp>
      <p:grpSp>
        <p:nvGrpSpPr>
          <p:cNvPr id="8" name="Group 11"/>
          <p:cNvGrpSpPr/>
          <p:nvPr/>
        </p:nvGrpSpPr>
        <p:grpSpPr>
          <a:xfrm>
            <a:off x="2819400" y="2217807"/>
            <a:ext cx="1676400" cy="2004774"/>
            <a:chOff x="2819400" y="2571750"/>
            <a:chExt cx="1676400" cy="2004774"/>
          </a:xfrm>
        </p:grpSpPr>
        <p:cxnSp>
          <p:nvCxnSpPr>
            <p:cNvPr id="9" name="Straight Connector 13"/>
            <p:cNvCxnSpPr/>
            <p:nvPr/>
          </p:nvCxnSpPr>
          <p:spPr>
            <a:xfrm rot="5400000">
              <a:off x="3277394" y="2951956"/>
              <a:ext cx="762000" cy="1588"/>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3"/>
            <p:cNvGrpSpPr/>
            <p:nvPr/>
          </p:nvGrpSpPr>
          <p:grpSpPr>
            <a:xfrm>
              <a:off x="2819400" y="3486150"/>
              <a:ext cx="1676400" cy="1090374"/>
              <a:chOff x="2819400" y="3486150"/>
              <a:chExt cx="1676400" cy="1090374"/>
            </a:xfrm>
          </p:grpSpPr>
          <p:sp>
            <p:nvSpPr>
              <p:cNvPr id="11" name="Rectangle 18"/>
              <p:cNvSpPr/>
              <p:nvPr/>
            </p:nvSpPr>
            <p:spPr>
              <a:xfrm>
                <a:off x="2819400" y="3714750"/>
                <a:ext cx="1676400" cy="861774"/>
              </a:xfrm>
              <a:prstGeom prst="rect">
                <a:avLst/>
              </a:prstGeom>
            </p:spPr>
            <p:txBody>
              <a:bodyPr wrap="square" numCol="1" spcCol="356616">
                <a:spAutoFit/>
              </a:bodyPr>
              <a:lstStyle/>
              <a:p>
                <a:pPr indent="-457200" algn="ctr"/>
                <a:r>
                  <a:rPr lang="ms-MY" sz="1000" dirty="0">
                    <a:solidFill>
                      <a:schemeClr val="bg1"/>
                    </a:solidFill>
                    <a:ea typeface="Open Sans Light" pitchFamily="34" charset="0"/>
                    <a:cs typeface="Open Sans Light" pitchFamily="34" charset="0"/>
                  </a:rPr>
                  <a:t>Lorem ipsum dolor sit amet, onsectetur adipiscing elit. Praesent sodales odio sit amet odio tristique . </a:t>
                </a:r>
              </a:p>
            </p:txBody>
          </p:sp>
          <p:sp>
            <p:nvSpPr>
              <p:cNvPr id="12" name="Rectangle 19"/>
              <p:cNvSpPr/>
              <p:nvPr/>
            </p:nvSpPr>
            <p:spPr>
              <a:xfrm>
                <a:off x="2971800" y="3486150"/>
                <a:ext cx="1371600" cy="276999"/>
              </a:xfrm>
              <a:prstGeom prst="rect">
                <a:avLst/>
              </a:prstGeom>
            </p:spPr>
            <p:txBody>
              <a:bodyPr wrap="square">
                <a:spAutoFit/>
              </a:bodyPr>
              <a:lstStyle/>
              <a:p>
                <a:pPr algn="ctr"/>
                <a:r>
                  <a:rPr lang="ms-MY" sz="1200" b="1" dirty="0">
                    <a:solidFill>
                      <a:schemeClr val="bg1"/>
                    </a:solidFill>
                    <a:ea typeface="Open Sans Light" pitchFamily="34" charset="0"/>
                    <a:cs typeface="Open Sans Light" pitchFamily="34" charset="0"/>
                  </a:rPr>
                  <a:t>Organizer</a:t>
                </a:r>
                <a:endParaRPr lang="en-US" sz="1200" b="1" dirty="0">
                  <a:solidFill>
                    <a:schemeClr val="bg1"/>
                  </a:solidFill>
                </a:endParaRPr>
              </a:p>
            </p:txBody>
          </p:sp>
        </p:grpSp>
      </p:grpSp>
      <p:grpSp>
        <p:nvGrpSpPr>
          <p:cNvPr id="13" name="Group 24"/>
          <p:cNvGrpSpPr/>
          <p:nvPr/>
        </p:nvGrpSpPr>
        <p:grpSpPr>
          <a:xfrm>
            <a:off x="4800600" y="2217807"/>
            <a:ext cx="1676400" cy="2004774"/>
            <a:chOff x="4800600" y="2571750"/>
            <a:chExt cx="1676400" cy="2004774"/>
          </a:xfrm>
        </p:grpSpPr>
        <p:cxnSp>
          <p:nvCxnSpPr>
            <p:cNvPr id="14" name="Straight Connector 14"/>
            <p:cNvCxnSpPr/>
            <p:nvPr/>
          </p:nvCxnSpPr>
          <p:spPr>
            <a:xfrm rot="5400000">
              <a:off x="5258594" y="2951956"/>
              <a:ext cx="762000" cy="1588"/>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 name="Group 4"/>
            <p:cNvGrpSpPr/>
            <p:nvPr/>
          </p:nvGrpSpPr>
          <p:grpSpPr>
            <a:xfrm>
              <a:off x="4800600" y="3486150"/>
              <a:ext cx="1676400" cy="1090374"/>
              <a:chOff x="4800600" y="3486150"/>
              <a:chExt cx="1676400" cy="1090374"/>
            </a:xfrm>
          </p:grpSpPr>
          <p:sp>
            <p:nvSpPr>
              <p:cNvPr id="16" name="Rectangle 20"/>
              <p:cNvSpPr/>
              <p:nvPr/>
            </p:nvSpPr>
            <p:spPr>
              <a:xfrm>
                <a:off x="4800600" y="3714750"/>
                <a:ext cx="1676400" cy="861774"/>
              </a:xfrm>
              <a:prstGeom prst="rect">
                <a:avLst/>
              </a:prstGeom>
            </p:spPr>
            <p:txBody>
              <a:bodyPr wrap="square" numCol="1" spcCol="356616">
                <a:spAutoFit/>
              </a:bodyPr>
              <a:lstStyle/>
              <a:p>
                <a:pPr indent="-457200" algn="ctr"/>
                <a:r>
                  <a:rPr lang="ms-MY" sz="1000" dirty="0">
                    <a:solidFill>
                      <a:schemeClr val="bg1"/>
                    </a:solidFill>
                    <a:ea typeface="Open Sans Light" pitchFamily="34" charset="0"/>
                    <a:cs typeface="Open Sans Light" pitchFamily="34" charset="0"/>
                  </a:rPr>
                  <a:t>Lorem ipsum dolor sit amet, onsectetur adipiscing elit. Praesent sodales odio sit amet odio tristique . </a:t>
                </a:r>
              </a:p>
            </p:txBody>
          </p:sp>
          <p:sp>
            <p:nvSpPr>
              <p:cNvPr id="17" name="Rectangle 21"/>
              <p:cNvSpPr/>
              <p:nvPr/>
            </p:nvSpPr>
            <p:spPr>
              <a:xfrm>
                <a:off x="4953000" y="3486150"/>
                <a:ext cx="1371600" cy="276999"/>
              </a:xfrm>
              <a:prstGeom prst="rect">
                <a:avLst/>
              </a:prstGeom>
            </p:spPr>
            <p:txBody>
              <a:bodyPr wrap="square">
                <a:spAutoFit/>
              </a:bodyPr>
              <a:lstStyle/>
              <a:p>
                <a:pPr algn="ctr"/>
                <a:r>
                  <a:rPr lang="ms-MY" sz="1200" b="1" dirty="0">
                    <a:solidFill>
                      <a:schemeClr val="bg1"/>
                    </a:solidFill>
                    <a:ea typeface="Open Sans Light" pitchFamily="34" charset="0"/>
                    <a:cs typeface="Open Sans Light" pitchFamily="34" charset="0"/>
                  </a:rPr>
                  <a:t>Resources</a:t>
                </a:r>
                <a:endParaRPr lang="en-US" sz="1200" b="1" dirty="0">
                  <a:solidFill>
                    <a:schemeClr val="bg1"/>
                  </a:solidFill>
                </a:endParaRPr>
              </a:p>
            </p:txBody>
          </p:sp>
        </p:grpSp>
      </p:grpSp>
      <p:grpSp>
        <p:nvGrpSpPr>
          <p:cNvPr id="18" name="Group 25"/>
          <p:cNvGrpSpPr/>
          <p:nvPr/>
        </p:nvGrpSpPr>
        <p:grpSpPr>
          <a:xfrm>
            <a:off x="6784312" y="2217807"/>
            <a:ext cx="1676400" cy="2004774"/>
            <a:chOff x="6784312" y="2571750"/>
            <a:chExt cx="1676400" cy="2004774"/>
          </a:xfrm>
        </p:grpSpPr>
        <p:cxnSp>
          <p:nvCxnSpPr>
            <p:cNvPr id="19" name="Straight Connector 15"/>
            <p:cNvCxnSpPr/>
            <p:nvPr/>
          </p:nvCxnSpPr>
          <p:spPr>
            <a:xfrm rot="5400000">
              <a:off x="7239794" y="2951956"/>
              <a:ext cx="762000" cy="1588"/>
            </a:xfrm>
            <a:prstGeom prst="line">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 name="Group 5"/>
            <p:cNvGrpSpPr/>
            <p:nvPr/>
          </p:nvGrpSpPr>
          <p:grpSpPr>
            <a:xfrm>
              <a:off x="6784312" y="3486150"/>
              <a:ext cx="1676400" cy="1090374"/>
              <a:chOff x="6784312" y="3486150"/>
              <a:chExt cx="1676400" cy="1090374"/>
            </a:xfrm>
          </p:grpSpPr>
          <p:sp>
            <p:nvSpPr>
              <p:cNvPr id="21" name="Rectangle 22"/>
              <p:cNvSpPr/>
              <p:nvPr/>
            </p:nvSpPr>
            <p:spPr>
              <a:xfrm>
                <a:off x="6784312" y="3714750"/>
                <a:ext cx="1676400" cy="861774"/>
              </a:xfrm>
              <a:prstGeom prst="rect">
                <a:avLst/>
              </a:prstGeom>
            </p:spPr>
            <p:txBody>
              <a:bodyPr wrap="square" numCol="1" spcCol="356616">
                <a:spAutoFit/>
              </a:bodyPr>
              <a:lstStyle/>
              <a:p>
                <a:pPr indent="-457200" algn="ctr"/>
                <a:r>
                  <a:rPr lang="ms-MY" sz="1000" dirty="0">
                    <a:solidFill>
                      <a:schemeClr val="bg1"/>
                    </a:solidFill>
                    <a:ea typeface="Open Sans Light" pitchFamily="34" charset="0"/>
                    <a:cs typeface="Open Sans Light" pitchFamily="34" charset="0"/>
                  </a:rPr>
                  <a:t>Lorem ipsum dolor sit amet, onsectetur adipiscing elit. Praesent sodales odio sit amet odio tristique . </a:t>
                </a:r>
              </a:p>
            </p:txBody>
          </p:sp>
          <p:sp>
            <p:nvSpPr>
              <p:cNvPr id="22" name="Rectangle 23"/>
              <p:cNvSpPr/>
              <p:nvPr/>
            </p:nvSpPr>
            <p:spPr>
              <a:xfrm>
                <a:off x="6936712" y="3486150"/>
                <a:ext cx="1371600" cy="276999"/>
              </a:xfrm>
              <a:prstGeom prst="rect">
                <a:avLst/>
              </a:prstGeom>
            </p:spPr>
            <p:txBody>
              <a:bodyPr wrap="square">
                <a:spAutoFit/>
              </a:bodyPr>
              <a:lstStyle/>
              <a:p>
                <a:pPr algn="ctr"/>
                <a:r>
                  <a:rPr lang="ms-MY" sz="1200" b="1" dirty="0">
                    <a:solidFill>
                      <a:schemeClr val="bg1"/>
                    </a:solidFill>
                    <a:ea typeface="Open Sans Light" pitchFamily="34" charset="0"/>
                    <a:cs typeface="Open Sans Light" pitchFamily="34" charset="0"/>
                  </a:rPr>
                  <a:t>Success</a:t>
                </a:r>
                <a:endParaRPr lang="en-US" sz="1200" b="1" dirty="0">
                  <a:solidFill>
                    <a:schemeClr val="bg1"/>
                  </a:solidFill>
                </a:endParaRPr>
              </a:p>
            </p:txBody>
          </p:sp>
        </p:grpSp>
      </p:grpSp>
    </p:spTree>
    <p:extLst>
      <p:ext uri="{BB962C8B-B14F-4D97-AF65-F5344CB8AC3E}">
        <p14:creationId xmlns:p14="http://schemas.microsoft.com/office/powerpoint/2010/main" val="35299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993F16DD-6E89-4B18-A27F-075AD04B7372}"/>
                                            </p:graphicEl>
                                          </p:spTgt>
                                        </p:tgtEl>
                                        <p:attrNameLst>
                                          <p:attrName>style.visibility</p:attrName>
                                        </p:attrNameLst>
                                      </p:cBhvr>
                                      <p:to>
                                        <p:strVal val="visible"/>
                                      </p:to>
                                    </p:set>
                                    <p:animEffect transition="in" filter="wipe(left)">
                                      <p:cBhvr>
                                        <p:cTn id="7" dur="500"/>
                                        <p:tgtEl>
                                          <p:spTgt spid="2">
                                            <p:graphicEl>
                                              <a:dgm id="{993F16DD-6E89-4B18-A27F-075AD04B7372}"/>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50534C6D-3EE3-4266-ABCB-7B5BC5329453}"/>
                                            </p:graphicEl>
                                          </p:spTgt>
                                        </p:tgtEl>
                                        <p:attrNameLst>
                                          <p:attrName>style.visibility</p:attrName>
                                        </p:attrNameLst>
                                      </p:cBhvr>
                                      <p:to>
                                        <p:strVal val="visible"/>
                                      </p:to>
                                    </p:set>
                                    <p:animEffect transition="in" filter="wipe(left)">
                                      <p:cBhvr>
                                        <p:cTn id="11" dur="500"/>
                                        <p:tgtEl>
                                          <p:spTgt spid="2">
                                            <p:graphicEl>
                                              <a:dgm id="{50534C6D-3EE3-4266-ABCB-7B5BC5329453}"/>
                                            </p:graphic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D66CD5F2-FAC3-457F-A39F-B69A3469865E}"/>
                                            </p:graphicEl>
                                          </p:spTgt>
                                        </p:tgtEl>
                                        <p:attrNameLst>
                                          <p:attrName>style.visibility</p:attrName>
                                        </p:attrNameLst>
                                      </p:cBhvr>
                                      <p:to>
                                        <p:strVal val="visible"/>
                                      </p:to>
                                    </p:set>
                                    <p:animEffect transition="in" filter="wipe(left)">
                                      <p:cBhvr>
                                        <p:cTn id="19" dur="500"/>
                                        <p:tgtEl>
                                          <p:spTgt spid="2">
                                            <p:graphicEl>
                                              <a:dgm id="{D66CD5F2-FAC3-457F-A39F-B69A3469865E}"/>
                                            </p:graphic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graphicEl>
                                              <a:dgm id="{4321B022-7B80-41E0-8AF1-8F8FB150B782}"/>
                                            </p:graphicEl>
                                          </p:spTgt>
                                        </p:tgtEl>
                                        <p:attrNameLst>
                                          <p:attrName>style.visibility</p:attrName>
                                        </p:attrNameLst>
                                      </p:cBhvr>
                                      <p:to>
                                        <p:strVal val="visible"/>
                                      </p:to>
                                    </p:set>
                                    <p:animEffect transition="in" filter="wipe(left)">
                                      <p:cBhvr>
                                        <p:cTn id="27" dur="500"/>
                                        <p:tgtEl>
                                          <p:spTgt spid="2">
                                            <p:graphicEl>
                                              <a:dgm id="{4321B022-7B80-41E0-8AF1-8F8FB150B782}"/>
                                            </p:graphic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16A82010-05B2-462E-AE35-7D6E86D33F5C}"/>
                                            </p:graphicEl>
                                          </p:spTgt>
                                        </p:tgtEl>
                                        <p:attrNameLst>
                                          <p:attrName>style.visibility</p:attrName>
                                        </p:attrNameLst>
                                      </p:cBhvr>
                                      <p:to>
                                        <p:strVal val="visible"/>
                                      </p:to>
                                    </p:set>
                                    <p:animEffect transition="in" filter="wipe(left)">
                                      <p:cBhvr>
                                        <p:cTn id="35" dur="500"/>
                                        <p:tgtEl>
                                          <p:spTgt spid="2">
                                            <p:graphicEl>
                                              <a:dgm id="{16A82010-05B2-462E-AE35-7D6E86D33F5C}"/>
                                            </p:graphic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p:nvPr/>
        </p:nvSpPr>
        <p:spPr>
          <a:xfrm>
            <a:off x="1332835" y="1378578"/>
            <a:ext cx="1620180" cy="162018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3" name="Arc 4"/>
          <p:cNvSpPr/>
          <p:nvPr/>
        </p:nvSpPr>
        <p:spPr>
          <a:xfrm>
            <a:off x="1333681" y="1379424"/>
            <a:ext cx="1618488" cy="1618488"/>
          </a:xfrm>
          <a:prstGeom prst="arc">
            <a:avLst>
              <a:gd name="adj1" fmla="val 10766207"/>
              <a:gd name="adj2" fmla="val 0"/>
            </a:avLst>
          </a:prstGeom>
          <a:ln w="69850" cap="rnd">
            <a:solidFill>
              <a:schemeClr val="accent2"/>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4" name="Oval 5"/>
          <p:cNvSpPr/>
          <p:nvPr/>
        </p:nvSpPr>
        <p:spPr>
          <a:xfrm>
            <a:off x="2953015" y="1378578"/>
            <a:ext cx="1620180" cy="162018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5" name="Arc 6"/>
          <p:cNvSpPr/>
          <p:nvPr/>
        </p:nvSpPr>
        <p:spPr>
          <a:xfrm rot="10800000">
            <a:off x="2953861" y="1379424"/>
            <a:ext cx="1618488" cy="1618488"/>
          </a:xfrm>
          <a:prstGeom prst="arc">
            <a:avLst>
              <a:gd name="adj1" fmla="val 10766207"/>
              <a:gd name="adj2" fmla="val 0"/>
            </a:avLst>
          </a:prstGeom>
          <a:ln w="69850" cap="rnd">
            <a:solidFill>
              <a:schemeClr val="accent3"/>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6" name="Oval 7"/>
          <p:cNvSpPr/>
          <p:nvPr/>
        </p:nvSpPr>
        <p:spPr>
          <a:xfrm>
            <a:off x="4572497" y="1378578"/>
            <a:ext cx="1620180" cy="162018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7" name="Arc 8"/>
          <p:cNvSpPr/>
          <p:nvPr/>
        </p:nvSpPr>
        <p:spPr>
          <a:xfrm>
            <a:off x="4573343" y="1379424"/>
            <a:ext cx="1618488" cy="1618488"/>
          </a:xfrm>
          <a:prstGeom prst="arc">
            <a:avLst>
              <a:gd name="adj1" fmla="val 10766207"/>
              <a:gd name="adj2" fmla="val 0"/>
            </a:avLst>
          </a:prstGeom>
          <a:ln w="69850" cap="rnd">
            <a:solidFill>
              <a:schemeClr val="accent5"/>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8" name="Oval 9"/>
          <p:cNvSpPr/>
          <p:nvPr/>
        </p:nvSpPr>
        <p:spPr>
          <a:xfrm>
            <a:off x="6192677" y="1378578"/>
            <a:ext cx="1620180" cy="162018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9" name="Arc 10"/>
          <p:cNvSpPr/>
          <p:nvPr/>
        </p:nvSpPr>
        <p:spPr>
          <a:xfrm rot="10800000">
            <a:off x="6193523" y="1379424"/>
            <a:ext cx="1618488" cy="1618488"/>
          </a:xfrm>
          <a:prstGeom prst="arc">
            <a:avLst>
              <a:gd name="adj1" fmla="val 10766207"/>
              <a:gd name="adj2" fmla="val 0"/>
            </a:avLst>
          </a:prstGeom>
          <a:ln w="69850" cap="rnd">
            <a:solidFill>
              <a:schemeClr val="accent4"/>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grpSp>
        <p:nvGrpSpPr>
          <p:cNvPr id="10" name="9 Grupo"/>
          <p:cNvGrpSpPr/>
          <p:nvPr/>
        </p:nvGrpSpPr>
        <p:grpSpPr>
          <a:xfrm>
            <a:off x="1621479" y="3144956"/>
            <a:ext cx="1042891" cy="315471"/>
            <a:chOff x="1649509" y="3306974"/>
            <a:chExt cx="1042891" cy="315471"/>
          </a:xfrm>
        </p:grpSpPr>
        <p:sp>
          <p:nvSpPr>
            <p:cNvPr id="11" name="Rectangle 24"/>
            <p:cNvSpPr/>
            <p:nvPr/>
          </p:nvSpPr>
          <p:spPr>
            <a:xfrm>
              <a:off x="1930377" y="3306974"/>
              <a:ext cx="762023" cy="315471"/>
            </a:xfrm>
            <a:prstGeom prst="rect">
              <a:avLst/>
            </a:prstGeom>
          </p:spPr>
          <p:txBody>
            <a:bodyPr wrap="square" lIns="68580" tIns="34290" rIns="68580" bIns="34290">
              <a:spAutoFit/>
            </a:bodyPr>
            <a:lstStyle/>
            <a:p>
              <a:r>
                <a:rPr lang="en-US" sz="800" dirty="0">
                  <a:solidFill>
                    <a:schemeClr val="bg1"/>
                  </a:solidFill>
                </a:rPr>
                <a:t>ARTICLE</a:t>
              </a:r>
            </a:p>
            <a:p>
              <a:r>
                <a:rPr lang="en-US" sz="800" dirty="0">
                  <a:solidFill>
                    <a:schemeClr val="bg1"/>
                  </a:solidFill>
                </a:rPr>
                <a:t>SUMMARIES</a:t>
              </a:r>
            </a:p>
          </p:txBody>
        </p:sp>
        <p:sp>
          <p:nvSpPr>
            <p:cNvPr id="12" name="Rectangle 25"/>
            <p:cNvSpPr/>
            <p:nvPr/>
          </p:nvSpPr>
          <p:spPr>
            <a:xfrm>
              <a:off x="1649509" y="3306974"/>
              <a:ext cx="598298" cy="315471"/>
            </a:xfrm>
            <a:prstGeom prst="rect">
              <a:avLst/>
            </a:prstGeom>
          </p:spPr>
          <p:txBody>
            <a:bodyPr wrap="square" lIns="68580" tIns="34290" rIns="68580" bIns="34290">
              <a:spAutoFit/>
            </a:bodyPr>
            <a:lstStyle/>
            <a:p>
              <a:r>
                <a:rPr lang="en-US" sz="1600" dirty="0">
                  <a:solidFill>
                    <a:schemeClr val="bg1"/>
                  </a:solidFill>
                </a:rPr>
                <a:t>01</a:t>
              </a:r>
            </a:p>
          </p:txBody>
        </p:sp>
      </p:grpSp>
      <p:grpSp>
        <p:nvGrpSpPr>
          <p:cNvPr id="13" name="12 Grupo"/>
          <p:cNvGrpSpPr/>
          <p:nvPr/>
        </p:nvGrpSpPr>
        <p:grpSpPr>
          <a:xfrm>
            <a:off x="3219641" y="3144956"/>
            <a:ext cx="1086459" cy="315471"/>
            <a:chOff x="3269517" y="3306974"/>
            <a:chExt cx="1086459" cy="315471"/>
          </a:xfrm>
        </p:grpSpPr>
        <p:sp>
          <p:nvSpPr>
            <p:cNvPr id="14" name="Rectangle 26"/>
            <p:cNvSpPr/>
            <p:nvPr/>
          </p:nvSpPr>
          <p:spPr>
            <a:xfrm>
              <a:off x="3568666" y="3306974"/>
              <a:ext cx="787310" cy="315471"/>
            </a:xfrm>
            <a:prstGeom prst="rect">
              <a:avLst/>
            </a:prstGeom>
          </p:spPr>
          <p:txBody>
            <a:bodyPr wrap="square" lIns="68580" tIns="34290" rIns="68580" bIns="34290">
              <a:spAutoFit/>
            </a:bodyPr>
            <a:lstStyle/>
            <a:p>
              <a:r>
                <a:rPr lang="en-US" sz="800" dirty="0">
                  <a:solidFill>
                    <a:schemeClr val="bg1"/>
                  </a:solidFill>
                </a:rPr>
                <a:t>ACTIONABLE</a:t>
              </a:r>
              <a:br>
                <a:rPr lang="en-US" sz="800" dirty="0">
                  <a:solidFill>
                    <a:schemeClr val="bg1"/>
                  </a:solidFill>
                </a:rPr>
              </a:br>
              <a:r>
                <a:rPr lang="en-US" sz="800" dirty="0">
                  <a:solidFill>
                    <a:schemeClr val="bg1"/>
                  </a:solidFill>
                </a:rPr>
                <a:t>INSIGHTS</a:t>
              </a:r>
            </a:p>
          </p:txBody>
        </p:sp>
        <p:sp>
          <p:nvSpPr>
            <p:cNvPr id="15" name="Rectangle 27"/>
            <p:cNvSpPr/>
            <p:nvPr/>
          </p:nvSpPr>
          <p:spPr>
            <a:xfrm>
              <a:off x="3269517" y="3306974"/>
              <a:ext cx="598298" cy="315471"/>
            </a:xfrm>
            <a:prstGeom prst="rect">
              <a:avLst/>
            </a:prstGeom>
          </p:spPr>
          <p:txBody>
            <a:bodyPr wrap="square" lIns="68580" tIns="34290" rIns="68580" bIns="34290">
              <a:spAutoFit/>
            </a:bodyPr>
            <a:lstStyle/>
            <a:p>
              <a:r>
                <a:rPr lang="en-US" sz="1600" dirty="0">
                  <a:solidFill>
                    <a:schemeClr val="bg1"/>
                  </a:solidFill>
                </a:rPr>
                <a:t>02</a:t>
              </a:r>
            </a:p>
          </p:txBody>
        </p:sp>
      </p:grpSp>
      <p:grpSp>
        <p:nvGrpSpPr>
          <p:cNvPr id="16" name="15 Grupo"/>
          <p:cNvGrpSpPr/>
          <p:nvPr/>
        </p:nvGrpSpPr>
        <p:grpSpPr>
          <a:xfrm>
            <a:off x="4840174" y="3144956"/>
            <a:ext cx="1085291" cy="315471"/>
            <a:chOff x="4926869" y="3306974"/>
            <a:chExt cx="1085291" cy="315471"/>
          </a:xfrm>
        </p:grpSpPr>
        <p:sp>
          <p:nvSpPr>
            <p:cNvPr id="17" name="Rectangle 28"/>
            <p:cNvSpPr/>
            <p:nvPr/>
          </p:nvSpPr>
          <p:spPr>
            <a:xfrm>
              <a:off x="5246372" y="3306974"/>
              <a:ext cx="765788" cy="315471"/>
            </a:xfrm>
            <a:prstGeom prst="rect">
              <a:avLst/>
            </a:prstGeom>
          </p:spPr>
          <p:txBody>
            <a:bodyPr wrap="square" lIns="68580" tIns="34290" rIns="68580" bIns="34290">
              <a:spAutoFit/>
            </a:bodyPr>
            <a:lstStyle/>
            <a:p>
              <a:r>
                <a:rPr lang="en-US" sz="800" dirty="0">
                  <a:solidFill>
                    <a:schemeClr val="bg1"/>
                  </a:solidFill>
                </a:rPr>
                <a:t>EXCLUSIVE</a:t>
              </a:r>
              <a:br>
                <a:rPr lang="en-US" sz="800" dirty="0">
                  <a:solidFill>
                    <a:schemeClr val="bg1"/>
                  </a:solidFill>
                </a:rPr>
              </a:br>
              <a:r>
                <a:rPr lang="en-US" sz="800" dirty="0">
                  <a:solidFill>
                    <a:schemeClr val="bg1"/>
                  </a:solidFill>
                </a:rPr>
                <a:t>INTERVIEWS</a:t>
              </a:r>
            </a:p>
          </p:txBody>
        </p:sp>
        <p:sp>
          <p:nvSpPr>
            <p:cNvPr id="18" name="Rectangle 29"/>
            <p:cNvSpPr/>
            <p:nvPr/>
          </p:nvSpPr>
          <p:spPr>
            <a:xfrm>
              <a:off x="4926869" y="3306974"/>
              <a:ext cx="598298" cy="315471"/>
            </a:xfrm>
            <a:prstGeom prst="rect">
              <a:avLst/>
            </a:prstGeom>
          </p:spPr>
          <p:txBody>
            <a:bodyPr wrap="square" lIns="68580" tIns="34290" rIns="68580" bIns="34290">
              <a:spAutoFit/>
            </a:bodyPr>
            <a:lstStyle/>
            <a:p>
              <a:r>
                <a:rPr lang="en-US" sz="1600" dirty="0">
                  <a:solidFill>
                    <a:schemeClr val="bg1"/>
                  </a:solidFill>
                </a:rPr>
                <a:t>03</a:t>
              </a:r>
            </a:p>
          </p:txBody>
        </p:sp>
      </p:grpSp>
      <p:grpSp>
        <p:nvGrpSpPr>
          <p:cNvPr id="19" name="18 Grupo"/>
          <p:cNvGrpSpPr/>
          <p:nvPr/>
        </p:nvGrpSpPr>
        <p:grpSpPr>
          <a:xfrm>
            <a:off x="6459078" y="3144956"/>
            <a:ext cx="1087377" cy="315471"/>
            <a:chOff x="6608823" y="3306974"/>
            <a:chExt cx="1087377" cy="315471"/>
          </a:xfrm>
        </p:grpSpPr>
        <p:sp>
          <p:nvSpPr>
            <p:cNvPr id="20" name="Rectangle 30"/>
            <p:cNvSpPr/>
            <p:nvPr/>
          </p:nvSpPr>
          <p:spPr>
            <a:xfrm>
              <a:off x="6903989" y="3368523"/>
              <a:ext cx="792211" cy="192360"/>
            </a:xfrm>
            <a:prstGeom prst="rect">
              <a:avLst/>
            </a:prstGeom>
          </p:spPr>
          <p:txBody>
            <a:bodyPr wrap="square" lIns="68580" tIns="34290" rIns="68580" bIns="34290">
              <a:spAutoFit/>
            </a:bodyPr>
            <a:lstStyle/>
            <a:p>
              <a:r>
                <a:rPr lang="en-US" sz="800" dirty="0">
                  <a:solidFill>
                    <a:schemeClr val="bg1"/>
                  </a:solidFill>
                </a:rPr>
                <a:t>RESOURCES</a:t>
              </a:r>
            </a:p>
          </p:txBody>
        </p:sp>
        <p:sp>
          <p:nvSpPr>
            <p:cNvPr id="21" name="Rectangle 31"/>
            <p:cNvSpPr/>
            <p:nvPr/>
          </p:nvSpPr>
          <p:spPr>
            <a:xfrm>
              <a:off x="6608823" y="3306974"/>
              <a:ext cx="598298" cy="315471"/>
            </a:xfrm>
            <a:prstGeom prst="rect">
              <a:avLst/>
            </a:prstGeom>
          </p:spPr>
          <p:txBody>
            <a:bodyPr wrap="square" lIns="68580" tIns="34290" rIns="68580" bIns="34290">
              <a:spAutoFit/>
            </a:bodyPr>
            <a:lstStyle/>
            <a:p>
              <a:r>
                <a:rPr lang="en-US" sz="1600" dirty="0">
                  <a:solidFill>
                    <a:schemeClr val="bg1"/>
                  </a:solidFill>
                </a:rPr>
                <a:t>04</a:t>
              </a:r>
            </a:p>
          </p:txBody>
        </p:sp>
      </p:grpSp>
      <p:sp>
        <p:nvSpPr>
          <p:cNvPr id="22" name="Rectangle 32"/>
          <p:cNvSpPr/>
          <p:nvPr/>
        </p:nvSpPr>
        <p:spPr>
          <a:xfrm>
            <a:off x="1442042" y="2228742"/>
            <a:ext cx="1401766" cy="315471"/>
          </a:xfrm>
          <a:prstGeom prst="rect">
            <a:avLst/>
          </a:prstGeom>
        </p:spPr>
        <p:txBody>
          <a:bodyPr wrap="square" lIns="68580" tIns="34290" rIns="68580" bIns="34290">
            <a:spAutoFit/>
          </a:bodyPr>
          <a:lstStyle/>
          <a:p>
            <a:pPr algn="ctr"/>
            <a:r>
              <a:rPr lang="en-US" sz="800" dirty="0">
                <a:solidFill>
                  <a:schemeClr val="bg1"/>
                </a:solidFill>
              </a:rPr>
              <a:t>Article summaries to stay ahead of the curve</a:t>
            </a:r>
          </a:p>
        </p:txBody>
      </p:sp>
      <p:sp>
        <p:nvSpPr>
          <p:cNvPr id="23" name="Rectangle 35"/>
          <p:cNvSpPr/>
          <p:nvPr/>
        </p:nvSpPr>
        <p:spPr>
          <a:xfrm>
            <a:off x="3201774" y="2228736"/>
            <a:ext cx="1082194" cy="438582"/>
          </a:xfrm>
          <a:prstGeom prst="rect">
            <a:avLst/>
          </a:prstGeom>
        </p:spPr>
        <p:txBody>
          <a:bodyPr wrap="square" lIns="68580" tIns="34290" rIns="68580" bIns="34290">
            <a:spAutoFit/>
          </a:bodyPr>
          <a:lstStyle/>
          <a:p>
            <a:pPr algn="ctr"/>
            <a:r>
              <a:rPr lang="en-US" sz="800" dirty="0">
                <a:solidFill>
                  <a:schemeClr val="bg1"/>
                </a:solidFill>
              </a:rPr>
              <a:t>Actionable insights to prosper week after Week.</a:t>
            </a:r>
          </a:p>
        </p:txBody>
      </p:sp>
      <p:sp>
        <p:nvSpPr>
          <p:cNvPr id="24" name="Rectangle 36"/>
          <p:cNvSpPr/>
          <p:nvPr/>
        </p:nvSpPr>
        <p:spPr>
          <a:xfrm>
            <a:off x="4749216" y="2228742"/>
            <a:ext cx="1262944" cy="315471"/>
          </a:xfrm>
          <a:prstGeom prst="rect">
            <a:avLst/>
          </a:prstGeom>
        </p:spPr>
        <p:txBody>
          <a:bodyPr wrap="square" lIns="68580" tIns="34290" rIns="68580" bIns="34290">
            <a:spAutoFit/>
          </a:bodyPr>
          <a:lstStyle/>
          <a:p>
            <a:pPr algn="ctr"/>
            <a:r>
              <a:rPr lang="en-US" sz="800" dirty="0">
                <a:solidFill>
                  <a:schemeClr val="bg1"/>
                </a:solidFill>
              </a:rPr>
              <a:t>Interviews to learn of best in trade Strategies.</a:t>
            </a:r>
          </a:p>
        </p:txBody>
      </p:sp>
      <p:sp>
        <p:nvSpPr>
          <p:cNvPr id="25" name="Rectangle 37"/>
          <p:cNvSpPr/>
          <p:nvPr/>
        </p:nvSpPr>
        <p:spPr>
          <a:xfrm>
            <a:off x="6436940" y="2228742"/>
            <a:ext cx="1087388" cy="315471"/>
          </a:xfrm>
          <a:prstGeom prst="rect">
            <a:avLst/>
          </a:prstGeom>
        </p:spPr>
        <p:txBody>
          <a:bodyPr wrap="square" lIns="68580" tIns="34290" rIns="68580" bIns="34290">
            <a:spAutoFit/>
          </a:bodyPr>
          <a:lstStyle/>
          <a:p>
            <a:pPr algn="ctr"/>
            <a:r>
              <a:rPr lang="en-US" sz="800" dirty="0">
                <a:solidFill>
                  <a:schemeClr val="bg1"/>
                </a:solidFill>
              </a:rPr>
              <a:t>Resources to stand out from the crowd.</a:t>
            </a:r>
          </a:p>
        </p:txBody>
      </p:sp>
      <p:grpSp>
        <p:nvGrpSpPr>
          <p:cNvPr id="26" name="25 Grupo"/>
          <p:cNvGrpSpPr/>
          <p:nvPr/>
        </p:nvGrpSpPr>
        <p:grpSpPr>
          <a:xfrm>
            <a:off x="1862462" y="1567599"/>
            <a:ext cx="560928" cy="560928"/>
            <a:chOff x="1862462" y="1729617"/>
            <a:chExt cx="560928" cy="560928"/>
          </a:xfrm>
        </p:grpSpPr>
        <p:sp>
          <p:nvSpPr>
            <p:cNvPr id="27" name="Oval 15"/>
            <p:cNvSpPr>
              <a:spLocks noChangeArrowheads="1"/>
            </p:cNvSpPr>
            <p:nvPr/>
          </p:nvSpPr>
          <p:spPr bwMode="auto">
            <a:xfrm>
              <a:off x="1862462" y="1729617"/>
              <a:ext cx="560928" cy="560928"/>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dirty="0"/>
            </a:p>
          </p:txBody>
        </p:sp>
        <p:sp>
          <p:nvSpPr>
            <p:cNvPr id="28" name="Freeform 17"/>
            <p:cNvSpPr>
              <a:spLocks noEditPoints="1"/>
            </p:cNvSpPr>
            <p:nvPr/>
          </p:nvSpPr>
          <p:spPr bwMode="auto">
            <a:xfrm>
              <a:off x="1999245" y="1834870"/>
              <a:ext cx="304504" cy="353798"/>
            </a:xfrm>
            <a:custGeom>
              <a:avLst/>
              <a:gdLst>
                <a:gd name="T0" fmla="*/ 407 w 413"/>
                <a:gd name="T1" fmla="*/ 364 h 480"/>
                <a:gd name="T2" fmla="*/ 394 w 413"/>
                <a:gd name="T3" fmla="*/ 296 h 480"/>
                <a:gd name="T4" fmla="*/ 353 w 413"/>
                <a:gd name="T5" fmla="*/ 233 h 480"/>
                <a:gd name="T6" fmla="*/ 344 w 413"/>
                <a:gd name="T7" fmla="*/ 29 h 480"/>
                <a:gd name="T8" fmla="*/ 28 w 413"/>
                <a:gd name="T9" fmla="*/ 0 h 480"/>
                <a:gd name="T10" fmla="*/ 0 w 413"/>
                <a:gd name="T11" fmla="*/ 441 h 480"/>
                <a:gd name="T12" fmla="*/ 294 w 413"/>
                <a:gd name="T13" fmla="*/ 469 h 480"/>
                <a:gd name="T14" fmla="*/ 303 w 413"/>
                <a:gd name="T15" fmla="*/ 480 h 480"/>
                <a:gd name="T16" fmla="*/ 307 w 413"/>
                <a:gd name="T17" fmla="*/ 474 h 480"/>
                <a:gd name="T18" fmla="*/ 196 w 413"/>
                <a:gd name="T19" fmla="*/ 367 h 480"/>
                <a:gd name="T20" fmla="*/ 174 w 413"/>
                <a:gd name="T21" fmla="*/ 331 h 480"/>
                <a:gd name="T22" fmla="*/ 195 w 413"/>
                <a:gd name="T23" fmla="*/ 334 h 480"/>
                <a:gd name="T24" fmla="*/ 239 w 413"/>
                <a:gd name="T25" fmla="*/ 363 h 480"/>
                <a:gd name="T26" fmla="*/ 247 w 413"/>
                <a:gd name="T27" fmla="*/ 339 h 480"/>
                <a:gd name="T28" fmla="*/ 195 w 413"/>
                <a:gd name="T29" fmla="*/ 189 h 480"/>
                <a:gd name="T30" fmla="*/ 217 w 413"/>
                <a:gd name="T31" fmla="*/ 201 h 480"/>
                <a:gd name="T32" fmla="*/ 251 w 413"/>
                <a:gd name="T33" fmla="*/ 274 h 480"/>
                <a:gd name="T34" fmla="*/ 260 w 413"/>
                <a:gd name="T35" fmla="*/ 271 h 480"/>
                <a:gd name="T36" fmla="*/ 292 w 413"/>
                <a:gd name="T37" fmla="*/ 259 h 480"/>
                <a:gd name="T38" fmla="*/ 315 w 413"/>
                <a:gd name="T39" fmla="*/ 246 h 480"/>
                <a:gd name="T40" fmla="*/ 335 w 413"/>
                <a:gd name="T41" fmla="*/ 252 h 480"/>
                <a:gd name="T42" fmla="*/ 353 w 413"/>
                <a:gd name="T43" fmla="*/ 243 h 480"/>
                <a:gd name="T44" fmla="*/ 385 w 413"/>
                <a:gd name="T45" fmla="*/ 298 h 480"/>
                <a:gd name="T46" fmla="*/ 398 w 413"/>
                <a:gd name="T47" fmla="*/ 363 h 480"/>
                <a:gd name="T48" fmla="*/ 410 w 413"/>
                <a:gd name="T49" fmla="*/ 419 h 480"/>
                <a:gd name="T50" fmla="*/ 302 w 413"/>
                <a:gd name="T51" fmla="*/ 240 h 480"/>
                <a:gd name="T52" fmla="*/ 260 w 413"/>
                <a:gd name="T53" fmla="*/ 254 h 480"/>
                <a:gd name="T54" fmla="*/ 226 w 413"/>
                <a:gd name="T55" fmla="*/ 198 h 480"/>
                <a:gd name="T56" fmla="*/ 191 w 413"/>
                <a:gd name="T57" fmla="*/ 180 h 480"/>
                <a:gd name="T58" fmla="*/ 238 w 413"/>
                <a:gd name="T59" fmla="*/ 342 h 480"/>
                <a:gd name="T60" fmla="*/ 201 w 413"/>
                <a:gd name="T61" fmla="*/ 326 h 480"/>
                <a:gd name="T62" fmla="*/ 166 w 413"/>
                <a:gd name="T63" fmla="*/ 325 h 480"/>
                <a:gd name="T64" fmla="*/ 190 w 413"/>
                <a:gd name="T65" fmla="*/ 374 h 480"/>
                <a:gd name="T66" fmla="*/ 42 w 413"/>
                <a:gd name="T67" fmla="*/ 378 h 480"/>
                <a:gd name="T68" fmla="*/ 302 w 413"/>
                <a:gd name="T69" fmla="*/ 45 h 480"/>
                <a:gd name="T70" fmla="*/ 335 w 413"/>
                <a:gd name="T71" fmla="*/ 240 h 480"/>
                <a:gd name="T72" fmla="*/ 314 w 413"/>
                <a:gd name="T73" fmla="*/ 237 h 480"/>
                <a:gd name="T74" fmla="*/ 312 w 413"/>
                <a:gd name="T75" fmla="*/ 41 h 480"/>
                <a:gd name="T76" fmla="*/ 37 w 413"/>
                <a:gd name="T77" fmla="*/ 36 h 480"/>
                <a:gd name="T78" fmla="*/ 32 w 413"/>
                <a:gd name="T79" fmla="*/ 383 h 480"/>
                <a:gd name="T80" fmla="*/ 206 w 413"/>
                <a:gd name="T81" fmla="*/ 388 h 480"/>
                <a:gd name="T82" fmla="*/ 288 w 413"/>
                <a:gd name="T83" fmla="*/ 459 h 480"/>
                <a:gd name="T84" fmla="*/ 9 w 413"/>
                <a:gd name="T85" fmla="*/ 441 h 480"/>
                <a:gd name="T86" fmla="*/ 28 w 413"/>
                <a:gd name="T87" fmla="*/ 10 h 480"/>
                <a:gd name="T88" fmla="*/ 335 w 413"/>
                <a:gd name="T89" fmla="*/ 29 h 480"/>
                <a:gd name="T90" fmla="*/ 172 w 413"/>
                <a:gd name="T91" fmla="*/ 449 h 480"/>
                <a:gd name="T92" fmla="*/ 172 w 413"/>
                <a:gd name="T93" fmla="*/ 399 h 480"/>
                <a:gd name="T94" fmla="*/ 172 w 413"/>
                <a:gd name="T95" fmla="*/ 449 h 480"/>
                <a:gd name="T96" fmla="*/ 189 w 413"/>
                <a:gd name="T97" fmla="*/ 423 h 480"/>
                <a:gd name="T98" fmla="*/ 157 w 413"/>
                <a:gd name="T99" fmla="*/ 42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480">
                  <a:moveTo>
                    <a:pt x="412" y="412"/>
                  </a:moveTo>
                  <a:cubicBezTo>
                    <a:pt x="405" y="398"/>
                    <a:pt x="406" y="380"/>
                    <a:pt x="407" y="364"/>
                  </a:cubicBezTo>
                  <a:cubicBezTo>
                    <a:pt x="408" y="351"/>
                    <a:pt x="409" y="341"/>
                    <a:pt x="405" y="333"/>
                  </a:cubicBezTo>
                  <a:cubicBezTo>
                    <a:pt x="402" y="327"/>
                    <a:pt x="398" y="311"/>
                    <a:pt x="394" y="296"/>
                  </a:cubicBezTo>
                  <a:cubicBezTo>
                    <a:pt x="390" y="279"/>
                    <a:pt x="386" y="263"/>
                    <a:pt x="382" y="255"/>
                  </a:cubicBezTo>
                  <a:cubicBezTo>
                    <a:pt x="375" y="241"/>
                    <a:pt x="365" y="233"/>
                    <a:pt x="353" y="233"/>
                  </a:cubicBezTo>
                  <a:cubicBezTo>
                    <a:pt x="350" y="233"/>
                    <a:pt x="347" y="234"/>
                    <a:pt x="344" y="234"/>
                  </a:cubicBezTo>
                  <a:cubicBezTo>
                    <a:pt x="344" y="29"/>
                    <a:pt x="344" y="29"/>
                    <a:pt x="344" y="29"/>
                  </a:cubicBezTo>
                  <a:cubicBezTo>
                    <a:pt x="344" y="12"/>
                    <a:pt x="330" y="0"/>
                    <a:pt x="316" y="0"/>
                  </a:cubicBezTo>
                  <a:cubicBezTo>
                    <a:pt x="28" y="0"/>
                    <a:pt x="28" y="0"/>
                    <a:pt x="28" y="0"/>
                  </a:cubicBezTo>
                  <a:cubicBezTo>
                    <a:pt x="14" y="0"/>
                    <a:pt x="0" y="12"/>
                    <a:pt x="0" y="29"/>
                  </a:cubicBezTo>
                  <a:cubicBezTo>
                    <a:pt x="0" y="441"/>
                    <a:pt x="0" y="441"/>
                    <a:pt x="0" y="441"/>
                  </a:cubicBezTo>
                  <a:cubicBezTo>
                    <a:pt x="0" y="457"/>
                    <a:pt x="14" y="469"/>
                    <a:pt x="28" y="469"/>
                  </a:cubicBezTo>
                  <a:cubicBezTo>
                    <a:pt x="294" y="469"/>
                    <a:pt x="294" y="469"/>
                    <a:pt x="294" y="469"/>
                  </a:cubicBezTo>
                  <a:cubicBezTo>
                    <a:pt x="295" y="472"/>
                    <a:pt x="297" y="475"/>
                    <a:pt x="298" y="478"/>
                  </a:cubicBezTo>
                  <a:cubicBezTo>
                    <a:pt x="299" y="479"/>
                    <a:pt x="301" y="480"/>
                    <a:pt x="303" y="480"/>
                  </a:cubicBezTo>
                  <a:cubicBezTo>
                    <a:pt x="303" y="480"/>
                    <a:pt x="304" y="480"/>
                    <a:pt x="305" y="480"/>
                  </a:cubicBezTo>
                  <a:cubicBezTo>
                    <a:pt x="307" y="479"/>
                    <a:pt x="308" y="476"/>
                    <a:pt x="307" y="474"/>
                  </a:cubicBezTo>
                  <a:cubicBezTo>
                    <a:pt x="294" y="446"/>
                    <a:pt x="273" y="422"/>
                    <a:pt x="259" y="416"/>
                  </a:cubicBezTo>
                  <a:cubicBezTo>
                    <a:pt x="251" y="414"/>
                    <a:pt x="217" y="385"/>
                    <a:pt x="196" y="367"/>
                  </a:cubicBezTo>
                  <a:cubicBezTo>
                    <a:pt x="187" y="359"/>
                    <a:pt x="179" y="352"/>
                    <a:pt x="175" y="349"/>
                  </a:cubicBezTo>
                  <a:cubicBezTo>
                    <a:pt x="168" y="344"/>
                    <a:pt x="170" y="335"/>
                    <a:pt x="174" y="331"/>
                  </a:cubicBezTo>
                  <a:cubicBezTo>
                    <a:pt x="175" y="329"/>
                    <a:pt x="181" y="323"/>
                    <a:pt x="188" y="328"/>
                  </a:cubicBezTo>
                  <a:cubicBezTo>
                    <a:pt x="190" y="329"/>
                    <a:pt x="192" y="331"/>
                    <a:pt x="195" y="334"/>
                  </a:cubicBezTo>
                  <a:cubicBezTo>
                    <a:pt x="206" y="342"/>
                    <a:pt x="222" y="354"/>
                    <a:pt x="231" y="361"/>
                  </a:cubicBezTo>
                  <a:cubicBezTo>
                    <a:pt x="234" y="364"/>
                    <a:pt x="238" y="364"/>
                    <a:pt x="239" y="363"/>
                  </a:cubicBezTo>
                  <a:cubicBezTo>
                    <a:pt x="245" y="361"/>
                    <a:pt x="247" y="350"/>
                    <a:pt x="247" y="341"/>
                  </a:cubicBezTo>
                  <a:cubicBezTo>
                    <a:pt x="247" y="340"/>
                    <a:pt x="247" y="339"/>
                    <a:pt x="247" y="339"/>
                  </a:cubicBezTo>
                  <a:cubicBezTo>
                    <a:pt x="188" y="215"/>
                    <a:pt x="188" y="215"/>
                    <a:pt x="188" y="215"/>
                  </a:cubicBezTo>
                  <a:cubicBezTo>
                    <a:pt x="183" y="205"/>
                    <a:pt x="186" y="193"/>
                    <a:pt x="195" y="189"/>
                  </a:cubicBezTo>
                  <a:cubicBezTo>
                    <a:pt x="199" y="187"/>
                    <a:pt x="203" y="187"/>
                    <a:pt x="208" y="189"/>
                  </a:cubicBezTo>
                  <a:cubicBezTo>
                    <a:pt x="212" y="191"/>
                    <a:pt x="215" y="195"/>
                    <a:pt x="217" y="201"/>
                  </a:cubicBezTo>
                  <a:cubicBezTo>
                    <a:pt x="217" y="201"/>
                    <a:pt x="217" y="201"/>
                    <a:pt x="217" y="202"/>
                  </a:cubicBezTo>
                  <a:cubicBezTo>
                    <a:pt x="251" y="274"/>
                    <a:pt x="251" y="274"/>
                    <a:pt x="251" y="274"/>
                  </a:cubicBezTo>
                  <a:cubicBezTo>
                    <a:pt x="252" y="276"/>
                    <a:pt x="255" y="277"/>
                    <a:pt x="257" y="276"/>
                  </a:cubicBezTo>
                  <a:cubicBezTo>
                    <a:pt x="259" y="276"/>
                    <a:pt x="260" y="274"/>
                    <a:pt x="260" y="271"/>
                  </a:cubicBezTo>
                  <a:cubicBezTo>
                    <a:pt x="260" y="267"/>
                    <a:pt x="261" y="264"/>
                    <a:pt x="265" y="261"/>
                  </a:cubicBezTo>
                  <a:cubicBezTo>
                    <a:pt x="272" y="257"/>
                    <a:pt x="284" y="256"/>
                    <a:pt x="292" y="259"/>
                  </a:cubicBezTo>
                  <a:cubicBezTo>
                    <a:pt x="294" y="260"/>
                    <a:pt x="297" y="259"/>
                    <a:pt x="298" y="257"/>
                  </a:cubicBezTo>
                  <a:cubicBezTo>
                    <a:pt x="301" y="250"/>
                    <a:pt x="309" y="247"/>
                    <a:pt x="315" y="246"/>
                  </a:cubicBezTo>
                  <a:cubicBezTo>
                    <a:pt x="322" y="245"/>
                    <a:pt x="328" y="247"/>
                    <a:pt x="331" y="251"/>
                  </a:cubicBezTo>
                  <a:cubicBezTo>
                    <a:pt x="332" y="252"/>
                    <a:pt x="334" y="253"/>
                    <a:pt x="335" y="252"/>
                  </a:cubicBezTo>
                  <a:cubicBezTo>
                    <a:pt x="337" y="252"/>
                    <a:pt x="338" y="251"/>
                    <a:pt x="339" y="250"/>
                  </a:cubicBezTo>
                  <a:cubicBezTo>
                    <a:pt x="341" y="245"/>
                    <a:pt x="347" y="242"/>
                    <a:pt x="353" y="243"/>
                  </a:cubicBezTo>
                  <a:cubicBezTo>
                    <a:pt x="358" y="243"/>
                    <a:pt x="367" y="245"/>
                    <a:pt x="373" y="259"/>
                  </a:cubicBezTo>
                  <a:cubicBezTo>
                    <a:pt x="377" y="266"/>
                    <a:pt x="381" y="283"/>
                    <a:pt x="385" y="298"/>
                  </a:cubicBezTo>
                  <a:cubicBezTo>
                    <a:pt x="389" y="315"/>
                    <a:pt x="393" y="330"/>
                    <a:pt x="397" y="337"/>
                  </a:cubicBezTo>
                  <a:cubicBezTo>
                    <a:pt x="399" y="342"/>
                    <a:pt x="398" y="353"/>
                    <a:pt x="398" y="363"/>
                  </a:cubicBezTo>
                  <a:cubicBezTo>
                    <a:pt x="397" y="379"/>
                    <a:pt x="396" y="399"/>
                    <a:pt x="404" y="416"/>
                  </a:cubicBezTo>
                  <a:cubicBezTo>
                    <a:pt x="405" y="419"/>
                    <a:pt x="408" y="420"/>
                    <a:pt x="410" y="419"/>
                  </a:cubicBezTo>
                  <a:cubicBezTo>
                    <a:pt x="412" y="417"/>
                    <a:pt x="413" y="415"/>
                    <a:pt x="412" y="412"/>
                  </a:cubicBezTo>
                  <a:close/>
                  <a:moveTo>
                    <a:pt x="302" y="240"/>
                  </a:moveTo>
                  <a:cubicBezTo>
                    <a:pt x="298" y="243"/>
                    <a:pt x="294" y="246"/>
                    <a:pt x="292" y="249"/>
                  </a:cubicBezTo>
                  <a:cubicBezTo>
                    <a:pt x="281" y="246"/>
                    <a:pt x="268" y="248"/>
                    <a:pt x="260" y="254"/>
                  </a:cubicBezTo>
                  <a:cubicBezTo>
                    <a:pt x="258" y="255"/>
                    <a:pt x="256" y="257"/>
                    <a:pt x="254" y="259"/>
                  </a:cubicBezTo>
                  <a:cubicBezTo>
                    <a:pt x="226" y="198"/>
                    <a:pt x="226" y="198"/>
                    <a:pt x="226" y="198"/>
                  </a:cubicBezTo>
                  <a:cubicBezTo>
                    <a:pt x="224" y="190"/>
                    <a:pt x="218" y="184"/>
                    <a:pt x="212" y="181"/>
                  </a:cubicBezTo>
                  <a:cubicBezTo>
                    <a:pt x="205" y="177"/>
                    <a:pt x="197" y="177"/>
                    <a:pt x="191" y="180"/>
                  </a:cubicBezTo>
                  <a:cubicBezTo>
                    <a:pt x="178" y="187"/>
                    <a:pt x="173" y="204"/>
                    <a:pt x="180" y="219"/>
                  </a:cubicBezTo>
                  <a:cubicBezTo>
                    <a:pt x="238" y="342"/>
                    <a:pt x="238" y="342"/>
                    <a:pt x="238" y="342"/>
                  </a:cubicBezTo>
                  <a:cubicBezTo>
                    <a:pt x="237" y="346"/>
                    <a:pt x="237" y="351"/>
                    <a:pt x="236" y="353"/>
                  </a:cubicBezTo>
                  <a:cubicBezTo>
                    <a:pt x="227" y="345"/>
                    <a:pt x="212" y="334"/>
                    <a:pt x="201" y="326"/>
                  </a:cubicBezTo>
                  <a:cubicBezTo>
                    <a:pt x="198" y="324"/>
                    <a:pt x="195" y="322"/>
                    <a:pt x="193" y="320"/>
                  </a:cubicBezTo>
                  <a:cubicBezTo>
                    <a:pt x="184" y="314"/>
                    <a:pt x="173" y="316"/>
                    <a:pt x="166" y="325"/>
                  </a:cubicBezTo>
                  <a:cubicBezTo>
                    <a:pt x="160" y="334"/>
                    <a:pt x="158" y="348"/>
                    <a:pt x="169" y="357"/>
                  </a:cubicBezTo>
                  <a:cubicBezTo>
                    <a:pt x="173" y="360"/>
                    <a:pt x="181" y="366"/>
                    <a:pt x="190" y="374"/>
                  </a:cubicBezTo>
                  <a:cubicBezTo>
                    <a:pt x="192" y="376"/>
                    <a:pt x="193" y="377"/>
                    <a:pt x="195" y="378"/>
                  </a:cubicBezTo>
                  <a:cubicBezTo>
                    <a:pt x="42" y="378"/>
                    <a:pt x="42" y="378"/>
                    <a:pt x="42" y="378"/>
                  </a:cubicBezTo>
                  <a:cubicBezTo>
                    <a:pt x="42" y="45"/>
                    <a:pt x="42" y="45"/>
                    <a:pt x="42" y="45"/>
                  </a:cubicBezTo>
                  <a:cubicBezTo>
                    <a:pt x="302" y="45"/>
                    <a:pt x="302" y="45"/>
                    <a:pt x="302" y="45"/>
                  </a:cubicBezTo>
                  <a:lnTo>
                    <a:pt x="302" y="240"/>
                  </a:lnTo>
                  <a:close/>
                  <a:moveTo>
                    <a:pt x="335" y="240"/>
                  </a:moveTo>
                  <a:cubicBezTo>
                    <a:pt x="335" y="240"/>
                    <a:pt x="334" y="241"/>
                    <a:pt x="334" y="241"/>
                  </a:cubicBezTo>
                  <a:cubicBezTo>
                    <a:pt x="329" y="237"/>
                    <a:pt x="322" y="236"/>
                    <a:pt x="314" y="237"/>
                  </a:cubicBezTo>
                  <a:cubicBezTo>
                    <a:pt x="313" y="237"/>
                    <a:pt x="313" y="237"/>
                    <a:pt x="312" y="237"/>
                  </a:cubicBezTo>
                  <a:cubicBezTo>
                    <a:pt x="312" y="41"/>
                    <a:pt x="312" y="41"/>
                    <a:pt x="312" y="41"/>
                  </a:cubicBezTo>
                  <a:cubicBezTo>
                    <a:pt x="312" y="38"/>
                    <a:pt x="309" y="36"/>
                    <a:pt x="307" y="36"/>
                  </a:cubicBezTo>
                  <a:cubicBezTo>
                    <a:pt x="37" y="36"/>
                    <a:pt x="37" y="36"/>
                    <a:pt x="37" y="36"/>
                  </a:cubicBezTo>
                  <a:cubicBezTo>
                    <a:pt x="34" y="36"/>
                    <a:pt x="32" y="38"/>
                    <a:pt x="32" y="41"/>
                  </a:cubicBezTo>
                  <a:cubicBezTo>
                    <a:pt x="32" y="383"/>
                    <a:pt x="32" y="383"/>
                    <a:pt x="32" y="383"/>
                  </a:cubicBezTo>
                  <a:cubicBezTo>
                    <a:pt x="32" y="386"/>
                    <a:pt x="34" y="388"/>
                    <a:pt x="37" y="388"/>
                  </a:cubicBezTo>
                  <a:cubicBezTo>
                    <a:pt x="206" y="388"/>
                    <a:pt x="206" y="388"/>
                    <a:pt x="206" y="388"/>
                  </a:cubicBezTo>
                  <a:cubicBezTo>
                    <a:pt x="229" y="408"/>
                    <a:pt x="248" y="423"/>
                    <a:pt x="255" y="425"/>
                  </a:cubicBezTo>
                  <a:cubicBezTo>
                    <a:pt x="263" y="428"/>
                    <a:pt x="277" y="441"/>
                    <a:pt x="288" y="459"/>
                  </a:cubicBezTo>
                  <a:cubicBezTo>
                    <a:pt x="28" y="459"/>
                    <a:pt x="28" y="459"/>
                    <a:pt x="28" y="459"/>
                  </a:cubicBezTo>
                  <a:cubicBezTo>
                    <a:pt x="19" y="459"/>
                    <a:pt x="9" y="452"/>
                    <a:pt x="9" y="441"/>
                  </a:cubicBezTo>
                  <a:cubicBezTo>
                    <a:pt x="9" y="29"/>
                    <a:pt x="9" y="29"/>
                    <a:pt x="9" y="29"/>
                  </a:cubicBezTo>
                  <a:cubicBezTo>
                    <a:pt x="9" y="17"/>
                    <a:pt x="19" y="10"/>
                    <a:pt x="28" y="10"/>
                  </a:cubicBezTo>
                  <a:cubicBezTo>
                    <a:pt x="316" y="10"/>
                    <a:pt x="316" y="10"/>
                    <a:pt x="316" y="10"/>
                  </a:cubicBezTo>
                  <a:cubicBezTo>
                    <a:pt x="325" y="10"/>
                    <a:pt x="335" y="17"/>
                    <a:pt x="335" y="29"/>
                  </a:cubicBezTo>
                  <a:lnTo>
                    <a:pt x="335" y="240"/>
                  </a:lnTo>
                  <a:close/>
                  <a:moveTo>
                    <a:pt x="172" y="449"/>
                  </a:moveTo>
                  <a:cubicBezTo>
                    <a:pt x="186" y="449"/>
                    <a:pt x="198" y="438"/>
                    <a:pt x="198" y="423"/>
                  </a:cubicBezTo>
                  <a:cubicBezTo>
                    <a:pt x="198" y="410"/>
                    <a:pt x="186" y="399"/>
                    <a:pt x="172" y="399"/>
                  </a:cubicBezTo>
                  <a:cubicBezTo>
                    <a:pt x="157" y="399"/>
                    <a:pt x="148" y="411"/>
                    <a:pt x="148" y="423"/>
                  </a:cubicBezTo>
                  <a:cubicBezTo>
                    <a:pt x="148" y="438"/>
                    <a:pt x="158" y="449"/>
                    <a:pt x="172" y="449"/>
                  </a:cubicBezTo>
                  <a:close/>
                  <a:moveTo>
                    <a:pt x="172" y="408"/>
                  </a:moveTo>
                  <a:cubicBezTo>
                    <a:pt x="181" y="408"/>
                    <a:pt x="189" y="416"/>
                    <a:pt x="189" y="423"/>
                  </a:cubicBezTo>
                  <a:cubicBezTo>
                    <a:pt x="189" y="432"/>
                    <a:pt x="181" y="440"/>
                    <a:pt x="172" y="440"/>
                  </a:cubicBezTo>
                  <a:cubicBezTo>
                    <a:pt x="162" y="440"/>
                    <a:pt x="157" y="431"/>
                    <a:pt x="157" y="423"/>
                  </a:cubicBezTo>
                  <a:cubicBezTo>
                    <a:pt x="157" y="416"/>
                    <a:pt x="163" y="408"/>
                    <a:pt x="172" y="40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29" name="28 Grupo"/>
          <p:cNvGrpSpPr/>
          <p:nvPr/>
        </p:nvGrpSpPr>
        <p:grpSpPr>
          <a:xfrm>
            <a:off x="3482407" y="1567600"/>
            <a:ext cx="560928" cy="560928"/>
            <a:chOff x="3482407" y="1729618"/>
            <a:chExt cx="560928" cy="560928"/>
          </a:xfrm>
        </p:grpSpPr>
        <p:sp>
          <p:nvSpPr>
            <p:cNvPr id="30" name="Oval 19"/>
            <p:cNvSpPr>
              <a:spLocks noChangeArrowheads="1"/>
            </p:cNvSpPr>
            <p:nvPr/>
          </p:nvSpPr>
          <p:spPr bwMode="auto">
            <a:xfrm>
              <a:off x="3482407" y="1729618"/>
              <a:ext cx="560928" cy="560928"/>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a:p>
          </p:txBody>
        </p:sp>
        <p:sp>
          <p:nvSpPr>
            <p:cNvPr id="31" name="Freeform 149"/>
            <p:cNvSpPr>
              <a:spLocks noEditPoints="1"/>
            </p:cNvSpPr>
            <p:nvPr/>
          </p:nvSpPr>
          <p:spPr bwMode="auto">
            <a:xfrm>
              <a:off x="3635235" y="1842616"/>
              <a:ext cx="261703" cy="319055"/>
            </a:xfrm>
            <a:custGeom>
              <a:avLst/>
              <a:gdLst>
                <a:gd name="T0" fmla="*/ 463 w 467"/>
                <a:gd name="T1" fmla="*/ 291 h 569"/>
                <a:gd name="T2" fmla="*/ 452 w 467"/>
                <a:gd name="T3" fmla="*/ 291 h 569"/>
                <a:gd name="T4" fmla="*/ 359 w 467"/>
                <a:gd name="T5" fmla="*/ 291 h 569"/>
                <a:gd name="T6" fmla="*/ 348 w 467"/>
                <a:gd name="T7" fmla="*/ 291 h 569"/>
                <a:gd name="T8" fmla="*/ 394 w 467"/>
                <a:gd name="T9" fmla="*/ 233 h 569"/>
                <a:gd name="T10" fmla="*/ 348 w 467"/>
                <a:gd name="T11" fmla="*/ 176 h 569"/>
                <a:gd name="T12" fmla="*/ 406 w 467"/>
                <a:gd name="T13" fmla="*/ 222 h 569"/>
                <a:gd name="T14" fmla="*/ 463 w 467"/>
                <a:gd name="T15" fmla="*/ 176 h 569"/>
                <a:gd name="T16" fmla="*/ 417 w 467"/>
                <a:gd name="T17" fmla="*/ 233 h 569"/>
                <a:gd name="T18" fmla="*/ 340 w 467"/>
                <a:gd name="T19" fmla="*/ 3 h 569"/>
                <a:gd name="T20" fmla="*/ 282 w 467"/>
                <a:gd name="T21" fmla="*/ 50 h 569"/>
                <a:gd name="T22" fmla="*/ 224 w 467"/>
                <a:gd name="T23" fmla="*/ 3 h 569"/>
                <a:gd name="T24" fmla="*/ 271 w 467"/>
                <a:gd name="T25" fmla="*/ 61 h 569"/>
                <a:gd name="T26" fmla="*/ 224 w 467"/>
                <a:gd name="T27" fmla="*/ 119 h 569"/>
                <a:gd name="T28" fmla="*/ 236 w 467"/>
                <a:gd name="T29" fmla="*/ 119 h 569"/>
                <a:gd name="T30" fmla="*/ 328 w 467"/>
                <a:gd name="T31" fmla="*/ 119 h 569"/>
                <a:gd name="T32" fmla="*/ 340 w 467"/>
                <a:gd name="T33" fmla="*/ 119 h 569"/>
                <a:gd name="T34" fmla="*/ 293 w 467"/>
                <a:gd name="T35" fmla="*/ 61 h 569"/>
                <a:gd name="T36" fmla="*/ 340 w 467"/>
                <a:gd name="T37" fmla="*/ 3 h 569"/>
                <a:gd name="T38" fmla="*/ 108 w 467"/>
                <a:gd name="T39" fmla="*/ 348 h 569"/>
                <a:gd name="T40" fmla="*/ 15 w 467"/>
                <a:gd name="T41" fmla="*/ 348 h 569"/>
                <a:gd name="T42" fmla="*/ 3 w 467"/>
                <a:gd name="T43" fmla="*/ 359 h 569"/>
                <a:gd name="T44" fmla="*/ 3 w 467"/>
                <a:gd name="T45" fmla="*/ 452 h 569"/>
                <a:gd name="T46" fmla="*/ 9 w 467"/>
                <a:gd name="T47" fmla="*/ 466 h 569"/>
                <a:gd name="T48" fmla="*/ 61 w 467"/>
                <a:gd name="T49" fmla="*/ 417 h 569"/>
                <a:gd name="T50" fmla="*/ 113 w 467"/>
                <a:gd name="T51" fmla="*/ 466 h 569"/>
                <a:gd name="T52" fmla="*/ 119 w 467"/>
                <a:gd name="T53" fmla="*/ 452 h 569"/>
                <a:gd name="T54" fmla="*/ 119 w 467"/>
                <a:gd name="T55" fmla="*/ 359 h 569"/>
                <a:gd name="T56" fmla="*/ 332 w 467"/>
                <a:gd name="T57" fmla="*/ 509 h 569"/>
                <a:gd name="T58" fmla="*/ 212 w 467"/>
                <a:gd name="T59" fmla="*/ 509 h 569"/>
                <a:gd name="T60" fmla="*/ 264 w 467"/>
                <a:gd name="T61" fmla="*/ 374 h 569"/>
                <a:gd name="T62" fmla="*/ 42 w 467"/>
                <a:gd name="T63" fmla="*/ 254 h 569"/>
                <a:gd name="T64" fmla="*/ 26 w 467"/>
                <a:gd name="T65" fmla="*/ 254 h 569"/>
                <a:gd name="T66" fmla="*/ 26 w 467"/>
                <a:gd name="T67" fmla="*/ 131 h 569"/>
                <a:gd name="T68" fmla="*/ 27 w 467"/>
                <a:gd name="T69" fmla="*/ 130 h 569"/>
                <a:gd name="T70" fmla="*/ 28 w 467"/>
                <a:gd name="T71" fmla="*/ 128 h 569"/>
                <a:gd name="T72" fmla="*/ 30 w 467"/>
                <a:gd name="T73" fmla="*/ 126 h 569"/>
                <a:gd name="T74" fmla="*/ 32 w 467"/>
                <a:gd name="T75" fmla="*/ 125 h 569"/>
                <a:gd name="T76" fmla="*/ 34 w 467"/>
                <a:gd name="T77" fmla="*/ 125 h 569"/>
                <a:gd name="T78" fmla="*/ 34 w 467"/>
                <a:gd name="T79" fmla="*/ 125 h 569"/>
                <a:gd name="T80" fmla="*/ 34 w 467"/>
                <a:gd name="T81" fmla="*/ 125 h 569"/>
                <a:gd name="T82" fmla="*/ 163 w 467"/>
                <a:gd name="T83" fmla="*/ 133 h 569"/>
                <a:gd name="T84" fmla="*/ 53 w 467"/>
                <a:gd name="T85" fmla="*/ 141 h 569"/>
                <a:gd name="T86" fmla="*/ 280 w 467"/>
                <a:gd name="T87" fmla="*/ 371 h 569"/>
                <a:gd name="T88" fmla="*/ 332 w 467"/>
                <a:gd name="T89" fmla="*/ 509 h 569"/>
                <a:gd name="T90" fmla="*/ 272 w 467"/>
                <a:gd name="T91" fmla="*/ 466 h 569"/>
                <a:gd name="T92" fmla="*/ 272 w 467"/>
                <a:gd name="T93" fmla="*/ 55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569">
                  <a:moveTo>
                    <a:pt x="463" y="280"/>
                  </a:moveTo>
                  <a:cubicBezTo>
                    <a:pt x="467" y="283"/>
                    <a:pt x="467" y="288"/>
                    <a:pt x="463" y="291"/>
                  </a:cubicBezTo>
                  <a:cubicBezTo>
                    <a:pt x="462" y="293"/>
                    <a:pt x="460" y="294"/>
                    <a:pt x="458" y="294"/>
                  </a:cubicBezTo>
                  <a:cubicBezTo>
                    <a:pt x="456" y="294"/>
                    <a:pt x="454" y="293"/>
                    <a:pt x="452" y="291"/>
                  </a:cubicBezTo>
                  <a:cubicBezTo>
                    <a:pt x="406" y="245"/>
                    <a:pt x="406" y="245"/>
                    <a:pt x="406" y="245"/>
                  </a:cubicBezTo>
                  <a:cubicBezTo>
                    <a:pt x="359" y="291"/>
                    <a:pt x="359" y="291"/>
                    <a:pt x="359" y="291"/>
                  </a:cubicBezTo>
                  <a:cubicBezTo>
                    <a:pt x="358" y="293"/>
                    <a:pt x="356" y="294"/>
                    <a:pt x="354" y="294"/>
                  </a:cubicBezTo>
                  <a:cubicBezTo>
                    <a:pt x="352" y="294"/>
                    <a:pt x="349" y="293"/>
                    <a:pt x="348" y="291"/>
                  </a:cubicBezTo>
                  <a:cubicBezTo>
                    <a:pt x="345" y="288"/>
                    <a:pt x="345" y="283"/>
                    <a:pt x="348" y="280"/>
                  </a:cubicBezTo>
                  <a:cubicBezTo>
                    <a:pt x="394" y="233"/>
                    <a:pt x="394" y="233"/>
                    <a:pt x="394" y="233"/>
                  </a:cubicBezTo>
                  <a:cubicBezTo>
                    <a:pt x="348" y="187"/>
                    <a:pt x="348" y="187"/>
                    <a:pt x="348" y="187"/>
                  </a:cubicBezTo>
                  <a:cubicBezTo>
                    <a:pt x="345" y="184"/>
                    <a:pt x="345" y="179"/>
                    <a:pt x="348" y="176"/>
                  </a:cubicBezTo>
                  <a:cubicBezTo>
                    <a:pt x="351" y="173"/>
                    <a:pt x="356" y="173"/>
                    <a:pt x="359" y="176"/>
                  </a:cubicBezTo>
                  <a:cubicBezTo>
                    <a:pt x="406" y="222"/>
                    <a:pt x="406" y="222"/>
                    <a:pt x="406" y="222"/>
                  </a:cubicBezTo>
                  <a:cubicBezTo>
                    <a:pt x="452" y="176"/>
                    <a:pt x="452" y="176"/>
                    <a:pt x="452" y="176"/>
                  </a:cubicBezTo>
                  <a:cubicBezTo>
                    <a:pt x="455" y="173"/>
                    <a:pt x="460" y="173"/>
                    <a:pt x="463" y="176"/>
                  </a:cubicBezTo>
                  <a:cubicBezTo>
                    <a:pt x="467" y="179"/>
                    <a:pt x="467" y="184"/>
                    <a:pt x="463" y="187"/>
                  </a:cubicBezTo>
                  <a:cubicBezTo>
                    <a:pt x="417" y="233"/>
                    <a:pt x="417" y="233"/>
                    <a:pt x="417" y="233"/>
                  </a:cubicBezTo>
                  <a:lnTo>
                    <a:pt x="463" y="280"/>
                  </a:lnTo>
                  <a:close/>
                  <a:moveTo>
                    <a:pt x="340" y="3"/>
                  </a:moveTo>
                  <a:cubicBezTo>
                    <a:pt x="337" y="0"/>
                    <a:pt x="332" y="0"/>
                    <a:pt x="328" y="3"/>
                  </a:cubicBezTo>
                  <a:cubicBezTo>
                    <a:pt x="282" y="50"/>
                    <a:pt x="282" y="50"/>
                    <a:pt x="282" y="50"/>
                  </a:cubicBezTo>
                  <a:cubicBezTo>
                    <a:pt x="236" y="3"/>
                    <a:pt x="236" y="3"/>
                    <a:pt x="236" y="3"/>
                  </a:cubicBezTo>
                  <a:cubicBezTo>
                    <a:pt x="232" y="0"/>
                    <a:pt x="227" y="0"/>
                    <a:pt x="224" y="3"/>
                  </a:cubicBezTo>
                  <a:cubicBezTo>
                    <a:pt x="221" y="6"/>
                    <a:pt x="221" y="12"/>
                    <a:pt x="224" y="15"/>
                  </a:cubicBezTo>
                  <a:cubicBezTo>
                    <a:pt x="271" y="61"/>
                    <a:pt x="271" y="61"/>
                    <a:pt x="271" y="61"/>
                  </a:cubicBezTo>
                  <a:cubicBezTo>
                    <a:pt x="224" y="108"/>
                    <a:pt x="224" y="108"/>
                    <a:pt x="224" y="108"/>
                  </a:cubicBezTo>
                  <a:cubicBezTo>
                    <a:pt x="221" y="111"/>
                    <a:pt x="221" y="116"/>
                    <a:pt x="224" y="119"/>
                  </a:cubicBezTo>
                  <a:cubicBezTo>
                    <a:pt x="226" y="120"/>
                    <a:pt x="228" y="121"/>
                    <a:pt x="230" y="121"/>
                  </a:cubicBezTo>
                  <a:cubicBezTo>
                    <a:pt x="232" y="121"/>
                    <a:pt x="234" y="120"/>
                    <a:pt x="236" y="119"/>
                  </a:cubicBezTo>
                  <a:cubicBezTo>
                    <a:pt x="282" y="72"/>
                    <a:pt x="282" y="72"/>
                    <a:pt x="282" y="72"/>
                  </a:cubicBezTo>
                  <a:cubicBezTo>
                    <a:pt x="328" y="119"/>
                    <a:pt x="328" y="119"/>
                    <a:pt x="328" y="119"/>
                  </a:cubicBezTo>
                  <a:cubicBezTo>
                    <a:pt x="330" y="120"/>
                    <a:pt x="332" y="121"/>
                    <a:pt x="334" y="121"/>
                  </a:cubicBezTo>
                  <a:cubicBezTo>
                    <a:pt x="336" y="121"/>
                    <a:pt x="338" y="120"/>
                    <a:pt x="340" y="119"/>
                  </a:cubicBezTo>
                  <a:cubicBezTo>
                    <a:pt x="343" y="116"/>
                    <a:pt x="343" y="111"/>
                    <a:pt x="340" y="108"/>
                  </a:cubicBezTo>
                  <a:cubicBezTo>
                    <a:pt x="293" y="61"/>
                    <a:pt x="293" y="61"/>
                    <a:pt x="293" y="61"/>
                  </a:cubicBezTo>
                  <a:cubicBezTo>
                    <a:pt x="340" y="15"/>
                    <a:pt x="340" y="15"/>
                    <a:pt x="340" y="15"/>
                  </a:cubicBezTo>
                  <a:cubicBezTo>
                    <a:pt x="343" y="12"/>
                    <a:pt x="343" y="6"/>
                    <a:pt x="340" y="3"/>
                  </a:cubicBezTo>
                  <a:close/>
                  <a:moveTo>
                    <a:pt x="119" y="348"/>
                  </a:moveTo>
                  <a:cubicBezTo>
                    <a:pt x="116" y="345"/>
                    <a:pt x="111" y="345"/>
                    <a:pt x="108" y="348"/>
                  </a:cubicBezTo>
                  <a:cubicBezTo>
                    <a:pt x="61" y="394"/>
                    <a:pt x="61" y="394"/>
                    <a:pt x="61" y="394"/>
                  </a:cubicBezTo>
                  <a:cubicBezTo>
                    <a:pt x="15" y="348"/>
                    <a:pt x="15" y="348"/>
                    <a:pt x="15" y="348"/>
                  </a:cubicBezTo>
                  <a:cubicBezTo>
                    <a:pt x="11" y="345"/>
                    <a:pt x="6" y="345"/>
                    <a:pt x="3" y="348"/>
                  </a:cubicBezTo>
                  <a:cubicBezTo>
                    <a:pt x="0" y="351"/>
                    <a:pt x="0" y="356"/>
                    <a:pt x="3" y="359"/>
                  </a:cubicBezTo>
                  <a:cubicBezTo>
                    <a:pt x="50" y="406"/>
                    <a:pt x="50" y="406"/>
                    <a:pt x="50" y="406"/>
                  </a:cubicBezTo>
                  <a:cubicBezTo>
                    <a:pt x="3" y="452"/>
                    <a:pt x="3" y="452"/>
                    <a:pt x="3" y="452"/>
                  </a:cubicBezTo>
                  <a:cubicBezTo>
                    <a:pt x="0" y="455"/>
                    <a:pt x="0" y="460"/>
                    <a:pt x="3" y="463"/>
                  </a:cubicBezTo>
                  <a:cubicBezTo>
                    <a:pt x="5" y="465"/>
                    <a:pt x="7" y="466"/>
                    <a:pt x="9" y="466"/>
                  </a:cubicBezTo>
                  <a:cubicBezTo>
                    <a:pt x="11" y="466"/>
                    <a:pt x="13" y="465"/>
                    <a:pt x="15" y="463"/>
                  </a:cubicBezTo>
                  <a:cubicBezTo>
                    <a:pt x="61" y="417"/>
                    <a:pt x="61" y="417"/>
                    <a:pt x="61" y="417"/>
                  </a:cubicBezTo>
                  <a:cubicBezTo>
                    <a:pt x="108" y="463"/>
                    <a:pt x="108" y="463"/>
                    <a:pt x="108" y="463"/>
                  </a:cubicBezTo>
                  <a:cubicBezTo>
                    <a:pt x="109" y="465"/>
                    <a:pt x="111" y="466"/>
                    <a:pt x="113" y="466"/>
                  </a:cubicBezTo>
                  <a:cubicBezTo>
                    <a:pt x="115" y="466"/>
                    <a:pt x="117" y="465"/>
                    <a:pt x="119" y="463"/>
                  </a:cubicBezTo>
                  <a:cubicBezTo>
                    <a:pt x="122" y="460"/>
                    <a:pt x="122" y="455"/>
                    <a:pt x="119" y="452"/>
                  </a:cubicBezTo>
                  <a:cubicBezTo>
                    <a:pt x="72" y="406"/>
                    <a:pt x="72" y="406"/>
                    <a:pt x="72" y="406"/>
                  </a:cubicBezTo>
                  <a:cubicBezTo>
                    <a:pt x="119" y="359"/>
                    <a:pt x="119" y="359"/>
                    <a:pt x="119" y="359"/>
                  </a:cubicBezTo>
                  <a:cubicBezTo>
                    <a:pt x="122" y="356"/>
                    <a:pt x="122" y="351"/>
                    <a:pt x="119" y="348"/>
                  </a:cubicBezTo>
                  <a:close/>
                  <a:moveTo>
                    <a:pt x="332" y="509"/>
                  </a:moveTo>
                  <a:cubicBezTo>
                    <a:pt x="332" y="542"/>
                    <a:pt x="305" y="569"/>
                    <a:pt x="272" y="569"/>
                  </a:cubicBezTo>
                  <a:cubicBezTo>
                    <a:pt x="239" y="569"/>
                    <a:pt x="212" y="542"/>
                    <a:pt x="212" y="509"/>
                  </a:cubicBezTo>
                  <a:cubicBezTo>
                    <a:pt x="212" y="479"/>
                    <a:pt x="235" y="454"/>
                    <a:pt x="264" y="450"/>
                  </a:cubicBezTo>
                  <a:cubicBezTo>
                    <a:pt x="264" y="374"/>
                    <a:pt x="264" y="374"/>
                    <a:pt x="264" y="374"/>
                  </a:cubicBezTo>
                  <a:cubicBezTo>
                    <a:pt x="42" y="152"/>
                    <a:pt x="42" y="152"/>
                    <a:pt x="42" y="152"/>
                  </a:cubicBezTo>
                  <a:cubicBezTo>
                    <a:pt x="42" y="254"/>
                    <a:pt x="42" y="254"/>
                    <a:pt x="42" y="254"/>
                  </a:cubicBezTo>
                  <a:cubicBezTo>
                    <a:pt x="42" y="258"/>
                    <a:pt x="39" y="262"/>
                    <a:pt x="34" y="262"/>
                  </a:cubicBezTo>
                  <a:cubicBezTo>
                    <a:pt x="30" y="262"/>
                    <a:pt x="26" y="258"/>
                    <a:pt x="26" y="254"/>
                  </a:cubicBezTo>
                  <a:cubicBezTo>
                    <a:pt x="26" y="133"/>
                    <a:pt x="26" y="133"/>
                    <a:pt x="26" y="133"/>
                  </a:cubicBezTo>
                  <a:cubicBezTo>
                    <a:pt x="26" y="132"/>
                    <a:pt x="26" y="132"/>
                    <a:pt x="26" y="131"/>
                  </a:cubicBezTo>
                  <a:cubicBezTo>
                    <a:pt x="26" y="131"/>
                    <a:pt x="26" y="131"/>
                    <a:pt x="27" y="131"/>
                  </a:cubicBezTo>
                  <a:cubicBezTo>
                    <a:pt x="27" y="130"/>
                    <a:pt x="27" y="130"/>
                    <a:pt x="27" y="130"/>
                  </a:cubicBezTo>
                  <a:cubicBezTo>
                    <a:pt x="27" y="130"/>
                    <a:pt x="27" y="129"/>
                    <a:pt x="27" y="129"/>
                  </a:cubicBezTo>
                  <a:cubicBezTo>
                    <a:pt x="27" y="129"/>
                    <a:pt x="27" y="129"/>
                    <a:pt x="28" y="128"/>
                  </a:cubicBezTo>
                  <a:cubicBezTo>
                    <a:pt x="28" y="128"/>
                    <a:pt x="29" y="127"/>
                    <a:pt x="30" y="126"/>
                  </a:cubicBezTo>
                  <a:cubicBezTo>
                    <a:pt x="30" y="126"/>
                    <a:pt x="30" y="126"/>
                    <a:pt x="30" y="126"/>
                  </a:cubicBezTo>
                  <a:cubicBezTo>
                    <a:pt x="31" y="126"/>
                    <a:pt x="31" y="126"/>
                    <a:pt x="31" y="126"/>
                  </a:cubicBezTo>
                  <a:cubicBezTo>
                    <a:pt x="31" y="125"/>
                    <a:pt x="32" y="125"/>
                    <a:pt x="32" y="125"/>
                  </a:cubicBezTo>
                  <a:cubicBezTo>
                    <a:pt x="32" y="125"/>
                    <a:pt x="32" y="125"/>
                    <a:pt x="33" y="125"/>
                  </a:cubicBezTo>
                  <a:cubicBezTo>
                    <a:pt x="33" y="125"/>
                    <a:pt x="34" y="125"/>
                    <a:pt x="34" y="125"/>
                  </a:cubicBezTo>
                  <a:cubicBezTo>
                    <a:pt x="34" y="125"/>
                    <a:pt x="34" y="125"/>
                    <a:pt x="34" y="125"/>
                  </a:cubicBezTo>
                  <a:cubicBezTo>
                    <a:pt x="34" y="125"/>
                    <a:pt x="34" y="125"/>
                    <a:pt x="34" y="125"/>
                  </a:cubicBezTo>
                  <a:cubicBezTo>
                    <a:pt x="34" y="125"/>
                    <a:pt x="34" y="125"/>
                    <a:pt x="34" y="125"/>
                  </a:cubicBezTo>
                  <a:cubicBezTo>
                    <a:pt x="34" y="125"/>
                    <a:pt x="34" y="125"/>
                    <a:pt x="34" y="125"/>
                  </a:cubicBezTo>
                  <a:cubicBezTo>
                    <a:pt x="155" y="125"/>
                    <a:pt x="155" y="125"/>
                    <a:pt x="155" y="125"/>
                  </a:cubicBezTo>
                  <a:cubicBezTo>
                    <a:pt x="159" y="125"/>
                    <a:pt x="163" y="129"/>
                    <a:pt x="163" y="133"/>
                  </a:cubicBezTo>
                  <a:cubicBezTo>
                    <a:pt x="163" y="137"/>
                    <a:pt x="159" y="141"/>
                    <a:pt x="155" y="141"/>
                  </a:cubicBezTo>
                  <a:cubicBezTo>
                    <a:pt x="53" y="141"/>
                    <a:pt x="53" y="141"/>
                    <a:pt x="53" y="141"/>
                  </a:cubicBezTo>
                  <a:cubicBezTo>
                    <a:pt x="278" y="365"/>
                    <a:pt x="278" y="365"/>
                    <a:pt x="278" y="365"/>
                  </a:cubicBezTo>
                  <a:cubicBezTo>
                    <a:pt x="279" y="367"/>
                    <a:pt x="280" y="369"/>
                    <a:pt x="280" y="371"/>
                  </a:cubicBezTo>
                  <a:cubicBezTo>
                    <a:pt x="280" y="450"/>
                    <a:pt x="280" y="450"/>
                    <a:pt x="280" y="450"/>
                  </a:cubicBezTo>
                  <a:cubicBezTo>
                    <a:pt x="309" y="454"/>
                    <a:pt x="332" y="479"/>
                    <a:pt x="332" y="509"/>
                  </a:cubicBezTo>
                  <a:close/>
                  <a:moveTo>
                    <a:pt x="316" y="509"/>
                  </a:moveTo>
                  <a:cubicBezTo>
                    <a:pt x="316" y="485"/>
                    <a:pt x="296" y="466"/>
                    <a:pt x="272" y="466"/>
                  </a:cubicBezTo>
                  <a:cubicBezTo>
                    <a:pt x="248" y="466"/>
                    <a:pt x="228" y="485"/>
                    <a:pt x="228" y="509"/>
                  </a:cubicBezTo>
                  <a:cubicBezTo>
                    <a:pt x="228" y="533"/>
                    <a:pt x="248" y="553"/>
                    <a:pt x="272" y="553"/>
                  </a:cubicBezTo>
                  <a:cubicBezTo>
                    <a:pt x="296" y="553"/>
                    <a:pt x="316" y="533"/>
                    <a:pt x="316" y="50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dirty="0"/>
            </a:p>
          </p:txBody>
        </p:sp>
      </p:grpSp>
      <p:grpSp>
        <p:nvGrpSpPr>
          <p:cNvPr id="32" name="31 Grupo"/>
          <p:cNvGrpSpPr/>
          <p:nvPr/>
        </p:nvGrpSpPr>
        <p:grpSpPr>
          <a:xfrm>
            <a:off x="5102356" y="1567597"/>
            <a:ext cx="560928" cy="560928"/>
            <a:chOff x="5102356" y="1729615"/>
            <a:chExt cx="560928" cy="560928"/>
          </a:xfrm>
        </p:grpSpPr>
        <p:sp>
          <p:nvSpPr>
            <p:cNvPr id="33" name="Oval 20"/>
            <p:cNvSpPr>
              <a:spLocks noChangeArrowheads="1"/>
            </p:cNvSpPr>
            <p:nvPr/>
          </p:nvSpPr>
          <p:spPr bwMode="auto">
            <a:xfrm>
              <a:off x="5102356" y="1729615"/>
              <a:ext cx="560928" cy="560928"/>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en-US"/>
            </a:p>
          </p:txBody>
        </p:sp>
        <p:sp>
          <p:nvSpPr>
            <p:cNvPr id="34" name="Freeform 126"/>
            <p:cNvSpPr>
              <a:spLocks noEditPoints="1"/>
            </p:cNvSpPr>
            <p:nvPr/>
          </p:nvSpPr>
          <p:spPr bwMode="auto">
            <a:xfrm>
              <a:off x="5193070" y="1810627"/>
              <a:ext cx="372875" cy="377168"/>
            </a:xfrm>
            <a:custGeom>
              <a:avLst/>
              <a:gdLst>
                <a:gd name="T0" fmla="*/ 703 w 703"/>
                <a:gd name="T1" fmla="*/ 393 h 711"/>
                <a:gd name="T2" fmla="*/ 696 w 703"/>
                <a:gd name="T3" fmla="*/ 325 h 711"/>
                <a:gd name="T4" fmla="*/ 596 w 703"/>
                <a:gd name="T5" fmla="*/ 218 h 711"/>
                <a:gd name="T6" fmla="*/ 555 w 703"/>
                <a:gd name="T7" fmla="*/ 158 h 711"/>
                <a:gd name="T8" fmla="*/ 555 w 703"/>
                <a:gd name="T9" fmla="*/ 246 h 711"/>
                <a:gd name="T10" fmla="*/ 644 w 703"/>
                <a:gd name="T11" fmla="*/ 325 h 711"/>
                <a:gd name="T12" fmla="*/ 420 w 703"/>
                <a:gd name="T13" fmla="*/ 257 h 711"/>
                <a:gd name="T14" fmla="*/ 400 w 703"/>
                <a:gd name="T15" fmla="*/ 206 h 711"/>
                <a:gd name="T16" fmla="*/ 355 w 703"/>
                <a:gd name="T17" fmla="*/ 0 h 711"/>
                <a:gd name="T18" fmla="*/ 305 w 703"/>
                <a:gd name="T19" fmla="*/ 202 h 711"/>
                <a:gd name="T20" fmla="*/ 285 w 703"/>
                <a:gd name="T21" fmla="*/ 257 h 711"/>
                <a:gd name="T22" fmla="*/ 7 w 703"/>
                <a:gd name="T23" fmla="*/ 325 h 711"/>
                <a:gd name="T24" fmla="*/ 0 w 703"/>
                <a:gd name="T25" fmla="*/ 393 h 711"/>
                <a:gd name="T26" fmla="*/ 0 w 703"/>
                <a:gd name="T27" fmla="*/ 395 h 711"/>
                <a:gd name="T28" fmla="*/ 1 w 703"/>
                <a:gd name="T29" fmla="*/ 397 h 711"/>
                <a:gd name="T30" fmla="*/ 68 w 703"/>
                <a:gd name="T31" fmla="*/ 518 h 711"/>
                <a:gd name="T32" fmla="*/ 142 w 703"/>
                <a:gd name="T33" fmla="*/ 704 h 711"/>
                <a:gd name="T34" fmla="*/ 156 w 703"/>
                <a:gd name="T35" fmla="*/ 704 h 711"/>
                <a:gd name="T36" fmla="*/ 548 w 703"/>
                <a:gd name="T37" fmla="*/ 454 h 711"/>
                <a:gd name="T38" fmla="*/ 555 w 703"/>
                <a:gd name="T39" fmla="*/ 711 h 711"/>
                <a:gd name="T40" fmla="*/ 562 w 703"/>
                <a:gd name="T41" fmla="*/ 518 h 711"/>
                <a:gd name="T42" fmla="*/ 642 w 703"/>
                <a:gd name="T43" fmla="*/ 515 h 711"/>
                <a:gd name="T44" fmla="*/ 702 w 703"/>
                <a:gd name="T45" fmla="*/ 396 h 711"/>
                <a:gd name="T46" fmla="*/ 703 w 703"/>
                <a:gd name="T47" fmla="*/ 395 h 711"/>
                <a:gd name="T48" fmla="*/ 525 w 703"/>
                <a:gd name="T49" fmla="*/ 202 h 711"/>
                <a:gd name="T50" fmla="*/ 585 w 703"/>
                <a:gd name="T51" fmla="*/ 202 h 711"/>
                <a:gd name="T52" fmla="*/ 275 w 703"/>
                <a:gd name="T53" fmla="*/ 106 h 711"/>
                <a:gd name="T54" fmla="*/ 435 w 703"/>
                <a:gd name="T55" fmla="*/ 106 h 711"/>
                <a:gd name="T56" fmla="*/ 389 w 703"/>
                <a:gd name="T57" fmla="*/ 197 h 711"/>
                <a:gd name="T58" fmla="*/ 275 w 703"/>
                <a:gd name="T59" fmla="*/ 106 h 711"/>
                <a:gd name="T60" fmla="*/ 318 w 703"/>
                <a:gd name="T61" fmla="*/ 258 h 711"/>
                <a:gd name="T62" fmla="*/ 355 w 703"/>
                <a:gd name="T63" fmla="*/ 220 h 711"/>
                <a:gd name="T64" fmla="*/ 387 w 703"/>
                <a:gd name="T65" fmla="*/ 258 h 711"/>
                <a:gd name="T66" fmla="*/ 523 w 703"/>
                <a:gd name="T67" fmla="*/ 325 h 711"/>
                <a:gd name="T68" fmla="*/ 288 w 703"/>
                <a:gd name="T69" fmla="*/ 271 h 711"/>
                <a:gd name="T70" fmla="*/ 689 w 703"/>
                <a:gd name="T71" fmla="*/ 339 h 711"/>
                <a:gd name="T72" fmla="*/ 14 w 703"/>
                <a:gd name="T73" fmla="*/ 386 h 711"/>
                <a:gd name="T74" fmla="*/ 631 w 703"/>
                <a:gd name="T75" fmla="*/ 504 h 711"/>
                <a:gd name="T76" fmla="*/ 562 w 703"/>
                <a:gd name="T77" fmla="*/ 447 h 711"/>
                <a:gd name="T78" fmla="*/ 149 w 703"/>
                <a:gd name="T79" fmla="*/ 440 h 711"/>
                <a:gd name="T80" fmla="*/ 142 w 703"/>
                <a:gd name="T81" fmla="*/ 504 h 711"/>
                <a:gd name="T82" fmla="*/ 19 w 703"/>
                <a:gd name="T83" fmla="*/ 400 h 711"/>
                <a:gd name="T84" fmla="*/ 631 w 703"/>
                <a:gd name="T85" fmla="*/ 50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3" h="711">
                  <a:moveTo>
                    <a:pt x="703" y="395"/>
                  </a:moveTo>
                  <a:cubicBezTo>
                    <a:pt x="703" y="394"/>
                    <a:pt x="703" y="394"/>
                    <a:pt x="703" y="393"/>
                  </a:cubicBezTo>
                  <a:cubicBezTo>
                    <a:pt x="703" y="332"/>
                    <a:pt x="703" y="332"/>
                    <a:pt x="703" y="332"/>
                  </a:cubicBezTo>
                  <a:cubicBezTo>
                    <a:pt x="703" y="328"/>
                    <a:pt x="700" y="325"/>
                    <a:pt x="696" y="325"/>
                  </a:cubicBezTo>
                  <a:cubicBezTo>
                    <a:pt x="658" y="325"/>
                    <a:pt x="658" y="325"/>
                    <a:pt x="658" y="325"/>
                  </a:cubicBezTo>
                  <a:cubicBezTo>
                    <a:pt x="656" y="274"/>
                    <a:pt x="626" y="232"/>
                    <a:pt x="596" y="218"/>
                  </a:cubicBezTo>
                  <a:cubicBezTo>
                    <a:pt x="598" y="213"/>
                    <a:pt x="599" y="208"/>
                    <a:pt x="599" y="202"/>
                  </a:cubicBezTo>
                  <a:cubicBezTo>
                    <a:pt x="599" y="178"/>
                    <a:pt x="579" y="158"/>
                    <a:pt x="555" y="158"/>
                  </a:cubicBezTo>
                  <a:cubicBezTo>
                    <a:pt x="530" y="158"/>
                    <a:pt x="511" y="178"/>
                    <a:pt x="511" y="202"/>
                  </a:cubicBezTo>
                  <a:cubicBezTo>
                    <a:pt x="511" y="226"/>
                    <a:pt x="530" y="246"/>
                    <a:pt x="555" y="246"/>
                  </a:cubicBezTo>
                  <a:cubicBezTo>
                    <a:pt x="568" y="246"/>
                    <a:pt x="580" y="240"/>
                    <a:pt x="589" y="230"/>
                  </a:cubicBezTo>
                  <a:cubicBezTo>
                    <a:pt x="616" y="242"/>
                    <a:pt x="642" y="278"/>
                    <a:pt x="644" y="325"/>
                  </a:cubicBezTo>
                  <a:cubicBezTo>
                    <a:pt x="537" y="325"/>
                    <a:pt x="537" y="325"/>
                    <a:pt x="537" y="325"/>
                  </a:cubicBezTo>
                  <a:cubicBezTo>
                    <a:pt x="524" y="276"/>
                    <a:pt x="457" y="264"/>
                    <a:pt x="420" y="257"/>
                  </a:cubicBezTo>
                  <a:cubicBezTo>
                    <a:pt x="413" y="256"/>
                    <a:pt x="404" y="254"/>
                    <a:pt x="400" y="253"/>
                  </a:cubicBezTo>
                  <a:cubicBezTo>
                    <a:pt x="399" y="244"/>
                    <a:pt x="400" y="222"/>
                    <a:pt x="400" y="206"/>
                  </a:cubicBezTo>
                  <a:cubicBezTo>
                    <a:pt x="430" y="187"/>
                    <a:pt x="449" y="149"/>
                    <a:pt x="449" y="106"/>
                  </a:cubicBezTo>
                  <a:cubicBezTo>
                    <a:pt x="449" y="45"/>
                    <a:pt x="409" y="0"/>
                    <a:pt x="355" y="0"/>
                  </a:cubicBezTo>
                  <a:cubicBezTo>
                    <a:pt x="302" y="0"/>
                    <a:pt x="261" y="45"/>
                    <a:pt x="261" y="106"/>
                  </a:cubicBezTo>
                  <a:cubicBezTo>
                    <a:pt x="261" y="147"/>
                    <a:pt x="279" y="182"/>
                    <a:pt x="305" y="202"/>
                  </a:cubicBezTo>
                  <a:cubicBezTo>
                    <a:pt x="306" y="218"/>
                    <a:pt x="306" y="243"/>
                    <a:pt x="305" y="253"/>
                  </a:cubicBezTo>
                  <a:cubicBezTo>
                    <a:pt x="301" y="254"/>
                    <a:pt x="293" y="256"/>
                    <a:pt x="285" y="257"/>
                  </a:cubicBezTo>
                  <a:cubicBezTo>
                    <a:pt x="248" y="264"/>
                    <a:pt x="182" y="276"/>
                    <a:pt x="168" y="325"/>
                  </a:cubicBezTo>
                  <a:cubicBezTo>
                    <a:pt x="7" y="325"/>
                    <a:pt x="7" y="325"/>
                    <a:pt x="7" y="325"/>
                  </a:cubicBezTo>
                  <a:cubicBezTo>
                    <a:pt x="3" y="325"/>
                    <a:pt x="0" y="328"/>
                    <a:pt x="0" y="332"/>
                  </a:cubicBezTo>
                  <a:cubicBezTo>
                    <a:pt x="0" y="393"/>
                    <a:pt x="0" y="393"/>
                    <a:pt x="0" y="393"/>
                  </a:cubicBezTo>
                  <a:cubicBezTo>
                    <a:pt x="0" y="394"/>
                    <a:pt x="0" y="394"/>
                    <a:pt x="0" y="395"/>
                  </a:cubicBezTo>
                  <a:cubicBezTo>
                    <a:pt x="0" y="395"/>
                    <a:pt x="0" y="395"/>
                    <a:pt x="0" y="395"/>
                  </a:cubicBezTo>
                  <a:cubicBezTo>
                    <a:pt x="1" y="396"/>
                    <a:pt x="1" y="396"/>
                    <a:pt x="1" y="396"/>
                  </a:cubicBezTo>
                  <a:cubicBezTo>
                    <a:pt x="1" y="397"/>
                    <a:pt x="1" y="397"/>
                    <a:pt x="1" y="397"/>
                  </a:cubicBezTo>
                  <a:cubicBezTo>
                    <a:pt x="62" y="515"/>
                    <a:pt x="62" y="515"/>
                    <a:pt x="62" y="515"/>
                  </a:cubicBezTo>
                  <a:cubicBezTo>
                    <a:pt x="63" y="517"/>
                    <a:pt x="65" y="518"/>
                    <a:pt x="68" y="518"/>
                  </a:cubicBezTo>
                  <a:cubicBezTo>
                    <a:pt x="142" y="518"/>
                    <a:pt x="142" y="518"/>
                    <a:pt x="142" y="518"/>
                  </a:cubicBezTo>
                  <a:cubicBezTo>
                    <a:pt x="142" y="704"/>
                    <a:pt x="142" y="704"/>
                    <a:pt x="142" y="704"/>
                  </a:cubicBezTo>
                  <a:cubicBezTo>
                    <a:pt x="142" y="708"/>
                    <a:pt x="145" y="711"/>
                    <a:pt x="149" y="711"/>
                  </a:cubicBezTo>
                  <a:cubicBezTo>
                    <a:pt x="153" y="711"/>
                    <a:pt x="156" y="708"/>
                    <a:pt x="156" y="704"/>
                  </a:cubicBezTo>
                  <a:cubicBezTo>
                    <a:pt x="156" y="454"/>
                    <a:pt x="156" y="454"/>
                    <a:pt x="156" y="454"/>
                  </a:cubicBezTo>
                  <a:cubicBezTo>
                    <a:pt x="548" y="454"/>
                    <a:pt x="548" y="454"/>
                    <a:pt x="548" y="454"/>
                  </a:cubicBezTo>
                  <a:cubicBezTo>
                    <a:pt x="548" y="704"/>
                    <a:pt x="548" y="704"/>
                    <a:pt x="548" y="704"/>
                  </a:cubicBezTo>
                  <a:cubicBezTo>
                    <a:pt x="548" y="708"/>
                    <a:pt x="551" y="711"/>
                    <a:pt x="555" y="711"/>
                  </a:cubicBezTo>
                  <a:cubicBezTo>
                    <a:pt x="559" y="711"/>
                    <a:pt x="562" y="708"/>
                    <a:pt x="562" y="704"/>
                  </a:cubicBezTo>
                  <a:cubicBezTo>
                    <a:pt x="562" y="518"/>
                    <a:pt x="562" y="518"/>
                    <a:pt x="562" y="518"/>
                  </a:cubicBezTo>
                  <a:cubicBezTo>
                    <a:pt x="635" y="518"/>
                    <a:pt x="635" y="518"/>
                    <a:pt x="635" y="518"/>
                  </a:cubicBezTo>
                  <a:cubicBezTo>
                    <a:pt x="638" y="518"/>
                    <a:pt x="640" y="517"/>
                    <a:pt x="642" y="515"/>
                  </a:cubicBezTo>
                  <a:cubicBezTo>
                    <a:pt x="702" y="397"/>
                    <a:pt x="702" y="397"/>
                    <a:pt x="702" y="397"/>
                  </a:cubicBezTo>
                  <a:cubicBezTo>
                    <a:pt x="702" y="397"/>
                    <a:pt x="702" y="397"/>
                    <a:pt x="702" y="396"/>
                  </a:cubicBezTo>
                  <a:cubicBezTo>
                    <a:pt x="703" y="396"/>
                    <a:pt x="703" y="396"/>
                    <a:pt x="703" y="395"/>
                  </a:cubicBezTo>
                  <a:cubicBezTo>
                    <a:pt x="703" y="395"/>
                    <a:pt x="703" y="395"/>
                    <a:pt x="703" y="395"/>
                  </a:cubicBezTo>
                  <a:close/>
                  <a:moveTo>
                    <a:pt x="555" y="232"/>
                  </a:moveTo>
                  <a:cubicBezTo>
                    <a:pt x="538" y="232"/>
                    <a:pt x="525" y="218"/>
                    <a:pt x="525" y="202"/>
                  </a:cubicBezTo>
                  <a:cubicBezTo>
                    <a:pt x="525" y="185"/>
                    <a:pt x="538" y="172"/>
                    <a:pt x="555" y="172"/>
                  </a:cubicBezTo>
                  <a:cubicBezTo>
                    <a:pt x="571" y="172"/>
                    <a:pt x="585" y="185"/>
                    <a:pt x="585" y="202"/>
                  </a:cubicBezTo>
                  <a:cubicBezTo>
                    <a:pt x="585" y="218"/>
                    <a:pt x="571" y="232"/>
                    <a:pt x="555" y="232"/>
                  </a:cubicBezTo>
                  <a:close/>
                  <a:moveTo>
                    <a:pt x="275" y="106"/>
                  </a:moveTo>
                  <a:cubicBezTo>
                    <a:pt x="275" y="53"/>
                    <a:pt x="310" y="14"/>
                    <a:pt x="355" y="14"/>
                  </a:cubicBezTo>
                  <a:cubicBezTo>
                    <a:pt x="401" y="14"/>
                    <a:pt x="435" y="53"/>
                    <a:pt x="435" y="106"/>
                  </a:cubicBezTo>
                  <a:cubicBezTo>
                    <a:pt x="435" y="145"/>
                    <a:pt x="418" y="179"/>
                    <a:pt x="392" y="195"/>
                  </a:cubicBezTo>
                  <a:cubicBezTo>
                    <a:pt x="390" y="195"/>
                    <a:pt x="389" y="196"/>
                    <a:pt x="389" y="197"/>
                  </a:cubicBezTo>
                  <a:cubicBezTo>
                    <a:pt x="378" y="203"/>
                    <a:pt x="367" y="206"/>
                    <a:pt x="355" y="206"/>
                  </a:cubicBezTo>
                  <a:cubicBezTo>
                    <a:pt x="311" y="206"/>
                    <a:pt x="275" y="161"/>
                    <a:pt x="275" y="106"/>
                  </a:cubicBezTo>
                  <a:close/>
                  <a:moveTo>
                    <a:pt x="288" y="271"/>
                  </a:moveTo>
                  <a:cubicBezTo>
                    <a:pt x="308" y="267"/>
                    <a:pt x="317" y="266"/>
                    <a:pt x="318" y="258"/>
                  </a:cubicBezTo>
                  <a:cubicBezTo>
                    <a:pt x="320" y="250"/>
                    <a:pt x="320" y="226"/>
                    <a:pt x="319" y="211"/>
                  </a:cubicBezTo>
                  <a:cubicBezTo>
                    <a:pt x="330" y="217"/>
                    <a:pt x="342" y="220"/>
                    <a:pt x="355" y="220"/>
                  </a:cubicBezTo>
                  <a:cubicBezTo>
                    <a:pt x="366" y="220"/>
                    <a:pt x="376" y="218"/>
                    <a:pt x="386" y="214"/>
                  </a:cubicBezTo>
                  <a:cubicBezTo>
                    <a:pt x="386" y="228"/>
                    <a:pt x="385" y="251"/>
                    <a:pt x="387" y="258"/>
                  </a:cubicBezTo>
                  <a:cubicBezTo>
                    <a:pt x="389" y="266"/>
                    <a:pt x="397" y="267"/>
                    <a:pt x="418" y="271"/>
                  </a:cubicBezTo>
                  <a:cubicBezTo>
                    <a:pt x="452" y="277"/>
                    <a:pt x="509" y="288"/>
                    <a:pt x="523" y="325"/>
                  </a:cubicBezTo>
                  <a:cubicBezTo>
                    <a:pt x="183" y="325"/>
                    <a:pt x="183" y="325"/>
                    <a:pt x="183" y="325"/>
                  </a:cubicBezTo>
                  <a:cubicBezTo>
                    <a:pt x="197" y="288"/>
                    <a:pt x="253" y="277"/>
                    <a:pt x="288" y="271"/>
                  </a:cubicBezTo>
                  <a:close/>
                  <a:moveTo>
                    <a:pt x="14" y="339"/>
                  </a:moveTo>
                  <a:cubicBezTo>
                    <a:pt x="689" y="339"/>
                    <a:pt x="689" y="339"/>
                    <a:pt x="689" y="339"/>
                  </a:cubicBezTo>
                  <a:cubicBezTo>
                    <a:pt x="689" y="386"/>
                    <a:pt x="689" y="386"/>
                    <a:pt x="689" y="386"/>
                  </a:cubicBezTo>
                  <a:cubicBezTo>
                    <a:pt x="14" y="386"/>
                    <a:pt x="14" y="386"/>
                    <a:pt x="14" y="386"/>
                  </a:cubicBezTo>
                  <a:lnTo>
                    <a:pt x="14" y="339"/>
                  </a:lnTo>
                  <a:close/>
                  <a:moveTo>
                    <a:pt x="631" y="504"/>
                  </a:moveTo>
                  <a:cubicBezTo>
                    <a:pt x="562" y="504"/>
                    <a:pt x="562" y="504"/>
                    <a:pt x="562" y="504"/>
                  </a:cubicBezTo>
                  <a:cubicBezTo>
                    <a:pt x="562" y="447"/>
                    <a:pt x="562" y="447"/>
                    <a:pt x="562" y="447"/>
                  </a:cubicBezTo>
                  <a:cubicBezTo>
                    <a:pt x="562" y="443"/>
                    <a:pt x="559" y="440"/>
                    <a:pt x="555" y="440"/>
                  </a:cubicBezTo>
                  <a:cubicBezTo>
                    <a:pt x="149" y="440"/>
                    <a:pt x="149" y="440"/>
                    <a:pt x="149" y="440"/>
                  </a:cubicBezTo>
                  <a:cubicBezTo>
                    <a:pt x="145" y="440"/>
                    <a:pt x="142" y="443"/>
                    <a:pt x="142" y="447"/>
                  </a:cubicBezTo>
                  <a:cubicBezTo>
                    <a:pt x="142" y="504"/>
                    <a:pt x="142" y="504"/>
                    <a:pt x="142" y="504"/>
                  </a:cubicBezTo>
                  <a:cubicBezTo>
                    <a:pt x="72" y="504"/>
                    <a:pt x="72" y="504"/>
                    <a:pt x="72" y="504"/>
                  </a:cubicBezTo>
                  <a:cubicBezTo>
                    <a:pt x="19" y="400"/>
                    <a:pt x="19" y="400"/>
                    <a:pt x="19" y="400"/>
                  </a:cubicBezTo>
                  <a:cubicBezTo>
                    <a:pt x="685" y="400"/>
                    <a:pt x="685" y="400"/>
                    <a:pt x="685" y="400"/>
                  </a:cubicBezTo>
                  <a:lnTo>
                    <a:pt x="631" y="504"/>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35" name="34 Grupo"/>
          <p:cNvGrpSpPr/>
          <p:nvPr/>
        </p:nvGrpSpPr>
        <p:grpSpPr>
          <a:xfrm>
            <a:off x="6722302" y="1567597"/>
            <a:ext cx="560928" cy="560928"/>
            <a:chOff x="6722302" y="1729615"/>
            <a:chExt cx="560928" cy="560928"/>
          </a:xfrm>
        </p:grpSpPr>
        <p:sp>
          <p:nvSpPr>
            <p:cNvPr id="36" name="Oval 18"/>
            <p:cNvSpPr>
              <a:spLocks noChangeArrowheads="1"/>
            </p:cNvSpPr>
            <p:nvPr/>
          </p:nvSpPr>
          <p:spPr bwMode="auto">
            <a:xfrm>
              <a:off x="6722302" y="1729615"/>
              <a:ext cx="560928" cy="560928"/>
            </a:xfrm>
            <a:prstGeom prst="ellipse">
              <a:avLst/>
            </a:prstGeom>
            <a:solidFill>
              <a:srgbClr val="F9C216"/>
            </a:solidFill>
            <a:ln>
              <a:noFill/>
            </a:ln>
          </p:spPr>
          <p:txBody>
            <a:bodyPr vert="horz" wrap="square" lIns="68580" tIns="34290" rIns="68580" bIns="34290" numCol="1" anchor="t" anchorCtr="0" compatLnSpc="1">
              <a:prstTxWarp prst="textNoShape">
                <a:avLst/>
              </a:prstTxWarp>
            </a:bodyPr>
            <a:lstStyle/>
            <a:p>
              <a:endParaRPr lang="en-US"/>
            </a:p>
          </p:txBody>
        </p:sp>
        <p:sp>
          <p:nvSpPr>
            <p:cNvPr id="37" name="Freeform 121"/>
            <p:cNvSpPr>
              <a:spLocks noEditPoints="1"/>
            </p:cNvSpPr>
            <p:nvPr/>
          </p:nvSpPr>
          <p:spPr bwMode="auto">
            <a:xfrm>
              <a:off x="6797307" y="1837630"/>
              <a:ext cx="402524" cy="327818"/>
            </a:xfrm>
            <a:custGeom>
              <a:avLst/>
              <a:gdLst>
                <a:gd name="T0" fmla="*/ 333 w 703"/>
                <a:gd name="T1" fmla="*/ 406 h 572"/>
                <a:gd name="T2" fmla="*/ 198 w 703"/>
                <a:gd name="T3" fmla="*/ 553 h 572"/>
                <a:gd name="T4" fmla="*/ 157 w 703"/>
                <a:gd name="T5" fmla="*/ 568 h 572"/>
                <a:gd name="T6" fmla="*/ 79 w 703"/>
                <a:gd name="T7" fmla="*/ 460 h 572"/>
                <a:gd name="T8" fmla="*/ 207 w 703"/>
                <a:gd name="T9" fmla="*/ 350 h 572"/>
                <a:gd name="T10" fmla="*/ 112 w 703"/>
                <a:gd name="T11" fmla="*/ 218 h 572"/>
                <a:gd name="T12" fmla="*/ 17 w 703"/>
                <a:gd name="T13" fmla="*/ 75 h 572"/>
                <a:gd name="T14" fmla="*/ 82 w 703"/>
                <a:gd name="T15" fmla="*/ 129 h 572"/>
                <a:gd name="T16" fmla="*/ 76 w 703"/>
                <a:gd name="T17" fmla="*/ 24 h 572"/>
                <a:gd name="T18" fmla="*/ 112 w 703"/>
                <a:gd name="T19" fmla="*/ 8 h 572"/>
                <a:gd name="T20" fmla="*/ 317 w 703"/>
                <a:gd name="T21" fmla="*/ 245 h 572"/>
                <a:gd name="T22" fmla="*/ 381 w 703"/>
                <a:gd name="T23" fmla="*/ 208 h 572"/>
                <a:gd name="T24" fmla="*/ 400 w 703"/>
                <a:gd name="T25" fmla="*/ 75 h 572"/>
                <a:gd name="T26" fmla="*/ 300 w 703"/>
                <a:gd name="T27" fmla="*/ 32 h 572"/>
                <a:gd name="T28" fmla="*/ 563 w 703"/>
                <a:gd name="T29" fmla="*/ 80 h 572"/>
                <a:gd name="T30" fmla="*/ 609 w 703"/>
                <a:gd name="T31" fmla="*/ 172 h 572"/>
                <a:gd name="T32" fmla="*/ 695 w 703"/>
                <a:gd name="T33" fmla="*/ 219 h 572"/>
                <a:gd name="T34" fmla="*/ 611 w 703"/>
                <a:gd name="T35" fmla="*/ 324 h 572"/>
                <a:gd name="T36" fmla="*/ 557 w 703"/>
                <a:gd name="T37" fmla="*/ 265 h 572"/>
                <a:gd name="T38" fmla="*/ 439 w 703"/>
                <a:gd name="T39" fmla="*/ 265 h 572"/>
                <a:gd name="T40" fmla="*/ 402 w 703"/>
                <a:gd name="T41" fmla="*/ 330 h 572"/>
                <a:gd name="T42" fmla="*/ 555 w 703"/>
                <a:gd name="T43" fmla="*/ 556 h 572"/>
                <a:gd name="T44" fmla="*/ 338 w 703"/>
                <a:gd name="T45" fmla="*/ 392 h 572"/>
                <a:gd name="T46" fmla="*/ 545 w 703"/>
                <a:gd name="T47" fmla="*/ 546 h 572"/>
                <a:gd name="T48" fmla="*/ 387 w 703"/>
                <a:gd name="T49" fmla="*/ 336 h 572"/>
                <a:gd name="T50" fmla="*/ 425 w 703"/>
                <a:gd name="T51" fmla="*/ 276 h 572"/>
                <a:gd name="T52" fmla="*/ 423 w 703"/>
                <a:gd name="T53" fmla="*/ 265 h 572"/>
                <a:gd name="T54" fmla="*/ 560 w 703"/>
                <a:gd name="T55" fmla="*/ 217 h 572"/>
                <a:gd name="T56" fmla="*/ 606 w 703"/>
                <a:gd name="T57" fmla="*/ 308 h 572"/>
                <a:gd name="T58" fmla="*/ 685 w 703"/>
                <a:gd name="T59" fmla="*/ 229 h 572"/>
                <a:gd name="T60" fmla="*/ 644 w 703"/>
                <a:gd name="T61" fmla="*/ 193 h 572"/>
                <a:gd name="T62" fmla="*/ 594 w 703"/>
                <a:gd name="T63" fmla="*/ 142 h 572"/>
                <a:gd name="T64" fmla="*/ 314 w 703"/>
                <a:gd name="T65" fmla="*/ 28 h 572"/>
                <a:gd name="T66" fmla="*/ 324 w 703"/>
                <a:gd name="T67" fmla="*/ 29 h 572"/>
                <a:gd name="T68" fmla="*/ 414 w 703"/>
                <a:gd name="T69" fmla="*/ 195 h 572"/>
                <a:gd name="T70" fmla="*/ 377 w 703"/>
                <a:gd name="T71" fmla="*/ 222 h 572"/>
                <a:gd name="T72" fmla="*/ 359 w 703"/>
                <a:gd name="T73" fmla="*/ 230 h 572"/>
                <a:gd name="T74" fmla="*/ 200 w 703"/>
                <a:gd name="T75" fmla="*/ 148 h 572"/>
                <a:gd name="T76" fmla="*/ 112 w 703"/>
                <a:gd name="T77" fmla="*/ 22 h 572"/>
                <a:gd name="T78" fmla="*/ 131 w 703"/>
                <a:gd name="T79" fmla="*/ 132 h 572"/>
                <a:gd name="T80" fmla="*/ 22 w 703"/>
                <a:gd name="T81" fmla="*/ 95 h 572"/>
                <a:gd name="T82" fmla="*/ 140 w 703"/>
                <a:gd name="T83" fmla="*/ 199 h 572"/>
                <a:gd name="T84" fmla="*/ 255 w 703"/>
                <a:gd name="T85" fmla="*/ 318 h 572"/>
                <a:gd name="T86" fmla="*/ 98 w 703"/>
                <a:gd name="T87" fmla="*/ 464 h 572"/>
                <a:gd name="T88" fmla="*/ 142 w 703"/>
                <a:gd name="T89" fmla="*/ 533 h 572"/>
                <a:gd name="T90" fmla="*/ 178 w 703"/>
                <a:gd name="T91" fmla="*/ 557 h 572"/>
                <a:gd name="T92" fmla="*/ 299 w 703"/>
                <a:gd name="T93" fmla="*/ 417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3" h="572">
                  <a:moveTo>
                    <a:pt x="518" y="572"/>
                  </a:moveTo>
                  <a:cubicBezTo>
                    <a:pt x="505" y="572"/>
                    <a:pt x="494" y="568"/>
                    <a:pt x="486" y="559"/>
                  </a:cubicBezTo>
                  <a:cubicBezTo>
                    <a:pt x="333" y="406"/>
                    <a:pt x="333" y="406"/>
                    <a:pt x="333" y="406"/>
                  </a:cubicBezTo>
                  <a:cubicBezTo>
                    <a:pt x="324" y="414"/>
                    <a:pt x="316" y="421"/>
                    <a:pt x="308" y="428"/>
                  </a:cubicBezTo>
                  <a:cubicBezTo>
                    <a:pt x="296" y="438"/>
                    <a:pt x="285" y="448"/>
                    <a:pt x="272" y="461"/>
                  </a:cubicBezTo>
                  <a:cubicBezTo>
                    <a:pt x="252" y="481"/>
                    <a:pt x="216" y="530"/>
                    <a:pt x="198" y="553"/>
                  </a:cubicBezTo>
                  <a:cubicBezTo>
                    <a:pt x="190" y="565"/>
                    <a:pt x="188" y="567"/>
                    <a:pt x="187" y="568"/>
                  </a:cubicBezTo>
                  <a:cubicBezTo>
                    <a:pt x="184" y="571"/>
                    <a:pt x="177" y="572"/>
                    <a:pt x="172" y="572"/>
                  </a:cubicBezTo>
                  <a:cubicBezTo>
                    <a:pt x="167" y="572"/>
                    <a:pt x="160" y="571"/>
                    <a:pt x="157" y="568"/>
                  </a:cubicBezTo>
                  <a:cubicBezTo>
                    <a:pt x="155" y="566"/>
                    <a:pt x="145" y="556"/>
                    <a:pt x="132" y="543"/>
                  </a:cubicBezTo>
                  <a:cubicBezTo>
                    <a:pt x="132" y="543"/>
                    <a:pt x="83" y="494"/>
                    <a:pt x="79" y="490"/>
                  </a:cubicBezTo>
                  <a:cubicBezTo>
                    <a:pt x="74" y="484"/>
                    <a:pt x="73" y="466"/>
                    <a:pt x="79" y="460"/>
                  </a:cubicBezTo>
                  <a:cubicBezTo>
                    <a:pt x="80" y="459"/>
                    <a:pt x="82" y="457"/>
                    <a:pt x="90" y="452"/>
                  </a:cubicBezTo>
                  <a:cubicBezTo>
                    <a:pt x="108" y="441"/>
                    <a:pt x="144" y="418"/>
                    <a:pt x="163" y="398"/>
                  </a:cubicBezTo>
                  <a:cubicBezTo>
                    <a:pt x="176" y="385"/>
                    <a:pt x="191" y="368"/>
                    <a:pt x="207" y="350"/>
                  </a:cubicBezTo>
                  <a:cubicBezTo>
                    <a:pt x="218" y="338"/>
                    <a:pt x="229" y="325"/>
                    <a:pt x="240" y="314"/>
                  </a:cubicBezTo>
                  <a:cubicBezTo>
                    <a:pt x="140" y="214"/>
                    <a:pt x="140" y="214"/>
                    <a:pt x="140" y="214"/>
                  </a:cubicBezTo>
                  <a:cubicBezTo>
                    <a:pt x="131" y="216"/>
                    <a:pt x="121" y="218"/>
                    <a:pt x="112" y="218"/>
                  </a:cubicBezTo>
                  <a:cubicBezTo>
                    <a:pt x="84" y="218"/>
                    <a:pt x="57" y="207"/>
                    <a:pt x="37" y="187"/>
                  </a:cubicBezTo>
                  <a:cubicBezTo>
                    <a:pt x="9" y="159"/>
                    <a:pt x="0" y="118"/>
                    <a:pt x="12" y="80"/>
                  </a:cubicBezTo>
                  <a:cubicBezTo>
                    <a:pt x="13" y="77"/>
                    <a:pt x="15" y="76"/>
                    <a:pt x="17" y="75"/>
                  </a:cubicBezTo>
                  <a:cubicBezTo>
                    <a:pt x="19" y="74"/>
                    <a:pt x="22" y="75"/>
                    <a:pt x="24" y="77"/>
                  </a:cubicBezTo>
                  <a:cubicBezTo>
                    <a:pt x="75" y="128"/>
                    <a:pt x="75" y="128"/>
                    <a:pt x="75" y="128"/>
                  </a:cubicBezTo>
                  <a:cubicBezTo>
                    <a:pt x="76" y="129"/>
                    <a:pt x="78" y="129"/>
                    <a:pt x="82" y="129"/>
                  </a:cubicBezTo>
                  <a:cubicBezTo>
                    <a:pt x="96" y="129"/>
                    <a:pt x="117" y="125"/>
                    <a:pt x="121" y="122"/>
                  </a:cubicBezTo>
                  <a:cubicBezTo>
                    <a:pt x="125" y="115"/>
                    <a:pt x="129" y="83"/>
                    <a:pt x="127" y="76"/>
                  </a:cubicBezTo>
                  <a:cubicBezTo>
                    <a:pt x="76" y="24"/>
                    <a:pt x="76" y="24"/>
                    <a:pt x="76" y="24"/>
                  </a:cubicBezTo>
                  <a:cubicBezTo>
                    <a:pt x="74" y="23"/>
                    <a:pt x="74" y="20"/>
                    <a:pt x="74" y="18"/>
                  </a:cubicBezTo>
                  <a:cubicBezTo>
                    <a:pt x="75" y="15"/>
                    <a:pt x="77" y="14"/>
                    <a:pt x="79" y="13"/>
                  </a:cubicBezTo>
                  <a:cubicBezTo>
                    <a:pt x="89" y="9"/>
                    <a:pt x="101" y="8"/>
                    <a:pt x="112" y="8"/>
                  </a:cubicBezTo>
                  <a:cubicBezTo>
                    <a:pt x="140" y="8"/>
                    <a:pt x="166" y="18"/>
                    <a:pt x="186" y="38"/>
                  </a:cubicBezTo>
                  <a:cubicBezTo>
                    <a:pt x="213" y="65"/>
                    <a:pt x="223" y="104"/>
                    <a:pt x="213" y="141"/>
                  </a:cubicBezTo>
                  <a:cubicBezTo>
                    <a:pt x="317" y="245"/>
                    <a:pt x="317" y="245"/>
                    <a:pt x="317" y="245"/>
                  </a:cubicBezTo>
                  <a:cubicBezTo>
                    <a:pt x="330" y="235"/>
                    <a:pt x="342" y="226"/>
                    <a:pt x="351" y="219"/>
                  </a:cubicBezTo>
                  <a:cubicBezTo>
                    <a:pt x="356" y="215"/>
                    <a:pt x="360" y="212"/>
                    <a:pt x="362" y="211"/>
                  </a:cubicBezTo>
                  <a:cubicBezTo>
                    <a:pt x="368" y="206"/>
                    <a:pt x="375" y="205"/>
                    <a:pt x="381" y="208"/>
                  </a:cubicBezTo>
                  <a:cubicBezTo>
                    <a:pt x="387" y="203"/>
                    <a:pt x="387" y="203"/>
                    <a:pt x="387" y="203"/>
                  </a:cubicBezTo>
                  <a:cubicBezTo>
                    <a:pt x="404" y="185"/>
                    <a:pt x="404" y="185"/>
                    <a:pt x="404" y="185"/>
                  </a:cubicBezTo>
                  <a:cubicBezTo>
                    <a:pt x="424" y="165"/>
                    <a:pt x="450" y="125"/>
                    <a:pt x="400" y="75"/>
                  </a:cubicBezTo>
                  <a:cubicBezTo>
                    <a:pt x="369" y="45"/>
                    <a:pt x="332" y="43"/>
                    <a:pt x="324" y="43"/>
                  </a:cubicBezTo>
                  <a:cubicBezTo>
                    <a:pt x="321" y="43"/>
                    <a:pt x="319" y="43"/>
                    <a:pt x="318" y="43"/>
                  </a:cubicBezTo>
                  <a:cubicBezTo>
                    <a:pt x="310" y="45"/>
                    <a:pt x="302" y="40"/>
                    <a:pt x="300" y="32"/>
                  </a:cubicBezTo>
                  <a:cubicBezTo>
                    <a:pt x="299" y="25"/>
                    <a:pt x="301" y="19"/>
                    <a:pt x="307" y="16"/>
                  </a:cubicBezTo>
                  <a:cubicBezTo>
                    <a:pt x="325" y="6"/>
                    <a:pt x="354" y="0"/>
                    <a:pt x="383" y="0"/>
                  </a:cubicBezTo>
                  <a:cubicBezTo>
                    <a:pt x="429" y="0"/>
                    <a:pt x="497" y="14"/>
                    <a:pt x="563" y="80"/>
                  </a:cubicBezTo>
                  <a:cubicBezTo>
                    <a:pt x="593" y="110"/>
                    <a:pt x="606" y="127"/>
                    <a:pt x="608" y="140"/>
                  </a:cubicBezTo>
                  <a:cubicBezTo>
                    <a:pt x="609" y="146"/>
                    <a:pt x="608" y="152"/>
                    <a:pt x="608" y="157"/>
                  </a:cubicBezTo>
                  <a:cubicBezTo>
                    <a:pt x="607" y="164"/>
                    <a:pt x="607" y="169"/>
                    <a:pt x="609" y="172"/>
                  </a:cubicBezTo>
                  <a:cubicBezTo>
                    <a:pt x="617" y="179"/>
                    <a:pt x="627" y="181"/>
                    <a:pt x="642" y="179"/>
                  </a:cubicBezTo>
                  <a:cubicBezTo>
                    <a:pt x="649" y="178"/>
                    <a:pt x="657" y="181"/>
                    <a:pt x="662" y="186"/>
                  </a:cubicBezTo>
                  <a:cubicBezTo>
                    <a:pt x="695" y="219"/>
                    <a:pt x="695" y="219"/>
                    <a:pt x="695" y="219"/>
                  </a:cubicBezTo>
                  <a:cubicBezTo>
                    <a:pt x="703" y="227"/>
                    <a:pt x="703" y="240"/>
                    <a:pt x="695" y="249"/>
                  </a:cubicBezTo>
                  <a:cubicBezTo>
                    <a:pt x="626" y="318"/>
                    <a:pt x="626" y="318"/>
                    <a:pt x="626" y="318"/>
                  </a:cubicBezTo>
                  <a:cubicBezTo>
                    <a:pt x="622" y="322"/>
                    <a:pt x="616" y="324"/>
                    <a:pt x="611" y="324"/>
                  </a:cubicBezTo>
                  <a:cubicBezTo>
                    <a:pt x="605" y="324"/>
                    <a:pt x="600" y="322"/>
                    <a:pt x="596" y="318"/>
                  </a:cubicBezTo>
                  <a:cubicBezTo>
                    <a:pt x="563" y="285"/>
                    <a:pt x="563" y="285"/>
                    <a:pt x="563" y="285"/>
                  </a:cubicBezTo>
                  <a:cubicBezTo>
                    <a:pt x="558" y="280"/>
                    <a:pt x="556" y="273"/>
                    <a:pt x="557" y="265"/>
                  </a:cubicBezTo>
                  <a:cubicBezTo>
                    <a:pt x="561" y="247"/>
                    <a:pt x="558" y="235"/>
                    <a:pt x="550" y="227"/>
                  </a:cubicBezTo>
                  <a:cubicBezTo>
                    <a:pt x="537" y="214"/>
                    <a:pt x="528" y="210"/>
                    <a:pt x="512" y="212"/>
                  </a:cubicBezTo>
                  <a:cubicBezTo>
                    <a:pt x="498" y="214"/>
                    <a:pt x="471" y="234"/>
                    <a:pt x="439" y="265"/>
                  </a:cubicBezTo>
                  <a:cubicBezTo>
                    <a:pt x="442" y="272"/>
                    <a:pt x="442" y="279"/>
                    <a:pt x="436" y="285"/>
                  </a:cubicBezTo>
                  <a:cubicBezTo>
                    <a:pt x="435" y="287"/>
                    <a:pt x="432" y="291"/>
                    <a:pt x="428" y="296"/>
                  </a:cubicBezTo>
                  <a:cubicBezTo>
                    <a:pt x="421" y="305"/>
                    <a:pt x="412" y="317"/>
                    <a:pt x="402" y="330"/>
                  </a:cubicBezTo>
                  <a:cubicBezTo>
                    <a:pt x="559" y="487"/>
                    <a:pt x="559" y="487"/>
                    <a:pt x="559" y="487"/>
                  </a:cubicBezTo>
                  <a:cubicBezTo>
                    <a:pt x="567" y="496"/>
                    <a:pt x="572" y="508"/>
                    <a:pt x="571" y="521"/>
                  </a:cubicBezTo>
                  <a:cubicBezTo>
                    <a:pt x="570" y="534"/>
                    <a:pt x="565" y="546"/>
                    <a:pt x="555" y="556"/>
                  </a:cubicBezTo>
                  <a:cubicBezTo>
                    <a:pt x="545" y="566"/>
                    <a:pt x="531" y="572"/>
                    <a:pt x="518" y="572"/>
                  </a:cubicBezTo>
                  <a:close/>
                  <a:moveTo>
                    <a:pt x="333" y="390"/>
                  </a:moveTo>
                  <a:cubicBezTo>
                    <a:pt x="335" y="390"/>
                    <a:pt x="337" y="390"/>
                    <a:pt x="338" y="392"/>
                  </a:cubicBezTo>
                  <a:cubicBezTo>
                    <a:pt x="496" y="550"/>
                    <a:pt x="496" y="550"/>
                    <a:pt x="496" y="550"/>
                  </a:cubicBezTo>
                  <a:cubicBezTo>
                    <a:pt x="502" y="555"/>
                    <a:pt x="509" y="558"/>
                    <a:pt x="518" y="558"/>
                  </a:cubicBezTo>
                  <a:cubicBezTo>
                    <a:pt x="527" y="558"/>
                    <a:pt x="538" y="554"/>
                    <a:pt x="545" y="546"/>
                  </a:cubicBezTo>
                  <a:cubicBezTo>
                    <a:pt x="552" y="539"/>
                    <a:pt x="557" y="530"/>
                    <a:pt x="557" y="520"/>
                  </a:cubicBezTo>
                  <a:cubicBezTo>
                    <a:pt x="558" y="511"/>
                    <a:pt x="555" y="503"/>
                    <a:pt x="549" y="497"/>
                  </a:cubicBezTo>
                  <a:cubicBezTo>
                    <a:pt x="387" y="336"/>
                    <a:pt x="387" y="336"/>
                    <a:pt x="387" y="336"/>
                  </a:cubicBezTo>
                  <a:cubicBezTo>
                    <a:pt x="385" y="333"/>
                    <a:pt x="385" y="329"/>
                    <a:pt x="387" y="326"/>
                  </a:cubicBezTo>
                  <a:cubicBezTo>
                    <a:pt x="399" y="312"/>
                    <a:pt x="409" y="297"/>
                    <a:pt x="416" y="288"/>
                  </a:cubicBezTo>
                  <a:cubicBezTo>
                    <a:pt x="421" y="282"/>
                    <a:pt x="424" y="278"/>
                    <a:pt x="425" y="276"/>
                  </a:cubicBezTo>
                  <a:cubicBezTo>
                    <a:pt x="428" y="274"/>
                    <a:pt x="428" y="272"/>
                    <a:pt x="425" y="270"/>
                  </a:cubicBezTo>
                  <a:cubicBezTo>
                    <a:pt x="425" y="270"/>
                    <a:pt x="425" y="269"/>
                    <a:pt x="425" y="269"/>
                  </a:cubicBezTo>
                  <a:cubicBezTo>
                    <a:pt x="423" y="268"/>
                    <a:pt x="423" y="267"/>
                    <a:pt x="423" y="265"/>
                  </a:cubicBezTo>
                  <a:cubicBezTo>
                    <a:pt x="422" y="263"/>
                    <a:pt x="423" y="261"/>
                    <a:pt x="425" y="259"/>
                  </a:cubicBezTo>
                  <a:cubicBezTo>
                    <a:pt x="451" y="233"/>
                    <a:pt x="487" y="201"/>
                    <a:pt x="511" y="198"/>
                  </a:cubicBezTo>
                  <a:cubicBezTo>
                    <a:pt x="534" y="196"/>
                    <a:pt x="547" y="204"/>
                    <a:pt x="560" y="217"/>
                  </a:cubicBezTo>
                  <a:cubicBezTo>
                    <a:pt x="571" y="228"/>
                    <a:pt x="575" y="245"/>
                    <a:pt x="571" y="267"/>
                  </a:cubicBezTo>
                  <a:cubicBezTo>
                    <a:pt x="571" y="269"/>
                    <a:pt x="570" y="273"/>
                    <a:pt x="573" y="275"/>
                  </a:cubicBezTo>
                  <a:cubicBezTo>
                    <a:pt x="606" y="308"/>
                    <a:pt x="606" y="308"/>
                    <a:pt x="606" y="308"/>
                  </a:cubicBezTo>
                  <a:cubicBezTo>
                    <a:pt x="608" y="310"/>
                    <a:pt x="613" y="310"/>
                    <a:pt x="616" y="308"/>
                  </a:cubicBezTo>
                  <a:cubicBezTo>
                    <a:pt x="685" y="239"/>
                    <a:pt x="685" y="239"/>
                    <a:pt x="685" y="239"/>
                  </a:cubicBezTo>
                  <a:cubicBezTo>
                    <a:pt x="687" y="236"/>
                    <a:pt x="687" y="232"/>
                    <a:pt x="685" y="229"/>
                  </a:cubicBezTo>
                  <a:cubicBezTo>
                    <a:pt x="652" y="196"/>
                    <a:pt x="652" y="196"/>
                    <a:pt x="652" y="196"/>
                  </a:cubicBezTo>
                  <a:cubicBezTo>
                    <a:pt x="650" y="194"/>
                    <a:pt x="647" y="193"/>
                    <a:pt x="645" y="193"/>
                  </a:cubicBezTo>
                  <a:cubicBezTo>
                    <a:pt x="645" y="193"/>
                    <a:pt x="644" y="193"/>
                    <a:pt x="644" y="193"/>
                  </a:cubicBezTo>
                  <a:cubicBezTo>
                    <a:pt x="624" y="196"/>
                    <a:pt x="610" y="192"/>
                    <a:pt x="600" y="182"/>
                  </a:cubicBezTo>
                  <a:cubicBezTo>
                    <a:pt x="592" y="174"/>
                    <a:pt x="593" y="164"/>
                    <a:pt x="594" y="155"/>
                  </a:cubicBezTo>
                  <a:cubicBezTo>
                    <a:pt x="594" y="151"/>
                    <a:pt x="595" y="146"/>
                    <a:pt x="594" y="142"/>
                  </a:cubicBezTo>
                  <a:cubicBezTo>
                    <a:pt x="592" y="129"/>
                    <a:pt x="563" y="100"/>
                    <a:pt x="553" y="90"/>
                  </a:cubicBezTo>
                  <a:cubicBezTo>
                    <a:pt x="490" y="27"/>
                    <a:pt x="426" y="14"/>
                    <a:pt x="383" y="14"/>
                  </a:cubicBezTo>
                  <a:cubicBezTo>
                    <a:pt x="351" y="14"/>
                    <a:pt x="326" y="21"/>
                    <a:pt x="314" y="28"/>
                  </a:cubicBezTo>
                  <a:cubicBezTo>
                    <a:pt x="314" y="28"/>
                    <a:pt x="314" y="29"/>
                    <a:pt x="314" y="29"/>
                  </a:cubicBezTo>
                  <a:cubicBezTo>
                    <a:pt x="315" y="30"/>
                    <a:pt x="315" y="30"/>
                    <a:pt x="315" y="30"/>
                  </a:cubicBezTo>
                  <a:cubicBezTo>
                    <a:pt x="318" y="29"/>
                    <a:pt x="321" y="29"/>
                    <a:pt x="324" y="29"/>
                  </a:cubicBezTo>
                  <a:cubicBezTo>
                    <a:pt x="333" y="29"/>
                    <a:pt x="375" y="31"/>
                    <a:pt x="410" y="65"/>
                  </a:cubicBezTo>
                  <a:cubicBezTo>
                    <a:pt x="435" y="90"/>
                    <a:pt x="446" y="116"/>
                    <a:pt x="442" y="143"/>
                  </a:cubicBezTo>
                  <a:cubicBezTo>
                    <a:pt x="439" y="168"/>
                    <a:pt x="423" y="186"/>
                    <a:pt x="414" y="195"/>
                  </a:cubicBezTo>
                  <a:cubicBezTo>
                    <a:pt x="396" y="213"/>
                    <a:pt x="396" y="213"/>
                    <a:pt x="396" y="213"/>
                  </a:cubicBezTo>
                  <a:cubicBezTo>
                    <a:pt x="387" y="222"/>
                    <a:pt x="387" y="222"/>
                    <a:pt x="387" y="222"/>
                  </a:cubicBezTo>
                  <a:cubicBezTo>
                    <a:pt x="384" y="224"/>
                    <a:pt x="380" y="224"/>
                    <a:pt x="377" y="222"/>
                  </a:cubicBezTo>
                  <a:cubicBezTo>
                    <a:pt x="376" y="221"/>
                    <a:pt x="375" y="220"/>
                    <a:pt x="374" y="220"/>
                  </a:cubicBezTo>
                  <a:cubicBezTo>
                    <a:pt x="373" y="220"/>
                    <a:pt x="372" y="220"/>
                    <a:pt x="371" y="222"/>
                  </a:cubicBezTo>
                  <a:cubicBezTo>
                    <a:pt x="369" y="223"/>
                    <a:pt x="365" y="226"/>
                    <a:pt x="359" y="230"/>
                  </a:cubicBezTo>
                  <a:cubicBezTo>
                    <a:pt x="350" y="237"/>
                    <a:pt x="336" y="248"/>
                    <a:pt x="321" y="260"/>
                  </a:cubicBezTo>
                  <a:cubicBezTo>
                    <a:pt x="318" y="262"/>
                    <a:pt x="314" y="262"/>
                    <a:pt x="311" y="260"/>
                  </a:cubicBezTo>
                  <a:cubicBezTo>
                    <a:pt x="200" y="148"/>
                    <a:pt x="200" y="148"/>
                    <a:pt x="200" y="148"/>
                  </a:cubicBezTo>
                  <a:cubicBezTo>
                    <a:pt x="198" y="146"/>
                    <a:pt x="197" y="144"/>
                    <a:pt x="198" y="141"/>
                  </a:cubicBezTo>
                  <a:cubicBezTo>
                    <a:pt x="209" y="108"/>
                    <a:pt x="201" y="73"/>
                    <a:pt x="176" y="48"/>
                  </a:cubicBezTo>
                  <a:cubicBezTo>
                    <a:pt x="159" y="31"/>
                    <a:pt x="136" y="22"/>
                    <a:pt x="112" y="22"/>
                  </a:cubicBezTo>
                  <a:cubicBezTo>
                    <a:pt x="106" y="22"/>
                    <a:pt x="100" y="22"/>
                    <a:pt x="95" y="23"/>
                  </a:cubicBezTo>
                  <a:cubicBezTo>
                    <a:pt x="138" y="66"/>
                    <a:pt x="138" y="66"/>
                    <a:pt x="138" y="66"/>
                  </a:cubicBezTo>
                  <a:cubicBezTo>
                    <a:pt x="147" y="75"/>
                    <a:pt x="138" y="125"/>
                    <a:pt x="131" y="132"/>
                  </a:cubicBezTo>
                  <a:cubicBezTo>
                    <a:pt x="124" y="139"/>
                    <a:pt x="95" y="143"/>
                    <a:pt x="82" y="143"/>
                  </a:cubicBezTo>
                  <a:cubicBezTo>
                    <a:pt x="73" y="143"/>
                    <a:pt x="69" y="142"/>
                    <a:pt x="66" y="139"/>
                  </a:cubicBezTo>
                  <a:cubicBezTo>
                    <a:pt x="22" y="95"/>
                    <a:pt x="22" y="95"/>
                    <a:pt x="22" y="95"/>
                  </a:cubicBezTo>
                  <a:cubicBezTo>
                    <a:pt x="17" y="125"/>
                    <a:pt x="26" y="155"/>
                    <a:pt x="47" y="177"/>
                  </a:cubicBezTo>
                  <a:cubicBezTo>
                    <a:pt x="65" y="194"/>
                    <a:pt x="87" y="204"/>
                    <a:pt x="112" y="204"/>
                  </a:cubicBezTo>
                  <a:cubicBezTo>
                    <a:pt x="121" y="204"/>
                    <a:pt x="131" y="202"/>
                    <a:pt x="140" y="199"/>
                  </a:cubicBezTo>
                  <a:cubicBezTo>
                    <a:pt x="143" y="198"/>
                    <a:pt x="145" y="199"/>
                    <a:pt x="147" y="201"/>
                  </a:cubicBezTo>
                  <a:cubicBezTo>
                    <a:pt x="255" y="308"/>
                    <a:pt x="255" y="308"/>
                    <a:pt x="255" y="308"/>
                  </a:cubicBezTo>
                  <a:cubicBezTo>
                    <a:pt x="258" y="311"/>
                    <a:pt x="258" y="315"/>
                    <a:pt x="255" y="318"/>
                  </a:cubicBezTo>
                  <a:cubicBezTo>
                    <a:pt x="243" y="331"/>
                    <a:pt x="230" y="346"/>
                    <a:pt x="217" y="360"/>
                  </a:cubicBezTo>
                  <a:cubicBezTo>
                    <a:pt x="201" y="378"/>
                    <a:pt x="186" y="395"/>
                    <a:pt x="173" y="408"/>
                  </a:cubicBezTo>
                  <a:cubicBezTo>
                    <a:pt x="152" y="428"/>
                    <a:pt x="116" y="452"/>
                    <a:pt x="98" y="464"/>
                  </a:cubicBezTo>
                  <a:cubicBezTo>
                    <a:pt x="95" y="466"/>
                    <a:pt x="91" y="468"/>
                    <a:pt x="89" y="469"/>
                  </a:cubicBezTo>
                  <a:cubicBezTo>
                    <a:pt x="89" y="472"/>
                    <a:pt x="89" y="479"/>
                    <a:pt x="90" y="481"/>
                  </a:cubicBezTo>
                  <a:cubicBezTo>
                    <a:pt x="95" y="486"/>
                    <a:pt x="142" y="533"/>
                    <a:pt x="142" y="533"/>
                  </a:cubicBezTo>
                  <a:cubicBezTo>
                    <a:pt x="154" y="545"/>
                    <a:pt x="164" y="555"/>
                    <a:pt x="166" y="557"/>
                  </a:cubicBezTo>
                  <a:cubicBezTo>
                    <a:pt x="167" y="558"/>
                    <a:pt x="169" y="558"/>
                    <a:pt x="172" y="558"/>
                  </a:cubicBezTo>
                  <a:cubicBezTo>
                    <a:pt x="175" y="558"/>
                    <a:pt x="177" y="558"/>
                    <a:pt x="178" y="557"/>
                  </a:cubicBezTo>
                  <a:cubicBezTo>
                    <a:pt x="179" y="556"/>
                    <a:pt x="183" y="551"/>
                    <a:pt x="187" y="545"/>
                  </a:cubicBezTo>
                  <a:cubicBezTo>
                    <a:pt x="204" y="521"/>
                    <a:pt x="241" y="472"/>
                    <a:pt x="262" y="451"/>
                  </a:cubicBezTo>
                  <a:cubicBezTo>
                    <a:pt x="275" y="438"/>
                    <a:pt x="287" y="428"/>
                    <a:pt x="299" y="417"/>
                  </a:cubicBezTo>
                  <a:cubicBezTo>
                    <a:pt x="309" y="409"/>
                    <a:pt x="318" y="401"/>
                    <a:pt x="329" y="392"/>
                  </a:cubicBezTo>
                  <a:cubicBezTo>
                    <a:pt x="330" y="390"/>
                    <a:pt x="332" y="390"/>
                    <a:pt x="333" y="39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1908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par>
                          <p:cTn id="92" fill="hold">
                            <p:stCondLst>
                              <p:cond delay="8000"/>
                            </p:stCondLst>
                            <p:childTnLst>
                              <p:par>
                                <p:cTn id="93" presetID="53" presetClass="entr" presetSubtype="16"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8500"/>
                            </p:stCondLst>
                            <p:childTnLst>
                              <p:par>
                                <p:cTn id="99" presetID="53" presetClass="entr" presetSubtype="16"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 fill="hold"/>
                                        <p:tgtEl>
                                          <p:spTgt spid="25"/>
                                        </p:tgtEl>
                                        <p:attrNameLst>
                                          <p:attrName>ppt_w</p:attrName>
                                        </p:attrNameLst>
                                      </p:cBhvr>
                                      <p:tavLst>
                                        <p:tav tm="0">
                                          <p:val>
                                            <p:fltVal val="0"/>
                                          </p:val>
                                        </p:tav>
                                        <p:tav tm="100000">
                                          <p:val>
                                            <p:strVal val="#ppt_w"/>
                                          </p:val>
                                        </p:tav>
                                      </p:tavLst>
                                    </p:anim>
                                    <p:anim calcmode="lin" valueType="num">
                                      <p:cBhvr>
                                        <p:cTn id="108" dur="500" fill="hold"/>
                                        <p:tgtEl>
                                          <p:spTgt spid="25"/>
                                        </p:tgtEl>
                                        <p:attrNameLst>
                                          <p:attrName>ppt_h</p:attrName>
                                        </p:attrNameLst>
                                      </p:cBhvr>
                                      <p:tavLst>
                                        <p:tav tm="0">
                                          <p:val>
                                            <p:fltVal val="0"/>
                                          </p:val>
                                        </p:tav>
                                        <p:tav tm="100000">
                                          <p:val>
                                            <p:strVal val="#ppt_h"/>
                                          </p:val>
                                        </p:tav>
                                      </p:tavLst>
                                    </p:anim>
                                    <p:animEffect transition="in" filter="fade">
                                      <p:cBhvr>
                                        <p:cTn id="109" dur="500"/>
                                        <p:tgtEl>
                                          <p:spTgt spid="25"/>
                                        </p:tgtEl>
                                      </p:cBhvr>
                                    </p:animEffect>
                                  </p:childTnLst>
                                </p:cTn>
                              </p:par>
                            </p:childTnLst>
                          </p:cTn>
                        </p:par>
                        <p:par>
                          <p:cTn id="110" fill="hold">
                            <p:stCondLst>
                              <p:cond delay="9500"/>
                            </p:stCondLst>
                            <p:childTnLst>
                              <p:par>
                                <p:cTn id="111" presetID="53" presetClass="entr" presetSubtype="16"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p:cTn id="113" dur="500" fill="hold"/>
                                        <p:tgtEl>
                                          <p:spTgt spid="19"/>
                                        </p:tgtEl>
                                        <p:attrNameLst>
                                          <p:attrName>ppt_w</p:attrName>
                                        </p:attrNameLst>
                                      </p:cBhvr>
                                      <p:tavLst>
                                        <p:tav tm="0">
                                          <p:val>
                                            <p:fltVal val="0"/>
                                          </p:val>
                                        </p:tav>
                                        <p:tav tm="100000">
                                          <p:val>
                                            <p:strVal val="#ppt_w"/>
                                          </p:val>
                                        </p:tav>
                                      </p:tavLst>
                                    </p:anim>
                                    <p:anim calcmode="lin" valueType="num">
                                      <p:cBhvr>
                                        <p:cTn id="114" dur="500" fill="hold"/>
                                        <p:tgtEl>
                                          <p:spTgt spid="19"/>
                                        </p:tgtEl>
                                        <p:attrNameLst>
                                          <p:attrName>ppt_h</p:attrName>
                                        </p:attrNameLst>
                                      </p:cBhvr>
                                      <p:tavLst>
                                        <p:tav tm="0">
                                          <p:val>
                                            <p:fltVal val="0"/>
                                          </p:val>
                                        </p:tav>
                                        <p:tav tm="100000">
                                          <p:val>
                                            <p:strVal val="#ppt_h"/>
                                          </p:val>
                                        </p:tav>
                                      </p:tavLst>
                                    </p:anim>
                                    <p:animEffect transition="in" filter="fade">
                                      <p:cBhvr>
                                        <p:cTn id="1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22" grpId="0"/>
      <p:bldP spid="23"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ctangle 397"/>
          <p:cNvSpPr/>
          <p:nvPr/>
        </p:nvSpPr>
        <p:spPr>
          <a:xfrm>
            <a:off x="560081" y="3910823"/>
            <a:ext cx="1143000" cy="246221"/>
          </a:xfrm>
          <a:prstGeom prst="rect">
            <a:avLst/>
          </a:prstGeom>
        </p:spPr>
        <p:txBody>
          <a:bodyPr wrap="square">
            <a:spAutoFit/>
          </a:bodyPr>
          <a:lstStyle/>
          <a:p>
            <a:r>
              <a:rPr lang="ms-MY" sz="1000" dirty="0">
                <a:solidFill>
                  <a:schemeClr val="bg1"/>
                </a:solidFill>
                <a:latin typeface="+mj-lt"/>
                <a:ea typeface="Open Sans Light" pitchFamily="34" charset="0"/>
                <a:cs typeface="Open Sans Light" pitchFamily="34" charset="0"/>
              </a:rPr>
              <a:t>Sales per-years</a:t>
            </a:r>
            <a:endParaRPr lang="en-US" sz="1000" dirty="0">
              <a:solidFill>
                <a:schemeClr val="bg1"/>
              </a:solidFill>
              <a:latin typeface="+mj-lt"/>
            </a:endParaRPr>
          </a:p>
        </p:txBody>
      </p:sp>
      <p:sp>
        <p:nvSpPr>
          <p:cNvPr id="362" name="Rectangle 396"/>
          <p:cNvSpPr/>
          <p:nvPr/>
        </p:nvSpPr>
        <p:spPr>
          <a:xfrm>
            <a:off x="255281" y="4139423"/>
            <a:ext cx="1371600" cy="523220"/>
          </a:xfrm>
          <a:prstGeom prst="rect">
            <a:avLst/>
          </a:prstGeom>
        </p:spPr>
        <p:txBody>
          <a:bodyPr wrap="square" numCol="1" spcCol="356616">
            <a:spAutoFit/>
          </a:bodyPr>
          <a:lstStyle/>
          <a:p>
            <a:pPr indent="-457200"/>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a:t>
            </a:r>
          </a:p>
        </p:txBody>
      </p:sp>
      <p:sp>
        <p:nvSpPr>
          <p:cNvPr id="363" name="Rectangle 398"/>
          <p:cNvSpPr/>
          <p:nvPr/>
        </p:nvSpPr>
        <p:spPr>
          <a:xfrm>
            <a:off x="255281" y="3910823"/>
            <a:ext cx="457200" cy="246221"/>
          </a:xfrm>
          <a:prstGeom prst="rect">
            <a:avLst/>
          </a:prstGeom>
        </p:spPr>
        <p:txBody>
          <a:bodyPr wrap="square">
            <a:spAutoFit/>
          </a:bodyPr>
          <a:lstStyle/>
          <a:p>
            <a:r>
              <a:rPr lang="ms-MY" sz="1000" b="1" dirty="0">
                <a:solidFill>
                  <a:schemeClr val="bg1"/>
                </a:solidFill>
                <a:latin typeface="+mj-lt"/>
                <a:ea typeface="Open Sans Light" pitchFamily="34" charset="0"/>
                <a:cs typeface="Open Sans Light" pitchFamily="34" charset="0"/>
              </a:rPr>
              <a:t>60%</a:t>
            </a:r>
            <a:endParaRPr lang="en-US" sz="1000" b="1" dirty="0">
              <a:solidFill>
                <a:schemeClr val="bg1"/>
              </a:solidFill>
              <a:latin typeface="+mj-lt"/>
            </a:endParaRPr>
          </a:p>
        </p:txBody>
      </p:sp>
      <p:sp>
        <p:nvSpPr>
          <p:cNvPr id="365" name="Rectangle 400"/>
          <p:cNvSpPr/>
          <p:nvPr/>
        </p:nvSpPr>
        <p:spPr>
          <a:xfrm>
            <a:off x="2293755" y="3910823"/>
            <a:ext cx="1143000" cy="246221"/>
          </a:xfrm>
          <a:prstGeom prst="rect">
            <a:avLst/>
          </a:prstGeom>
        </p:spPr>
        <p:txBody>
          <a:bodyPr wrap="square">
            <a:spAutoFit/>
          </a:bodyPr>
          <a:lstStyle/>
          <a:p>
            <a:r>
              <a:rPr lang="ms-MY" sz="1000" dirty="0">
                <a:solidFill>
                  <a:schemeClr val="bg1"/>
                </a:solidFill>
                <a:latin typeface="+mj-lt"/>
                <a:ea typeface="Open Sans Light" pitchFamily="34" charset="0"/>
                <a:cs typeface="Open Sans Light" pitchFamily="34" charset="0"/>
              </a:rPr>
              <a:t>Sales per-years</a:t>
            </a:r>
            <a:endParaRPr lang="en-US" sz="1000" dirty="0">
              <a:solidFill>
                <a:schemeClr val="bg1"/>
              </a:solidFill>
              <a:latin typeface="+mj-lt"/>
            </a:endParaRPr>
          </a:p>
        </p:txBody>
      </p:sp>
      <p:sp>
        <p:nvSpPr>
          <p:cNvPr id="368" name="Rectangle 399"/>
          <p:cNvSpPr/>
          <p:nvPr/>
        </p:nvSpPr>
        <p:spPr>
          <a:xfrm>
            <a:off x="1988955" y="4139423"/>
            <a:ext cx="1371600" cy="523220"/>
          </a:xfrm>
          <a:prstGeom prst="rect">
            <a:avLst/>
          </a:prstGeom>
        </p:spPr>
        <p:txBody>
          <a:bodyPr wrap="square" numCol="1" spcCol="356616">
            <a:spAutoFit/>
          </a:bodyPr>
          <a:lstStyle/>
          <a:p>
            <a:pPr indent="-457200"/>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a:t>
            </a:r>
          </a:p>
        </p:txBody>
      </p:sp>
      <p:sp>
        <p:nvSpPr>
          <p:cNvPr id="369" name="Rectangle 401"/>
          <p:cNvSpPr/>
          <p:nvPr/>
        </p:nvSpPr>
        <p:spPr>
          <a:xfrm>
            <a:off x="1988955" y="3910823"/>
            <a:ext cx="457200" cy="246221"/>
          </a:xfrm>
          <a:prstGeom prst="rect">
            <a:avLst/>
          </a:prstGeom>
        </p:spPr>
        <p:txBody>
          <a:bodyPr wrap="square">
            <a:spAutoFit/>
          </a:bodyPr>
          <a:lstStyle/>
          <a:p>
            <a:r>
              <a:rPr lang="ms-MY" sz="1000" b="1" dirty="0">
                <a:solidFill>
                  <a:schemeClr val="bg1"/>
                </a:solidFill>
                <a:latin typeface="+mj-lt"/>
                <a:ea typeface="Open Sans Light" pitchFamily="34" charset="0"/>
                <a:cs typeface="Open Sans Light" pitchFamily="34" charset="0"/>
              </a:rPr>
              <a:t>70%</a:t>
            </a:r>
            <a:endParaRPr lang="en-US" sz="1000" b="1" dirty="0">
              <a:solidFill>
                <a:schemeClr val="bg1"/>
              </a:solidFill>
              <a:latin typeface="+mj-lt"/>
            </a:endParaRPr>
          </a:p>
        </p:txBody>
      </p:sp>
      <p:sp>
        <p:nvSpPr>
          <p:cNvPr id="373" name="Rectangle 402"/>
          <p:cNvSpPr/>
          <p:nvPr/>
        </p:nvSpPr>
        <p:spPr>
          <a:xfrm>
            <a:off x="3732083" y="4139423"/>
            <a:ext cx="1371600" cy="523220"/>
          </a:xfrm>
          <a:prstGeom prst="rect">
            <a:avLst/>
          </a:prstGeom>
        </p:spPr>
        <p:txBody>
          <a:bodyPr wrap="square" numCol="1" spcCol="356616">
            <a:spAutoFit/>
          </a:bodyPr>
          <a:lstStyle/>
          <a:p>
            <a:pPr indent="-457200"/>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a:t>
            </a:r>
          </a:p>
        </p:txBody>
      </p:sp>
      <p:sp>
        <p:nvSpPr>
          <p:cNvPr id="374" name="Rectangle 403"/>
          <p:cNvSpPr/>
          <p:nvPr/>
        </p:nvSpPr>
        <p:spPr>
          <a:xfrm>
            <a:off x="4036883" y="3910823"/>
            <a:ext cx="1143000" cy="246221"/>
          </a:xfrm>
          <a:prstGeom prst="rect">
            <a:avLst/>
          </a:prstGeom>
        </p:spPr>
        <p:txBody>
          <a:bodyPr wrap="square">
            <a:spAutoFit/>
          </a:bodyPr>
          <a:lstStyle/>
          <a:p>
            <a:r>
              <a:rPr lang="ms-MY" sz="1000" dirty="0">
                <a:solidFill>
                  <a:schemeClr val="bg1"/>
                </a:solidFill>
                <a:latin typeface="+mj-lt"/>
                <a:ea typeface="Open Sans Light" pitchFamily="34" charset="0"/>
                <a:cs typeface="Open Sans Light" pitchFamily="34" charset="0"/>
              </a:rPr>
              <a:t>Sales per-years</a:t>
            </a:r>
            <a:endParaRPr lang="en-US" sz="1000" dirty="0">
              <a:solidFill>
                <a:schemeClr val="bg1"/>
              </a:solidFill>
              <a:latin typeface="+mj-lt"/>
            </a:endParaRPr>
          </a:p>
        </p:txBody>
      </p:sp>
      <p:sp>
        <p:nvSpPr>
          <p:cNvPr id="375" name="Rectangle 404"/>
          <p:cNvSpPr/>
          <p:nvPr/>
        </p:nvSpPr>
        <p:spPr>
          <a:xfrm>
            <a:off x="3732083" y="3910823"/>
            <a:ext cx="457200" cy="246221"/>
          </a:xfrm>
          <a:prstGeom prst="rect">
            <a:avLst/>
          </a:prstGeom>
        </p:spPr>
        <p:txBody>
          <a:bodyPr wrap="square">
            <a:spAutoFit/>
          </a:bodyPr>
          <a:lstStyle/>
          <a:p>
            <a:r>
              <a:rPr lang="ms-MY" sz="1000" b="1" dirty="0">
                <a:solidFill>
                  <a:schemeClr val="bg1"/>
                </a:solidFill>
                <a:latin typeface="+mj-lt"/>
                <a:ea typeface="Open Sans Light" pitchFamily="34" charset="0"/>
                <a:cs typeface="Open Sans Light" pitchFamily="34" charset="0"/>
              </a:rPr>
              <a:t>80%</a:t>
            </a:r>
            <a:endParaRPr lang="en-US" sz="1000" b="1" dirty="0">
              <a:solidFill>
                <a:schemeClr val="bg1"/>
              </a:solidFill>
              <a:latin typeface="+mj-lt"/>
            </a:endParaRPr>
          </a:p>
        </p:txBody>
      </p:sp>
      <p:sp>
        <p:nvSpPr>
          <p:cNvPr id="379" name="Rectangle 405"/>
          <p:cNvSpPr/>
          <p:nvPr/>
        </p:nvSpPr>
        <p:spPr>
          <a:xfrm>
            <a:off x="5445252" y="4139423"/>
            <a:ext cx="1371600" cy="523220"/>
          </a:xfrm>
          <a:prstGeom prst="rect">
            <a:avLst/>
          </a:prstGeom>
        </p:spPr>
        <p:txBody>
          <a:bodyPr wrap="square" numCol="1" spcCol="356616">
            <a:spAutoFit/>
          </a:bodyPr>
          <a:lstStyle/>
          <a:p>
            <a:pPr indent="-457200"/>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a:t>
            </a:r>
          </a:p>
        </p:txBody>
      </p:sp>
      <p:sp>
        <p:nvSpPr>
          <p:cNvPr id="380" name="Rectangle 406"/>
          <p:cNvSpPr/>
          <p:nvPr/>
        </p:nvSpPr>
        <p:spPr>
          <a:xfrm>
            <a:off x="5750052" y="3910823"/>
            <a:ext cx="1143000" cy="246221"/>
          </a:xfrm>
          <a:prstGeom prst="rect">
            <a:avLst/>
          </a:prstGeom>
        </p:spPr>
        <p:txBody>
          <a:bodyPr wrap="square">
            <a:spAutoFit/>
          </a:bodyPr>
          <a:lstStyle/>
          <a:p>
            <a:r>
              <a:rPr lang="ms-MY" sz="1000" dirty="0">
                <a:solidFill>
                  <a:schemeClr val="bg1"/>
                </a:solidFill>
                <a:latin typeface="+mj-lt"/>
                <a:ea typeface="Open Sans Light" pitchFamily="34" charset="0"/>
                <a:cs typeface="Open Sans Light" pitchFamily="34" charset="0"/>
              </a:rPr>
              <a:t>Sales per-years</a:t>
            </a:r>
            <a:endParaRPr lang="en-US" sz="1000" dirty="0">
              <a:solidFill>
                <a:schemeClr val="bg1"/>
              </a:solidFill>
              <a:latin typeface="+mj-lt"/>
            </a:endParaRPr>
          </a:p>
        </p:txBody>
      </p:sp>
      <p:sp>
        <p:nvSpPr>
          <p:cNvPr id="381" name="Rectangle 407"/>
          <p:cNvSpPr/>
          <p:nvPr/>
        </p:nvSpPr>
        <p:spPr>
          <a:xfrm>
            <a:off x="5445252" y="3910823"/>
            <a:ext cx="457200" cy="246221"/>
          </a:xfrm>
          <a:prstGeom prst="rect">
            <a:avLst/>
          </a:prstGeom>
        </p:spPr>
        <p:txBody>
          <a:bodyPr wrap="square">
            <a:spAutoFit/>
          </a:bodyPr>
          <a:lstStyle/>
          <a:p>
            <a:r>
              <a:rPr lang="ms-MY" sz="1000" b="1" dirty="0">
                <a:solidFill>
                  <a:schemeClr val="bg1"/>
                </a:solidFill>
                <a:latin typeface="+mj-lt"/>
                <a:ea typeface="Open Sans Light" pitchFamily="34" charset="0"/>
                <a:cs typeface="Open Sans Light" pitchFamily="34" charset="0"/>
              </a:rPr>
              <a:t>90%</a:t>
            </a:r>
            <a:endParaRPr lang="en-US" sz="1000" b="1" dirty="0">
              <a:solidFill>
                <a:schemeClr val="bg1"/>
              </a:solidFill>
              <a:latin typeface="+mj-lt"/>
            </a:endParaRPr>
          </a:p>
        </p:txBody>
      </p:sp>
      <p:sp>
        <p:nvSpPr>
          <p:cNvPr id="360" name="Rectangle 386"/>
          <p:cNvSpPr/>
          <p:nvPr/>
        </p:nvSpPr>
        <p:spPr>
          <a:xfrm flipV="1">
            <a:off x="245933" y="3758423"/>
            <a:ext cx="1730427"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6" name="Rectangle 387"/>
          <p:cNvSpPr/>
          <p:nvPr/>
        </p:nvSpPr>
        <p:spPr>
          <a:xfrm flipV="1">
            <a:off x="1976360" y="3758423"/>
            <a:ext cx="1730427"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1" name="Rectangle 388"/>
          <p:cNvSpPr/>
          <p:nvPr/>
        </p:nvSpPr>
        <p:spPr>
          <a:xfrm flipV="1">
            <a:off x="3706787" y="3758423"/>
            <a:ext cx="1730427"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7" name="Rectangle 389"/>
          <p:cNvSpPr/>
          <p:nvPr/>
        </p:nvSpPr>
        <p:spPr>
          <a:xfrm flipV="1">
            <a:off x="5437213" y="3758423"/>
            <a:ext cx="1730427"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3" name="Rectangle 390"/>
          <p:cNvSpPr/>
          <p:nvPr/>
        </p:nvSpPr>
        <p:spPr>
          <a:xfrm flipV="1">
            <a:off x="7167640" y="3758423"/>
            <a:ext cx="1730427" cy="457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5" name="Rectangle 408"/>
          <p:cNvSpPr/>
          <p:nvPr/>
        </p:nvSpPr>
        <p:spPr>
          <a:xfrm>
            <a:off x="7167422" y="4139423"/>
            <a:ext cx="1371600" cy="523220"/>
          </a:xfrm>
          <a:prstGeom prst="rect">
            <a:avLst/>
          </a:prstGeom>
        </p:spPr>
        <p:txBody>
          <a:bodyPr wrap="square" numCol="1" spcCol="356616">
            <a:spAutoFit/>
          </a:bodyPr>
          <a:lstStyle/>
          <a:p>
            <a:pPr indent="-457200"/>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a:t>
            </a:r>
          </a:p>
        </p:txBody>
      </p:sp>
      <p:sp>
        <p:nvSpPr>
          <p:cNvPr id="386" name="Rectangle 409"/>
          <p:cNvSpPr/>
          <p:nvPr/>
        </p:nvSpPr>
        <p:spPr>
          <a:xfrm>
            <a:off x="7472222" y="3910823"/>
            <a:ext cx="1143000" cy="246221"/>
          </a:xfrm>
          <a:prstGeom prst="rect">
            <a:avLst/>
          </a:prstGeom>
        </p:spPr>
        <p:txBody>
          <a:bodyPr wrap="square">
            <a:spAutoFit/>
          </a:bodyPr>
          <a:lstStyle/>
          <a:p>
            <a:r>
              <a:rPr lang="ms-MY" sz="1000" dirty="0">
                <a:solidFill>
                  <a:schemeClr val="bg1"/>
                </a:solidFill>
                <a:latin typeface="+mj-lt"/>
                <a:ea typeface="Open Sans Light" pitchFamily="34" charset="0"/>
                <a:cs typeface="Open Sans Light" pitchFamily="34" charset="0"/>
              </a:rPr>
              <a:t>Sales per-years</a:t>
            </a:r>
            <a:endParaRPr lang="en-US" sz="1000" dirty="0">
              <a:solidFill>
                <a:schemeClr val="bg1"/>
              </a:solidFill>
              <a:latin typeface="+mj-lt"/>
            </a:endParaRPr>
          </a:p>
        </p:txBody>
      </p:sp>
      <p:sp>
        <p:nvSpPr>
          <p:cNvPr id="387" name="Rectangle 410"/>
          <p:cNvSpPr/>
          <p:nvPr/>
        </p:nvSpPr>
        <p:spPr>
          <a:xfrm>
            <a:off x="7167422" y="3910823"/>
            <a:ext cx="457200" cy="246221"/>
          </a:xfrm>
          <a:prstGeom prst="rect">
            <a:avLst/>
          </a:prstGeom>
        </p:spPr>
        <p:txBody>
          <a:bodyPr wrap="square">
            <a:spAutoFit/>
          </a:bodyPr>
          <a:lstStyle/>
          <a:p>
            <a:r>
              <a:rPr lang="ms-MY" sz="1000" b="1" dirty="0">
                <a:solidFill>
                  <a:schemeClr val="bg1"/>
                </a:solidFill>
                <a:latin typeface="+mj-lt"/>
                <a:ea typeface="Open Sans Light" pitchFamily="34" charset="0"/>
                <a:cs typeface="Open Sans Light" pitchFamily="34" charset="0"/>
              </a:rPr>
              <a:t>80%</a:t>
            </a:r>
            <a:endParaRPr lang="en-US" sz="1000" b="1" dirty="0">
              <a:solidFill>
                <a:schemeClr val="bg1"/>
              </a:solidFill>
              <a:latin typeface="+mj-lt"/>
            </a:endParaRPr>
          </a:p>
        </p:txBody>
      </p:sp>
      <p:sp>
        <p:nvSpPr>
          <p:cNvPr id="389" name="Freeform 225"/>
          <p:cNvSpPr>
            <a:spLocks/>
          </p:cNvSpPr>
          <p:nvPr/>
        </p:nvSpPr>
        <p:spPr bwMode="auto">
          <a:xfrm>
            <a:off x="2888588" y="1116021"/>
            <a:ext cx="24500" cy="15902"/>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26"/>
          <p:cNvSpPr>
            <a:spLocks/>
          </p:cNvSpPr>
          <p:nvPr/>
        </p:nvSpPr>
        <p:spPr bwMode="auto">
          <a:xfrm>
            <a:off x="2888588" y="1116021"/>
            <a:ext cx="24500" cy="15902"/>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511"/>
          <p:cNvSpPr>
            <a:spLocks/>
          </p:cNvSpPr>
          <p:nvPr/>
        </p:nvSpPr>
        <p:spPr bwMode="auto">
          <a:xfrm>
            <a:off x="2833755" y="1310259"/>
            <a:ext cx="71167" cy="22718"/>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512"/>
          <p:cNvSpPr>
            <a:spLocks/>
          </p:cNvSpPr>
          <p:nvPr/>
        </p:nvSpPr>
        <p:spPr bwMode="auto">
          <a:xfrm>
            <a:off x="2754422" y="1340928"/>
            <a:ext cx="87501" cy="30669"/>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513"/>
          <p:cNvSpPr>
            <a:spLocks/>
          </p:cNvSpPr>
          <p:nvPr/>
        </p:nvSpPr>
        <p:spPr bwMode="auto">
          <a:xfrm>
            <a:off x="2762588" y="1263687"/>
            <a:ext cx="79334" cy="69290"/>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514"/>
          <p:cNvSpPr>
            <a:spLocks/>
          </p:cNvSpPr>
          <p:nvPr/>
        </p:nvSpPr>
        <p:spPr bwMode="auto">
          <a:xfrm>
            <a:off x="2675088" y="1271639"/>
            <a:ext cx="87501" cy="99959"/>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515"/>
          <p:cNvSpPr>
            <a:spLocks/>
          </p:cNvSpPr>
          <p:nvPr/>
        </p:nvSpPr>
        <p:spPr bwMode="auto">
          <a:xfrm>
            <a:off x="2643587" y="1209164"/>
            <a:ext cx="134168" cy="54523"/>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5"/>
          <p:cNvSpPr>
            <a:spLocks/>
          </p:cNvSpPr>
          <p:nvPr/>
        </p:nvSpPr>
        <p:spPr bwMode="auto">
          <a:xfrm>
            <a:off x="5388765" y="13023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6"/>
          <p:cNvSpPr>
            <a:spLocks/>
          </p:cNvSpPr>
          <p:nvPr/>
        </p:nvSpPr>
        <p:spPr bwMode="auto">
          <a:xfrm>
            <a:off x="5301265" y="1294357"/>
            <a:ext cx="325502" cy="178335"/>
          </a:xfrm>
          <a:custGeom>
            <a:avLst/>
            <a:gdLst>
              <a:gd name="T0" fmla="*/ 39 w 41"/>
              <a:gd name="T1" fmla="*/ 12 h 23"/>
              <a:gd name="T2" fmla="*/ 39 w 41"/>
              <a:gd name="T3" fmla="*/ 10 h 23"/>
              <a:gd name="T4" fmla="*/ 36 w 41"/>
              <a:gd name="T5" fmla="*/ 10 h 23"/>
              <a:gd name="T6" fmla="*/ 36 w 41"/>
              <a:gd name="T7" fmla="*/ 9 h 23"/>
              <a:gd name="T8" fmla="*/ 34 w 41"/>
              <a:gd name="T9" fmla="*/ 9 h 23"/>
              <a:gd name="T10" fmla="*/ 31 w 41"/>
              <a:gd name="T11" fmla="*/ 10 h 23"/>
              <a:gd name="T12" fmla="*/ 29 w 41"/>
              <a:gd name="T13" fmla="*/ 10 h 23"/>
              <a:gd name="T14" fmla="*/ 28 w 41"/>
              <a:gd name="T15" fmla="*/ 8 h 23"/>
              <a:gd name="T16" fmla="*/ 25 w 41"/>
              <a:gd name="T17" fmla="*/ 6 h 23"/>
              <a:gd name="T18" fmla="*/ 23 w 41"/>
              <a:gd name="T19" fmla="*/ 5 h 23"/>
              <a:gd name="T20" fmla="*/ 21 w 41"/>
              <a:gd name="T21" fmla="*/ 5 h 23"/>
              <a:gd name="T22" fmla="*/ 17 w 41"/>
              <a:gd name="T23" fmla="*/ 4 h 23"/>
              <a:gd name="T24" fmla="*/ 15 w 41"/>
              <a:gd name="T25" fmla="*/ 5 h 23"/>
              <a:gd name="T26" fmla="*/ 13 w 41"/>
              <a:gd name="T27" fmla="*/ 3 h 23"/>
              <a:gd name="T28" fmla="*/ 11 w 41"/>
              <a:gd name="T29" fmla="*/ 2 h 23"/>
              <a:gd name="T30" fmla="*/ 10 w 41"/>
              <a:gd name="T31" fmla="*/ 1 h 23"/>
              <a:gd name="T32" fmla="*/ 10 w 41"/>
              <a:gd name="T33" fmla="*/ 4 h 23"/>
              <a:gd name="T34" fmla="*/ 8 w 41"/>
              <a:gd name="T35" fmla="*/ 5 h 23"/>
              <a:gd name="T36" fmla="*/ 7 w 41"/>
              <a:gd name="T37" fmla="*/ 4 h 23"/>
              <a:gd name="T38" fmla="*/ 5 w 41"/>
              <a:gd name="T39" fmla="*/ 4 h 23"/>
              <a:gd name="T40" fmla="*/ 4 w 41"/>
              <a:gd name="T41" fmla="*/ 2 h 23"/>
              <a:gd name="T42" fmla="*/ 4 w 41"/>
              <a:gd name="T43" fmla="*/ 0 h 23"/>
              <a:gd name="T44" fmla="*/ 2 w 41"/>
              <a:gd name="T45" fmla="*/ 0 h 23"/>
              <a:gd name="T46" fmla="*/ 1 w 41"/>
              <a:gd name="T47" fmla="*/ 0 h 23"/>
              <a:gd name="T48" fmla="*/ 1 w 41"/>
              <a:gd name="T49" fmla="*/ 4 h 23"/>
              <a:gd name="T50" fmla="*/ 2 w 41"/>
              <a:gd name="T51" fmla="*/ 7 h 23"/>
              <a:gd name="T52" fmla="*/ 2 w 41"/>
              <a:gd name="T53" fmla="*/ 10 h 23"/>
              <a:gd name="T54" fmla="*/ 2 w 41"/>
              <a:gd name="T55" fmla="*/ 10 h 23"/>
              <a:gd name="T56" fmla="*/ 4 w 41"/>
              <a:gd name="T57" fmla="*/ 10 h 23"/>
              <a:gd name="T58" fmla="*/ 8 w 41"/>
              <a:gd name="T59" fmla="*/ 7 h 23"/>
              <a:gd name="T60" fmla="*/ 11 w 41"/>
              <a:gd name="T61" fmla="*/ 9 h 23"/>
              <a:gd name="T62" fmla="*/ 13 w 41"/>
              <a:gd name="T63" fmla="*/ 10 h 23"/>
              <a:gd name="T64" fmla="*/ 13 w 41"/>
              <a:gd name="T65" fmla="*/ 12 h 23"/>
              <a:gd name="T66" fmla="*/ 17 w 41"/>
              <a:gd name="T67" fmla="*/ 13 h 23"/>
              <a:gd name="T68" fmla="*/ 20 w 41"/>
              <a:gd name="T69" fmla="*/ 16 h 23"/>
              <a:gd name="T70" fmla="*/ 22 w 41"/>
              <a:gd name="T71" fmla="*/ 18 h 23"/>
              <a:gd name="T72" fmla="*/ 24 w 41"/>
              <a:gd name="T73" fmla="*/ 20 h 23"/>
              <a:gd name="T74" fmla="*/ 26 w 41"/>
              <a:gd name="T75" fmla="*/ 20 h 23"/>
              <a:gd name="T76" fmla="*/ 29 w 41"/>
              <a:gd name="T77" fmla="*/ 20 h 23"/>
              <a:gd name="T78" fmla="*/ 29 w 41"/>
              <a:gd name="T79" fmla="*/ 22 h 23"/>
              <a:gd name="T80" fmla="*/ 30 w 41"/>
              <a:gd name="T81" fmla="*/ 22 h 23"/>
              <a:gd name="T82" fmla="*/ 31 w 41"/>
              <a:gd name="T83" fmla="*/ 23 h 23"/>
              <a:gd name="T84" fmla="*/ 32 w 41"/>
              <a:gd name="T85" fmla="*/ 22 h 23"/>
              <a:gd name="T86" fmla="*/ 32 w 41"/>
              <a:gd name="T87" fmla="*/ 20 h 23"/>
              <a:gd name="T88" fmla="*/ 31 w 41"/>
              <a:gd name="T89" fmla="*/ 19 h 23"/>
              <a:gd name="T90" fmla="*/ 30 w 41"/>
              <a:gd name="T91" fmla="*/ 17 h 23"/>
              <a:gd name="T92" fmla="*/ 32 w 41"/>
              <a:gd name="T93" fmla="*/ 16 h 23"/>
              <a:gd name="T94" fmla="*/ 33 w 41"/>
              <a:gd name="T95" fmla="*/ 14 h 23"/>
              <a:gd name="T96" fmla="*/ 34 w 41"/>
              <a:gd name="T97" fmla="*/ 13 h 23"/>
              <a:gd name="T98" fmla="*/ 36 w 41"/>
              <a:gd name="T99" fmla="*/ 13 h 23"/>
              <a:gd name="T100" fmla="*/ 36 w 41"/>
              <a:gd name="T101" fmla="*/ 14 h 23"/>
              <a:gd name="T102" fmla="*/ 39 w 41"/>
              <a:gd name="T103" fmla="*/ 13 h 23"/>
              <a:gd name="T104" fmla="*/ 41 w 41"/>
              <a:gd name="T10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23">
                <a:moveTo>
                  <a:pt x="40" y="12"/>
                </a:moveTo>
                <a:cubicBezTo>
                  <a:pt x="39" y="12"/>
                  <a:pt x="39" y="12"/>
                  <a:pt x="39" y="12"/>
                </a:cubicBezTo>
                <a:cubicBezTo>
                  <a:pt x="39" y="11"/>
                  <a:pt x="39" y="11"/>
                  <a:pt x="39" y="11"/>
                </a:cubicBezTo>
                <a:cubicBezTo>
                  <a:pt x="39" y="11"/>
                  <a:pt x="39" y="11"/>
                  <a:pt x="39" y="10"/>
                </a:cubicBezTo>
                <a:cubicBezTo>
                  <a:pt x="39" y="10"/>
                  <a:pt x="38" y="10"/>
                  <a:pt x="38" y="10"/>
                </a:cubicBezTo>
                <a:cubicBezTo>
                  <a:pt x="37" y="10"/>
                  <a:pt x="37" y="10"/>
                  <a:pt x="36" y="10"/>
                </a:cubicBezTo>
                <a:cubicBezTo>
                  <a:pt x="36" y="10"/>
                  <a:pt x="36" y="10"/>
                  <a:pt x="36" y="10"/>
                </a:cubicBezTo>
                <a:cubicBezTo>
                  <a:pt x="35" y="10"/>
                  <a:pt x="36" y="9"/>
                  <a:pt x="36" y="9"/>
                </a:cubicBezTo>
                <a:cubicBezTo>
                  <a:pt x="36" y="9"/>
                  <a:pt x="36" y="9"/>
                  <a:pt x="36" y="9"/>
                </a:cubicBezTo>
                <a:cubicBezTo>
                  <a:pt x="35" y="9"/>
                  <a:pt x="34" y="9"/>
                  <a:pt x="34" y="9"/>
                </a:cubicBezTo>
                <a:cubicBezTo>
                  <a:pt x="33" y="9"/>
                  <a:pt x="33" y="9"/>
                  <a:pt x="32" y="9"/>
                </a:cubicBezTo>
                <a:cubicBezTo>
                  <a:pt x="32" y="9"/>
                  <a:pt x="32" y="10"/>
                  <a:pt x="31" y="10"/>
                </a:cubicBezTo>
                <a:cubicBezTo>
                  <a:pt x="31" y="10"/>
                  <a:pt x="31" y="10"/>
                  <a:pt x="30" y="10"/>
                </a:cubicBezTo>
                <a:cubicBezTo>
                  <a:pt x="30" y="10"/>
                  <a:pt x="30" y="10"/>
                  <a:pt x="29" y="10"/>
                </a:cubicBezTo>
                <a:cubicBezTo>
                  <a:pt x="29" y="10"/>
                  <a:pt x="28" y="10"/>
                  <a:pt x="28" y="10"/>
                </a:cubicBezTo>
                <a:cubicBezTo>
                  <a:pt x="27" y="9"/>
                  <a:pt x="28" y="9"/>
                  <a:pt x="28" y="8"/>
                </a:cubicBezTo>
                <a:cubicBezTo>
                  <a:pt x="28" y="7"/>
                  <a:pt x="27" y="7"/>
                  <a:pt x="27" y="7"/>
                </a:cubicBezTo>
                <a:cubicBezTo>
                  <a:pt x="26" y="6"/>
                  <a:pt x="26" y="6"/>
                  <a:pt x="25" y="6"/>
                </a:cubicBezTo>
                <a:cubicBezTo>
                  <a:pt x="25" y="5"/>
                  <a:pt x="25" y="4"/>
                  <a:pt x="24" y="4"/>
                </a:cubicBezTo>
                <a:cubicBezTo>
                  <a:pt x="24" y="4"/>
                  <a:pt x="24" y="5"/>
                  <a:pt x="23" y="5"/>
                </a:cubicBezTo>
                <a:cubicBezTo>
                  <a:pt x="23" y="5"/>
                  <a:pt x="23" y="5"/>
                  <a:pt x="22" y="5"/>
                </a:cubicBezTo>
                <a:cubicBezTo>
                  <a:pt x="22" y="5"/>
                  <a:pt x="22" y="5"/>
                  <a:pt x="21" y="5"/>
                </a:cubicBezTo>
                <a:cubicBezTo>
                  <a:pt x="20" y="4"/>
                  <a:pt x="20" y="4"/>
                  <a:pt x="19" y="4"/>
                </a:cubicBezTo>
                <a:cubicBezTo>
                  <a:pt x="18" y="4"/>
                  <a:pt x="18" y="4"/>
                  <a:pt x="17" y="4"/>
                </a:cubicBezTo>
                <a:cubicBezTo>
                  <a:pt x="17" y="4"/>
                  <a:pt x="16" y="4"/>
                  <a:pt x="16" y="4"/>
                </a:cubicBezTo>
                <a:cubicBezTo>
                  <a:pt x="15" y="5"/>
                  <a:pt x="15" y="5"/>
                  <a:pt x="15" y="5"/>
                </a:cubicBezTo>
                <a:cubicBezTo>
                  <a:pt x="14" y="5"/>
                  <a:pt x="13" y="5"/>
                  <a:pt x="13" y="4"/>
                </a:cubicBezTo>
                <a:cubicBezTo>
                  <a:pt x="13" y="4"/>
                  <a:pt x="13" y="4"/>
                  <a:pt x="13" y="3"/>
                </a:cubicBezTo>
                <a:cubicBezTo>
                  <a:pt x="13" y="3"/>
                  <a:pt x="13" y="3"/>
                  <a:pt x="13" y="2"/>
                </a:cubicBezTo>
                <a:cubicBezTo>
                  <a:pt x="12" y="2"/>
                  <a:pt x="12" y="2"/>
                  <a:pt x="11" y="2"/>
                </a:cubicBezTo>
                <a:cubicBezTo>
                  <a:pt x="11" y="2"/>
                  <a:pt x="11" y="1"/>
                  <a:pt x="11" y="1"/>
                </a:cubicBezTo>
                <a:cubicBezTo>
                  <a:pt x="11" y="1"/>
                  <a:pt x="10" y="1"/>
                  <a:pt x="10" y="1"/>
                </a:cubicBezTo>
                <a:cubicBezTo>
                  <a:pt x="10" y="2"/>
                  <a:pt x="10" y="2"/>
                  <a:pt x="10" y="3"/>
                </a:cubicBezTo>
                <a:cubicBezTo>
                  <a:pt x="10" y="3"/>
                  <a:pt x="11" y="4"/>
                  <a:pt x="10" y="4"/>
                </a:cubicBezTo>
                <a:cubicBezTo>
                  <a:pt x="10" y="4"/>
                  <a:pt x="10" y="4"/>
                  <a:pt x="9" y="4"/>
                </a:cubicBezTo>
                <a:cubicBezTo>
                  <a:pt x="9" y="4"/>
                  <a:pt x="9" y="5"/>
                  <a:pt x="8" y="5"/>
                </a:cubicBezTo>
                <a:cubicBezTo>
                  <a:pt x="8" y="4"/>
                  <a:pt x="8" y="4"/>
                  <a:pt x="8" y="4"/>
                </a:cubicBezTo>
                <a:cubicBezTo>
                  <a:pt x="7" y="4"/>
                  <a:pt x="7" y="4"/>
                  <a:pt x="7" y="4"/>
                </a:cubicBezTo>
                <a:cubicBezTo>
                  <a:pt x="7" y="4"/>
                  <a:pt x="6" y="4"/>
                  <a:pt x="6" y="4"/>
                </a:cubicBezTo>
                <a:cubicBezTo>
                  <a:pt x="6" y="4"/>
                  <a:pt x="5" y="4"/>
                  <a:pt x="5" y="4"/>
                </a:cubicBezTo>
                <a:cubicBezTo>
                  <a:pt x="5" y="3"/>
                  <a:pt x="5" y="3"/>
                  <a:pt x="5" y="3"/>
                </a:cubicBezTo>
                <a:cubicBezTo>
                  <a:pt x="5" y="2"/>
                  <a:pt x="4" y="3"/>
                  <a:pt x="4" y="2"/>
                </a:cubicBezTo>
                <a:cubicBezTo>
                  <a:pt x="4" y="2"/>
                  <a:pt x="4" y="2"/>
                  <a:pt x="4" y="1"/>
                </a:cubicBezTo>
                <a:cubicBezTo>
                  <a:pt x="4" y="1"/>
                  <a:pt x="4" y="0"/>
                  <a:pt x="4" y="0"/>
                </a:cubicBezTo>
                <a:cubicBezTo>
                  <a:pt x="4" y="0"/>
                  <a:pt x="4" y="0"/>
                  <a:pt x="4" y="0"/>
                </a:cubicBezTo>
                <a:cubicBezTo>
                  <a:pt x="3" y="0"/>
                  <a:pt x="3" y="0"/>
                  <a:pt x="2" y="0"/>
                </a:cubicBezTo>
                <a:cubicBezTo>
                  <a:pt x="2" y="0"/>
                  <a:pt x="2" y="0"/>
                  <a:pt x="2" y="0"/>
                </a:cubicBezTo>
                <a:cubicBezTo>
                  <a:pt x="1" y="1"/>
                  <a:pt x="1" y="1"/>
                  <a:pt x="1" y="0"/>
                </a:cubicBezTo>
                <a:cubicBezTo>
                  <a:pt x="1" y="0"/>
                  <a:pt x="0" y="1"/>
                  <a:pt x="0" y="2"/>
                </a:cubicBezTo>
                <a:cubicBezTo>
                  <a:pt x="0" y="3"/>
                  <a:pt x="1" y="3"/>
                  <a:pt x="1" y="4"/>
                </a:cubicBezTo>
                <a:cubicBezTo>
                  <a:pt x="1" y="5"/>
                  <a:pt x="1" y="5"/>
                  <a:pt x="2" y="6"/>
                </a:cubicBezTo>
                <a:cubicBezTo>
                  <a:pt x="2" y="6"/>
                  <a:pt x="2" y="7"/>
                  <a:pt x="2" y="7"/>
                </a:cubicBezTo>
                <a:cubicBezTo>
                  <a:pt x="2" y="8"/>
                  <a:pt x="1" y="8"/>
                  <a:pt x="1" y="8"/>
                </a:cubicBezTo>
                <a:cubicBezTo>
                  <a:pt x="1" y="9"/>
                  <a:pt x="2" y="9"/>
                  <a:pt x="2" y="10"/>
                </a:cubicBezTo>
                <a:cubicBezTo>
                  <a:pt x="2" y="10"/>
                  <a:pt x="2" y="10"/>
                  <a:pt x="2" y="10"/>
                </a:cubicBezTo>
                <a:cubicBezTo>
                  <a:pt x="2" y="10"/>
                  <a:pt x="2" y="10"/>
                  <a:pt x="2" y="10"/>
                </a:cubicBezTo>
                <a:cubicBezTo>
                  <a:pt x="3" y="10"/>
                  <a:pt x="3" y="11"/>
                  <a:pt x="3" y="11"/>
                </a:cubicBezTo>
                <a:cubicBezTo>
                  <a:pt x="4" y="11"/>
                  <a:pt x="4" y="10"/>
                  <a:pt x="4" y="10"/>
                </a:cubicBezTo>
                <a:cubicBezTo>
                  <a:pt x="5" y="9"/>
                  <a:pt x="5" y="9"/>
                  <a:pt x="6" y="8"/>
                </a:cubicBezTo>
                <a:cubicBezTo>
                  <a:pt x="7" y="8"/>
                  <a:pt x="7" y="7"/>
                  <a:pt x="8" y="7"/>
                </a:cubicBezTo>
                <a:cubicBezTo>
                  <a:pt x="9" y="7"/>
                  <a:pt x="9" y="7"/>
                  <a:pt x="10" y="8"/>
                </a:cubicBezTo>
                <a:cubicBezTo>
                  <a:pt x="10" y="8"/>
                  <a:pt x="10" y="8"/>
                  <a:pt x="11" y="9"/>
                </a:cubicBezTo>
                <a:cubicBezTo>
                  <a:pt x="11" y="9"/>
                  <a:pt x="12" y="9"/>
                  <a:pt x="12" y="10"/>
                </a:cubicBezTo>
                <a:cubicBezTo>
                  <a:pt x="12" y="10"/>
                  <a:pt x="12" y="10"/>
                  <a:pt x="13" y="10"/>
                </a:cubicBezTo>
                <a:cubicBezTo>
                  <a:pt x="13" y="11"/>
                  <a:pt x="13" y="11"/>
                  <a:pt x="13" y="11"/>
                </a:cubicBezTo>
                <a:cubicBezTo>
                  <a:pt x="13" y="12"/>
                  <a:pt x="13" y="12"/>
                  <a:pt x="13" y="12"/>
                </a:cubicBezTo>
                <a:cubicBezTo>
                  <a:pt x="14" y="12"/>
                  <a:pt x="14" y="12"/>
                  <a:pt x="15" y="12"/>
                </a:cubicBezTo>
                <a:cubicBezTo>
                  <a:pt x="16" y="12"/>
                  <a:pt x="16" y="12"/>
                  <a:pt x="17" y="13"/>
                </a:cubicBezTo>
                <a:cubicBezTo>
                  <a:pt x="17" y="14"/>
                  <a:pt x="18" y="14"/>
                  <a:pt x="18" y="15"/>
                </a:cubicBezTo>
                <a:cubicBezTo>
                  <a:pt x="19" y="15"/>
                  <a:pt x="19" y="15"/>
                  <a:pt x="20" y="16"/>
                </a:cubicBezTo>
                <a:cubicBezTo>
                  <a:pt x="20" y="16"/>
                  <a:pt x="20" y="17"/>
                  <a:pt x="21" y="17"/>
                </a:cubicBezTo>
                <a:cubicBezTo>
                  <a:pt x="21" y="18"/>
                  <a:pt x="21" y="18"/>
                  <a:pt x="22" y="18"/>
                </a:cubicBezTo>
                <a:cubicBezTo>
                  <a:pt x="22" y="19"/>
                  <a:pt x="22" y="19"/>
                  <a:pt x="23" y="19"/>
                </a:cubicBezTo>
                <a:cubicBezTo>
                  <a:pt x="23" y="19"/>
                  <a:pt x="23" y="20"/>
                  <a:pt x="24" y="20"/>
                </a:cubicBezTo>
                <a:cubicBezTo>
                  <a:pt x="24" y="20"/>
                  <a:pt x="25" y="20"/>
                  <a:pt x="25" y="20"/>
                </a:cubicBezTo>
                <a:cubicBezTo>
                  <a:pt x="26" y="20"/>
                  <a:pt x="26" y="20"/>
                  <a:pt x="26" y="20"/>
                </a:cubicBezTo>
                <a:cubicBezTo>
                  <a:pt x="27" y="20"/>
                  <a:pt x="27" y="20"/>
                  <a:pt x="28" y="20"/>
                </a:cubicBezTo>
                <a:cubicBezTo>
                  <a:pt x="28" y="20"/>
                  <a:pt x="28" y="20"/>
                  <a:pt x="29" y="20"/>
                </a:cubicBezTo>
                <a:cubicBezTo>
                  <a:pt x="29" y="21"/>
                  <a:pt x="29" y="21"/>
                  <a:pt x="29" y="21"/>
                </a:cubicBezTo>
                <a:cubicBezTo>
                  <a:pt x="29" y="22"/>
                  <a:pt x="29" y="22"/>
                  <a:pt x="29" y="22"/>
                </a:cubicBezTo>
                <a:cubicBezTo>
                  <a:pt x="29" y="22"/>
                  <a:pt x="29" y="22"/>
                  <a:pt x="29" y="22"/>
                </a:cubicBezTo>
                <a:cubicBezTo>
                  <a:pt x="29" y="22"/>
                  <a:pt x="29" y="22"/>
                  <a:pt x="30" y="22"/>
                </a:cubicBezTo>
                <a:cubicBezTo>
                  <a:pt x="30" y="22"/>
                  <a:pt x="30" y="23"/>
                  <a:pt x="30" y="23"/>
                </a:cubicBezTo>
                <a:cubicBezTo>
                  <a:pt x="31" y="23"/>
                  <a:pt x="31" y="23"/>
                  <a:pt x="31" y="23"/>
                </a:cubicBezTo>
                <a:cubicBezTo>
                  <a:pt x="31" y="23"/>
                  <a:pt x="31" y="23"/>
                  <a:pt x="32" y="23"/>
                </a:cubicBezTo>
                <a:cubicBezTo>
                  <a:pt x="32" y="22"/>
                  <a:pt x="32" y="22"/>
                  <a:pt x="32" y="22"/>
                </a:cubicBezTo>
                <a:cubicBezTo>
                  <a:pt x="32" y="21"/>
                  <a:pt x="32" y="21"/>
                  <a:pt x="32" y="21"/>
                </a:cubicBezTo>
                <a:cubicBezTo>
                  <a:pt x="33" y="21"/>
                  <a:pt x="33" y="20"/>
                  <a:pt x="32" y="20"/>
                </a:cubicBezTo>
                <a:cubicBezTo>
                  <a:pt x="32" y="20"/>
                  <a:pt x="32" y="19"/>
                  <a:pt x="32" y="19"/>
                </a:cubicBezTo>
                <a:cubicBezTo>
                  <a:pt x="32" y="19"/>
                  <a:pt x="32" y="19"/>
                  <a:pt x="31" y="19"/>
                </a:cubicBezTo>
                <a:cubicBezTo>
                  <a:pt x="31" y="19"/>
                  <a:pt x="31" y="19"/>
                  <a:pt x="30" y="19"/>
                </a:cubicBezTo>
                <a:cubicBezTo>
                  <a:pt x="30" y="18"/>
                  <a:pt x="30" y="18"/>
                  <a:pt x="30" y="17"/>
                </a:cubicBezTo>
                <a:cubicBezTo>
                  <a:pt x="30" y="17"/>
                  <a:pt x="31" y="17"/>
                  <a:pt x="31" y="17"/>
                </a:cubicBezTo>
                <a:cubicBezTo>
                  <a:pt x="31" y="16"/>
                  <a:pt x="31" y="16"/>
                  <a:pt x="32" y="16"/>
                </a:cubicBezTo>
                <a:cubicBezTo>
                  <a:pt x="32" y="15"/>
                  <a:pt x="33" y="15"/>
                  <a:pt x="33" y="15"/>
                </a:cubicBezTo>
                <a:cubicBezTo>
                  <a:pt x="33" y="15"/>
                  <a:pt x="33" y="15"/>
                  <a:pt x="33" y="14"/>
                </a:cubicBezTo>
                <a:cubicBezTo>
                  <a:pt x="33" y="14"/>
                  <a:pt x="33" y="14"/>
                  <a:pt x="33" y="14"/>
                </a:cubicBezTo>
                <a:cubicBezTo>
                  <a:pt x="33" y="13"/>
                  <a:pt x="33" y="13"/>
                  <a:pt x="34" y="13"/>
                </a:cubicBezTo>
                <a:cubicBezTo>
                  <a:pt x="34" y="13"/>
                  <a:pt x="34" y="12"/>
                  <a:pt x="35" y="13"/>
                </a:cubicBezTo>
                <a:cubicBezTo>
                  <a:pt x="35" y="13"/>
                  <a:pt x="35" y="13"/>
                  <a:pt x="36" y="13"/>
                </a:cubicBezTo>
                <a:cubicBezTo>
                  <a:pt x="36" y="13"/>
                  <a:pt x="36" y="13"/>
                  <a:pt x="36" y="13"/>
                </a:cubicBezTo>
                <a:cubicBezTo>
                  <a:pt x="36" y="14"/>
                  <a:pt x="36" y="14"/>
                  <a:pt x="36" y="14"/>
                </a:cubicBezTo>
                <a:cubicBezTo>
                  <a:pt x="37" y="14"/>
                  <a:pt x="37" y="14"/>
                  <a:pt x="38" y="13"/>
                </a:cubicBezTo>
                <a:cubicBezTo>
                  <a:pt x="38" y="13"/>
                  <a:pt x="38" y="13"/>
                  <a:pt x="39" y="13"/>
                </a:cubicBezTo>
                <a:cubicBezTo>
                  <a:pt x="39" y="13"/>
                  <a:pt x="40" y="13"/>
                  <a:pt x="40" y="13"/>
                </a:cubicBezTo>
                <a:cubicBezTo>
                  <a:pt x="41" y="12"/>
                  <a:pt x="41" y="12"/>
                  <a:pt x="41" y="11"/>
                </a:cubicBezTo>
                <a:cubicBezTo>
                  <a:pt x="40" y="11"/>
                  <a:pt x="40" y="12"/>
                  <a:pt x="40" y="1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7"/>
          <p:cNvSpPr>
            <a:spLocks/>
          </p:cNvSpPr>
          <p:nvPr/>
        </p:nvSpPr>
        <p:spPr bwMode="auto">
          <a:xfrm>
            <a:off x="6641769" y="1743034"/>
            <a:ext cx="24500" cy="69290"/>
          </a:xfrm>
          <a:custGeom>
            <a:avLst/>
            <a:gdLst>
              <a:gd name="T0" fmla="*/ 3 w 3"/>
              <a:gd name="T1" fmla="*/ 0 h 9"/>
              <a:gd name="T2" fmla="*/ 2 w 3"/>
              <a:gd name="T3" fmla="*/ 0 h 9"/>
              <a:gd name="T4" fmla="*/ 1 w 3"/>
              <a:gd name="T5" fmla="*/ 0 h 9"/>
              <a:gd name="T6" fmla="*/ 1 w 3"/>
              <a:gd name="T7" fmla="*/ 0 h 9"/>
              <a:gd name="T8" fmla="*/ 0 w 3"/>
              <a:gd name="T9" fmla="*/ 2 h 9"/>
              <a:gd name="T10" fmla="*/ 0 w 3"/>
              <a:gd name="T11" fmla="*/ 3 h 9"/>
              <a:gd name="T12" fmla="*/ 0 w 3"/>
              <a:gd name="T13" fmla="*/ 4 h 9"/>
              <a:gd name="T14" fmla="*/ 0 w 3"/>
              <a:gd name="T15" fmla="*/ 6 h 9"/>
              <a:gd name="T16" fmla="*/ 0 w 3"/>
              <a:gd name="T17" fmla="*/ 7 h 9"/>
              <a:gd name="T18" fmla="*/ 1 w 3"/>
              <a:gd name="T19" fmla="*/ 8 h 9"/>
              <a:gd name="T20" fmla="*/ 2 w 3"/>
              <a:gd name="T21" fmla="*/ 8 h 9"/>
              <a:gd name="T22" fmla="*/ 2 w 3"/>
              <a:gd name="T23" fmla="*/ 8 h 9"/>
              <a:gd name="T24" fmla="*/ 2 w 3"/>
              <a:gd name="T25" fmla="*/ 7 h 9"/>
              <a:gd name="T26" fmla="*/ 3 w 3"/>
              <a:gd name="T27" fmla="*/ 6 h 9"/>
              <a:gd name="T28" fmla="*/ 3 w 3"/>
              <a:gd name="T29" fmla="*/ 6 h 9"/>
              <a:gd name="T30" fmla="*/ 3 w 3"/>
              <a:gd name="T31" fmla="*/ 5 h 9"/>
              <a:gd name="T32" fmla="*/ 3 w 3"/>
              <a:gd name="T33" fmla="*/ 4 h 9"/>
              <a:gd name="T34" fmla="*/ 2 w 3"/>
              <a:gd name="T35" fmla="*/ 3 h 9"/>
              <a:gd name="T36" fmla="*/ 3 w 3"/>
              <a:gd name="T37" fmla="*/ 3 h 9"/>
              <a:gd name="T38" fmla="*/ 3 w 3"/>
              <a:gd name="T39" fmla="*/ 2 h 9"/>
              <a:gd name="T40" fmla="*/ 3 w 3"/>
              <a:gd name="T41" fmla="*/ 1 h 9"/>
              <a:gd name="T42" fmla="*/ 3 w 3"/>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9">
                <a:moveTo>
                  <a:pt x="3" y="0"/>
                </a:moveTo>
                <a:cubicBezTo>
                  <a:pt x="3" y="0"/>
                  <a:pt x="3" y="0"/>
                  <a:pt x="2" y="0"/>
                </a:cubicBezTo>
                <a:cubicBezTo>
                  <a:pt x="2" y="0"/>
                  <a:pt x="2" y="0"/>
                  <a:pt x="1" y="0"/>
                </a:cubicBezTo>
                <a:cubicBezTo>
                  <a:pt x="1" y="0"/>
                  <a:pt x="1" y="0"/>
                  <a:pt x="1" y="0"/>
                </a:cubicBezTo>
                <a:cubicBezTo>
                  <a:pt x="0" y="1"/>
                  <a:pt x="1" y="1"/>
                  <a:pt x="0" y="2"/>
                </a:cubicBezTo>
                <a:cubicBezTo>
                  <a:pt x="0" y="2"/>
                  <a:pt x="0" y="2"/>
                  <a:pt x="0" y="3"/>
                </a:cubicBezTo>
                <a:cubicBezTo>
                  <a:pt x="0" y="4"/>
                  <a:pt x="0" y="4"/>
                  <a:pt x="0" y="4"/>
                </a:cubicBezTo>
                <a:cubicBezTo>
                  <a:pt x="0" y="5"/>
                  <a:pt x="0" y="5"/>
                  <a:pt x="0" y="6"/>
                </a:cubicBezTo>
                <a:cubicBezTo>
                  <a:pt x="0" y="6"/>
                  <a:pt x="0" y="6"/>
                  <a:pt x="0" y="7"/>
                </a:cubicBezTo>
                <a:cubicBezTo>
                  <a:pt x="0" y="7"/>
                  <a:pt x="0" y="7"/>
                  <a:pt x="1" y="8"/>
                </a:cubicBezTo>
                <a:cubicBezTo>
                  <a:pt x="1" y="8"/>
                  <a:pt x="1" y="9"/>
                  <a:pt x="2" y="8"/>
                </a:cubicBezTo>
                <a:cubicBezTo>
                  <a:pt x="2" y="8"/>
                  <a:pt x="2" y="8"/>
                  <a:pt x="2" y="8"/>
                </a:cubicBezTo>
                <a:cubicBezTo>
                  <a:pt x="2" y="8"/>
                  <a:pt x="2" y="8"/>
                  <a:pt x="2" y="7"/>
                </a:cubicBezTo>
                <a:cubicBezTo>
                  <a:pt x="2" y="7"/>
                  <a:pt x="2" y="7"/>
                  <a:pt x="3" y="6"/>
                </a:cubicBezTo>
                <a:cubicBezTo>
                  <a:pt x="3" y="6"/>
                  <a:pt x="3" y="6"/>
                  <a:pt x="3" y="6"/>
                </a:cubicBezTo>
                <a:cubicBezTo>
                  <a:pt x="3" y="5"/>
                  <a:pt x="3" y="5"/>
                  <a:pt x="3" y="5"/>
                </a:cubicBezTo>
                <a:cubicBezTo>
                  <a:pt x="3" y="5"/>
                  <a:pt x="3" y="5"/>
                  <a:pt x="3" y="4"/>
                </a:cubicBezTo>
                <a:cubicBezTo>
                  <a:pt x="3" y="4"/>
                  <a:pt x="2" y="4"/>
                  <a:pt x="2" y="3"/>
                </a:cubicBezTo>
                <a:cubicBezTo>
                  <a:pt x="2" y="3"/>
                  <a:pt x="3" y="3"/>
                  <a:pt x="3" y="3"/>
                </a:cubicBezTo>
                <a:cubicBezTo>
                  <a:pt x="3" y="3"/>
                  <a:pt x="3" y="2"/>
                  <a:pt x="3" y="2"/>
                </a:cubicBezTo>
                <a:cubicBezTo>
                  <a:pt x="3" y="2"/>
                  <a:pt x="3" y="2"/>
                  <a:pt x="3" y="1"/>
                </a:cubicBezTo>
                <a:cubicBezTo>
                  <a:pt x="3" y="1"/>
                  <a:pt x="3" y="1"/>
                  <a:pt x="3"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8"/>
          <p:cNvSpPr>
            <a:spLocks/>
          </p:cNvSpPr>
          <p:nvPr/>
        </p:nvSpPr>
        <p:spPr bwMode="auto">
          <a:xfrm>
            <a:off x="6428269" y="1858895"/>
            <a:ext cx="46667" cy="38620"/>
          </a:xfrm>
          <a:custGeom>
            <a:avLst/>
            <a:gdLst>
              <a:gd name="T0" fmla="*/ 5 w 6"/>
              <a:gd name="T1" fmla="*/ 2 h 5"/>
              <a:gd name="T2" fmla="*/ 6 w 6"/>
              <a:gd name="T3" fmla="*/ 1 h 5"/>
              <a:gd name="T4" fmla="*/ 5 w 6"/>
              <a:gd name="T5" fmla="*/ 0 h 5"/>
              <a:gd name="T6" fmla="*/ 5 w 6"/>
              <a:gd name="T7" fmla="*/ 0 h 5"/>
              <a:gd name="T8" fmla="*/ 3 w 6"/>
              <a:gd name="T9" fmla="*/ 0 h 5"/>
              <a:gd name="T10" fmla="*/ 2 w 6"/>
              <a:gd name="T11" fmla="*/ 0 h 5"/>
              <a:gd name="T12" fmla="*/ 1 w 6"/>
              <a:gd name="T13" fmla="*/ 1 h 5"/>
              <a:gd name="T14" fmla="*/ 0 w 6"/>
              <a:gd name="T15" fmla="*/ 2 h 5"/>
              <a:gd name="T16" fmla="*/ 0 w 6"/>
              <a:gd name="T17" fmla="*/ 2 h 5"/>
              <a:gd name="T18" fmla="*/ 0 w 6"/>
              <a:gd name="T19" fmla="*/ 3 h 5"/>
              <a:gd name="T20" fmla="*/ 0 w 6"/>
              <a:gd name="T21" fmla="*/ 4 h 5"/>
              <a:gd name="T22" fmla="*/ 1 w 6"/>
              <a:gd name="T23" fmla="*/ 5 h 5"/>
              <a:gd name="T24" fmla="*/ 3 w 6"/>
              <a:gd name="T25" fmla="*/ 5 h 5"/>
              <a:gd name="T26" fmla="*/ 4 w 6"/>
              <a:gd name="T27" fmla="*/ 5 h 5"/>
              <a:gd name="T28" fmla="*/ 4 w 6"/>
              <a:gd name="T29" fmla="*/ 4 h 5"/>
              <a:gd name="T30" fmla="*/ 5 w 6"/>
              <a:gd name="T31" fmla="*/ 3 h 5"/>
              <a:gd name="T32" fmla="*/ 5 w 6"/>
              <a:gd name="T33" fmla="*/ 3 h 5"/>
              <a:gd name="T34" fmla="*/ 5 w 6"/>
              <a:gd name="T35" fmla="*/ 2 h 5"/>
              <a:gd name="T36" fmla="*/ 5 w 6"/>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2"/>
                </a:moveTo>
                <a:cubicBezTo>
                  <a:pt x="6" y="2"/>
                  <a:pt x="6" y="1"/>
                  <a:pt x="6" y="1"/>
                </a:cubicBezTo>
                <a:cubicBezTo>
                  <a:pt x="5" y="0"/>
                  <a:pt x="5" y="0"/>
                  <a:pt x="5" y="0"/>
                </a:cubicBezTo>
                <a:cubicBezTo>
                  <a:pt x="5" y="0"/>
                  <a:pt x="5" y="0"/>
                  <a:pt x="5" y="0"/>
                </a:cubicBezTo>
                <a:cubicBezTo>
                  <a:pt x="4" y="0"/>
                  <a:pt x="4" y="0"/>
                  <a:pt x="3" y="0"/>
                </a:cubicBezTo>
                <a:cubicBezTo>
                  <a:pt x="3" y="0"/>
                  <a:pt x="2" y="0"/>
                  <a:pt x="2" y="0"/>
                </a:cubicBezTo>
                <a:cubicBezTo>
                  <a:pt x="1" y="0"/>
                  <a:pt x="1" y="1"/>
                  <a:pt x="1" y="1"/>
                </a:cubicBezTo>
                <a:cubicBezTo>
                  <a:pt x="0" y="1"/>
                  <a:pt x="0" y="1"/>
                  <a:pt x="0" y="2"/>
                </a:cubicBezTo>
                <a:cubicBezTo>
                  <a:pt x="0" y="2"/>
                  <a:pt x="0" y="2"/>
                  <a:pt x="0" y="2"/>
                </a:cubicBezTo>
                <a:cubicBezTo>
                  <a:pt x="0" y="3"/>
                  <a:pt x="0" y="3"/>
                  <a:pt x="0" y="3"/>
                </a:cubicBezTo>
                <a:cubicBezTo>
                  <a:pt x="0" y="4"/>
                  <a:pt x="0" y="4"/>
                  <a:pt x="0" y="4"/>
                </a:cubicBezTo>
                <a:cubicBezTo>
                  <a:pt x="1" y="5"/>
                  <a:pt x="1" y="5"/>
                  <a:pt x="1" y="5"/>
                </a:cubicBezTo>
                <a:cubicBezTo>
                  <a:pt x="2" y="5"/>
                  <a:pt x="2" y="5"/>
                  <a:pt x="3" y="5"/>
                </a:cubicBezTo>
                <a:cubicBezTo>
                  <a:pt x="3" y="5"/>
                  <a:pt x="4" y="5"/>
                  <a:pt x="4" y="5"/>
                </a:cubicBezTo>
                <a:cubicBezTo>
                  <a:pt x="4" y="4"/>
                  <a:pt x="4" y="4"/>
                  <a:pt x="4" y="4"/>
                </a:cubicBezTo>
                <a:cubicBezTo>
                  <a:pt x="4" y="4"/>
                  <a:pt x="5" y="4"/>
                  <a:pt x="5" y="3"/>
                </a:cubicBezTo>
                <a:cubicBezTo>
                  <a:pt x="5" y="3"/>
                  <a:pt x="5" y="3"/>
                  <a:pt x="5" y="3"/>
                </a:cubicBezTo>
                <a:cubicBezTo>
                  <a:pt x="5" y="2"/>
                  <a:pt x="5" y="2"/>
                  <a:pt x="5" y="2"/>
                </a:cubicBezTo>
                <a:cubicBezTo>
                  <a:pt x="5" y="2"/>
                  <a:pt x="5" y="2"/>
                  <a:pt x="5"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9"/>
          <p:cNvSpPr>
            <a:spLocks/>
          </p:cNvSpPr>
          <p:nvPr/>
        </p:nvSpPr>
        <p:spPr bwMode="auto">
          <a:xfrm>
            <a:off x="6474936" y="2145140"/>
            <a:ext cx="198334" cy="131764"/>
          </a:xfrm>
          <a:custGeom>
            <a:avLst/>
            <a:gdLst>
              <a:gd name="T0" fmla="*/ 24 w 25"/>
              <a:gd name="T1" fmla="*/ 6 h 17"/>
              <a:gd name="T2" fmla="*/ 24 w 25"/>
              <a:gd name="T3" fmla="*/ 4 h 17"/>
              <a:gd name="T4" fmla="*/ 23 w 25"/>
              <a:gd name="T5" fmla="*/ 4 h 17"/>
              <a:gd name="T6" fmla="*/ 22 w 25"/>
              <a:gd name="T7" fmla="*/ 3 h 17"/>
              <a:gd name="T8" fmla="*/ 21 w 25"/>
              <a:gd name="T9" fmla="*/ 1 h 17"/>
              <a:gd name="T10" fmla="*/ 20 w 25"/>
              <a:gd name="T11" fmla="*/ 0 h 17"/>
              <a:gd name="T12" fmla="*/ 18 w 25"/>
              <a:gd name="T13" fmla="*/ 0 h 17"/>
              <a:gd name="T14" fmla="*/ 17 w 25"/>
              <a:gd name="T15" fmla="*/ 3 h 17"/>
              <a:gd name="T16" fmla="*/ 16 w 25"/>
              <a:gd name="T17" fmla="*/ 4 h 17"/>
              <a:gd name="T18" fmla="*/ 15 w 25"/>
              <a:gd name="T19" fmla="*/ 5 h 17"/>
              <a:gd name="T20" fmla="*/ 14 w 25"/>
              <a:gd name="T21" fmla="*/ 6 h 17"/>
              <a:gd name="T22" fmla="*/ 13 w 25"/>
              <a:gd name="T23" fmla="*/ 7 h 17"/>
              <a:gd name="T24" fmla="*/ 12 w 25"/>
              <a:gd name="T25" fmla="*/ 7 h 17"/>
              <a:gd name="T26" fmla="*/ 11 w 25"/>
              <a:gd name="T27" fmla="*/ 8 h 17"/>
              <a:gd name="T28" fmla="*/ 10 w 25"/>
              <a:gd name="T29" fmla="*/ 10 h 17"/>
              <a:gd name="T30" fmla="*/ 8 w 25"/>
              <a:gd name="T31" fmla="*/ 12 h 17"/>
              <a:gd name="T32" fmla="*/ 5 w 25"/>
              <a:gd name="T33" fmla="*/ 13 h 17"/>
              <a:gd name="T34" fmla="*/ 5 w 25"/>
              <a:gd name="T35" fmla="*/ 15 h 17"/>
              <a:gd name="T36" fmla="*/ 3 w 25"/>
              <a:gd name="T37" fmla="*/ 15 h 17"/>
              <a:gd name="T38" fmla="*/ 1 w 25"/>
              <a:gd name="T39" fmla="*/ 15 h 17"/>
              <a:gd name="T40" fmla="*/ 0 w 25"/>
              <a:gd name="T41" fmla="*/ 14 h 17"/>
              <a:gd name="T42" fmla="*/ 1 w 25"/>
              <a:gd name="T43" fmla="*/ 15 h 17"/>
              <a:gd name="T44" fmla="*/ 3 w 25"/>
              <a:gd name="T45" fmla="*/ 17 h 17"/>
              <a:gd name="T46" fmla="*/ 5 w 25"/>
              <a:gd name="T47" fmla="*/ 17 h 17"/>
              <a:gd name="T48" fmla="*/ 7 w 25"/>
              <a:gd name="T49" fmla="*/ 16 h 17"/>
              <a:gd name="T50" fmla="*/ 9 w 25"/>
              <a:gd name="T51" fmla="*/ 15 h 17"/>
              <a:gd name="T52" fmla="*/ 11 w 25"/>
              <a:gd name="T53" fmla="*/ 16 h 17"/>
              <a:gd name="T54" fmla="*/ 13 w 25"/>
              <a:gd name="T55" fmla="*/ 15 h 17"/>
              <a:gd name="T56" fmla="*/ 14 w 25"/>
              <a:gd name="T57" fmla="*/ 14 h 17"/>
              <a:gd name="T58" fmla="*/ 15 w 25"/>
              <a:gd name="T59" fmla="*/ 11 h 17"/>
              <a:gd name="T60" fmla="*/ 16 w 25"/>
              <a:gd name="T61" fmla="*/ 9 h 17"/>
              <a:gd name="T62" fmla="*/ 18 w 25"/>
              <a:gd name="T63" fmla="*/ 8 h 17"/>
              <a:gd name="T64" fmla="*/ 20 w 25"/>
              <a:gd name="T65" fmla="*/ 8 h 17"/>
              <a:gd name="T66" fmla="*/ 22 w 25"/>
              <a:gd name="T67" fmla="*/ 8 h 17"/>
              <a:gd name="T68" fmla="*/ 23 w 25"/>
              <a:gd name="T69" fmla="*/ 8 h 17"/>
              <a:gd name="T70" fmla="*/ 23 w 25"/>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7">
                <a:moveTo>
                  <a:pt x="23" y="6"/>
                </a:moveTo>
                <a:cubicBezTo>
                  <a:pt x="23" y="6"/>
                  <a:pt x="24" y="6"/>
                  <a:pt x="24" y="6"/>
                </a:cubicBezTo>
                <a:cubicBezTo>
                  <a:pt x="25" y="6"/>
                  <a:pt x="25" y="5"/>
                  <a:pt x="25" y="5"/>
                </a:cubicBezTo>
                <a:cubicBezTo>
                  <a:pt x="25" y="5"/>
                  <a:pt x="25" y="5"/>
                  <a:pt x="24" y="4"/>
                </a:cubicBezTo>
                <a:cubicBezTo>
                  <a:pt x="24" y="4"/>
                  <a:pt x="24" y="4"/>
                  <a:pt x="24" y="4"/>
                </a:cubicBezTo>
                <a:cubicBezTo>
                  <a:pt x="23" y="3"/>
                  <a:pt x="23" y="4"/>
                  <a:pt x="23" y="4"/>
                </a:cubicBezTo>
                <a:cubicBezTo>
                  <a:pt x="22" y="3"/>
                  <a:pt x="22" y="3"/>
                  <a:pt x="22" y="3"/>
                </a:cubicBezTo>
                <a:cubicBezTo>
                  <a:pt x="22" y="3"/>
                  <a:pt x="22" y="3"/>
                  <a:pt x="22" y="3"/>
                </a:cubicBezTo>
                <a:cubicBezTo>
                  <a:pt x="21" y="3"/>
                  <a:pt x="21" y="3"/>
                  <a:pt x="21" y="2"/>
                </a:cubicBezTo>
                <a:cubicBezTo>
                  <a:pt x="21" y="2"/>
                  <a:pt x="21" y="2"/>
                  <a:pt x="21" y="1"/>
                </a:cubicBezTo>
                <a:cubicBezTo>
                  <a:pt x="21" y="1"/>
                  <a:pt x="20" y="1"/>
                  <a:pt x="20" y="1"/>
                </a:cubicBezTo>
                <a:cubicBezTo>
                  <a:pt x="20" y="1"/>
                  <a:pt x="20" y="0"/>
                  <a:pt x="20" y="0"/>
                </a:cubicBezTo>
                <a:cubicBezTo>
                  <a:pt x="19" y="0"/>
                  <a:pt x="19" y="0"/>
                  <a:pt x="19" y="0"/>
                </a:cubicBezTo>
                <a:cubicBezTo>
                  <a:pt x="18" y="0"/>
                  <a:pt x="18" y="0"/>
                  <a:pt x="18" y="0"/>
                </a:cubicBezTo>
                <a:cubicBezTo>
                  <a:pt x="17" y="1"/>
                  <a:pt x="17" y="1"/>
                  <a:pt x="17" y="1"/>
                </a:cubicBezTo>
                <a:cubicBezTo>
                  <a:pt x="17" y="2"/>
                  <a:pt x="17" y="2"/>
                  <a:pt x="17" y="3"/>
                </a:cubicBezTo>
                <a:cubicBezTo>
                  <a:pt x="17" y="3"/>
                  <a:pt x="17" y="3"/>
                  <a:pt x="16" y="3"/>
                </a:cubicBezTo>
                <a:cubicBezTo>
                  <a:pt x="16" y="3"/>
                  <a:pt x="16" y="3"/>
                  <a:pt x="16" y="4"/>
                </a:cubicBezTo>
                <a:cubicBezTo>
                  <a:pt x="16" y="4"/>
                  <a:pt x="16" y="4"/>
                  <a:pt x="16" y="4"/>
                </a:cubicBezTo>
                <a:cubicBezTo>
                  <a:pt x="15" y="4"/>
                  <a:pt x="15" y="4"/>
                  <a:pt x="15" y="5"/>
                </a:cubicBezTo>
                <a:cubicBezTo>
                  <a:pt x="15" y="5"/>
                  <a:pt x="15" y="5"/>
                  <a:pt x="15" y="5"/>
                </a:cubicBezTo>
                <a:cubicBezTo>
                  <a:pt x="15" y="6"/>
                  <a:pt x="15" y="6"/>
                  <a:pt x="14" y="6"/>
                </a:cubicBezTo>
                <a:cubicBezTo>
                  <a:pt x="14" y="6"/>
                  <a:pt x="13" y="5"/>
                  <a:pt x="13" y="6"/>
                </a:cubicBezTo>
                <a:cubicBezTo>
                  <a:pt x="13" y="6"/>
                  <a:pt x="13" y="6"/>
                  <a:pt x="13" y="7"/>
                </a:cubicBezTo>
                <a:cubicBezTo>
                  <a:pt x="12" y="7"/>
                  <a:pt x="12" y="7"/>
                  <a:pt x="12" y="7"/>
                </a:cubicBezTo>
                <a:cubicBezTo>
                  <a:pt x="12" y="7"/>
                  <a:pt x="12" y="7"/>
                  <a:pt x="12" y="7"/>
                </a:cubicBezTo>
                <a:cubicBezTo>
                  <a:pt x="11" y="7"/>
                  <a:pt x="11" y="7"/>
                  <a:pt x="11" y="8"/>
                </a:cubicBezTo>
                <a:cubicBezTo>
                  <a:pt x="11" y="8"/>
                  <a:pt x="11" y="8"/>
                  <a:pt x="11" y="8"/>
                </a:cubicBezTo>
                <a:cubicBezTo>
                  <a:pt x="11" y="9"/>
                  <a:pt x="11" y="9"/>
                  <a:pt x="10" y="9"/>
                </a:cubicBezTo>
                <a:cubicBezTo>
                  <a:pt x="10" y="10"/>
                  <a:pt x="10" y="10"/>
                  <a:pt x="10" y="10"/>
                </a:cubicBezTo>
                <a:cubicBezTo>
                  <a:pt x="9" y="11"/>
                  <a:pt x="9" y="11"/>
                  <a:pt x="9" y="11"/>
                </a:cubicBezTo>
                <a:cubicBezTo>
                  <a:pt x="8" y="12"/>
                  <a:pt x="8" y="12"/>
                  <a:pt x="8" y="12"/>
                </a:cubicBezTo>
                <a:cubicBezTo>
                  <a:pt x="7" y="12"/>
                  <a:pt x="7" y="11"/>
                  <a:pt x="6" y="12"/>
                </a:cubicBezTo>
                <a:cubicBezTo>
                  <a:pt x="6" y="12"/>
                  <a:pt x="6" y="12"/>
                  <a:pt x="5" y="13"/>
                </a:cubicBezTo>
                <a:cubicBezTo>
                  <a:pt x="5" y="13"/>
                  <a:pt x="5" y="13"/>
                  <a:pt x="5" y="14"/>
                </a:cubicBezTo>
                <a:cubicBezTo>
                  <a:pt x="5" y="14"/>
                  <a:pt x="5" y="14"/>
                  <a:pt x="5" y="15"/>
                </a:cubicBezTo>
                <a:cubicBezTo>
                  <a:pt x="5" y="15"/>
                  <a:pt x="5" y="16"/>
                  <a:pt x="4" y="16"/>
                </a:cubicBezTo>
                <a:cubicBezTo>
                  <a:pt x="4" y="16"/>
                  <a:pt x="4" y="15"/>
                  <a:pt x="3" y="15"/>
                </a:cubicBezTo>
                <a:cubicBezTo>
                  <a:pt x="3" y="15"/>
                  <a:pt x="2" y="15"/>
                  <a:pt x="2" y="15"/>
                </a:cubicBezTo>
                <a:cubicBezTo>
                  <a:pt x="2" y="15"/>
                  <a:pt x="2" y="15"/>
                  <a:pt x="1" y="15"/>
                </a:cubicBezTo>
                <a:cubicBezTo>
                  <a:pt x="1" y="14"/>
                  <a:pt x="1" y="14"/>
                  <a:pt x="1" y="14"/>
                </a:cubicBezTo>
                <a:cubicBezTo>
                  <a:pt x="1" y="14"/>
                  <a:pt x="0" y="14"/>
                  <a:pt x="0" y="14"/>
                </a:cubicBezTo>
                <a:cubicBezTo>
                  <a:pt x="1" y="15"/>
                  <a:pt x="1" y="15"/>
                  <a:pt x="1" y="15"/>
                </a:cubicBezTo>
                <a:cubicBezTo>
                  <a:pt x="1" y="15"/>
                  <a:pt x="1" y="15"/>
                  <a:pt x="1" y="15"/>
                </a:cubicBezTo>
                <a:cubicBezTo>
                  <a:pt x="1" y="16"/>
                  <a:pt x="1" y="16"/>
                  <a:pt x="2" y="16"/>
                </a:cubicBezTo>
                <a:cubicBezTo>
                  <a:pt x="2" y="17"/>
                  <a:pt x="2" y="17"/>
                  <a:pt x="3" y="17"/>
                </a:cubicBezTo>
                <a:cubicBezTo>
                  <a:pt x="3" y="17"/>
                  <a:pt x="4" y="16"/>
                  <a:pt x="4" y="16"/>
                </a:cubicBezTo>
                <a:cubicBezTo>
                  <a:pt x="5" y="16"/>
                  <a:pt x="5" y="16"/>
                  <a:pt x="5" y="17"/>
                </a:cubicBezTo>
                <a:cubicBezTo>
                  <a:pt x="6" y="17"/>
                  <a:pt x="6" y="17"/>
                  <a:pt x="6" y="17"/>
                </a:cubicBezTo>
                <a:cubicBezTo>
                  <a:pt x="7" y="17"/>
                  <a:pt x="7" y="17"/>
                  <a:pt x="7" y="16"/>
                </a:cubicBezTo>
                <a:cubicBezTo>
                  <a:pt x="7" y="16"/>
                  <a:pt x="7" y="15"/>
                  <a:pt x="8" y="15"/>
                </a:cubicBezTo>
                <a:cubicBezTo>
                  <a:pt x="8" y="15"/>
                  <a:pt x="8" y="15"/>
                  <a:pt x="9" y="15"/>
                </a:cubicBezTo>
                <a:cubicBezTo>
                  <a:pt x="9" y="15"/>
                  <a:pt x="9" y="16"/>
                  <a:pt x="10" y="16"/>
                </a:cubicBezTo>
                <a:cubicBezTo>
                  <a:pt x="10" y="16"/>
                  <a:pt x="11" y="16"/>
                  <a:pt x="11" y="16"/>
                </a:cubicBezTo>
                <a:cubicBezTo>
                  <a:pt x="12" y="16"/>
                  <a:pt x="12" y="15"/>
                  <a:pt x="12" y="15"/>
                </a:cubicBezTo>
                <a:cubicBezTo>
                  <a:pt x="12" y="15"/>
                  <a:pt x="13" y="15"/>
                  <a:pt x="13" y="15"/>
                </a:cubicBezTo>
                <a:cubicBezTo>
                  <a:pt x="13" y="15"/>
                  <a:pt x="14" y="15"/>
                  <a:pt x="14" y="15"/>
                </a:cubicBezTo>
                <a:cubicBezTo>
                  <a:pt x="14" y="14"/>
                  <a:pt x="13" y="14"/>
                  <a:pt x="14" y="14"/>
                </a:cubicBezTo>
                <a:cubicBezTo>
                  <a:pt x="14" y="13"/>
                  <a:pt x="14" y="13"/>
                  <a:pt x="14" y="13"/>
                </a:cubicBezTo>
                <a:cubicBezTo>
                  <a:pt x="15" y="12"/>
                  <a:pt x="14" y="11"/>
                  <a:pt x="15" y="11"/>
                </a:cubicBezTo>
                <a:cubicBezTo>
                  <a:pt x="15" y="11"/>
                  <a:pt x="15" y="11"/>
                  <a:pt x="16" y="11"/>
                </a:cubicBezTo>
                <a:cubicBezTo>
                  <a:pt x="16" y="10"/>
                  <a:pt x="15" y="10"/>
                  <a:pt x="16" y="9"/>
                </a:cubicBezTo>
                <a:cubicBezTo>
                  <a:pt x="16" y="9"/>
                  <a:pt x="16" y="8"/>
                  <a:pt x="16" y="8"/>
                </a:cubicBezTo>
                <a:cubicBezTo>
                  <a:pt x="17" y="7"/>
                  <a:pt x="17" y="8"/>
                  <a:pt x="18" y="8"/>
                </a:cubicBezTo>
                <a:cubicBezTo>
                  <a:pt x="18" y="7"/>
                  <a:pt x="18" y="7"/>
                  <a:pt x="19" y="7"/>
                </a:cubicBezTo>
                <a:cubicBezTo>
                  <a:pt x="19" y="7"/>
                  <a:pt x="19" y="7"/>
                  <a:pt x="20" y="8"/>
                </a:cubicBezTo>
                <a:cubicBezTo>
                  <a:pt x="20" y="8"/>
                  <a:pt x="21" y="8"/>
                  <a:pt x="21" y="8"/>
                </a:cubicBezTo>
                <a:cubicBezTo>
                  <a:pt x="22" y="8"/>
                  <a:pt x="22" y="8"/>
                  <a:pt x="22" y="8"/>
                </a:cubicBezTo>
                <a:cubicBezTo>
                  <a:pt x="22" y="8"/>
                  <a:pt x="22" y="8"/>
                  <a:pt x="22" y="8"/>
                </a:cubicBezTo>
                <a:cubicBezTo>
                  <a:pt x="22" y="8"/>
                  <a:pt x="23" y="8"/>
                  <a:pt x="23" y="8"/>
                </a:cubicBezTo>
                <a:cubicBezTo>
                  <a:pt x="23" y="8"/>
                  <a:pt x="23" y="8"/>
                  <a:pt x="23" y="7"/>
                </a:cubicBezTo>
                <a:cubicBezTo>
                  <a:pt x="23" y="7"/>
                  <a:pt x="22" y="7"/>
                  <a:pt x="23" y="7"/>
                </a:cubicBezTo>
                <a:cubicBezTo>
                  <a:pt x="23" y="6"/>
                  <a:pt x="23" y="6"/>
                  <a:pt x="23"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2" name="Freeform 10"/>
          <p:cNvSpPr>
            <a:spLocks/>
          </p:cNvSpPr>
          <p:nvPr/>
        </p:nvSpPr>
        <p:spPr bwMode="auto">
          <a:xfrm>
            <a:off x="2040419" y="1085353"/>
            <a:ext cx="8167"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3" name="Freeform 11"/>
          <p:cNvSpPr>
            <a:spLocks/>
          </p:cNvSpPr>
          <p:nvPr/>
        </p:nvSpPr>
        <p:spPr bwMode="auto">
          <a:xfrm>
            <a:off x="3055423" y="1944087"/>
            <a:ext cx="8167" cy="15902"/>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Freeform 12"/>
          <p:cNvSpPr>
            <a:spLocks/>
          </p:cNvSpPr>
          <p:nvPr/>
        </p:nvSpPr>
        <p:spPr bwMode="auto">
          <a:xfrm>
            <a:off x="2040419" y="15726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13"/>
          <p:cNvSpPr>
            <a:spLocks/>
          </p:cNvSpPr>
          <p:nvPr/>
        </p:nvSpPr>
        <p:spPr bwMode="auto">
          <a:xfrm>
            <a:off x="2040419" y="1572650"/>
            <a:ext cx="530836" cy="402106"/>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14"/>
          <p:cNvSpPr>
            <a:spLocks/>
          </p:cNvSpPr>
          <p:nvPr/>
        </p:nvSpPr>
        <p:spPr bwMode="auto">
          <a:xfrm>
            <a:off x="3182590" y="2168994"/>
            <a:ext cx="64167" cy="85192"/>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Freeform 15"/>
          <p:cNvSpPr>
            <a:spLocks/>
          </p:cNvSpPr>
          <p:nvPr/>
        </p:nvSpPr>
        <p:spPr bwMode="auto">
          <a:xfrm>
            <a:off x="2817422" y="2029279"/>
            <a:ext cx="269501" cy="255576"/>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16"/>
          <p:cNvSpPr>
            <a:spLocks/>
          </p:cNvSpPr>
          <p:nvPr/>
        </p:nvSpPr>
        <p:spPr bwMode="auto">
          <a:xfrm>
            <a:off x="3167423" y="2973206"/>
            <a:ext cx="110834" cy="107910"/>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17"/>
          <p:cNvSpPr>
            <a:spLocks/>
          </p:cNvSpPr>
          <p:nvPr/>
        </p:nvSpPr>
        <p:spPr bwMode="auto">
          <a:xfrm>
            <a:off x="3936260" y="1681696"/>
            <a:ext cx="175001" cy="138579"/>
          </a:xfrm>
          <a:custGeom>
            <a:avLst/>
            <a:gdLst>
              <a:gd name="T0" fmla="*/ 13 w 22"/>
              <a:gd name="T1" fmla="*/ 5 h 18"/>
              <a:gd name="T2" fmla="*/ 22 w 22"/>
              <a:gd name="T3" fmla="*/ 5 h 18"/>
              <a:gd name="T4" fmla="*/ 22 w 22"/>
              <a:gd name="T5" fmla="*/ 0 h 18"/>
              <a:gd name="T6" fmla="*/ 21 w 22"/>
              <a:gd name="T7" fmla="*/ 0 h 18"/>
              <a:gd name="T8" fmla="*/ 10 w 22"/>
              <a:gd name="T9" fmla="*/ 0 h 18"/>
              <a:gd name="T10" fmla="*/ 10 w 22"/>
              <a:gd name="T11" fmla="*/ 0 h 18"/>
              <a:gd name="T12" fmla="*/ 10 w 22"/>
              <a:gd name="T13" fmla="*/ 2 h 18"/>
              <a:gd name="T14" fmla="*/ 9 w 22"/>
              <a:gd name="T15" fmla="*/ 3 h 18"/>
              <a:gd name="T16" fmla="*/ 8 w 22"/>
              <a:gd name="T17" fmla="*/ 3 h 18"/>
              <a:gd name="T18" fmla="*/ 7 w 22"/>
              <a:gd name="T19" fmla="*/ 4 h 18"/>
              <a:gd name="T20" fmla="*/ 6 w 22"/>
              <a:gd name="T21" fmla="*/ 6 h 18"/>
              <a:gd name="T22" fmla="*/ 6 w 22"/>
              <a:gd name="T23" fmla="*/ 7 h 18"/>
              <a:gd name="T24" fmla="*/ 6 w 22"/>
              <a:gd name="T25" fmla="*/ 8 h 18"/>
              <a:gd name="T26" fmla="*/ 5 w 22"/>
              <a:gd name="T27" fmla="*/ 9 h 18"/>
              <a:gd name="T28" fmla="*/ 4 w 22"/>
              <a:gd name="T29" fmla="*/ 10 h 18"/>
              <a:gd name="T30" fmla="*/ 4 w 22"/>
              <a:gd name="T31" fmla="*/ 11 h 18"/>
              <a:gd name="T32" fmla="*/ 3 w 22"/>
              <a:gd name="T33" fmla="*/ 12 h 18"/>
              <a:gd name="T34" fmla="*/ 3 w 22"/>
              <a:gd name="T35" fmla="*/ 13 h 18"/>
              <a:gd name="T36" fmla="*/ 2 w 22"/>
              <a:gd name="T37" fmla="*/ 14 h 18"/>
              <a:gd name="T38" fmla="*/ 1 w 22"/>
              <a:gd name="T39" fmla="*/ 15 h 18"/>
              <a:gd name="T40" fmla="*/ 1 w 22"/>
              <a:gd name="T41" fmla="*/ 16 h 18"/>
              <a:gd name="T42" fmla="*/ 0 w 22"/>
              <a:gd name="T43" fmla="*/ 17 h 18"/>
              <a:gd name="T44" fmla="*/ 0 w 22"/>
              <a:gd name="T45" fmla="*/ 18 h 18"/>
              <a:gd name="T46" fmla="*/ 0 w 22"/>
              <a:gd name="T47" fmla="*/ 18 h 18"/>
              <a:gd name="T48" fmla="*/ 11 w 22"/>
              <a:gd name="T49" fmla="*/ 18 h 18"/>
              <a:gd name="T50" fmla="*/ 11 w 22"/>
              <a:gd name="T51" fmla="*/ 15 h 18"/>
              <a:gd name="T52" fmla="*/ 11 w 22"/>
              <a:gd name="T53" fmla="*/ 13 h 18"/>
              <a:gd name="T54" fmla="*/ 11 w 22"/>
              <a:gd name="T55" fmla="*/ 13 h 18"/>
              <a:gd name="T56" fmla="*/ 12 w 22"/>
              <a:gd name="T57" fmla="*/ 13 h 18"/>
              <a:gd name="T58" fmla="*/ 13 w 22"/>
              <a:gd name="T59" fmla="*/ 12 h 18"/>
              <a:gd name="T60" fmla="*/ 13 w 22"/>
              <a:gd name="T6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8">
                <a:moveTo>
                  <a:pt x="13" y="5"/>
                </a:moveTo>
                <a:cubicBezTo>
                  <a:pt x="22" y="5"/>
                  <a:pt x="22" y="5"/>
                  <a:pt x="22" y="5"/>
                </a:cubicBezTo>
                <a:cubicBezTo>
                  <a:pt x="22" y="0"/>
                  <a:pt x="22" y="0"/>
                  <a:pt x="22" y="0"/>
                </a:cubicBezTo>
                <a:cubicBezTo>
                  <a:pt x="21" y="0"/>
                  <a:pt x="21" y="0"/>
                  <a:pt x="21" y="0"/>
                </a:cubicBezTo>
                <a:cubicBezTo>
                  <a:pt x="10" y="0"/>
                  <a:pt x="10" y="0"/>
                  <a:pt x="10" y="0"/>
                </a:cubicBezTo>
                <a:cubicBezTo>
                  <a:pt x="10" y="0"/>
                  <a:pt x="10" y="0"/>
                  <a:pt x="10" y="0"/>
                </a:cubicBezTo>
                <a:cubicBezTo>
                  <a:pt x="10" y="1"/>
                  <a:pt x="10" y="1"/>
                  <a:pt x="10" y="2"/>
                </a:cubicBezTo>
                <a:cubicBezTo>
                  <a:pt x="9" y="2"/>
                  <a:pt x="9" y="3"/>
                  <a:pt x="9" y="3"/>
                </a:cubicBezTo>
                <a:cubicBezTo>
                  <a:pt x="8" y="3"/>
                  <a:pt x="8" y="3"/>
                  <a:pt x="8" y="3"/>
                </a:cubicBezTo>
                <a:cubicBezTo>
                  <a:pt x="8" y="4"/>
                  <a:pt x="7" y="4"/>
                  <a:pt x="7" y="4"/>
                </a:cubicBezTo>
                <a:cubicBezTo>
                  <a:pt x="7" y="5"/>
                  <a:pt x="7" y="5"/>
                  <a:pt x="6" y="6"/>
                </a:cubicBezTo>
                <a:cubicBezTo>
                  <a:pt x="6" y="6"/>
                  <a:pt x="6" y="6"/>
                  <a:pt x="6" y="7"/>
                </a:cubicBezTo>
                <a:cubicBezTo>
                  <a:pt x="6" y="8"/>
                  <a:pt x="7" y="8"/>
                  <a:pt x="6" y="8"/>
                </a:cubicBezTo>
                <a:cubicBezTo>
                  <a:pt x="6" y="9"/>
                  <a:pt x="6" y="9"/>
                  <a:pt x="5" y="9"/>
                </a:cubicBezTo>
                <a:cubicBezTo>
                  <a:pt x="5" y="9"/>
                  <a:pt x="5" y="9"/>
                  <a:pt x="4" y="10"/>
                </a:cubicBezTo>
                <a:cubicBezTo>
                  <a:pt x="4" y="10"/>
                  <a:pt x="4" y="10"/>
                  <a:pt x="4" y="11"/>
                </a:cubicBezTo>
                <a:cubicBezTo>
                  <a:pt x="3" y="11"/>
                  <a:pt x="3" y="11"/>
                  <a:pt x="3" y="12"/>
                </a:cubicBezTo>
                <a:cubicBezTo>
                  <a:pt x="3" y="12"/>
                  <a:pt x="3" y="12"/>
                  <a:pt x="3" y="13"/>
                </a:cubicBezTo>
                <a:cubicBezTo>
                  <a:pt x="2" y="14"/>
                  <a:pt x="2" y="14"/>
                  <a:pt x="2" y="14"/>
                </a:cubicBezTo>
                <a:cubicBezTo>
                  <a:pt x="2" y="15"/>
                  <a:pt x="2" y="15"/>
                  <a:pt x="1" y="15"/>
                </a:cubicBezTo>
                <a:cubicBezTo>
                  <a:pt x="1" y="16"/>
                  <a:pt x="1" y="16"/>
                  <a:pt x="1" y="16"/>
                </a:cubicBezTo>
                <a:cubicBezTo>
                  <a:pt x="0" y="16"/>
                  <a:pt x="0" y="17"/>
                  <a:pt x="0" y="17"/>
                </a:cubicBezTo>
                <a:cubicBezTo>
                  <a:pt x="0" y="17"/>
                  <a:pt x="0" y="18"/>
                  <a:pt x="0" y="18"/>
                </a:cubicBezTo>
                <a:cubicBezTo>
                  <a:pt x="0" y="18"/>
                  <a:pt x="0" y="18"/>
                  <a:pt x="0" y="18"/>
                </a:cubicBezTo>
                <a:cubicBezTo>
                  <a:pt x="11" y="18"/>
                  <a:pt x="11" y="18"/>
                  <a:pt x="11" y="18"/>
                </a:cubicBezTo>
                <a:cubicBezTo>
                  <a:pt x="11" y="15"/>
                  <a:pt x="11" y="15"/>
                  <a:pt x="11" y="15"/>
                </a:cubicBezTo>
                <a:cubicBezTo>
                  <a:pt x="10" y="14"/>
                  <a:pt x="10" y="14"/>
                  <a:pt x="11" y="13"/>
                </a:cubicBezTo>
                <a:cubicBezTo>
                  <a:pt x="11" y="13"/>
                  <a:pt x="11" y="13"/>
                  <a:pt x="11" y="13"/>
                </a:cubicBezTo>
                <a:cubicBezTo>
                  <a:pt x="12" y="13"/>
                  <a:pt x="12" y="13"/>
                  <a:pt x="12" y="13"/>
                </a:cubicBezTo>
                <a:cubicBezTo>
                  <a:pt x="13" y="13"/>
                  <a:pt x="13" y="12"/>
                  <a:pt x="13" y="12"/>
                </a:cubicBezTo>
                <a:cubicBezTo>
                  <a:pt x="13" y="5"/>
                  <a:pt x="13" y="5"/>
                  <a:pt x="13"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Freeform 18"/>
          <p:cNvSpPr>
            <a:spLocks/>
          </p:cNvSpPr>
          <p:nvPr/>
        </p:nvSpPr>
        <p:spPr bwMode="auto">
          <a:xfrm>
            <a:off x="4562762" y="1278454"/>
            <a:ext cx="72334" cy="70425"/>
          </a:xfrm>
          <a:custGeom>
            <a:avLst/>
            <a:gdLst>
              <a:gd name="T0" fmla="*/ 3 w 9"/>
              <a:gd name="T1" fmla="*/ 1 h 9"/>
              <a:gd name="T2" fmla="*/ 2 w 9"/>
              <a:gd name="T3" fmla="*/ 1 h 9"/>
              <a:gd name="T4" fmla="*/ 1 w 9"/>
              <a:gd name="T5" fmla="*/ 1 h 9"/>
              <a:gd name="T6" fmla="*/ 0 w 9"/>
              <a:gd name="T7" fmla="*/ 1 h 9"/>
              <a:gd name="T8" fmla="*/ 0 w 9"/>
              <a:gd name="T9" fmla="*/ 2 h 9"/>
              <a:gd name="T10" fmla="*/ 1 w 9"/>
              <a:gd name="T11" fmla="*/ 3 h 9"/>
              <a:gd name="T12" fmla="*/ 1 w 9"/>
              <a:gd name="T13" fmla="*/ 4 h 9"/>
              <a:gd name="T14" fmla="*/ 1 w 9"/>
              <a:gd name="T15" fmla="*/ 5 h 9"/>
              <a:gd name="T16" fmla="*/ 2 w 9"/>
              <a:gd name="T17" fmla="*/ 5 h 9"/>
              <a:gd name="T18" fmla="*/ 2 w 9"/>
              <a:gd name="T19" fmla="*/ 6 h 9"/>
              <a:gd name="T20" fmla="*/ 2 w 9"/>
              <a:gd name="T21" fmla="*/ 7 h 9"/>
              <a:gd name="T22" fmla="*/ 3 w 9"/>
              <a:gd name="T23" fmla="*/ 7 h 9"/>
              <a:gd name="T24" fmla="*/ 4 w 9"/>
              <a:gd name="T25" fmla="*/ 7 h 9"/>
              <a:gd name="T26" fmla="*/ 5 w 9"/>
              <a:gd name="T27" fmla="*/ 7 h 9"/>
              <a:gd name="T28" fmla="*/ 6 w 9"/>
              <a:gd name="T29" fmla="*/ 9 h 9"/>
              <a:gd name="T30" fmla="*/ 6 w 9"/>
              <a:gd name="T31" fmla="*/ 9 h 9"/>
              <a:gd name="T32" fmla="*/ 6 w 9"/>
              <a:gd name="T33" fmla="*/ 8 h 9"/>
              <a:gd name="T34" fmla="*/ 7 w 9"/>
              <a:gd name="T35" fmla="*/ 7 h 9"/>
              <a:gd name="T36" fmla="*/ 8 w 9"/>
              <a:gd name="T37" fmla="*/ 7 h 9"/>
              <a:gd name="T38" fmla="*/ 9 w 9"/>
              <a:gd name="T39" fmla="*/ 6 h 9"/>
              <a:gd name="T40" fmla="*/ 9 w 9"/>
              <a:gd name="T41" fmla="*/ 5 h 9"/>
              <a:gd name="T42" fmla="*/ 8 w 9"/>
              <a:gd name="T43" fmla="*/ 4 h 9"/>
              <a:gd name="T44" fmla="*/ 9 w 9"/>
              <a:gd name="T45" fmla="*/ 3 h 9"/>
              <a:gd name="T46" fmla="*/ 8 w 9"/>
              <a:gd name="T47" fmla="*/ 2 h 9"/>
              <a:gd name="T48" fmla="*/ 7 w 9"/>
              <a:gd name="T49" fmla="*/ 1 h 9"/>
              <a:gd name="T50" fmla="*/ 7 w 9"/>
              <a:gd name="T51" fmla="*/ 1 h 9"/>
              <a:gd name="T52" fmla="*/ 6 w 9"/>
              <a:gd name="T53" fmla="*/ 2 h 9"/>
              <a:gd name="T54" fmla="*/ 6 w 9"/>
              <a:gd name="T55" fmla="*/ 1 h 9"/>
              <a:gd name="T56" fmla="*/ 5 w 9"/>
              <a:gd name="T57" fmla="*/ 1 h 9"/>
              <a:gd name="T58" fmla="*/ 4 w 9"/>
              <a:gd name="T59" fmla="*/ 1 h 9"/>
              <a:gd name="T60" fmla="*/ 3 w 9"/>
              <a:gd name="T6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9">
                <a:moveTo>
                  <a:pt x="3" y="1"/>
                </a:moveTo>
                <a:cubicBezTo>
                  <a:pt x="3" y="1"/>
                  <a:pt x="2" y="1"/>
                  <a:pt x="2" y="1"/>
                </a:cubicBezTo>
                <a:cubicBezTo>
                  <a:pt x="2" y="1"/>
                  <a:pt x="1" y="0"/>
                  <a:pt x="1" y="1"/>
                </a:cubicBezTo>
                <a:cubicBezTo>
                  <a:pt x="1" y="1"/>
                  <a:pt x="1" y="1"/>
                  <a:pt x="0" y="1"/>
                </a:cubicBezTo>
                <a:cubicBezTo>
                  <a:pt x="0" y="2"/>
                  <a:pt x="0" y="2"/>
                  <a:pt x="0" y="2"/>
                </a:cubicBezTo>
                <a:cubicBezTo>
                  <a:pt x="0" y="2"/>
                  <a:pt x="1" y="2"/>
                  <a:pt x="1" y="3"/>
                </a:cubicBezTo>
                <a:cubicBezTo>
                  <a:pt x="1" y="3"/>
                  <a:pt x="1" y="4"/>
                  <a:pt x="1" y="4"/>
                </a:cubicBezTo>
                <a:cubicBezTo>
                  <a:pt x="1" y="4"/>
                  <a:pt x="1" y="4"/>
                  <a:pt x="1" y="5"/>
                </a:cubicBezTo>
                <a:cubicBezTo>
                  <a:pt x="2" y="5"/>
                  <a:pt x="2" y="5"/>
                  <a:pt x="2" y="5"/>
                </a:cubicBezTo>
                <a:cubicBezTo>
                  <a:pt x="2" y="5"/>
                  <a:pt x="2" y="5"/>
                  <a:pt x="2" y="6"/>
                </a:cubicBezTo>
                <a:cubicBezTo>
                  <a:pt x="3" y="6"/>
                  <a:pt x="2" y="6"/>
                  <a:pt x="2" y="7"/>
                </a:cubicBezTo>
                <a:cubicBezTo>
                  <a:pt x="2" y="7"/>
                  <a:pt x="3" y="7"/>
                  <a:pt x="3" y="7"/>
                </a:cubicBezTo>
                <a:cubicBezTo>
                  <a:pt x="4" y="7"/>
                  <a:pt x="4" y="7"/>
                  <a:pt x="4" y="7"/>
                </a:cubicBezTo>
                <a:cubicBezTo>
                  <a:pt x="5" y="7"/>
                  <a:pt x="5" y="7"/>
                  <a:pt x="5" y="7"/>
                </a:cubicBezTo>
                <a:cubicBezTo>
                  <a:pt x="6" y="8"/>
                  <a:pt x="5" y="8"/>
                  <a:pt x="6" y="9"/>
                </a:cubicBezTo>
                <a:cubicBezTo>
                  <a:pt x="6" y="9"/>
                  <a:pt x="6" y="9"/>
                  <a:pt x="6" y="9"/>
                </a:cubicBezTo>
                <a:cubicBezTo>
                  <a:pt x="6" y="8"/>
                  <a:pt x="6" y="8"/>
                  <a:pt x="6" y="8"/>
                </a:cubicBezTo>
                <a:cubicBezTo>
                  <a:pt x="7" y="8"/>
                  <a:pt x="7" y="8"/>
                  <a:pt x="7" y="7"/>
                </a:cubicBezTo>
                <a:cubicBezTo>
                  <a:pt x="7" y="7"/>
                  <a:pt x="7" y="7"/>
                  <a:pt x="8" y="7"/>
                </a:cubicBezTo>
                <a:cubicBezTo>
                  <a:pt x="8" y="7"/>
                  <a:pt x="9" y="7"/>
                  <a:pt x="9" y="6"/>
                </a:cubicBezTo>
                <a:cubicBezTo>
                  <a:pt x="9" y="6"/>
                  <a:pt x="9" y="5"/>
                  <a:pt x="9" y="5"/>
                </a:cubicBezTo>
                <a:cubicBezTo>
                  <a:pt x="9" y="5"/>
                  <a:pt x="8" y="5"/>
                  <a:pt x="8" y="4"/>
                </a:cubicBezTo>
                <a:cubicBezTo>
                  <a:pt x="8" y="4"/>
                  <a:pt x="9" y="4"/>
                  <a:pt x="9" y="3"/>
                </a:cubicBezTo>
                <a:cubicBezTo>
                  <a:pt x="9" y="3"/>
                  <a:pt x="8" y="3"/>
                  <a:pt x="8" y="2"/>
                </a:cubicBezTo>
                <a:cubicBezTo>
                  <a:pt x="8" y="2"/>
                  <a:pt x="8" y="2"/>
                  <a:pt x="7" y="1"/>
                </a:cubicBezTo>
                <a:cubicBezTo>
                  <a:pt x="7" y="1"/>
                  <a:pt x="7" y="1"/>
                  <a:pt x="7" y="1"/>
                </a:cubicBezTo>
                <a:cubicBezTo>
                  <a:pt x="7" y="2"/>
                  <a:pt x="7" y="2"/>
                  <a:pt x="6" y="2"/>
                </a:cubicBezTo>
                <a:cubicBezTo>
                  <a:pt x="6" y="2"/>
                  <a:pt x="6" y="1"/>
                  <a:pt x="6" y="1"/>
                </a:cubicBezTo>
                <a:cubicBezTo>
                  <a:pt x="5" y="1"/>
                  <a:pt x="5" y="1"/>
                  <a:pt x="5" y="1"/>
                </a:cubicBezTo>
                <a:cubicBezTo>
                  <a:pt x="5" y="1"/>
                  <a:pt x="4" y="1"/>
                  <a:pt x="4" y="1"/>
                </a:cubicBezTo>
                <a:cubicBezTo>
                  <a:pt x="4" y="1"/>
                  <a:pt x="3" y="1"/>
                  <a:pt x="3"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19"/>
          <p:cNvSpPr>
            <a:spLocks/>
          </p:cNvSpPr>
          <p:nvPr/>
        </p:nvSpPr>
        <p:spPr bwMode="auto">
          <a:xfrm>
            <a:off x="4460095" y="1557884"/>
            <a:ext cx="309168" cy="308963"/>
          </a:xfrm>
          <a:custGeom>
            <a:avLst/>
            <a:gdLst>
              <a:gd name="T0" fmla="*/ 33 w 39"/>
              <a:gd name="T1" fmla="*/ 2 h 40"/>
              <a:gd name="T2" fmla="*/ 31 w 39"/>
              <a:gd name="T3" fmla="*/ 1 h 40"/>
              <a:gd name="T4" fmla="*/ 29 w 39"/>
              <a:gd name="T5" fmla="*/ 1 h 40"/>
              <a:gd name="T6" fmla="*/ 27 w 39"/>
              <a:gd name="T7" fmla="*/ 2 h 40"/>
              <a:gd name="T8" fmla="*/ 25 w 39"/>
              <a:gd name="T9" fmla="*/ 4 h 40"/>
              <a:gd name="T10" fmla="*/ 26 w 39"/>
              <a:gd name="T11" fmla="*/ 7 h 40"/>
              <a:gd name="T12" fmla="*/ 23 w 39"/>
              <a:gd name="T13" fmla="*/ 8 h 40"/>
              <a:gd name="T14" fmla="*/ 21 w 39"/>
              <a:gd name="T15" fmla="*/ 7 h 40"/>
              <a:gd name="T16" fmla="*/ 17 w 39"/>
              <a:gd name="T17" fmla="*/ 6 h 40"/>
              <a:gd name="T18" fmla="*/ 15 w 39"/>
              <a:gd name="T19" fmla="*/ 5 h 40"/>
              <a:gd name="T20" fmla="*/ 14 w 39"/>
              <a:gd name="T21" fmla="*/ 2 h 40"/>
              <a:gd name="T22" fmla="*/ 12 w 39"/>
              <a:gd name="T23" fmla="*/ 2 h 40"/>
              <a:gd name="T24" fmla="*/ 9 w 39"/>
              <a:gd name="T25" fmla="*/ 1 h 40"/>
              <a:gd name="T26" fmla="*/ 5 w 39"/>
              <a:gd name="T27" fmla="*/ 0 h 40"/>
              <a:gd name="T28" fmla="*/ 5 w 39"/>
              <a:gd name="T29" fmla="*/ 0 h 40"/>
              <a:gd name="T30" fmla="*/ 5 w 39"/>
              <a:gd name="T31" fmla="*/ 3 h 40"/>
              <a:gd name="T32" fmla="*/ 4 w 39"/>
              <a:gd name="T33" fmla="*/ 3 h 40"/>
              <a:gd name="T34" fmla="*/ 2 w 39"/>
              <a:gd name="T35" fmla="*/ 5 h 40"/>
              <a:gd name="T36" fmla="*/ 2 w 39"/>
              <a:gd name="T37" fmla="*/ 6 h 40"/>
              <a:gd name="T38" fmla="*/ 1 w 39"/>
              <a:gd name="T39" fmla="*/ 9 h 40"/>
              <a:gd name="T40" fmla="*/ 0 w 39"/>
              <a:gd name="T41" fmla="*/ 9 h 40"/>
              <a:gd name="T42" fmla="*/ 0 w 39"/>
              <a:gd name="T43" fmla="*/ 10 h 40"/>
              <a:gd name="T44" fmla="*/ 1 w 39"/>
              <a:gd name="T45" fmla="*/ 13 h 40"/>
              <a:gd name="T46" fmla="*/ 1 w 39"/>
              <a:gd name="T47" fmla="*/ 15 h 40"/>
              <a:gd name="T48" fmla="*/ 1 w 39"/>
              <a:gd name="T49" fmla="*/ 19 h 40"/>
              <a:gd name="T50" fmla="*/ 1 w 39"/>
              <a:gd name="T51" fmla="*/ 20 h 40"/>
              <a:gd name="T52" fmla="*/ 1 w 39"/>
              <a:gd name="T53" fmla="*/ 23 h 40"/>
              <a:gd name="T54" fmla="*/ 3 w 39"/>
              <a:gd name="T55" fmla="*/ 25 h 40"/>
              <a:gd name="T56" fmla="*/ 4 w 39"/>
              <a:gd name="T57" fmla="*/ 26 h 40"/>
              <a:gd name="T58" fmla="*/ 6 w 39"/>
              <a:gd name="T59" fmla="*/ 27 h 40"/>
              <a:gd name="T60" fmla="*/ 8 w 39"/>
              <a:gd name="T61" fmla="*/ 28 h 40"/>
              <a:gd name="T62" fmla="*/ 9 w 39"/>
              <a:gd name="T63" fmla="*/ 29 h 40"/>
              <a:gd name="T64" fmla="*/ 11 w 39"/>
              <a:gd name="T65" fmla="*/ 30 h 40"/>
              <a:gd name="T66" fmla="*/ 13 w 39"/>
              <a:gd name="T67" fmla="*/ 30 h 40"/>
              <a:gd name="T68" fmla="*/ 14 w 39"/>
              <a:gd name="T69" fmla="*/ 30 h 40"/>
              <a:gd name="T70" fmla="*/ 16 w 39"/>
              <a:gd name="T71" fmla="*/ 29 h 40"/>
              <a:gd name="T72" fmla="*/ 17 w 39"/>
              <a:gd name="T73" fmla="*/ 29 h 40"/>
              <a:gd name="T74" fmla="*/ 21 w 39"/>
              <a:gd name="T75" fmla="*/ 31 h 40"/>
              <a:gd name="T76" fmla="*/ 23 w 39"/>
              <a:gd name="T77" fmla="*/ 32 h 40"/>
              <a:gd name="T78" fmla="*/ 26 w 39"/>
              <a:gd name="T79" fmla="*/ 34 h 40"/>
              <a:gd name="T80" fmla="*/ 29 w 39"/>
              <a:gd name="T81" fmla="*/ 36 h 40"/>
              <a:gd name="T82" fmla="*/ 31 w 39"/>
              <a:gd name="T83" fmla="*/ 37 h 40"/>
              <a:gd name="T84" fmla="*/ 34 w 39"/>
              <a:gd name="T85" fmla="*/ 38 h 40"/>
              <a:gd name="T86" fmla="*/ 36 w 39"/>
              <a:gd name="T87" fmla="*/ 40 h 40"/>
              <a:gd name="T88" fmla="*/ 39 w 39"/>
              <a:gd name="T89" fmla="*/ 38 h 40"/>
              <a:gd name="T90" fmla="*/ 38 w 39"/>
              <a:gd name="T91" fmla="*/ 20 h 40"/>
              <a:gd name="T92" fmla="*/ 38 w 39"/>
              <a:gd name="T93" fmla="*/ 10 h 40"/>
              <a:gd name="T94" fmla="*/ 37 w 39"/>
              <a:gd name="T95" fmla="*/ 6 h 40"/>
              <a:gd name="T96" fmla="*/ 38 w 39"/>
              <a:gd name="T97" fmla="*/ 5 h 40"/>
              <a:gd name="T98" fmla="*/ 38 w 39"/>
              <a:gd name="T99" fmla="*/ 4 h 40"/>
              <a:gd name="T100" fmla="*/ 34 w 39"/>
              <a:gd name="T10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0">
                <a:moveTo>
                  <a:pt x="33" y="3"/>
                </a:moveTo>
                <a:cubicBezTo>
                  <a:pt x="33" y="3"/>
                  <a:pt x="33" y="3"/>
                  <a:pt x="33" y="2"/>
                </a:cubicBezTo>
                <a:cubicBezTo>
                  <a:pt x="33" y="2"/>
                  <a:pt x="32" y="2"/>
                  <a:pt x="32" y="2"/>
                </a:cubicBezTo>
                <a:cubicBezTo>
                  <a:pt x="32" y="1"/>
                  <a:pt x="31" y="2"/>
                  <a:pt x="31" y="1"/>
                </a:cubicBezTo>
                <a:cubicBezTo>
                  <a:pt x="31" y="1"/>
                  <a:pt x="31" y="1"/>
                  <a:pt x="30" y="1"/>
                </a:cubicBezTo>
                <a:cubicBezTo>
                  <a:pt x="30" y="0"/>
                  <a:pt x="30" y="0"/>
                  <a:pt x="29" y="1"/>
                </a:cubicBezTo>
                <a:cubicBezTo>
                  <a:pt x="29" y="1"/>
                  <a:pt x="29" y="1"/>
                  <a:pt x="28" y="1"/>
                </a:cubicBezTo>
                <a:cubicBezTo>
                  <a:pt x="28" y="2"/>
                  <a:pt x="28" y="2"/>
                  <a:pt x="27" y="2"/>
                </a:cubicBezTo>
                <a:cubicBezTo>
                  <a:pt x="26" y="2"/>
                  <a:pt x="26" y="2"/>
                  <a:pt x="26" y="3"/>
                </a:cubicBezTo>
                <a:cubicBezTo>
                  <a:pt x="25" y="3"/>
                  <a:pt x="25" y="3"/>
                  <a:pt x="25" y="4"/>
                </a:cubicBezTo>
                <a:cubicBezTo>
                  <a:pt x="25" y="5"/>
                  <a:pt x="26" y="5"/>
                  <a:pt x="26" y="5"/>
                </a:cubicBezTo>
                <a:cubicBezTo>
                  <a:pt x="26" y="6"/>
                  <a:pt x="26" y="6"/>
                  <a:pt x="26" y="7"/>
                </a:cubicBezTo>
                <a:cubicBezTo>
                  <a:pt x="25" y="7"/>
                  <a:pt x="25" y="8"/>
                  <a:pt x="25" y="8"/>
                </a:cubicBezTo>
                <a:cubicBezTo>
                  <a:pt x="24" y="8"/>
                  <a:pt x="24" y="8"/>
                  <a:pt x="23" y="8"/>
                </a:cubicBezTo>
                <a:cubicBezTo>
                  <a:pt x="23" y="8"/>
                  <a:pt x="22" y="8"/>
                  <a:pt x="22" y="7"/>
                </a:cubicBezTo>
                <a:cubicBezTo>
                  <a:pt x="21" y="7"/>
                  <a:pt x="21" y="7"/>
                  <a:pt x="21" y="7"/>
                </a:cubicBezTo>
                <a:cubicBezTo>
                  <a:pt x="20" y="6"/>
                  <a:pt x="19" y="7"/>
                  <a:pt x="18" y="6"/>
                </a:cubicBezTo>
                <a:cubicBezTo>
                  <a:pt x="18" y="6"/>
                  <a:pt x="17" y="6"/>
                  <a:pt x="17" y="6"/>
                </a:cubicBezTo>
                <a:cubicBezTo>
                  <a:pt x="16" y="6"/>
                  <a:pt x="16" y="6"/>
                  <a:pt x="15" y="5"/>
                </a:cubicBezTo>
                <a:cubicBezTo>
                  <a:pt x="15" y="5"/>
                  <a:pt x="15" y="5"/>
                  <a:pt x="15" y="5"/>
                </a:cubicBezTo>
                <a:cubicBezTo>
                  <a:pt x="14" y="4"/>
                  <a:pt x="14" y="4"/>
                  <a:pt x="14" y="3"/>
                </a:cubicBezTo>
                <a:cubicBezTo>
                  <a:pt x="14" y="3"/>
                  <a:pt x="14" y="3"/>
                  <a:pt x="14" y="2"/>
                </a:cubicBezTo>
                <a:cubicBezTo>
                  <a:pt x="13" y="2"/>
                  <a:pt x="13" y="2"/>
                  <a:pt x="13" y="2"/>
                </a:cubicBezTo>
                <a:cubicBezTo>
                  <a:pt x="12" y="2"/>
                  <a:pt x="12" y="2"/>
                  <a:pt x="12" y="2"/>
                </a:cubicBezTo>
                <a:cubicBezTo>
                  <a:pt x="11" y="2"/>
                  <a:pt x="10" y="2"/>
                  <a:pt x="10" y="2"/>
                </a:cubicBezTo>
                <a:cubicBezTo>
                  <a:pt x="10" y="1"/>
                  <a:pt x="10" y="1"/>
                  <a:pt x="9" y="1"/>
                </a:cubicBezTo>
                <a:cubicBezTo>
                  <a:pt x="9" y="0"/>
                  <a:pt x="9" y="0"/>
                  <a:pt x="8" y="0"/>
                </a:cubicBezTo>
                <a:cubicBezTo>
                  <a:pt x="7" y="0"/>
                  <a:pt x="7" y="0"/>
                  <a:pt x="5" y="0"/>
                </a:cubicBezTo>
                <a:cubicBezTo>
                  <a:pt x="5" y="0"/>
                  <a:pt x="5" y="0"/>
                  <a:pt x="5" y="0"/>
                </a:cubicBezTo>
                <a:cubicBezTo>
                  <a:pt x="5" y="0"/>
                  <a:pt x="5" y="0"/>
                  <a:pt x="5" y="0"/>
                </a:cubicBezTo>
                <a:cubicBezTo>
                  <a:pt x="5" y="1"/>
                  <a:pt x="5" y="1"/>
                  <a:pt x="5" y="2"/>
                </a:cubicBezTo>
                <a:cubicBezTo>
                  <a:pt x="5" y="2"/>
                  <a:pt x="5" y="2"/>
                  <a:pt x="5" y="3"/>
                </a:cubicBezTo>
                <a:cubicBezTo>
                  <a:pt x="5" y="3"/>
                  <a:pt x="5" y="3"/>
                  <a:pt x="4" y="3"/>
                </a:cubicBezTo>
                <a:cubicBezTo>
                  <a:pt x="4" y="3"/>
                  <a:pt x="4" y="3"/>
                  <a:pt x="4" y="3"/>
                </a:cubicBezTo>
                <a:cubicBezTo>
                  <a:pt x="3" y="3"/>
                  <a:pt x="3" y="3"/>
                  <a:pt x="3" y="4"/>
                </a:cubicBezTo>
                <a:cubicBezTo>
                  <a:pt x="3" y="4"/>
                  <a:pt x="3" y="4"/>
                  <a:pt x="2" y="5"/>
                </a:cubicBezTo>
                <a:cubicBezTo>
                  <a:pt x="2" y="5"/>
                  <a:pt x="2" y="5"/>
                  <a:pt x="2" y="5"/>
                </a:cubicBezTo>
                <a:cubicBezTo>
                  <a:pt x="1" y="5"/>
                  <a:pt x="2" y="6"/>
                  <a:pt x="2" y="6"/>
                </a:cubicBezTo>
                <a:cubicBezTo>
                  <a:pt x="2" y="7"/>
                  <a:pt x="2" y="7"/>
                  <a:pt x="2" y="8"/>
                </a:cubicBezTo>
                <a:cubicBezTo>
                  <a:pt x="2" y="8"/>
                  <a:pt x="1" y="8"/>
                  <a:pt x="1" y="9"/>
                </a:cubicBezTo>
                <a:cubicBezTo>
                  <a:pt x="1" y="9"/>
                  <a:pt x="1" y="9"/>
                  <a:pt x="0" y="9"/>
                </a:cubicBezTo>
                <a:cubicBezTo>
                  <a:pt x="0" y="9"/>
                  <a:pt x="0" y="9"/>
                  <a:pt x="0" y="9"/>
                </a:cubicBezTo>
                <a:cubicBezTo>
                  <a:pt x="0" y="9"/>
                  <a:pt x="0" y="9"/>
                  <a:pt x="0" y="10"/>
                </a:cubicBezTo>
                <a:cubicBezTo>
                  <a:pt x="0" y="10"/>
                  <a:pt x="0" y="10"/>
                  <a:pt x="0" y="10"/>
                </a:cubicBezTo>
                <a:cubicBezTo>
                  <a:pt x="1" y="11"/>
                  <a:pt x="0" y="11"/>
                  <a:pt x="0" y="12"/>
                </a:cubicBezTo>
                <a:cubicBezTo>
                  <a:pt x="1" y="12"/>
                  <a:pt x="1" y="12"/>
                  <a:pt x="1" y="13"/>
                </a:cubicBezTo>
                <a:cubicBezTo>
                  <a:pt x="1" y="13"/>
                  <a:pt x="1" y="13"/>
                  <a:pt x="1" y="14"/>
                </a:cubicBezTo>
                <a:cubicBezTo>
                  <a:pt x="1" y="15"/>
                  <a:pt x="1" y="15"/>
                  <a:pt x="1" y="15"/>
                </a:cubicBezTo>
                <a:cubicBezTo>
                  <a:pt x="1" y="16"/>
                  <a:pt x="1" y="16"/>
                  <a:pt x="1" y="17"/>
                </a:cubicBezTo>
                <a:cubicBezTo>
                  <a:pt x="1" y="18"/>
                  <a:pt x="1" y="18"/>
                  <a:pt x="1" y="19"/>
                </a:cubicBezTo>
                <a:cubicBezTo>
                  <a:pt x="1" y="19"/>
                  <a:pt x="1" y="20"/>
                  <a:pt x="1" y="20"/>
                </a:cubicBezTo>
                <a:cubicBezTo>
                  <a:pt x="1" y="20"/>
                  <a:pt x="1" y="20"/>
                  <a:pt x="1" y="20"/>
                </a:cubicBezTo>
                <a:cubicBezTo>
                  <a:pt x="1" y="21"/>
                  <a:pt x="1" y="21"/>
                  <a:pt x="1" y="22"/>
                </a:cubicBezTo>
                <a:cubicBezTo>
                  <a:pt x="1" y="23"/>
                  <a:pt x="1" y="23"/>
                  <a:pt x="1" y="23"/>
                </a:cubicBezTo>
                <a:cubicBezTo>
                  <a:pt x="1" y="24"/>
                  <a:pt x="2" y="24"/>
                  <a:pt x="2" y="25"/>
                </a:cubicBezTo>
                <a:cubicBezTo>
                  <a:pt x="2" y="25"/>
                  <a:pt x="2" y="25"/>
                  <a:pt x="3" y="25"/>
                </a:cubicBezTo>
                <a:cubicBezTo>
                  <a:pt x="3" y="25"/>
                  <a:pt x="3" y="25"/>
                  <a:pt x="3" y="25"/>
                </a:cubicBezTo>
                <a:cubicBezTo>
                  <a:pt x="4" y="25"/>
                  <a:pt x="4" y="25"/>
                  <a:pt x="4" y="26"/>
                </a:cubicBezTo>
                <a:cubicBezTo>
                  <a:pt x="5" y="26"/>
                  <a:pt x="5" y="26"/>
                  <a:pt x="5" y="26"/>
                </a:cubicBezTo>
                <a:cubicBezTo>
                  <a:pt x="5" y="26"/>
                  <a:pt x="6" y="26"/>
                  <a:pt x="6" y="27"/>
                </a:cubicBezTo>
                <a:cubicBezTo>
                  <a:pt x="6" y="27"/>
                  <a:pt x="6" y="28"/>
                  <a:pt x="6" y="28"/>
                </a:cubicBezTo>
                <a:cubicBezTo>
                  <a:pt x="7" y="28"/>
                  <a:pt x="7" y="28"/>
                  <a:pt x="8" y="28"/>
                </a:cubicBezTo>
                <a:cubicBezTo>
                  <a:pt x="8" y="28"/>
                  <a:pt x="8" y="29"/>
                  <a:pt x="8" y="29"/>
                </a:cubicBezTo>
                <a:cubicBezTo>
                  <a:pt x="9" y="29"/>
                  <a:pt x="9" y="29"/>
                  <a:pt x="9" y="29"/>
                </a:cubicBezTo>
                <a:cubicBezTo>
                  <a:pt x="10" y="29"/>
                  <a:pt x="10" y="29"/>
                  <a:pt x="11" y="29"/>
                </a:cubicBezTo>
                <a:cubicBezTo>
                  <a:pt x="11" y="30"/>
                  <a:pt x="11" y="30"/>
                  <a:pt x="11" y="30"/>
                </a:cubicBezTo>
                <a:cubicBezTo>
                  <a:pt x="12" y="30"/>
                  <a:pt x="12" y="31"/>
                  <a:pt x="12" y="31"/>
                </a:cubicBezTo>
                <a:cubicBezTo>
                  <a:pt x="12" y="31"/>
                  <a:pt x="13" y="31"/>
                  <a:pt x="13" y="30"/>
                </a:cubicBezTo>
                <a:cubicBezTo>
                  <a:pt x="13" y="30"/>
                  <a:pt x="13" y="30"/>
                  <a:pt x="14" y="30"/>
                </a:cubicBezTo>
                <a:cubicBezTo>
                  <a:pt x="14" y="30"/>
                  <a:pt x="14" y="30"/>
                  <a:pt x="14" y="30"/>
                </a:cubicBezTo>
                <a:cubicBezTo>
                  <a:pt x="14" y="30"/>
                  <a:pt x="14" y="30"/>
                  <a:pt x="15" y="29"/>
                </a:cubicBezTo>
                <a:cubicBezTo>
                  <a:pt x="15" y="29"/>
                  <a:pt x="15" y="29"/>
                  <a:pt x="16" y="29"/>
                </a:cubicBezTo>
                <a:cubicBezTo>
                  <a:pt x="16" y="29"/>
                  <a:pt x="16" y="29"/>
                  <a:pt x="16" y="28"/>
                </a:cubicBezTo>
                <a:cubicBezTo>
                  <a:pt x="16" y="28"/>
                  <a:pt x="16" y="29"/>
                  <a:pt x="17" y="29"/>
                </a:cubicBezTo>
                <a:cubicBezTo>
                  <a:pt x="17" y="29"/>
                  <a:pt x="18" y="29"/>
                  <a:pt x="18" y="30"/>
                </a:cubicBezTo>
                <a:cubicBezTo>
                  <a:pt x="19" y="30"/>
                  <a:pt x="20" y="31"/>
                  <a:pt x="21" y="31"/>
                </a:cubicBezTo>
                <a:cubicBezTo>
                  <a:pt x="21" y="31"/>
                  <a:pt x="22" y="31"/>
                  <a:pt x="23" y="32"/>
                </a:cubicBezTo>
                <a:cubicBezTo>
                  <a:pt x="23" y="32"/>
                  <a:pt x="23" y="32"/>
                  <a:pt x="23" y="32"/>
                </a:cubicBezTo>
                <a:cubicBezTo>
                  <a:pt x="23" y="33"/>
                  <a:pt x="24" y="33"/>
                  <a:pt x="24" y="33"/>
                </a:cubicBezTo>
                <a:cubicBezTo>
                  <a:pt x="25" y="33"/>
                  <a:pt x="25" y="33"/>
                  <a:pt x="26" y="34"/>
                </a:cubicBezTo>
                <a:cubicBezTo>
                  <a:pt x="27" y="34"/>
                  <a:pt x="27" y="35"/>
                  <a:pt x="28" y="35"/>
                </a:cubicBezTo>
                <a:cubicBezTo>
                  <a:pt x="28" y="35"/>
                  <a:pt x="29" y="35"/>
                  <a:pt x="29" y="36"/>
                </a:cubicBezTo>
                <a:cubicBezTo>
                  <a:pt x="29" y="36"/>
                  <a:pt x="30" y="36"/>
                  <a:pt x="30" y="36"/>
                </a:cubicBezTo>
                <a:cubicBezTo>
                  <a:pt x="30" y="37"/>
                  <a:pt x="31" y="37"/>
                  <a:pt x="31" y="37"/>
                </a:cubicBezTo>
                <a:cubicBezTo>
                  <a:pt x="32" y="37"/>
                  <a:pt x="32" y="38"/>
                  <a:pt x="33" y="38"/>
                </a:cubicBezTo>
                <a:cubicBezTo>
                  <a:pt x="33" y="38"/>
                  <a:pt x="34" y="38"/>
                  <a:pt x="34" y="38"/>
                </a:cubicBezTo>
                <a:cubicBezTo>
                  <a:pt x="35" y="39"/>
                  <a:pt x="35" y="39"/>
                  <a:pt x="35" y="39"/>
                </a:cubicBezTo>
                <a:cubicBezTo>
                  <a:pt x="36" y="39"/>
                  <a:pt x="36" y="40"/>
                  <a:pt x="36" y="40"/>
                </a:cubicBezTo>
                <a:cubicBezTo>
                  <a:pt x="36" y="38"/>
                  <a:pt x="36" y="38"/>
                  <a:pt x="36" y="38"/>
                </a:cubicBezTo>
                <a:cubicBezTo>
                  <a:pt x="39" y="38"/>
                  <a:pt x="39" y="38"/>
                  <a:pt x="39" y="38"/>
                </a:cubicBezTo>
                <a:cubicBezTo>
                  <a:pt x="39" y="32"/>
                  <a:pt x="39" y="32"/>
                  <a:pt x="39" y="32"/>
                </a:cubicBezTo>
                <a:cubicBezTo>
                  <a:pt x="39" y="32"/>
                  <a:pt x="39" y="26"/>
                  <a:pt x="38" y="20"/>
                </a:cubicBezTo>
                <a:cubicBezTo>
                  <a:pt x="38" y="16"/>
                  <a:pt x="38" y="11"/>
                  <a:pt x="38" y="11"/>
                </a:cubicBezTo>
                <a:cubicBezTo>
                  <a:pt x="38" y="11"/>
                  <a:pt x="38" y="11"/>
                  <a:pt x="38" y="10"/>
                </a:cubicBezTo>
                <a:cubicBezTo>
                  <a:pt x="38" y="9"/>
                  <a:pt x="37" y="8"/>
                  <a:pt x="37" y="7"/>
                </a:cubicBezTo>
                <a:cubicBezTo>
                  <a:pt x="37" y="7"/>
                  <a:pt x="37" y="7"/>
                  <a:pt x="37" y="6"/>
                </a:cubicBezTo>
                <a:cubicBezTo>
                  <a:pt x="37" y="6"/>
                  <a:pt x="37" y="6"/>
                  <a:pt x="37" y="5"/>
                </a:cubicBezTo>
                <a:cubicBezTo>
                  <a:pt x="37" y="5"/>
                  <a:pt x="38" y="5"/>
                  <a:pt x="38" y="5"/>
                </a:cubicBezTo>
                <a:cubicBezTo>
                  <a:pt x="38" y="5"/>
                  <a:pt x="38" y="5"/>
                  <a:pt x="38" y="5"/>
                </a:cubicBezTo>
                <a:cubicBezTo>
                  <a:pt x="38" y="5"/>
                  <a:pt x="38" y="4"/>
                  <a:pt x="38" y="4"/>
                </a:cubicBezTo>
                <a:cubicBezTo>
                  <a:pt x="37" y="4"/>
                  <a:pt x="36" y="4"/>
                  <a:pt x="36" y="4"/>
                </a:cubicBezTo>
                <a:cubicBezTo>
                  <a:pt x="35" y="4"/>
                  <a:pt x="35" y="4"/>
                  <a:pt x="34" y="3"/>
                </a:cubicBezTo>
                <a:cubicBezTo>
                  <a:pt x="34" y="3"/>
                  <a:pt x="33" y="4"/>
                  <a:pt x="33"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20"/>
          <p:cNvSpPr>
            <a:spLocks/>
          </p:cNvSpPr>
          <p:nvPr/>
        </p:nvSpPr>
        <p:spPr bwMode="auto">
          <a:xfrm>
            <a:off x="4745929" y="1866847"/>
            <a:ext cx="0" cy="795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21"/>
          <p:cNvSpPr>
            <a:spLocks/>
          </p:cNvSpPr>
          <p:nvPr/>
        </p:nvSpPr>
        <p:spPr bwMode="auto">
          <a:xfrm>
            <a:off x="4952430" y="1549932"/>
            <a:ext cx="79334" cy="93143"/>
          </a:xfrm>
          <a:custGeom>
            <a:avLst/>
            <a:gdLst>
              <a:gd name="T0" fmla="*/ 9 w 10"/>
              <a:gd name="T1" fmla="*/ 2 h 12"/>
              <a:gd name="T2" fmla="*/ 9 w 10"/>
              <a:gd name="T3" fmla="*/ 1 h 12"/>
              <a:gd name="T4" fmla="*/ 9 w 10"/>
              <a:gd name="T5" fmla="*/ 0 h 12"/>
              <a:gd name="T6" fmla="*/ 9 w 10"/>
              <a:gd name="T7" fmla="*/ 0 h 12"/>
              <a:gd name="T8" fmla="*/ 8 w 10"/>
              <a:gd name="T9" fmla="*/ 1 h 12"/>
              <a:gd name="T10" fmla="*/ 6 w 10"/>
              <a:gd name="T11" fmla="*/ 2 h 12"/>
              <a:gd name="T12" fmla="*/ 5 w 10"/>
              <a:gd name="T13" fmla="*/ 3 h 12"/>
              <a:gd name="T14" fmla="*/ 4 w 10"/>
              <a:gd name="T15" fmla="*/ 4 h 12"/>
              <a:gd name="T16" fmla="*/ 3 w 10"/>
              <a:gd name="T17" fmla="*/ 3 h 12"/>
              <a:gd name="T18" fmla="*/ 2 w 10"/>
              <a:gd name="T19" fmla="*/ 2 h 12"/>
              <a:gd name="T20" fmla="*/ 1 w 10"/>
              <a:gd name="T21" fmla="*/ 2 h 12"/>
              <a:gd name="T22" fmla="*/ 1 w 10"/>
              <a:gd name="T23" fmla="*/ 2 h 12"/>
              <a:gd name="T24" fmla="*/ 1 w 10"/>
              <a:gd name="T25" fmla="*/ 3 h 12"/>
              <a:gd name="T26" fmla="*/ 0 w 10"/>
              <a:gd name="T27" fmla="*/ 4 h 12"/>
              <a:gd name="T28" fmla="*/ 1 w 10"/>
              <a:gd name="T29" fmla="*/ 6 h 12"/>
              <a:gd name="T30" fmla="*/ 1 w 10"/>
              <a:gd name="T31" fmla="*/ 8 h 12"/>
              <a:gd name="T32" fmla="*/ 0 w 10"/>
              <a:gd name="T33" fmla="*/ 10 h 12"/>
              <a:gd name="T34" fmla="*/ 0 w 10"/>
              <a:gd name="T35" fmla="*/ 12 h 12"/>
              <a:gd name="T36" fmla="*/ 0 w 10"/>
              <a:gd name="T37" fmla="*/ 12 h 12"/>
              <a:gd name="T38" fmla="*/ 1 w 10"/>
              <a:gd name="T39" fmla="*/ 12 h 12"/>
              <a:gd name="T40" fmla="*/ 2 w 10"/>
              <a:gd name="T41" fmla="*/ 12 h 12"/>
              <a:gd name="T42" fmla="*/ 3 w 10"/>
              <a:gd name="T43" fmla="*/ 12 h 12"/>
              <a:gd name="T44" fmla="*/ 4 w 10"/>
              <a:gd name="T45" fmla="*/ 11 h 12"/>
              <a:gd name="T46" fmla="*/ 4 w 10"/>
              <a:gd name="T47" fmla="*/ 10 h 12"/>
              <a:gd name="T48" fmla="*/ 6 w 10"/>
              <a:gd name="T49" fmla="*/ 10 h 12"/>
              <a:gd name="T50" fmla="*/ 6 w 10"/>
              <a:gd name="T51" fmla="*/ 9 h 12"/>
              <a:gd name="T52" fmla="*/ 6 w 10"/>
              <a:gd name="T53" fmla="*/ 8 h 12"/>
              <a:gd name="T54" fmla="*/ 5 w 10"/>
              <a:gd name="T55" fmla="*/ 8 h 12"/>
              <a:gd name="T56" fmla="*/ 4 w 10"/>
              <a:gd name="T57" fmla="*/ 7 h 12"/>
              <a:gd name="T58" fmla="*/ 5 w 10"/>
              <a:gd name="T59" fmla="*/ 6 h 12"/>
              <a:gd name="T60" fmla="*/ 7 w 10"/>
              <a:gd name="T61" fmla="*/ 5 h 12"/>
              <a:gd name="T62" fmla="*/ 8 w 10"/>
              <a:gd name="T63" fmla="*/ 5 h 12"/>
              <a:gd name="T64" fmla="*/ 9 w 10"/>
              <a:gd name="T65" fmla="*/ 4 h 12"/>
              <a:gd name="T66" fmla="*/ 10 w 10"/>
              <a:gd name="T67" fmla="*/ 4 h 12"/>
              <a:gd name="T68" fmla="*/ 9 w 10"/>
              <a:gd name="T69" fmla="*/ 4 h 12"/>
              <a:gd name="T70" fmla="*/ 9 w 10"/>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2">
                <a:moveTo>
                  <a:pt x="9" y="2"/>
                </a:moveTo>
                <a:cubicBezTo>
                  <a:pt x="9" y="2"/>
                  <a:pt x="9" y="2"/>
                  <a:pt x="9" y="1"/>
                </a:cubicBezTo>
                <a:cubicBezTo>
                  <a:pt x="9" y="1"/>
                  <a:pt x="9" y="1"/>
                  <a:pt x="9" y="0"/>
                </a:cubicBezTo>
                <a:cubicBezTo>
                  <a:pt x="9" y="0"/>
                  <a:pt x="9" y="0"/>
                  <a:pt x="9" y="0"/>
                </a:cubicBezTo>
                <a:cubicBezTo>
                  <a:pt x="8" y="1"/>
                  <a:pt x="8" y="1"/>
                  <a:pt x="8" y="1"/>
                </a:cubicBezTo>
                <a:cubicBezTo>
                  <a:pt x="7" y="1"/>
                  <a:pt x="7" y="2"/>
                  <a:pt x="6" y="2"/>
                </a:cubicBezTo>
                <a:cubicBezTo>
                  <a:pt x="6" y="2"/>
                  <a:pt x="6" y="2"/>
                  <a:pt x="5" y="3"/>
                </a:cubicBezTo>
                <a:cubicBezTo>
                  <a:pt x="5" y="3"/>
                  <a:pt x="5" y="4"/>
                  <a:pt x="4" y="4"/>
                </a:cubicBezTo>
                <a:cubicBezTo>
                  <a:pt x="4" y="4"/>
                  <a:pt x="3" y="3"/>
                  <a:pt x="3" y="3"/>
                </a:cubicBezTo>
                <a:cubicBezTo>
                  <a:pt x="3" y="3"/>
                  <a:pt x="2" y="2"/>
                  <a:pt x="2" y="2"/>
                </a:cubicBezTo>
                <a:cubicBezTo>
                  <a:pt x="2" y="2"/>
                  <a:pt x="2" y="2"/>
                  <a:pt x="1" y="2"/>
                </a:cubicBezTo>
                <a:cubicBezTo>
                  <a:pt x="1" y="2"/>
                  <a:pt x="1" y="2"/>
                  <a:pt x="1" y="2"/>
                </a:cubicBezTo>
                <a:cubicBezTo>
                  <a:pt x="1" y="2"/>
                  <a:pt x="1" y="2"/>
                  <a:pt x="1" y="3"/>
                </a:cubicBezTo>
                <a:cubicBezTo>
                  <a:pt x="0" y="3"/>
                  <a:pt x="0" y="4"/>
                  <a:pt x="0" y="4"/>
                </a:cubicBezTo>
                <a:cubicBezTo>
                  <a:pt x="0" y="5"/>
                  <a:pt x="1" y="6"/>
                  <a:pt x="1" y="6"/>
                </a:cubicBezTo>
                <a:cubicBezTo>
                  <a:pt x="1" y="7"/>
                  <a:pt x="1" y="7"/>
                  <a:pt x="1" y="8"/>
                </a:cubicBezTo>
                <a:cubicBezTo>
                  <a:pt x="1" y="9"/>
                  <a:pt x="1" y="9"/>
                  <a:pt x="0" y="10"/>
                </a:cubicBezTo>
                <a:cubicBezTo>
                  <a:pt x="0" y="10"/>
                  <a:pt x="0" y="11"/>
                  <a:pt x="0" y="12"/>
                </a:cubicBezTo>
                <a:cubicBezTo>
                  <a:pt x="0" y="12"/>
                  <a:pt x="0" y="12"/>
                  <a:pt x="0" y="12"/>
                </a:cubicBezTo>
                <a:cubicBezTo>
                  <a:pt x="0" y="12"/>
                  <a:pt x="0" y="12"/>
                  <a:pt x="1" y="12"/>
                </a:cubicBezTo>
                <a:cubicBezTo>
                  <a:pt x="1" y="12"/>
                  <a:pt x="2" y="12"/>
                  <a:pt x="2" y="12"/>
                </a:cubicBezTo>
                <a:cubicBezTo>
                  <a:pt x="3" y="12"/>
                  <a:pt x="3" y="12"/>
                  <a:pt x="3" y="12"/>
                </a:cubicBezTo>
                <a:cubicBezTo>
                  <a:pt x="3" y="12"/>
                  <a:pt x="3" y="11"/>
                  <a:pt x="4" y="11"/>
                </a:cubicBezTo>
                <a:cubicBezTo>
                  <a:pt x="4" y="11"/>
                  <a:pt x="4" y="11"/>
                  <a:pt x="4" y="10"/>
                </a:cubicBezTo>
                <a:cubicBezTo>
                  <a:pt x="5" y="10"/>
                  <a:pt x="6" y="11"/>
                  <a:pt x="6" y="10"/>
                </a:cubicBezTo>
                <a:cubicBezTo>
                  <a:pt x="7" y="10"/>
                  <a:pt x="6" y="9"/>
                  <a:pt x="6" y="9"/>
                </a:cubicBezTo>
                <a:cubicBezTo>
                  <a:pt x="6" y="8"/>
                  <a:pt x="6" y="8"/>
                  <a:pt x="6" y="8"/>
                </a:cubicBezTo>
                <a:cubicBezTo>
                  <a:pt x="6" y="7"/>
                  <a:pt x="5" y="8"/>
                  <a:pt x="5" y="8"/>
                </a:cubicBezTo>
                <a:cubicBezTo>
                  <a:pt x="5" y="7"/>
                  <a:pt x="4" y="7"/>
                  <a:pt x="4" y="7"/>
                </a:cubicBezTo>
                <a:cubicBezTo>
                  <a:pt x="4" y="6"/>
                  <a:pt x="5" y="6"/>
                  <a:pt x="5" y="6"/>
                </a:cubicBezTo>
                <a:cubicBezTo>
                  <a:pt x="6" y="5"/>
                  <a:pt x="6" y="5"/>
                  <a:pt x="7" y="5"/>
                </a:cubicBezTo>
                <a:cubicBezTo>
                  <a:pt x="7" y="5"/>
                  <a:pt x="8" y="5"/>
                  <a:pt x="8" y="5"/>
                </a:cubicBezTo>
                <a:cubicBezTo>
                  <a:pt x="8" y="5"/>
                  <a:pt x="9" y="5"/>
                  <a:pt x="9" y="4"/>
                </a:cubicBezTo>
                <a:cubicBezTo>
                  <a:pt x="9" y="4"/>
                  <a:pt x="9" y="4"/>
                  <a:pt x="10" y="4"/>
                </a:cubicBezTo>
                <a:cubicBezTo>
                  <a:pt x="9" y="4"/>
                  <a:pt x="9" y="4"/>
                  <a:pt x="9" y="4"/>
                </a:cubicBezTo>
                <a:cubicBezTo>
                  <a:pt x="9" y="3"/>
                  <a:pt x="9" y="3"/>
                  <a:pt x="9"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Freeform 22"/>
          <p:cNvSpPr>
            <a:spLocks/>
          </p:cNvSpPr>
          <p:nvPr/>
        </p:nvSpPr>
        <p:spPr bwMode="auto">
          <a:xfrm>
            <a:off x="4555762" y="2051997"/>
            <a:ext cx="261334" cy="194238"/>
          </a:xfrm>
          <a:custGeom>
            <a:avLst/>
            <a:gdLst>
              <a:gd name="T0" fmla="*/ 31 w 33"/>
              <a:gd name="T1" fmla="*/ 14 h 25"/>
              <a:gd name="T2" fmla="*/ 30 w 33"/>
              <a:gd name="T3" fmla="*/ 12 h 25"/>
              <a:gd name="T4" fmla="*/ 28 w 33"/>
              <a:gd name="T5" fmla="*/ 9 h 25"/>
              <a:gd name="T6" fmla="*/ 26 w 33"/>
              <a:gd name="T7" fmla="*/ 7 h 25"/>
              <a:gd name="T8" fmla="*/ 24 w 33"/>
              <a:gd name="T9" fmla="*/ 6 h 25"/>
              <a:gd name="T10" fmla="*/ 24 w 33"/>
              <a:gd name="T11" fmla="*/ 3 h 25"/>
              <a:gd name="T12" fmla="*/ 22 w 33"/>
              <a:gd name="T13" fmla="*/ 0 h 25"/>
              <a:gd name="T14" fmla="*/ 21 w 33"/>
              <a:gd name="T15" fmla="*/ 0 h 25"/>
              <a:gd name="T16" fmla="*/ 19 w 33"/>
              <a:gd name="T17" fmla="*/ 1 h 25"/>
              <a:gd name="T18" fmla="*/ 18 w 33"/>
              <a:gd name="T19" fmla="*/ 2 h 25"/>
              <a:gd name="T20" fmla="*/ 17 w 33"/>
              <a:gd name="T21" fmla="*/ 4 h 25"/>
              <a:gd name="T22" fmla="*/ 16 w 33"/>
              <a:gd name="T23" fmla="*/ 5 h 25"/>
              <a:gd name="T24" fmla="*/ 14 w 33"/>
              <a:gd name="T25" fmla="*/ 6 h 25"/>
              <a:gd name="T26" fmla="*/ 12 w 33"/>
              <a:gd name="T27" fmla="*/ 6 h 25"/>
              <a:gd name="T28" fmla="*/ 10 w 33"/>
              <a:gd name="T29" fmla="*/ 7 h 25"/>
              <a:gd name="T30" fmla="*/ 9 w 33"/>
              <a:gd name="T31" fmla="*/ 9 h 25"/>
              <a:gd name="T32" fmla="*/ 7 w 33"/>
              <a:gd name="T33" fmla="*/ 10 h 25"/>
              <a:gd name="T34" fmla="*/ 6 w 33"/>
              <a:gd name="T35" fmla="*/ 10 h 25"/>
              <a:gd name="T36" fmla="*/ 4 w 33"/>
              <a:gd name="T37" fmla="*/ 10 h 25"/>
              <a:gd name="T38" fmla="*/ 3 w 33"/>
              <a:gd name="T39" fmla="*/ 10 h 25"/>
              <a:gd name="T40" fmla="*/ 2 w 33"/>
              <a:gd name="T41" fmla="*/ 13 h 25"/>
              <a:gd name="T42" fmla="*/ 1 w 33"/>
              <a:gd name="T43" fmla="*/ 14 h 25"/>
              <a:gd name="T44" fmla="*/ 1 w 33"/>
              <a:gd name="T45" fmla="*/ 16 h 25"/>
              <a:gd name="T46" fmla="*/ 1 w 33"/>
              <a:gd name="T47" fmla="*/ 17 h 25"/>
              <a:gd name="T48" fmla="*/ 2 w 33"/>
              <a:gd name="T49" fmla="*/ 19 h 25"/>
              <a:gd name="T50" fmla="*/ 4 w 33"/>
              <a:gd name="T51" fmla="*/ 22 h 25"/>
              <a:gd name="T52" fmla="*/ 5 w 33"/>
              <a:gd name="T53" fmla="*/ 25 h 25"/>
              <a:gd name="T54" fmla="*/ 6 w 33"/>
              <a:gd name="T55" fmla="*/ 23 h 25"/>
              <a:gd name="T56" fmla="*/ 7 w 33"/>
              <a:gd name="T57" fmla="*/ 21 h 25"/>
              <a:gd name="T58" fmla="*/ 10 w 33"/>
              <a:gd name="T59" fmla="*/ 21 h 25"/>
              <a:gd name="T60" fmla="*/ 11 w 33"/>
              <a:gd name="T61" fmla="*/ 21 h 25"/>
              <a:gd name="T62" fmla="*/ 12 w 33"/>
              <a:gd name="T63" fmla="*/ 20 h 25"/>
              <a:gd name="T64" fmla="*/ 13 w 33"/>
              <a:gd name="T65" fmla="*/ 17 h 25"/>
              <a:gd name="T66" fmla="*/ 15 w 33"/>
              <a:gd name="T67" fmla="*/ 17 h 25"/>
              <a:gd name="T68" fmla="*/ 16 w 33"/>
              <a:gd name="T69" fmla="*/ 19 h 25"/>
              <a:gd name="T70" fmla="*/ 18 w 33"/>
              <a:gd name="T71" fmla="*/ 19 h 25"/>
              <a:gd name="T72" fmla="*/ 20 w 33"/>
              <a:gd name="T73" fmla="*/ 19 h 25"/>
              <a:gd name="T74" fmla="*/ 22 w 33"/>
              <a:gd name="T75" fmla="*/ 18 h 25"/>
              <a:gd name="T76" fmla="*/ 23 w 33"/>
              <a:gd name="T77" fmla="*/ 18 h 25"/>
              <a:gd name="T78" fmla="*/ 25 w 33"/>
              <a:gd name="T79" fmla="*/ 18 h 25"/>
              <a:gd name="T80" fmla="*/ 27 w 33"/>
              <a:gd name="T81" fmla="*/ 17 h 25"/>
              <a:gd name="T82" fmla="*/ 28 w 33"/>
              <a:gd name="T83" fmla="*/ 17 h 25"/>
              <a:gd name="T84" fmla="*/ 30 w 33"/>
              <a:gd name="T85" fmla="*/ 17 h 25"/>
              <a:gd name="T86" fmla="*/ 31 w 33"/>
              <a:gd name="T87" fmla="*/ 17 h 25"/>
              <a:gd name="T88" fmla="*/ 33 w 33"/>
              <a:gd name="T89" fmla="*/ 17 h 25"/>
              <a:gd name="T90" fmla="*/ 33 w 33"/>
              <a:gd name="T9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25">
                <a:moveTo>
                  <a:pt x="32" y="15"/>
                </a:moveTo>
                <a:cubicBezTo>
                  <a:pt x="32" y="14"/>
                  <a:pt x="32" y="14"/>
                  <a:pt x="31" y="14"/>
                </a:cubicBezTo>
                <a:cubicBezTo>
                  <a:pt x="30" y="13"/>
                  <a:pt x="30" y="13"/>
                  <a:pt x="30" y="13"/>
                </a:cubicBezTo>
                <a:cubicBezTo>
                  <a:pt x="30" y="12"/>
                  <a:pt x="30" y="12"/>
                  <a:pt x="30" y="12"/>
                </a:cubicBezTo>
                <a:cubicBezTo>
                  <a:pt x="29" y="11"/>
                  <a:pt x="28" y="12"/>
                  <a:pt x="28" y="11"/>
                </a:cubicBezTo>
                <a:cubicBezTo>
                  <a:pt x="28" y="10"/>
                  <a:pt x="29" y="10"/>
                  <a:pt x="28" y="9"/>
                </a:cubicBezTo>
                <a:cubicBezTo>
                  <a:pt x="28" y="9"/>
                  <a:pt x="28" y="9"/>
                  <a:pt x="28" y="9"/>
                </a:cubicBezTo>
                <a:cubicBezTo>
                  <a:pt x="27" y="8"/>
                  <a:pt x="27" y="8"/>
                  <a:pt x="26" y="7"/>
                </a:cubicBezTo>
                <a:cubicBezTo>
                  <a:pt x="25" y="7"/>
                  <a:pt x="25" y="7"/>
                  <a:pt x="24" y="6"/>
                </a:cubicBezTo>
                <a:cubicBezTo>
                  <a:pt x="24" y="6"/>
                  <a:pt x="24" y="6"/>
                  <a:pt x="24" y="6"/>
                </a:cubicBezTo>
                <a:cubicBezTo>
                  <a:pt x="23" y="5"/>
                  <a:pt x="24" y="5"/>
                  <a:pt x="24" y="4"/>
                </a:cubicBezTo>
                <a:cubicBezTo>
                  <a:pt x="24" y="4"/>
                  <a:pt x="24" y="3"/>
                  <a:pt x="24" y="3"/>
                </a:cubicBezTo>
                <a:cubicBezTo>
                  <a:pt x="24" y="2"/>
                  <a:pt x="23" y="2"/>
                  <a:pt x="23" y="2"/>
                </a:cubicBezTo>
                <a:cubicBezTo>
                  <a:pt x="23" y="1"/>
                  <a:pt x="22" y="1"/>
                  <a:pt x="22" y="0"/>
                </a:cubicBezTo>
                <a:cubicBezTo>
                  <a:pt x="22" y="0"/>
                  <a:pt x="22" y="0"/>
                  <a:pt x="22" y="0"/>
                </a:cubicBezTo>
                <a:cubicBezTo>
                  <a:pt x="21" y="0"/>
                  <a:pt x="21" y="0"/>
                  <a:pt x="21" y="0"/>
                </a:cubicBezTo>
                <a:cubicBezTo>
                  <a:pt x="20" y="0"/>
                  <a:pt x="20" y="0"/>
                  <a:pt x="20" y="1"/>
                </a:cubicBezTo>
                <a:cubicBezTo>
                  <a:pt x="19" y="1"/>
                  <a:pt x="19" y="1"/>
                  <a:pt x="19" y="1"/>
                </a:cubicBezTo>
                <a:cubicBezTo>
                  <a:pt x="19" y="1"/>
                  <a:pt x="19" y="2"/>
                  <a:pt x="19" y="2"/>
                </a:cubicBezTo>
                <a:cubicBezTo>
                  <a:pt x="19" y="2"/>
                  <a:pt x="19" y="2"/>
                  <a:pt x="18" y="2"/>
                </a:cubicBezTo>
                <a:cubicBezTo>
                  <a:pt x="18" y="3"/>
                  <a:pt x="18" y="3"/>
                  <a:pt x="18" y="3"/>
                </a:cubicBezTo>
                <a:cubicBezTo>
                  <a:pt x="17" y="4"/>
                  <a:pt x="17" y="4"/>
                  <a:pt x="17" y="4"/>
                </a:cubicBezTo>
                <a:cubicBezTo>
                  <a:pt x="17" y="4"/>
                  <a:pt x="17" y="4"/>
                  <a:pt x="17" y="4"/>
                </a:cubicBezTo>
                <a:cubicBezTo>
                  <a:pt x="16" y="5"/>
                  <a:pt x="16" y="5"/>
                  <a:pt x="16" y="5"/>
                </a:cubicBezTo>
                <a:cubicBezTo>
                  <a:pt x="16" y="5"/>
                  <a:pt x="16" y="5"/>
                  <a:pt x="15" y="5"/>
                </a:cubicBezTo>
                <a:cubicBezTo>
                  <a:pt x="15" y="5"/>
                  <a:pt x="15" y="5"/>
                  <a:pt x="14" y="6"/>
                </a:cubicBezTo>
                <a:cubicBezTo>
                  <a:pt x="14" y="6"/>
                  <a:pt x="14" y="6"/>
                  <a:pt x="13" y="6"/>
                </a:cubicBezTo>
                <a:cubicBezTo>
                  <a:pt x="13" y="6"/>
                  <a:pt x="13" y="6"/>
                  <a:pt x="12" y="6"/>
                </a:cubicBezTo>
                <a:cubicBezTo>
                  <a:pt x="12" y="6"/>
                  <a:pt x="11" y="6"/>
                  <a:pt x="11" y="6"/>
                </a:cubicBezTo>
                <a:cubicBezTo>
                  <a:pt x="10" y="6"/>
                  <a:pt x="10" y="6"/>
                  <a:pt x="10" y="7"/>
                </a:cubicBezTo>
                <a:cubicBezTo>
                  <a:pt x="9" y="7"/>
                  <a:pt x="9" y="7"/>
                  <a:pt x="9" y="8"/>
                </a:cubicBezTo>
                <a:cubicBezTo>
                  <a:pt x="9" y="8"/>
                  <a:pt x="9" y="8"/>
                  <a:pt x="9" y="9"/>
                </a:cubicBezTo>
                <a:cubicBezTo>
                  <a:pt x="8" y="9"/>
                  <a:pt x="8" y="8"/>
                  <a:pt x="8" y="9"/>
                </a:cubicBezTo>
                <a:cubicBezTo>
                  <a:pt x="7" y="9"/>
                  <a:pt x="7" y="10"/>
                  <a:pt x="7" y="10"/>
                </a:cubicBezTo>
                <a:cubicBezTo>
                  <a:pt x="6" y="10"/>
                  <a:pt x="6" y="9"/>
                  <a:pt x="6" y="9"/>
                </a:cubicBezTo>
                <a:cubicBezTo>
                  <a:pt x="6" y="9"/>
                  <a:pt x="6" y="9"/>
                  <a:pt x="6" y="10"/>
                </a:cubicBezTo>
                <a:cubicBezTo>
                  <a:pt x="5" y="10"/>
                  <a:pt x="5" y="10"/>
                  <a:pt x="5" y="10"/>
                </a:cubicBezTo>
                <a:cubicBezTo>
                  <a:pt x="4" y="10"/>
                  <a:pt x="4" y="10"/>
                  <a:pt x="4" y="10"/>
                </a:cubicBezTo>
                <a:cubicBezTo>
                  <a:pt x="3" y="10"/>
                  <a:pt x="3" y="10"/>
                  <a:pt x="3" y="10"/>
                </a:cubicBezTo>
                <a:cubicBezTo>
                  <a:pt x="3" y="10"/>
                  <a:pt x="3" y="10"/>
                  <a:pt x="3" y="10"/>
                </a:cubicBezTo>
                <a:cubicBezTo>
                  <a:pt x="3" y="11"/>
                  <a:pt x="2" y="11"/>
                  <a:pt x="2" y="12"/>
                </a:cubicBezTo>
                <a:cubicBezTo>
                  <a:pt x="2" y="12"/>
                  <a:pt x="2" y="12"/>
                  <a:pt x="2" y="13"/>
                </a:cubicBezTo>
                <a:cubicBezTo>
                  <a:pt x="2" y="13"/>
                  <a:pt x="2" y="13"/>
                  <a:pt x="1" y="13"/>
                </a:cubicBezTo>
                <a:cubicBezTo>
                  <a:pt x="1" y="14"/>
                  <a:pt x="1" y="13"/>
                  <a:pt x="1" y="14"/>
                </a:cubicBezTo>
                <a:cubicBezTo>
                  <a:pt x="1" y="14"/>
                  <a:pt x="1" y="14"/>
                  <a:pt x="1" y="15"/>
                </a:cubicBezTo>
                <a:cubicBezTo>
                  <a:pt x="1" y="15"/>
                  <a:pt x="2" y="16"/>
                  <a:pt x="1" y="16"/>
                </a:cubicBezTo>
                <a:cubicBezTo>
                  <a:pt x="1" y="16"/>
                  <a:pt x="1" y="16"/>
                  <a:pt x="1" y="16"/>
                </a:cubicBezTo>
                <a:cubicBezTo>
                  <a:pt x="0" y="16"/>
                  <a:pt x="1" y="16"/>
                  <a:pt x="1" y="17"/>
                </a:cubicBezTo>
                <a:cubicBezTo>
                  <a:pt x="1" y="17"/>
                  <a:pt x="1" y="17"/>
                  <a:pt x="1" y="18"/>
                </a:cubicBezTo>
                <a:cubicBezTo>
                  <a:pt x="1" y="18"/>
                  <a:pt x="2" y="18"/>
                  <a:pt x="2" y="19"/>
                </a:cubicBezTo>
                <a:cubicBezTo>
                  <a:pt x="3" y="19"/>
                  <a:pt x="3" y="20"/>
                  <a:pt x="3" y="20"/>
                </a:cubicBezTo>
                <a:cubicBezTo>
                  <a:pt x="4" y="21"/>
                  <a:pt x="4" y="21"/>
                  <a:pt x="4" y="22"/>
                </a:cubicBezTo>
                <a:cubicBezTo>
                  <a:pt x="4" y="22"/>
                  <a:pt x="4" y="22"/>
                  <a:pt x="4" y="23"/>
                </a:cubicBezTo>
                <a:cubicBezTo>
                  <a:pt x="4" y="24"/>
                  <a:pt x="5" y="24"/>
                  <a:pt x="5" y="25"/>
                </a:cubicBezTo>
                <a:cubicBezTo>
                  <a:pt x="5" y="25"/>
                  <a:pt x="5" y="25"/>
                  <a:pt x="5" y="25"/>
                </a:cubicBezTo>
                <a:cubicBezTo>
                  <a:pt x="5" y="24"/>
                  <a:pt x="6" y="24"/>
                  <a:pt x="6" y="23"/>
                </a:cubicBezTo>
                <a:cubicBezTo>
                  <a:pt x="6" y="23"/>
                  <a:pt x="6" y="23"/>
                  <a:pt x="6" y="22"/>
                </a:cubicBezTo>
                <a:cubicBezTo>
                  <a:pt x="7" y="22"/>
                  <a:pt x="6" y="21"/>
                  <a:pt x="7" y="21"/>
                </a:cubicBezTo>
                <a:cubicBezTo>
                  <a:pt x="8" y="20"/>
                  <a:pt x="8" y="21"/>
                  <a:pt x="9" y="21"/>
                </a:cubicBezTo>
                <a:cubicBezTo>
                  <a:pt x="9" y="21"/>
                  <a:pt x="9" y="21"/>
                  <a:pt x="10" y="21"/>
                </a:cubicBezTo>
                <a:cubicBezTo>
                  <a:pt x="10" y="21"/>
                  <a:pt x="11" y="21"/>
                  <a:pt x="11" y="21"/>
                </a:cubicBezTo>
                <a:cubicBezTo>
                  <a:pt x="11" y="21"/>
                  <a:pt x="11" y="21"/>
                  <a:pt x="11" y="21"/>
                </a:cubicBezTo>
                <a:cubicBezTo>
                  <a:pt x="11" y="21"/>
                  <a:pt x="11" y="21"/>
                  <a:pt x="12" y="21"/>
                </a:cubicBezTo>
                <a:cubicBezTo>
                  <a:pt x="12" y="20"/>
                  <a:pt x="11" y="20"/>
                  <a:pt x="12" y="20"/>
                </a:cubicBezTo>
                <a:cubicBezTo>
                  <a:pt x="12" y="19"/>
                  <a:pt x="12" y="19"/>
                  <a:pt x="12" y="18"/>
                </a:cubicBezTo>
                <a:cubicBezTo>
                  <a:pt x="12" y="18"/>
                  <a:pt x="12" y="18"/>
                  <a:pt x="13" y="17"/>
                </a:cubicBezTo>
                <a:cubicBezTo>
                  <a:pt x="13" y="17"/>
                  <a:pt x="13" y="17"/>
                  <a:pt x="14" y="17"/>
                </a:cubicBezTo>
                <a:cubicBezTo>
                  <a:pt x="14" y="17"/>
                  <a:pt x="14" y="17"/>
                  <a:pt x="15" y="17"/>
                </a:cubicBezTo>
                <a:cubicBezTo>
                  <a:pt x="15" y="17"/>
                  <a:pt x="15" y="17"/>
                  <a:pt x="16" y="18"/>
                </a:cubicBezTo>
                <a:cubicBezTo>
                  <a:pt x="16" y="18"/>
                  <a:pt x="16" y="18"/>
                  <a:pt x="16" y="19"/>
                </a:cubicBezTo>
                <a:cubicBezTo>
                  <a:pt x="17" y="19"/>
                  <a:pt x="17" y="19"/>
                  <a:pt x="17" y="19"/>
                </a:cubicBezTo>
                <a:cubicBezTo>
                  <a:pt x="17" y="19"/>
                  <a:pt x="18" y="19"/>
                  <a:pt x="18" y="19"/>
                </a:cubicBezTo>
                <a:cubicBezTo>
                  <a:pt x="19" y="19"/>
                  <a:pt x="19" y="19"/>
                  <a:pt x="19" y="19"/>
                </a:cubicBezTo>
                <a:cubicBezTo>
                  <a:pt x="20" y="19"/>
                  <a:pt x="20" y="19"/>
                  <a:pt x="20" y="19"/>
                </a:cubicBezTo>
                <a:cubicBezTo>
                  <a:pt x="21" y="19"/>
                  <a:pt x="21" y="20"/>
                  <a:pt x="22" y="20"/>
                </a:cubicBezTo>
                <a:cubicBezTo>
                  <a:pt x="22" y="18"/>
                  <a:pt x="22" y="18"/>
                  <a:pt x="22" y="18"/>
                </a:cubicBezTo>
                <a:cubicBezTo>
                  <a:pt x="22" y="18"/>
                  <a:pt x="22" y="18"/>
                  <a:pt x="22" y="18"/>
                </a:cubicBezTo>
                <a:cubicBezTo>
                  <a:pt x="23" y="18"/>
                  <a:pt x="23" y="18"/>
                  <a:pt x="23" y="18"/>
                </a:cubicBezTo>
                <a:cubicBezTo>
                  <a:pt x="24" y="18"/>
                  <a:pt x="24" y="18"/>
                  <a:pt x="24" y="18"/>
                </a:cubicBezTo>
                <a:cubicBezTo>
                  <a:pt x="25" y="18"/>
                  <a:pt x="25" y="18"/>
                  <a:pt x="25" y="18"/>
                </a:cubicBezTo>
                <a:cubicBezTo>
                  <a:pt x="25" y="17"/>
                  <a:pt x="26" y="17"/>
                  <a:pt x="26" y="17"/>
                </a:cubicBezTo>
                <a:cubicBezTo>
                  <a:pt x="26" y="17"/>
                  <a:pt x="26" y="17"/>
                  <a:pt x="27" y="17"/>
                </a:cubicBezTo>
                <a:cubicBezTo>
                  <a:pt x="27" y="17"/>
                  <a:pt x="27" y="17"/>
                  <a:pt x="27" y="17"/>
                </a:cubicBezTo>
                <a:cubicBezTo>
                  <a:pt x="28" y="17"/>
                  <a:pt x="28" y="17"/>
                  <a:pt x="28" y="17"/>
                </a:cubicBezTo>
                <a:cubicBezTo>
                  <a:pt x="29" y="16"/>
                  <a:pt x="29" y="16"/>
                  <a:pt x="29" y="16"/>
                </a:cubicBezTo>
                <a:cubicBezTo>
                  <a:pt x="29" y="16"/>
                  <a:pt x="29" y="16"/>
                  <a:pt x="30" y="17"/>
                </a:cubicBezTo>
                <a:cubicBezTo>
                  <a:pt x="30" y="17"/>
                  <a:pt x="30" y="17"/>
                  <a:pt x="31" y="17"/>
                </a:cubicBezTo>
                <a:cubicBezTo>
                  <a:pt x="31" y="17"/>
                  <a:pt x="31" y="17"/>
                  <a:pt x="31" y="17"/>
                </a:cubicBezTo>
                <a:cubicBezTo>
                  <a:pt x="32" y="17"/>
                  <a:pt x="32" y="17"/>
                  <a:pt x="33" y="17"/>
                </a:cubicBezTo>
                <a:cubicBezTo>
                  <a:pt x="33" y="17"/>
                  <a:pt x="33" y="17"/>
                  <a:pt x="33" y="17"/>
                </a:cubicBezTo>
                <a:cubicBezTo>
                  <a:pt x="33" y="16"/>
                  <a:pt x="33" y="16"/>
                  <a:pt x="33" y="16"/>
                </a:cubicBezTo>
                <a:cubicBezTo>
                  <a:pt x="33" y="16"/>
                  <a:pt x="33" y="16"/>
                  <a:pt x="33" y="15"/>
                </a:cubicBezTo>
                <a:cubicBezTo>
                  <a:pt x="33" y="15"/>
                  <a:pt x="33" y="15"/>
                  <a:pt x="32" y="1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23"/>
          <p:cNvSpPr>
            <a:spLocks/>
          </p:cNvSpPr>
          <p:nvPr/>
        </p:nvSpPr>
        <p:spPr bwMode="auto">
          <a:xfrm>
            <a:off x="4451928" y="2238283"/>
            <a:ext cx="110834" cy="138579"/>
          </a:xfrm>
          <a:custGeom>
            <a:avLst/>
            <a:gdLst>
              <a:gd name="T0" fmla="*/ 6 w 14"/>
              <a:gd name="T1" fmla="*/ 16 h 18"/>
              <a:gd name="T2" fmla="*/ 6 w 14"/>
              <a:gd name="T3" fmla="*/ 15 h 18"/>
              <a:gd name="T4" fmla="*/ 6 w 14"/>
              <a:gd name="T5" fmla="*/ 14 h 18"/>
              <a:gd name="T6" fmla="*/ 7 w 14"/>
              <a:gd name="T7" fmla="*/ 14 h 18"/>
              <a:gd name="T8" fmla="*/ 8 w 14"/>
              <a:gd name="T9" fmla="*/ 14 h 18"/>
              <a:gd name="T10" fmla="*/ 9 w 14"/>
              <a:gd name="T11" fmla="*/ 14 h 18"/>
              <a:gd name="T12" fmla="*/ 9 w 14"/>
              <a:gd name="T13" fmla="*/ 13 h 18"/>
              <a:gd name="T14" fmla="*/ 10 w 14"/>
              <a:gd name="T15" fmla="*/ 13 h 18"/>
              <a:gd name="T16" fmla="*/ 10 w 14"/>
              <a:gd name="T17" fmla="*/ 14 h 18"/>
              <a:gd name="T18" fmla="*/ 10 w 14"/>
              <a:gd name="T19" fmla="*/ 14 h 18"/>
              <a:gd name="T20" fmla="*/ 11 w 14"/>
              <a:gd name="T21" fmla="*/ 14 h 18"/>
              <a:gd name="T22" fmla="*/ 12 w 14"/>
              <a:gd name="T23" fmla="*/ 14 h 18"/>
              <a:gd name="T24" fmla="*/ 12 w 14"/>
              <a:gd name="T25" fmla="*/ 14 h 18"/>
              <a:gd name="T26" fmla="*/ 13 w 14"/>
              <a:gd name="T27" fmla="*/ 14 h 18"/>
              <a:gd name="T28" fmla="*/ 13 w 14"/>
              <a:gd name="T29" fmla="*/ 13 h 18"/>
              <a:gd name="T30" fmla="*/ 13 w 14"/>
              <a:gd name="T31" fmla="*/ 12 h 18"/>
              <a:gd name="T32" fmla="*/ 13 w 14"/>
              <a:gd name="T33" fmla="*/ 10 h 18"/>
              <a:gd name="T34" fmla="*/ 13 w 14"/>
              <a:gd name="T35" fmla="*/ 8 h 18"/>
              <a:gd name="T36" fmla="*/ 12 w 14"/>
              <a:gd name="T37" fmla="*/ 7 h 18"/>
              <a:gd name="T38" fmla="*/ 12 w 14"/>
              <a:gd name="T39" fmla="*/ 6 h 18"/>
              <a:gd name="T40" fmla="*/ 13 w 14"/>
              <a:gd name="T41" fmla="*/ 6 h 18"/>
              <a:gd name="T42" fmla="*/ 14 w 14"/>
              <a:gd name="T43" fmla="*/ 5 h 18"/>
              <a:gd name="T44" fmla="*/ 13 w 14"/>
              <a:gd name="T45" fmla="*/ 4 h 18"/>
              <a:gd name="T46" fmla="*/ 12 w 14"/>
              <a:gd name="T47" fmla="*/ 3 h 18"/>
              <a:gd name="T48" fmla="*/ 11 w 14"/>
              <a:gd name="T49" fmla="*/ 3 h 18"/>
              <a:gd name="T50" fmla="*/ 10 w 14"/>
              <a:gd name="T51" fmla="*/ 4 h 18"/>
              <a:gd name="T52" fmla="*/ 10 w 14"/>
              <a:gd name="T53" fmla="*/ 3 h 18"/>
              <a:gd name="T54" fmla="*/ 10 w 14"/>
              <a:gd name="T55" fmla="*/ 2 h 18"/>
              <a:gd name="T56" fmla="*/ 11 w 14"/>
              <a:gd name="T57" fmla="*/ 1 h 18"/>
              <a:gd name="T58" fmla="*/ 10 w 14"/>
              <a:gd name="T59" fmla="*/ 1 h 18"/>
              <a:gd name="T60" fmla="*/ 9 w 14"/>
              <a:gd name="T61" fmla="*/ 1 h 18"/>
              <a:gd name="T62" fmla="*/ 8 w 14"/>
              <a:gd name="T63" fmla="*/ 1 h 18"/>
              <a:gd name="T64" fmla="*/ 7 w 14"/>
              <a:gd name="T65" fmla="*/ 1 h 18"/>
              <a:gd name="T66" fmla="*/ 6 w 14"/>
              <a:gd name="T67" fmla="*/ 1 h 18"/>
              <a:gd name="T68" fmla="*/ 6 w 14"/>
              <a:gd name="T69" fmla="*/ 1 h 18"/>
              <a:gd name="T70" fmla="*/ 6 w 14"/>
              <a:gd name="T71" fmla="*/ 2 h 18"/>
              <a:gd name="T72" fmla="*/ 6 w 14"/>
              <a:gd name="T73" fmla="*/ 4 h 18"/>
              <a:gd name="T74" fmla="*/ 5 w 14"/>
              <a:gd name="T75" fmla="*/ 4 h 18"/>
              <a:gd name="T76" fmla="*/ 4 w 14"/>
              <a:gd name="T77" fmla="*/ 4 h 18"/>
              <a:gd name="T78" fmla="*/ 3 w 14"/>
              <a:gd name="T79" fmla="*/ 4 h 18"/>
              <a:gd name="T80" fmla="*/ 2 w 14"/>
              <a:gd name="T81" fmla="*/ 5 h 18"/>
              <a:gd name="T82" fmla="*/ 1 w 14"/>
              <a:gd name="T83" fmla="*/ 5 h 18"/>
              <a:gd name="T84" fmla="*/ 1 w 14"/>
              <a:gd name="T85" fmla="*/ 4 h 18"/>
              <a:gd name="T86" fmla="*/ 1 w 14"/>
              <a:gd name="T87" fmla="*/ 6 h 18"/>
              <a:gd name="T88" fmla="*/ 0 w 14"/>
              <a:gd name="T89" fmla="*/ 9 h 18"/>
              <a:gd name="T90" fmla="*/ 0 w 14"/>
              <a:gd name="T91" fmla="*/ 10 h 18"/>
              <a:gd name="T92" fmla="*/ 0 w 14"/>
              <a:gd name="T93" fmla="*/ 12 h 18"/>
              <a:gd name="T94" fmla="*/ 1 w 14"/>
              <a:gd name="T95" fmla="*/ 13 h 18"/>
              <a:gd name="T96" fmla="*/ 2 w 14"/>
              <a:gd name="T97" fmla="*/ 14 h 18"/>
              <a:gd name="T98" fmla="*/ 3 w 14"/>
              <a:gd name="T99" fmla="*/ 16 h 18"/>
              <a:gd name="T100" fmla="*/ 3 w 14"/>
              <a:gd name="T101" fmla="*/ 17 h 18"/>
              <a:gd name="T102" fmla="*/ 4 w 14"/>
              <a:gd name="T103" fmla="*/ 17 h 18"/>
              <a:gd name="T104" fmla="*/ 5 w 14"/>
              <a:gd name="T105" fmla="*/ 18 h 18"/>
              <a:gd name="T106" fmla="*/ 5 w 14"/>
              <a:gd name="T107" fmla="*/ 18 h 18"/>
              <a:gd name="T108" fmla="*/ 5 w 14"/>
              <a:gd name="T109" fmla="*/ 18 h 18"/>
              <a:gd name="T110" fmla="*/ 6 w 14"/>
              <a:gd name="T111" fmla="*/ 17 h 18"/>
              <a:gd name="T112" fmla="*/ 6 w 14"/>
              <a:gd name="T11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8">
                <a:moveTo>
                  <a:pt x="6" y="16"/>
                </a:moveTo>
                <a:cubicBezTo>
                  <a:pt x="6" y="16"/>
                  <a:pt x="6" y="15"/>
                  <a:pt x="6" y="15"/>
                </a:cubicBezTo>
                <a:cubicBezTo>
                  <a:pt x="6" y="15"/>
                  <a:pt x="6" y="14"/>
                  <a:pt x="6" y="14"/>
                </a:cubicBezTo>
                <a:cubicBezTo>
                  <a:pt x="7" y="14"/>
                  <a:pt x="7" y="14"/>
                  <a:pt x="7" y="14"/>
                </a:cubicBezTo>
                <a:cubicBezTo>
                  <a:pt x="8" y="14"/>
                  <a:pt x="8" y="14"/>
                  <a:pt x="8" y="14"/>
                </a:cubicBezTo>
                <a:cubicBezTo>
                  <a:pt x="8" y="14"/>
                  <a:pt x="9" y="14"/>
                  <a:pt x="9" y="14"/>
                </a:cubicBezTo>
                <a:cubicBezTo>
                  <a:pt x="9" y="13"/>
                  <a:pt x="9" y="13"/>
                  <a:pt x="9" y="13"/>
                </a:cubicBezTo>
                <a:cubicBezTo>
                  <a:pt x="9" y="13"/>
                  <a:pt x="9" y="13"/>
                  <a:pt x="10" y="13"/>
                </a:cubicBezTo>
                <a:cubicBezTo>
                  <a:pt x="10" y="13"/>
                  <a:pt x="10" y="14"/>
                  <a:pt x="10" y="14"/>
                </a:cubicBezTo>
                <a:cubicBezTo>
                  <a:pt x="10" y="14"/>
                  <a:pt x="10" y="14"/>
                  <a:pt x="10" y="14"/>
                </a:cubicBezTo>
                <a:cubicBezTo>
                  <a:pt x="11" y="15"/>
                  <a:pt x="11" y="14"/>
                  <a:pt x="11" y="14"/>
                </a:cubicBezTo>
                <a:cubicBezTo>
                  <a:pt x="11" y="14"/>
                  <a:pt x="11" y="14"/>
                  <a:pt x="12" y="14"/>
                </a:cubicBezTo>
                <a:cubicBezTo>
                  <a:pt x="12" y="14"/>
                  <a:pt x="12" y="14"/>
                  <a:pt x="12" y="14"/>
                </a:cubicBezTo>
                <a:cubicBezTo>
                  <a:pt x="12" y="14"/>
                  <a:pt x="12" y="14"/>
                  <a:pt x="13" y="14"/>
                </a:cubicBezTo>
                <a:cubicBezTo>
                  <a:pt x="13" y="14"/>
                  <a:pt x="13" y="14"/>
                  <a:pt x="13" y="13"/>
                </a:cubicBezTo>
                <a:cubicBezTo>
                  <a:pt x="13" y="13"/>
                  <a:pt x="13" y="12"/>
                  <a:pt x="13" y="12"/>
                </a:cubicBezTo>
                <a:cubicBezTo>
                  <a:pt x="13" y="11"/>
                  <a:pt x="13" y="10"/>
                  <a:pt x="13" y="10"/>
                </a:cubicBezTo>
                <a:cubicBezTo>
                  <a:pt x="13" y="9"/>
                  <a:pt x="13" y="9"/>
                  <a:pt x="13" y="8"/>
                </a:cubicBezTo>
                <a:cubicBezTo>
                  <a:pt x="12" y="8"/>
                  <a:pt x="12" y="8"/>
                  <a:pt x="12" y="7"/>
                </a:cubicBezTo>
                <a:cubicBezTo>
                  <a:pt x="12" y="7"/>
                  <a:pt x="12" y="6"/>
                  <a:pt x="12" y="6"/>
                </a:cubicBezTo>
                <a:cubicBezTo>
                  <a:pt x="12" y="6"/>
                  <a:pt x="13" y="6"/>
                  <a:pt x="13" y="6"/>
                </a:cubicBezTo>
                <a:cubicBezTo>
                  <a:pt x="13" y="5"/>
                  <a:pt x="14" y="5"/>
                  <a:pt x="14" y="5"/>
                </a:cubicBezTo>
                <a:cubicBezTo>
                  <a:pt x="13" y="4"/>
                  <a:pt x="13" y="4"/>
                  <a:pt x="13" y="4"/>
                </a:cubicBezTo>
                <a:cubicBezTo>
                  <a:pt x="13" y="4"/>
                  <a:pt x="13" y="4"/>
                  <a:pt x="12" y="3"/>
                </a:cubicBezTo>
                <a:cubicBezTo>
                  <a:pt x="12" y="3"/>
                  <a:pt x="12" y="3"/>
                  <a:pt x="11" y="3"/>
                </a:cubicBezTo>
                <a:cubicBezTo>
                  <a:pt x="11" y="4"/>
                  <a:pt x="11" y="4"/>
                  <a:pt x="10" y="4"/>
                </a:cubicBezTo>
                <a:cubicBezTo>
                  <a:pt x="10" y="4"/>
                  <a:pt x="10" y="4"/>
                  <a:pt x="10" y="3"/>
                </a:cubicBezTo>
                <a:cubicBezTo>
                  <a:pt x="10" y="3"/>
                  <a:pt x="10" y="3"/>
                  <a:pt x="10" y="2"/>
                </a:cubicBezTo>
                <a:cubicBezTo>
                  <a:pt x="11" y="2"/>
                  <a:pt x="11" y="1"/>
                  <a:pt x="11" y="1"/>
                </a:cubicBezTo>
                <a:cubicBezTo>
                  <a:pt x="10" y="1"/>
                  <a:pt x="10" y="1"/>
                  <a:pt x="10" y="1"/>
                </a:cubicBezTo>
                <a:cubicBezTo>
                  <a:pt x="10" y="1"/>
                  <a:pt x="9" y="1"/>
                  <a:pt x="9" y="1"/>
                </a:cubicBezTo>
                <a:cubicBezTo>
                  <a:pt x="8" y="1"/>
                  <a:pt x="8" y="1"/>
                  <a:pt x="8" y="1"/>
                </a:cubicBezTo>
                <a:cubicBezTo>
                  <a:pt x="7" y="1"/>
                  <a:pt x="7" y="0"/>
                  <a:pt x="7" y="1"/>
                </a:cubicBezTo>
                <a:cubicBezTo>
                  <a:pt x="6" y="1"/>
                  <a:pt x="6" y="1"/>
                  <a:pt x="6" y="1"/>
                </a:cubicBezTo>
                <a:cubicBezTo>
                  <a:pt x="6" y="1"/>
                  <a:pt x="6" y="1"/>
                  <a:pt x="6" y="1"/>
                </a:cubicBezTo>
                <a:cubicBezTo>
                  <a:pt x="6" y="2"/>
                  <a:pt x="6" y="2"/>
                  <a:pt x="6" y="2"/>
                </a:cubicBezTo>
                <a:cubicBezTo>
                  <a:pt x="6" y="3"/>
                  <a:pt x="6" y="3"/>
                  <a:pt x="6" y="4"/>
                </a:cubicBezTo>
                <a:cubicBezTo>
                  <a:pt x="5" y="4"/>
                  <a:pt x="6" y="4"/>
                  <a:pt x="5" y="4"/>
                </a:cubicBezTo>
                <a:cubicBezTo>
                  <a:pt x="5" y="4"/>
                  <a:pt x="5" y="4"/>
                  <a:pt x="4" y="4"/>
                </a:cubicBezTo>
                <a:cubicBezTo>
                  <a:pt x="4" y="4"/>
                  <a:pt x="4" y="4"/>
                  <a:pt x="3" y="4"/>
                </a:cubicBezTo>
                <a:cubicBezTo>
                  <a:pt x="3" y="4"/>
                  <a:pt x="2" y="4"/>
                  <a:pt x="2" y="5"/>
                </a:cubicBezTo>
                <a:cubicBezTo>
                  <a:pt x="2" y="5"/>
                  <a:pt x="2" y="5"/>
                  <a:pt x="1" y="5"/>
                </a:cubicBezTo>
                <a:cubicBezTo>
                  <a:pt x="1" y="4"/>
                  <a:pt x="1" y="4"/>
                  <a:pt x="1" y="4"/>
                </a:cubicBezTo>
                <a:cubicBezTo>
                  <a:pt x="1" y="5"/>
                  <a:pt x="1" y="5"/>
                  <a:pt x="1" y="6"/>
                </a:cubicBezTo>
                <a:cubicBezTo>
                  <a:pt x="1" y="7"/>
                  <a:pt x="0" y="8"/>
                  <a:pt x="0" y="9"/>
                </a:cubicBezTo>
                <a:cubicBezTo>
                  <a:pt x="0" y="9"/>
                  <a:pt x="0" y="10"/>
                  <a:pt x="0" y="10"/>
                </a:cubicBezTo>
                <a:cubicBezTo>
                  <a:pt x="0" y="11"/>
                  <a:pt x="0" y="11"/>
                  <a:pt x="0" y="12"/>
                </a:cubicBezTo>
                <a:cubicBezTo>
                  <a:pt x="1" y="13"/>
                  <a:pt x="1" y="13"/>
                  <a:pt x="1" y="13"/>
                </a:cubicBezTo>
                <a:cubicBezTo>
                  <a:pt x="1" y="14"/>
                  <a:pt x="1" y="14"/>
                  <a:pt x="2" y="14"/>
                </a:cubicBezTo>
                <a:cubicBezTo>
                  <a:pt x="2" y="15"/>
                  <a:pt x="2" y="15"/>
                  <a:pt x="3" y="16"/>
                </a:cubicBezTo>
                <a:cubicBezTo>
                  <a:pt x="3" y="16"/>
                  <a:pt x="3" y="16"/>
                  <a:pt x="3" y="17"/>
                </a:cubicBezTo>
                <a:cubicBezTo>
                  <a:pt x="4" y="17"/>
                  <a:pt x="4" y="17"/>
                  <a:pt x="4" y="17"/>
                </a:cubicBezTo>
                <a:cubicBezTo>
                  <a:pt x="4" y="18"/>
                  <a:pt x="4" y="18"/>
                  <a:pt x="5" y="18"/>
                </a:cubicBezTo>
                <a:cubicBezTo>
                  <a:pt x="5" y="18"/>
                  <a:pt x="5" y="18"/>
                  <a:pt x="5" y="18"/>
                </a:cubicBezTo>
                <a:cubicBezTo>
                  <a:pt x="5" y="18"/>
                  <a:pt x="5" y="18"/>
                  <a:pt x="5" y="18"/>
                </a:cubicBezTo>
                <a:cubicBezTo>
                  <a:pt x="6" y="17"/>
                  <a:pt x="6" y="17"/>
                  <a:pt x="6" y="17"/>
                </a:cubicBezTo>
                <a:cubicBezTo>
                  <a:pt x="6" y="17"/>
                  <a:pt x="6" y="16"/>
                  <a:pt x="6" y="1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24"/>
          <p:cNvSpPr>
            <a:spLocks/>
          </p:cNvSpPr>
          <p:nvPr/>
        </p:nvSpPr>
        <p:spPr bwMode="auto">
          <a:xfrm>
            <a:off x="4040093" y="2098569"/>
            <a:ext cx="79334" cy="101095"/>
          </a:xfrm>
          <a:custGeom>
            <a:avLst/>
            <a:gdLst>
              <a:gd name="T0" fmla="*/ 9 w 10"/>
              <a:gd name="T1" fmla="*/ 8 h 13"/>
              <a:gd name="T2" fmla="*/ 9 w 10"/>
              <a:gd name="T3" fmla="*/ 7 h 13"/>
              <a:gd name="T4" fmla="*/ 8 w 10"/>
              <a:gd name="T5" fmla="*/ 7 h 13"/>
              <a:gd name="T6" fmla="*/ 7 w 10"/>
              <a:gd name="T7" fmla="*/ 6 h 13"/>
              <a:gd name="T8" fmla="*/ 8 w 10"/>
              <a:gd name="T9" fmla="*/ 5 h 13"/>
              <a:gd name="T10" fmla="*/ 8 w 10"/>
              <a:gd name="T11" fmla="*/ 4 h 13"/>
              <a:gd name="T12" fmla="*/ 8 w 10"/>
              <a:gd name="T13" fmla="*/ 4 h 13"/>
              <a:gd name="T14" fmla="*/ 9 w 10"/>
              <a:gd name="T15" fmla="*/ 3 h 13"/>
              <a:gd name="T16" fmla="*/ 8 w 10"/>
              <a:gd name="T17" fmla="*/ 3 h 13"/>
              <a:gd name="T18" fmla="*/ 7 w 10"/>
              <a:gd name="T19" fmla="*/ 3 h 13"/>
              <a:gd name="T20" fmla="*/ 6 w 10"/>
              <a:gd name="T21" fmla="*/ 4 h 13"/>
              <a:gd name="T22" fmla="*/ 5 w 10"/>
              <a:gd name="T23" fmla="*/ 4 h 13"/>
              <a:gd name="T24" fmla="*/ 5 w 10"/>
              <a:gd name="T25" fmla="*/ 3 h 13"/>
              <a:gd name="T26" fmla="*/ 5 w 10"/>
              <a:gd name="T27" fmla="*/ 1 h 13"/>
              <a:gd name="T28" fmla="*/ 5 w 10"/>
              <a:gd name="T29" fmla="*/ 1 h 13"/>
              <a:gd name="T30" fmla="*/ 3 w 10"/>
              <a:gd name="T31" fmla="*/ 1 h 13"/>
              <a:gd name="T32" fmla="*/ 3 w 10"/>
              <a:gd name="T33" fmla="*/ 1 h 13"/>
              <a:gd name="T34" fmla="*/ 3 w 10"/>
              <a:gd name="T35" fmla="*/ 1 h 13"/>
              <a:gd name="T36" fmla="*/ 3 w 10"/>
              <a:gd name="T37" fmla="*/ 2 h 13"/>
              <a:gd name="T38" fmla="*/ 2 w 10"/>
              <a:gd name="T39" fmla="*/ 3 h 13"/>
              <a:gd name="T40" fmla="*/ 1 w 10"/>
              <a:gd name="T41" fmla="*/ 4 h 13"/>
              <a:gd name="T42" fmla="*/ 1 w 10"/>
              <a:gd name="T43" fmla="*/ 5 h 13"/>
              <a:gd name="T44" fmla="*/ 0 w 10"/>
              <a:gd name="T45" fmla="*/ 6 h 13"/>
              <a:gd name="T46" fmla="*/ 0 w 10"/>
              <a:gd name="T47" fmla="*/ 6 h 13"/>
              <a:gd name="T48" fmla="*/ 1 w 10"/>
              <a:gd name="T49" fmla="*/ 7 h 13"/>
              <a:gd name="T50" fmla="*/ 1 w 10"/>
              <a:gd name="T51" fmla="*/ 7 h 13"/>
              <a:gd name="T52" fmla="*/ 2 w 10"/>
              <a:gd name="T53" fmla="*/ 8 h 13"/>
              <a:gd name="T54" fmla="*/ 3 w 10"/>
              <a:gd name="T55" fmla="*/ 8 h 13"/>
              <a:gd name="T56" fmla="*/ 4 w 10"/>
              <a:gd name="T57" fmla="*/ 9 h 13"/>
              <a:gd name="T58" fmla="*/ 5 w 10"/>
              <a:gd name="T59" fmla="*/ 10 h 13"/>
              <a:gd name="T60" fmla="*/ 5 w 10"/>
              <a:gd name="T61" fmla="*/ 11 h 13"/>
              <a:gd name="T62" fmla="*/ 7 w 10"/>
              <a:gd name="T63" fmla="*/ 11 h 13"/>
              <a:gd name="T64" fmla="*/ 7 w 10"/>
              <a:gd name="T65" fmla="*/ 12 h 13"/>
              <a:gd name="T66" fmla="*/ 8 w 10"/>
              <a:gd name="T67" fmla="*/ 12 h 13"/>
              <a:gd name="T68" fmla="*/ 9 w 10"/>
              <a:gd name="T69" fmla="*/ 13 h 13"/>
              <a:gd name="T70" fmla="*/ 10 w 10"/>
              <a:gd name="T71" fmla="*/ 13 h 13"/>
              <a:gd name="T72" fmla="*/ 10 w 10"/>
              <a:gd name="T73" fmla="*/ 13 h 13"/>
              <a:gd name="T74" fmla="*/ 10 w 10"/>
              <a:gd name="T75" fmla="*/ 11 h 13"/>
              <a:gd name="T76" fmla="*/ 10 w 10"/>
              <a:gd name="T77" fmla="*/ 10 h 13"/>
              <a:gd name="T78" fmla="*/ 10 w 10"/>
              <a:gd name="T79" fmla="*/ 9 h 13"/>
              <a:gd name="T80" fmla="*/ 9 w 10"/>
              <a:gd name="T8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9" y="8"/>
                </a:moveTo>
                <a:cubicBezTo>
                  <a:pt x="9" y="8"/>
                  <a:pt x="10" y="7"/>
                  <a:pt x="9" y="7"/>
                </a:cubicBezTo>
                <a:cubicBezTo>
                  <a:pt x="9" y="7"/>
                  <a:pt x="8" y="7"/>
                  <a:pt x="8" y="7"/>
                </a:cubicBezTo>
                <a:cubicBezTo>
                  <a:pt x="8" y="7"/>
                  <a:pt x="7" y="7"/>
                  <a:pt x="7" y="6"/>
                </a:cubicBezTo>
                <a:cubicBezTo>
                  <a:pt x="7" y="6"/>
                  <a:pt x="8" y="6"/>
                  <a:pt x="8" y="5"/>
                </a:cubicBezTo>
                <a:cubicBezTo>
                  <a:pt x="8" y="5"/>
                  <a:pt x="8" y="5"/>
                  <a:pt x="8" y="4"/>
                </a:cubicBezTo>
                <a:cubicBezTo>
                  <a:pt x="8" y="4"/>
                  <a:pt x="8" y="4"/>
                  <a:pt x="8" y="4"/>
                </a:cubicBezTo>
                <a:cubicBezTo>
                  <a:pt x="8" y="3"/>
                  <a:pt x="9" y="3"/>
                  <a:pt x="9" y="3"/>
                </a:cubicBezTo>
                <a:cubicBezTo>
                  <a:pt x="8" y="3"/>
                  <a:pt x="8" y="3"/>
                  <a:pt x="8" y="3"/>
                </a:cubicBezTo>
                <a:cubicBezTo>
                  <a:pt x="8" y="3"/>
                  <a:pt x="7" y="3"/>
                  <a:pt x="7" y="3"/>
                </a:cubicBezTo>
                <a:cubicBezTo>
                  <a:pt x="7" y="3"/>
                  <a:pt x="7" y="4"/>
                  <a:pt x="6" y="4"/>
                </a:cubicBezTo>
                <a:cubicBezTo>
                  <a:pt x="6" y="5"/>
                  <a:pt x="6" y="4"/>
                  <a:pt x="5" y="4"/>
                </a:cubicBezTo>
                <a:cubicBezTo>
                  <a:pt x="5" y="4"/>
                  <a:pt x="5" y="3"/>
                  <a:pt x="5" y="3"/>
                </a:cubicBezTo>
                <a:cubicBezTo>
                  <a:pt x="5" y="2"/>
                  <a:pt x="5" y="2"/>
                  <a:pt x="5" y="1"/>
                </a:cubicBezTo>
                <a:cubicBezTo>
                  <a:pt x="5" y="1"/>
                  <a:pt x="5" y="1"/>
                  <a:pt x="5" y="1"/>
                </a:cubicBezTo>
                <a:cubicBezTo>
                  <a:pt x="4" y="0"/>
                  <a:pt x="4" y="1"/>
                  <a:pt x="3" y="1"/>
                </a:cubicBezTo>
                <a:cubicBezTo>
                  <a:pt x="3" y="1"/>
                  <a:pt x="3" y="1"/>
                  <a:pt x="3" y="1"/>
                </a:cubicBezTo>
                <a:cubicBezTo>
                  <a:pt x="3" y="1"/>
                  <a:pt x="3" y="1"/>
                  <a:pt x="3" y="1"/>
                </a:cubicBezTo>
                <a:cubicBezTo>
                  <a:pt x="3" y="2"/>
                  <a:pt x="3" y="2"/>
                  <a:pt x="3" y="2"/>
                </a:cubicBezTo>
                <a:cubicBezTo>
                  <a:pt x="2" y="3"/>
                  <a:pt x="2" y="3"/>
                  <a:pt x="2" y="3"/>
                </a:cubicBezTo>
                <a:cubicBezTo>
                  <a:pt x="2" y="3"/>
                  <a:pt x="2" y="3"/>
                  <a:pt x="1" y="4"/>
                </a:cubicBezTo>
                <a:cubicBezTo>
                  <a:pt x="1" y="4"/>
                  <a:pt x="1" y="4"/>
                  <a:pt x="1" y="5"/>
                </a:cubicBezTo>
                <a:cubicBezTo>
                  <a:pt x="0" y="5"/>
                  <a:pt x="0" y="5"/>
                  <a:pt x="0" y="6"/>
                </a:cubicBezTo>
                <a:cubicBezTo>
                  <a:pt x="0" y="6"/>
                  <a:pt x="0" y="6"/>
                  <a:pt x="0" y="6"/>
                </a:cubicBezTo>
                <a:cubicBezTo>
                  <a:pt x="0" y="6"/>
                  <a:pt x="0" y="6"/>
                  <a:pt x="1" y="7"/>
                </a:cubicBezTo>
                <a:cubicBezTo>
                  <a:pt x="1" y="7"/>
                  <a:pt x="1" y="7"/>
                  <a:pt x="1" y="7"/>
                </a:cubicBezTo>
                <a:cubicBezTo>
                  <a:pt x="2" y="7"/>
                  <a:pt x="2" y="7"/>
                  <a:pt x="2" y="8"/>
                </a:cubicBezTo>
                <a:cubicBezTo>
                  <a:pt x="3" y="8"/>
                  <a:pt x="3" y="8"/>
                  <a:pt x="3" y="8"/>
                </a:cubicBezTo>
                <a:cubicBezTo>
                  <a:pt x="3" y="8"/>
                  <a:pt x="4" y="9"/>
                  <a:pt x="4" y="9"/>
                </a:cubicBezTo>
                <a:cubicBezTo>
                  <a:pt x="5" y="9"/>
                  <a:pt x="5" y="9"/>
                  <a:pt x="5" y="10"/>
                </a:cubicBezTo>
                <a:cubicBezTo>
                  <a:pt x="5" y="10"/>
                  <a:pt x="5" y="11"/>
                  <a:pt x="5" y="11"/>
                </a:cubicBezTo>
                <a:cubicBezTo>
                  <a:pt x="6" y="11"/>
                  <a:pt x="6" y="11"/>
                  <a:pt x="7" y="11"/>
                </a:cubicBezTo>
                <a:cubicBezTo>
                  <a:pt x="7" y="11"/>
                  <a:pt x="7" y="12"/>
                  <a:pt x="7" y="12"/>
                </a:cubicBezTo>
                <a:cubicBezTo>
                  <a:pt x="7" y="12"/>
                  <a:pt x="8" y="12"/>
                  <a:pt x="8" y="12"/>
                </a:cubicBezTo>
                <a:cubicBezTo>
                  <a:pt x="9" y="12"/>
                  <a:pt x="9" y="13"/>
                  <a:pt x="9" y="13"/>
                </a:cubicBezTo>
                <a:cubicBezTo>
                  <a:pt x="10" y="13"/>
                  <a:pt x="10" y="13"/>
                  <a:pt x="10" y="13"/>
                </a:cubicBezTo>
                <a:cubicBezTo>
                  <a:pt x="10" y="13"/>
                  <a:pt x="10" y="13"/>
                  <a:pt x="10" y="13"/>
                </a:cubicBezTo>
                <a:cubicBezTo>
                  <a:pt x="10" y="12"/>
                  <a:pt x="10" y="12"/>
                  <a:pt x="10" y="11"/>
                </a:cubicBezTo>
                <a:cubicBezTo>
                  <a:pt x="10" y="11"/>
                  <a:pt x="10" y="11"/>
                  <a:pt x="10" y="10"/>
                </a:cubicBezTo>
                <a:cubicBezTo>
                  <a:pt x="10" y="10"/>
                  <a:pt x="10" y="9"/>
                  <a:pt x="10" y="9"/>
                </a:cubicBezTo>
                <a:cubicBezTo>
                  <a:pt x="10" y="8"/>
                  <a:pt x="10" y="8"/>
                  <a:pt x="9"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Freeform 25"/>
          <p:cNvSpPr>
            <a:spLocks/>
          </p:cNvSpPr>
          <p:nvPr/>
        </p:nvSpPr>
        <p:spPr bwMode="auto">
          <a:xfrm>
            <a:off x="4159093" y="1959990"/>
            <a:ext cx="158667" cy="123813"/>
          </a:xfrm>
          <a:custGeom>
            <a:avLst/>
            <a:gdLst>
              <a:gd name="T0" fmla="*/ 20 w 20"/>
              <a:gd name="T1" fmla="*/ 7 h 16"/>
              <a:gd name="T2" fmla="*/ 19 w 20"/>
              <a:gd name="T3" fmla="*/ 7 h 16"/>
              <a:gd name="T4" fmla="*/ 17 w 20"/>
              <a:gd name="T5" fmla="*/ 7 h 16"/>
              <a:gd name="T6" fmla="*/ 17 w 20"/>
              <a:gd name="T7" fmla="*/ 6 h 16"/>
              <a:gd name="T8" fmla="*/ 17 w 20"/>
              <a:gd name="T9" fmla="*/ 5 h 16"/>
              <a:gd name="T10" fmla="*/ 17 w 20"/>
              <a:gd name="T11" fmla="*/ 4 h 16"/>
              <a:gd name="T12" fmla="*/ 16 w 20"/>
              <a:gd name="T13" fmla="*/ 3 h 16"/>
              <a:gd name="T14" fmla="*/ 15 w 20"/>
              <a:gd name="T15" fmla="*/ 2 h 16"/>
              <a:gd name="T16" fmla="*/ 15 w 20"/>
              <a:gd name="T17" fmla="*/ 1 h 16"/>
              <a:gd name="T18" fmla="*/ 15 w 20"/>
              <a:gd name="T19" fmla="*/ 1 h 16"/>
              <a:gd name="T20" fmla="*/ 14 w 20"/>
              <a:gd name="T21" fmla="*/ 0 h 16"/>
              <a:gd name="T22" fmla="*/ 13 w 20"/>
              <a:gd name="T23" fmla="*/ 0 h 16"/>
              <a:gd name="T24" fmla="*/ 12 w 20"/>
              <a:gd name="T25" fmla="*/ 1 h 16"/>
              <a:gd name="T26" fmla="*/ 11 w 20"/>
              <a:gd name="T27" fmla="*/ 1 h 16"/>
              <a:gd name="T28" fmla="*/ 11 w 20"/>
              <a:gd name="T29" fmla="*/ 2 h 16"/>
              <a:gd name="T30" fmla="*/ 10 w 20"/>
              <a:gd name="T31" fmla="*/ 2 h 16"/>
              <a:gd name="T32" fmla="*/ 9 w 20"/>
              <a:gd name="T33" fmla="*/ 3 h 16"/>
              <a:gd name="T34" fmla="*/ 8 w 20"/>
              <a:gd name="T35" fmla="*/ 4 h 16"/>
              <a:gd name="T36" fmla="*/ 7 w 20"/>
              <a:gd name="T37" fmla="*/ 4 h 16"/>
              <a:gd name="T38" fmla="*/ 5 w 20"/>
              <a:gd name="T39" fmla="*/ 4 h 16"/>
              <a:gd name="T40" fmla="*/ 4 w 20"/>
              <a:gd name="T41" fmla="*/ 5 h 16"/>
              <a:gd name="T42" fmla="*/ 3 w 20"/>
              <a:gd name="T43" fmla="*/ 6 h 16"/>
              <a:gd name="T44" fmla="*/ 3 w 20"/>
              <a:gd name="T45" fmla="*/ 8 h 16"/>
              <a:gd name="T46" fmla="*/ 3 w 20"/>
              <a:gd name="T47" fmla="*/ 9 h 16"/>
              <a:gd name="T48" fmla="*/ 2 w 20"/>
              <a:gd name="T49" fmla="*/ 9 h 16"/>
              <a:gd name="T50" fmla="*/ 1 w 20"/>
              <a:gd name="T51" fmla="*/ 10 h 16"/>
              <a:gd name="T52" fmla="*/ 1 w 20"/>
              <a:gd name="T53" fmla="*/ 11 h 16"/>
              <a:gd name="T54" fmla="*/ 1 w 20"/>
              <a:gd name="T55" fmla="*/ 12 h 16"/>
              <a:gd name="T56" fmla="*/ 0 w 20"/>
              <a:gd name="T57" fmla="*/ 14 h 16"/>
              <a:gd name="T58" fmla="*/ 0 w 20"/>
              <a:gd name="T59" fmla="*/ 14 h 16"/>
              <a:gd name="T60" fmla="*/ 1 w 20"/>
              <a:gd name="T61" fmla="*/ 14 h 16"/>
              <a:gd name="T62" fmla="*/ 2 w 20"/>
              <a:gd name="T63" fmla="*/ 15 h 16"/>
              <a:gd name="T64" fmla="*/ 3 w 20"/>
              <a:gd name="T65" fmla="*/ 16 h 16"/>
              <a:gd name="T66" fmla="*/ 4 w 20"/>
              <a:gd name="T67" fmla="*/ 15 h 16"/>
              <a:gd name="T68" fmla="*/ 4 w 20"/>
              <a:gd name="T69" fmla="*/ 15 h 16"/>
              <a:gd name="T70" fmla="*/ 6 w 20"/>
              <a:gd name="T71" fmla="*/ 15 h 16"/>
              <a:gd name="T72" fmla="*/ 7 w 20"/>
              <a:gd name="T73" fmla="*/ 16 h 16"/>
              <a:gd name="T74" fmla="*/ 7 w 20"/>
              <a:gd name="T75" fmla="*/ 15 h 16"/>
              <a:gd name="T76" fmla="*/ 7 w 20"/>
              <a:gd name="T77" fmla="*/ 14 h 16"/>
              <a:gd name="T78" fmla="*/ 7 w 20"/>
              <a:gd name="T79" fmla="*/ 13 h 16"/>
              <a:gd name="T80" fmla="*/ 8 w 20"/>
              <a:gd name="T81" fmla="*/ 12 h 16"/>
              <a:gd name="T82" fmla="*/ 9 w 20"/>
              <a:gd name="T83" fmla="*/ 12 h 16"/>
              <a:gd name="T84" fmla="*/ 11 w 20"/>
              <a:gd name="T85" fmla="*/ 12 h 16"/>
              <a:gd name="T86" fmla="*/ 12 w 20"/>
              <a:gd name="T87" fmla="*/ 12 h 16"/>
              <a:gd name="T88" fmla="*/ 13 w 20"/>
              <a:gd name="T89" fmla="*/ 12 h 16"/>
              <a:gd name="T90" fmla="*/ 13 w 20"/>
              <a:gd name="T91" fmla="*/ 11 h 16"/>
              <a:gd name="T92" fmla="*/ 15 w 20"/>
              <a:gd name="T93" fmla="*/ 12 h 16"/>
              <a:gd name="T94" fmla="*/ 16 w 20"/>
              <a:gd name="T95" fmla="*/ 12 h 16"/>
              <a:gd name="T96" fmla="*/ 17 w 20"/>
              <a:gd name="T97" fmla="*/ 12 h 16"/>
              <a:gd name="T98" fmla="*/ 17 w 20"/>
              <a:gd name="T99" fmla="*/ 12 h 16"/>
              <a:gd name="T100" fmla="*/ 17 w 20"/>
              <a:gd name="T101" fmla="*/ 11 h 16"/>
              <a:gd name="T102" fmla="*/ 18 w 20"/>
              <a:gd name="T103" fmla="*/ 11 h 16"/>
              <a:gd name="T104" fmla="*/ 19 w 20"/>
              <a:gd name="T105" fmla="*/ 11 h 16"/>
              <a:gd name="T106" fmla="*/ 20 w 20"/>
              <a:gd name="T107" fmla="*/ 10 h 16"/>
              <a:gd name="T108" fmla="*/ 20 w 20"/>
              <a:gd name="T109" fmla="*/ 8 h 16"/>
              <a:gd name="T110" fmla="*/ 20 w 20"/>
              <a:gd name="T111" fmla="*/ 8 h 16"/>
              <a:gd name="T112" fmla="*/ 20 w 20"/>
              <a:gd name="T113" fmla="*/ 7 h 16"/>
              <a:gd name="T114" fmla="*/ 20 w 20"/>
              <a:gd name="T11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6">
                <a:moveTo>
                  <a:pt x="20" y="7"/>
                </a:moveTo>
                <a:cubicBezTo>
                  <a:pt x="19" y="7"/>
                  <a:pt x="19" y="7"/>
                  <a:pt x="19" y="7"/>
                </a:cubicBezTo>
                <a:cubicBezTo>
                  <a:pt x="18" y="7"/>
                  <a:pt x="18" y="7"/>
                  <a:pt x="17" y="7"/>
                </a:cubicBezTo>
                <a:cubicBezTo>
                  <a:pt x="17" y="7"/>
                  <a:pt x="17" y="6"/>
                  <a:pt x="17" y="6"/>
                </a:cubicBezTo>
                <a:cubicBezTo>
                  <a:pt x="17" y="5"/>
                  <a:pt x="18" y="5"/>
                  <a:pt x="17" y="5"/>
                </a:cubicBezTo>
                <a:cubicBezTo>
                  <a:pt x="17" y="4"/>
                  <a:pt x="17" y="4"/>
                  <a:pt x="17" y="4"/>
                </a:cubicBezTo>
                <a:cubicBezTo>
                  <a:pt x="16" y="4"/>
                  <a:pt x="16" y="4"/>
                  <a:pt x="16" y="3"/>
                </a:cubicBezTo>
                <a:cubicBezTo>
                  <a:pt x="15" y="3"/>
                  <a:pt x="15" y="2"/>
                  <a:pt x="15" y="2"/>
                </a:cubicBezTo>
                <a:cubicBezTo>
                  <a:pt x="15" y="2"/>
                  <a:pt x="15" y="1"/>
                  <a:pt x="15" y="1"/>
                </a:cubicBezTo>
                <a:cubicBezTo>
                  <a:pt x="15" y="1"/>
                  <a:pt x="15" y="1"/>
                  <a:pt x="15" y="1"/>
                </a:cubicBezTo>
                <a:cubicBezTo>
                  <a:pt x="15" y="1"/>
                  <a:pt x="14" y="1"/>
                  <a:pt x="14" y="0"/>
                </a:cubicBezTo>
                <a:cubicBezTo>
                  <a:pt x="13" y="0"/>
                  <a:pt x="13" y="0"/>
                  <a:pt x="13" y="0"/>
                </a:cubicBezTo>
                <a:cubicBezTo>
                  <a:pt x="12" y="0"/>
                  <a:pt x="12" y="1"/>
                  <a:pt x="12" y="1"/>
                </a:cubicBezTo>
                <a:cubicBezTo>
                  <a:pt x="12" y="1"/>
                  <a:pt x="12" y="1"/>
                  <a:pt x="11" y="1"/>
                </a:cubicBezTo>
                <a:cubicBezTo>
                  <a:pt x="11" y="1"/>
                  <a:pt x="11" y="1"/>
                  <a:pt x="11" y="2"/>
                </a:cubicBezTo>
                <a:cubicBezTo>
                  <a:pt x="10" y="2"/>
                  <a:pt x="10" y="2"/>
                  <a:pt x="10" y="2"/>
                </a:cubicBezTo>
                <a:cubicBezTo>
                  <a:pt x="9" y="3"/>
                  <a:pt x="9" y="3"/>
                  <a:pt x="9" y="3"/>
                </a:cubicBezTo>
                <a:cubicBezTo>
                  <a:pt x="8" y="4"/>
                  <a:pt x="8" y="4"/>
                  <a:pt x="8" y="4"/>
                </a:cubicBezTo>
                <a:cubicBezTo>
                  <a:pt x="8" y="4"/>
                  <a:pt x="7" y="4"/>
                  <a:pt x="7" y="4"/>
                </a:cubicBezTo>
                <a:cubicBezTo>
                  <a:pt x="6" y="4"/>
                  <a:pt x="6" y="4"/>
                  <a:pt x="5" y="4"/>
                </a:cubicBezTo>
                <a:cubicBezTo>
                  <a:pt x="4" y="4"/>
                  <a:pt x="4" y="5"/>
                  <a:pt x="4" y="5"/>
                </a:cubicBezTo>
                <a:cubicBezTo>
                  <a:pt x="4" y="6"/>
                  <a:pt x="3" y="6"/>
                  <a:pt x="3" y="6"/>
                </a:cubicBezTo>
                <a:cubicBezTo>
                  <a:pt x="3" y="7"/>
                  <a:pt x="3" y="7"/>
                  <a:pt x="3" y="8"/>
                </a:cubicBezTo>
                <a:cubicBezTo>
                  <a:pt x="3" y="8"/>
                  <a:pt x="3" y="9"/>
                  <a:pt x="3" y="9"/>
                </a:cubicBezTo>
                <a:cubicBezTo>
                  <a:pt x="2" y="9"/>
                  <a:pt x="2" y="9"/>
                  <a:pt x="2" y="9"/>
                </a:cubicBezTo>
                <a:cubicBezTo>
                  <a:pt x="1" y="9"/>
                  <a:pt x="1" y="9"/>
                  <a:pt x="1" y="10"/>
                </a:cubicBezTo>
                <a:cubicBezTo>
                  <a:pt x="1" y="10"/>
                  <a:pt x="1" y="11"/>
                  <a:pt x="1" y="11"/>
                </a:cubicBezTo>
                <a:cubicBezTo>
                  <a:pt x="1" y="11"/>
                  <a:pt x="1" y="11"/>
                  <a:pt x="1" y="12"/>
                </a:cubicBezTo>
                <a:cubicBezTo>
                  <a:pt x="0" y="12"/>
                  <a:pt x="0" y="13"/>
                  <a:pt x="0" y="14"/>
                </a:cubicBezTo>
                <a:cubicBezTo>
                  <a:pt x="0" y="14"/>
                  <a:pt x="0" y="14"/>
                  <a:pt x="0" y="14"/>
                </a:cubicBezTo>
                <a:cubicBezTo>
                  <a:pt x="1" y="14"/>
                  <a:pt x="1" y="14"/>
                  <a:pt x="1" y="14"/>
                </a:cubicBezTo>
                <a:cubicBezTo>
                  <a:pt x="2" y="15"/>
                  <a:pt x="1" y="15"/>
                  <a:pt x="2" y="15"/>
                </a:cubicBezTo>
                <a:cubicBezTo>
                  <a:pt x="2" y="16"/>
                  <a:pt x="2" y="16"/>
                  <a:pt x="3" y="16"/>
                </a:cubicBezTo>
                <a:cubicBezTo>
                  <a:pt x="3" y="16"/>
                  <a:pt x="3" y="16"/>
                  <a:pt x="4" y="15"/>
                </a:cubicBezTo>
                <a:cubicBezTo>
                  <a:pt x="4" y="15"/>
                  <a:pt x="4" y="15"/>
                  <a:pt x="4" y="15"/>
                </a:cubicBezTo>
                <a:cubicBezTo>
                  <a:pt x="5" y="15"/>
                  <a:pt x="5" y="15"/>
                  <a:pt x="6" y="15"/>
                </a:cubicBezTo>
                <a:cubicBezTo>
                  <a:pt x="6" y="15"/>
                  <a:pt x="6" y="16"/>
                  <a:pt x="7" y="16"/>
                </a:cubicBezTo>
                <a:cubicBezTo>
                  <a:pt x="7" y="15"/>
                  <a:pt x="7" y="15"/>
                  <a:pt x="7" y="15"/>
                </a:cubicBezTo>
                <a:cubicBezTo>
                  <a:pt x="8" y="15"/>
                  <a:pt x="7" y="14"/>
                  <a:pt x="7" y="14"/>
                </a:cubicBezTo>
                <a:cubicBezTo>
                  <a:pt x="7" y="13"/>
                  <a:pt x="7" y="13"/>
                  <a:pt x="7" y="13"/>
                </a:cubicBezTo>
                <a:cubicBezTo>
                  <a:pt x="7" y="12"/>
                  <a:pt x="7" y="12"/>
                  <a:pt x="8" y="12"/>
                </a:cubicBezTo>
                <a:cubicBezTo>
                  <a:pt x="8" y="11"/>
                  <a:pt x="9" y="12"/>
                  <a:pt x="9" y="12"/>
                </a:cubicBezTo>
                <a:cubicBezTo>
                  <a:pt x="10" y="12"/>
                  <a:pt x="11" y="12"/>
                  <a:pt x="11" y="12"/>
                </a:cubicBezTo>
                <a:cubicBezTo>
                  <a:pt x="12" y="12"/>
                  <a:pt x="12" y="12"/>
                  <a:pt x="12" y="12"/>
                </a:cubicBezTo>
                <a:cubicBezTo>
                  <a:pt x="12" y="12"/>
                  <a:pt x="12" y="12"/>
                  <a:pt x="13" y="12"/>
                </a:cubicBezTo>
                <a:cubicBezTo>
                  <a:pt x="13" y="12"/>
                  <a:pt x="13" y="12"/>
                  <a:pt x="13" y="11"/>
                </a:cubicBezTo>
                <a:cubicBezTo>
                  <a:pt x="14" y="11"/>
                  <a:pt x="14" y="12"/>
                  <a:pt x="15" y="12"/>
                </a:cubicBezTo>
                <a:cubicBezTo>
                  <a:pt x="15" y="12"/>
                  <a:pt x="15" y="12"/>
                  <a:pt x="16" y="12"/>
                </a:cubicBezTo>
                <a:cubicBezTo>
                  <a:pt x="16" y="12"/>
                  <a:pt x="16" y="12"/>
                  <a:pt x="17" y="12"/>
                </a:cubicBezTo>
                <a:cubicBezTo>
                  <a:pt x="17" y="12"/>
                  <a:pt x="17" y="12"/>
                  <a:pt x="17" y="12"/>
                </a:cubicBezTo>
                <a:cubicBezTo>
                  <a:pt x="17" y="11"/>
                  <a:pt x="17" y="11"/>
                  <a:pt x="17" y="11"/>
                </a:cubicBezTo>
                <a:cubicBezTo>
                  <a:pt x="18" y="11"/>
                  <a:pt x="18" y="11"/>
                  <a:pt x="18" y="11"/>
                </a:cubicBezTo>
                <a:cubicBezTo>
                  <a:pt x="19" y="11"/>
                  <a:pt x="19" y="11"/>
                  <a:pt x="19" y="11"/>
                </a:cubicBezTo>
                <a:cubicBezTo>
                  <a:pt x="20" y="10"/>
                  <a:pt x="20" y="10"/>
                  <a:pt x="20" y="10"/>
                </a:cubicBezTo>
                <a:cubicBezTo>
                  <a:pt x="20" y="9"/>
                  <a:pt x="20" y="9"/>
                  <a:pt x="20" y="8"/>
                </a:cubicBezTo>
                <a:cubicBezTo>
                  <a:pt x="20" y="8"/>
                  <a:pt x="20" y="8"/>
                  <a:pt x="20" y="8"/>
                </a:cubicBezTo>
                <a:cubicBezTo>
                  <a:pt x="20" y="8"/>
                  <a:pt x="20" y="8"/>
                  <a:pt x="20" y="7"/>
                </a:cubicBezTo>
                <a:cubicBezTo>
                  <a:pt x="20" y="7"/>
                  <a:pt x="20" y="7"/>
                  <a:pt x="20"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26"/>
          <p:cNvSpPr>
            <a:spLocks/>
          </p:cNvSpPr>
          <p:nvPr/>
        </p:nvSpPr>
        <p:spPr bwMode="auto">
          <a:xfrm>
            <a:off x="4919763" y="2508625"/>
            <a:ext cx="64167" cy="147666"/>
          </a:xfrm>
          <a:custGeom>
            <a:avLst/>
            <a:gdLst>
              <a:gd name="T0" fmla="*/ 7 w 8"/>
              <a:gd name="T1" fmla="*/ 14 h 19"/>
              <a:gd name="T2" fmla="*/ 7 w 8"/>
              <a:gd name="T3" fmla="*/ 13 h 19"/>
              <a:gd name="T4" fmla="*/ 7 w 8"/>
              <a:gd name="T5" fmla="*/ 13 h 19"/>
              <a:gd name="T6" fmla="*/ 6 w 8"/>
              <a:gd name="T7" fmla="*/ 12 h 19"/>
              <a:gd name="T8" fmla="*/ 6 w 8"/>
              <a:gd name="T9" fmla="*/ 12 h 19"/>
              <a:gd name="T10" fmla="*/ 6 w 8"/>
              <a:gd name="T11" fmla="*/ 11 h 19"/>
              <a:gd name="T12" fmla="*/ 6 w 8"/>
              <a:gd name="T13" fmla="*/ 10 h 19"/>
              <a:gd name="T14" fmla="*/ 5 w 8"/>
              <a:gd name="T15" fmla="*/ 9 h 19"/>
              <a:gd name="T16" fmla="*/ 5 w 8"/>
              <a:gd name="T17" fmla="*/ 7 h 19"/>
              <a:gd name="T18" fmla="*/ 6 w 8"/>
              <a:gd name="T19" fmla="*/ 7 h 19"/>
              <a:gd name="T20" fmla="*/ 6 w 8"/>
              <a:gd name="T21" fmla="*/ 6 h 19"/>
              <a:gd name="T22" fmla="*/ 6 w 8"/>
              <a:gd name="T23" fmla="*/ 6 h 19"/>
              <a:gd name="T24" fmla="*/ 6 w 8"/>
              <a:gd name="T25" fmla="*/ 5 h 19"/>
              <a:gd name="T26" fmla="*/ 6 w 8"/>
              <a:gd name="T27" fmla="*/ 5 h 19"/>
              <a:gd name="T28" fmla="*/ 5 w 8"/>
              <a:gd name="T29" fmla="*/ 3 h 19"/>
              <a:gd name="T30" fmla="*/ 5 w 8"/>
              <a:gd name="T31" fmla="*/ 2 h 19"/>
              <a:gd name="T32" fmla="*/ 5 w 8"/>
              <a:gd name="T33" fmla="*/ 1 h 19"/>
              <a:gd name="T34" fmla="*/ 4 w 8"/>
              <a:gd name="T35" fmla="*/ 1 h 19"/>
              <a:gd name="T36" fmla="*/ 3 w 8"/>
              <a:gd name="T37" fmla="*/ 0 h 19"/>
              <a:gd name="T38" fmla="*/ 2 w 8"/>
              <a:gd name="T39" fmla="*/ 0 h 19"/>
              <a:gd name="T40" fmla="*/ 1 w 8"/>
              <a:gd name="T41" fmla="*/ 0 h 19"/>
              <a:gd name="T42" fmla="*/ 1 w 8"/>
              <a:gd name="T43" fmla="*/ 0 h 19"/>
              <a:gd name="T44" fmla="*/ 1 w 8"/>
              <a:gd name="T45" fmla="*/ 0 h 19"/>
              <a:gd name="T46" fmla="*/ 2 w 8"/>
              <a:gd name="T47" fmla="*/ 1 h 19"/>
              <a:gd name="T48" fmla="*/ 2 w 8"/>
              <a:gd name="T49" fmla="*/ 2 h 19"/>
              <a:gd name="T50" fmla="*/ 3 w 8"/>
              <a:gd name="T51" fmla="*/ 3 h 19"/>
              <a:gd name="T52" fmla="*/ 2 w 8"/>
              <a:gd name="T53" fmla="*/ 4 h 19"/>
              <a:gd name="T54" fmla="*/ 2 w 8"/>
              <a:gd name="T55" fmla="*/ 5 h 19"/>
              <a:gd name="T56" fmla="*/ 1 w 8"/>
              <a:gd name="T57" fmla="*/ 6 h 19"/>
              <a:gd name="T58" fmla="*/ 2 w 8"/>
              <a:gd name="T59" fmla="*/ 6 h 19"/>
              <a:gd name="T60" fmla="*/ 2 w 8"/>
              <a:gd name="T61" fmla="*/ 7 h 19"/>
              <a:gd name="T62" fmla="*/ 2 w 8"/>
              <a:gd name="T63" fmla="*/ 8 h 19"/>
              <a:gd name="T64" fmla="*/ 2 w 8"/>
              <a:gd name="T65" fmla="*/ 9 h 19"/>
              <a:gd name="T66" fmla="*/ 1 w 8"/>
              <a:gd name="T67" fmla="*/ 9 h 19"/>
              <a:gd name="T68" fmla="*/ 1 w 8"/>
              <a:gd name="T69" fmla="*/ 10 h 19"/>
              <a:gd name="T70" fmla="*/ 0 w 8"/>
              <a:gd name="T71" fmla="*/ 11 h 19"/>
              <a:gd name="T72" fmla="*/ 0 w 8"/>
              <a:gd name="T73" fmla="*/ 12 h 19"/>
              <a:gd name="T74" fmla="*/ 1 w 8"/>
              <a:gd name="T75" fmla="*/ 13 h 19"/>
              <a:gd name="T76" fmla="*/ 1 w 8"/>
              <a:gd name="T77" fmla="*/ 13 h 19"/>
              <a:gd name="T78" fmla="*/ 1 w 8"/>
              <a:gd name="T79" fmla="*/ 13 h 19"/>
              <a:gd name="T80" fmla="*/ 2 w 8"/>
              <a:gd name="T81" fmla="*/ 14 h 19"/>
              <a:gd name="T82" fmla="*/ 2 w 8"/>
              <a:gd name="T83" fmla="*/ 15 h 19"/>
              <a:gd name="T84" fmla="*/ 3 w 8"/>
              <a:gd name="T85" fmla="*/ 15 h 19"/>
              <a:gd name="T86" fmla="*/ 4 w 8"/>
              <a:gd name="T87" fmla="*/ 15 h 19"/>
              <a:gd name="T88" fmla="*/ 5 w 8"/>
              <a:gd name="T89" fmla="*/ 16 h 19"/>
              <a:gd name="T90" fmla="*/ 5 w 8"/>
              <a:gd name="T91" fmla="*/ 17 h 19"/>
              <a:gd name="T92" fmla="*/ 4 w 8"/>
              <a:gd name="T93" fmla="*/ 18 h 19"/>
              <a:gd name="T94" fmla="*/ 5 w 8"/>
              <a:gd name="T95" fmla="*/ 19 h 19"/>
              <a:gd name="T96" fmla="*/ 6 w 8"/>
              <a:gd name="T97" fmla="*/ 19 h 19"/>
              <a:gd name="T98" fmla="*/ 7 w 8"/>
              <a:gd name="T99" fmla="*/ 18 h 19"/>
              <a:gd name="T100" fmla="*/ 8 w 8"/>
              <a:gd name="T101" fmla="*/ 17 h 19"/>
              <a:gd name="T102" fmla="*/ 8 w 8"/>
              <a:gd name="T103" fmla="*/ 15 h 19"/>
              <a:gd name="T104" fmla="*/ 7 w 8"/>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9">
                <a:moveTo>
                  <a:pt x="7" y="14"/>
                </a:moveTo>
                <a:cubicBezTo>
                  <a:pt x="7" y="14"/>
                  <a:pt x="7" y="14"/>
                  <a:pt x="7" y="13"/>
                </a:cubicBezTo>
                <a:cubicBezTo>
                  <a:pt x="7" y="13"/>
                  <a:pt x="7" y="13"/>
                  <a:pt x="7" y="13"/>
                </a:cubicBezTo>
                <a:cubicBezTo>
                  <a:pt x="7" y="12"/>
                  <a:pt x="6" y="12"/>
                  <a:pt x="6" y="12"/>
                </a:cubicBezTo>
                <a:cubicBezTo>
                  <a:pt x="6" y="12"/>
                  <a:pt x="6" y="12"/>
                  <a:pt x="6" y="12"/>
                </a:cubicBezTo>
                <a:cubicBezTo>
                  <a:pt x="6" y="11"/>
                  <a:pt x="6" y="11"/>
                  <a:pt x="6" y="11"/>
                </a:cubicBezTo>
                <a:cubicBezTo>
                  <a:pt x="6" y="10"/>
                  <a:pt x="6" y="10"/>
                  <a:pt x="6" y="10"/>
                </a:cubicBezTo>
                <a:cubicBezTo>
                  <a:pt x="6" y="9"/>
                  <a:pt x="6" y="9"/>
                  <a:pt x="5" y="9"/>
                </a:cubicBezTo>
                <a:cubicBezTo>
                  <a:pt x="5" y="8"/>
                  <a:pt x="5" y="8"/>
                  <a:pt x="5" y="7"/>
                </a:cubicBezTo>
                <a:cubicBezTo>
                  <a:pt x="6" y="7"/>
                  <a:pt x="6" y="7"/>
                  <a:pt x="6" y="7"/>
                </a:cubicBezTo>
                <a:cubicBezTo>
                  <a:pt x="6" y="7"/>
                  <a:pt x="6" y="7"/>
                  <a:pt x="6" y="6"/>
                </a:cubicBezTo>
                <a:cubicBezTo>
                  <a:pt x="6" y="6"/>
                  <a:pt x="6" y="6"/>
                  <a:pt x="6" y="6"/>
                </a:cubicBezTo>
                <a:cubicBezTo>
                  <a:pt x="6" y="6"/>
                  <a:pt x="6" y="6"/>
                  <a:pt x="6" y="5"/>
                </a:cubicBezTo>
                <a:cubicBezTo>
                  <a:pt x="6" y="5"/>
                  <a:pt x="6" y="5"/>
                  <a:pt x="6" y="5"/>
                </a:cubicBezTo>
                <a:cubicBezTo>
                  <a:pt x="5" y="4"/>
                  <a:pt x="6" y="4"/>
                  <a:pt x="5" y="3"/>
                </a:cubicBezTo>
                <a:cubicBezTo>
                  <a:pt x="5" y="3"/>
                  <a:pt x="6" y="3"/>
                  <a:pt x="5" y="2"/>
                </a:cubicBezTo>
                <a:cubicBezTo>
                  <a:pt x="5" y="2"/>
                  <a:pt x="5" y="2"/>
                  <a:pt x="5" y="1"/>
                </a:cubicBezTo>
                <a:cubicBezTo>
                  <a:pt x="5" y="1"/>
                  <a:pt x="4" y="1"/>
                  <a:pt x="4" y="1"/>
                </a:cubicBezTo>
                <a:cubicBezTo>
                  <a:pt x="4" y="0"/>
                  <a:pt x="3" y="0"/>
                  <a:pt x="3" y="0"/>
                </a:cubicBezTo>
                <a:cubicBezTo>
                  <a:pt x="3" y="0"/>
                  <a:pt x="2" y="0"/>
                  <a:pt x="2" y="0"/>
                </a:cubicBezTo>
                <a:cubicBezTo>
                  <a:pt x="2" y="0"/>
                  <a:pt x="1" y="0"/>
                  <a:pt x="1" y="0"/>
                </a:cubicBezTo>
                <a:cubicBezTo>
                  <a:pt x="1" y="0"/>
                  <a:pt x="1" y="0"/>
                  <a:pt x="1" y="0"/>
                </a:cubicBezTo>
                <a:cubicBezTo>
                  <a:pt x="1" y="0"/>
                  <a:pt x="1" y="0"/>
                  <a:pt x="1" y="0"/>
                </a:cubicBezTo>
                <a:cubicBezTo>
                  <a:pt x="2" y="1"/>
                  <a:pt x="2" y="1"/>
                  <a:pt x="2" y="1"/>
                </a:cubicBezTo>
                <a:cubicBezTo>
                  <a:pt x="2" y="2"/>
                  <a:pt x="2" y="2"/>
                  <a:pt x="2" y="2"/>
                </a:cubicBezTo>
                <a:cubicBezTo>
                  <a:pt x="2" y="3"/>
                  <a:pt x="3" y="3"/>
                  <a:pt x="3" y="3"/>
                </a:cubicBezTo>
                <a:cubicBezTo>
                  <a:pt x="3" y="4"/>
                  <a:pt x="2" y="3"/>
                  <a:pt x="2" y="4"/>
                </a:cubicBezTo>
                <a:cubicBezTo>
                  <a:pt x="2" y="4"/>
                  <a:pt x="2" y="4"/>
                  <a:pt x="2" y="5"/>
                </a:cubicBezTo>
                <a:cubicBezTo>
                  <a:pt x="2" y="5"/>
                  <a:pt x="2" y="5"/>
                  <a:pt x="1" y="6"/>
                </a:cubicBezTo>
                <a:cubicBezTo>
                  <a:pt x="1" y="6"/>
                  <a:pt x="2" y="6"/>
                  <a:pt x="2" y="6"/>
                </a:cubicBezTo>
                <a:cubicBezTo>
                  <a:pt x="2" y="6"/>
                  <a:pt x="2" y="7"/>
                  <a:pt x="2" y="7"/>
                </a:cubicBezTo>
                <a:cubicBezTo>
                  <a:pt x="2" y="7"/>
                  <a:pt x="2" y="7"/>
                  <a:pt x="2" y="8"/>
                </a:cubicBezTo>
                <a:cubicBezTo>
                  <a:pt x="2" y="8"/>
                  <a:pt x="2" y="9"/>
                  <a:pt x="2" y="9"/>
                </a:cubicBezTo>
                <a:cubicBezTo>
                  <a:pt x="2" y="9"/>
                  <a:pt x="1" y="9"/>
                  <a:pt x="1" y="9"/>
                </a:cubicBezTo>
                <a:cubicBezTo>
                  <a:pt x="1" y="9"/>
                  <a:pt x="1" y="10"/>
                  <a:pt x="1" y="10"/>
                </a:cubicBezTo>
                <a:cubicBezTo>
                  <a:pt x="1" y="11"/>
                  <a:pt x="1" y="11"/>
                  <a:pt x="0" y="11"/>
                </a:cubicBezTo>
                <a:cubicBezTo>
                  <a:pt x="0" y="12"/>
                  <a:pt x="0" y="12"/>
                  <a:pt x="0" y="12"/>
                </a:cubicBezTo>
                <a:cubicBezTo>
                  <a:pt x="0" y="13"/>
                  <a:pt x="1" y="13"/>
                  <a:pt x="1" y="13"/>
                </a:cubicBezTo>
                <a:cubicBezTo>
                  <a:pt x="1" y="13"/>
                  <a:pt x="1" y="13"/>
                  <a:pt x="1" y="13"/>
                </a:cubicBezTo>
                <a:cubicBezTo>
                  <a:pt x="1" y="13"/>
                  <a:pt x="1" y="13"/>
                  <a:pt x="1" y="13"/>
                </a:cubicBezTo>
                <a:cubicBezTo>
                  <a:pt x="2" y="13"/>
                  <a:pt x="1" y="14"/>
                  <a:pt x="2" y="14"/>
                </a:cubicBezTo>
                <a:cubicBezTo>
                  <a:pt x="2" y="14"/>
                  <a:pt x="2" y="15"/>
                  <a:pt x="2" y="15"/>
                </a:cubicBezTo>
                <a:cubicBezTo>
                  <a:pt x="2" y="15"/>
                  <a:pt x="3" y="15"/>
                  <a:pt x="3" y="15"/>
                </a:cubicBezTo>
                <a:cubicBezTo>
                  <a:pt x="3" y="15"/>
                  <a:pt x="4" y="15"/>
                  <a:pt x="4" y="15"/>
                </a:cubicBezTo>
                <a:cubicBezTo>
                  <a:pt x="4" y="15"/>
                  <a:pt x="5" y="15"/>
                  <a:pt x="5" y="16"/>
                </a:cubicBezTo>
                <a:cubicBezTo>
                  <a:pt x="5" y="16"/>
                  <a:pt x="5" y="17"/>
                  <a:pt x="5" y="17"/>
                </a:cubicBezTo>
                <a:cubicBezTo>
                  <a:pt x="5" y="18"/>
                  <a:pt x="4" y="18"/>
                  <a:pt x="4" y="18"/>
                </a:cubicBezTo>
                <a:cubicBezTo>
                  <a:pt x="5" y="19"/>
                  <a:pt x="5" y="19"/>
                  <a:pt x="5" y="19"/>
                </a:cubicBezTo>
                <a:cubicBezTo>
                  <a:pt x="6" y="19"/>
                  <a:pt x="6" y="19"/>
                  <a:pt x="6" y="19"/>
                </a:cubicBezTo>
                <a:cubicBezTo>
                  <a:pt x="7" y="19"/>
                  <a:pt x="7" y="18"/>
                  <a:pt x="7" y="18"/>
                </a:cubicBezTo>
                <a:cubicBezTo>
                  <a:pt x="8" y="18"/>
                  <a:pt x="8" y="17"/>
                  <a:pt x="8" y="17"/>
                </a:cubicBezTo>
                <a:cubicBezTo>
                  <a:pt x="8" y="16"/>
                  <a:pt x="8" y="16"/>
                  <a:pt x="8" y="15"/>
                </a:cubicBezTo>
                <a:cubicBezTo>
                  <a:pt x="8" y="15"/>
                  <a:pt x="8" y="15"/>
                  <a:pt x="7" y="14"/>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27"/>
          <p:cNvSpPr>
            <a:spLocks/>
          </p:cNvSpPr>
          <p:nvPr/>
        </p:nvSpPr>
        <p:spPr bwMode="auto">
          <a:xfrm>
            <a:off x="4499761" y="2671058"/>
            <a:ext cx="261334" cy="271479"/>
          </a:xfrm>
          <a:custGeom>
            <a:avLst/>
            <a:gdLst>
              <a:gd name="T0" fmla="*/ 30 w 33"/>
              <a:gd name="T1" fmla="*/ 2 h 35"/>
              <a:gd name="T2" fmla="*/ 29 w 33"/>
              <a:gd name="T3" fmla="*/ 2 h 35"/>
              <a:gd name="T4" fmla="*/ 27 w 33"/>
              <a:gd name="T5" fmla="*/ 3 h 35"/>
              <a:gd name="T6" fmla="*/ 24 w 33"/>
              <a:gd name="T7" fmla="*/ 3 h 35"/>
              <a:gd name="T8" fmla="*/ 22 w 33"/>
              <a:gd name="T9" fmla="*/ 3 h 35"/>
              <a:gd name="T10" fmla="*/ 18 w 33"/>
              <a:gd name="T11" fmla="*/ 3 h 35"/>
              <a:gd name="T12" fmla="*/ 17 w 33"/>
              <a:gd name="T13" fmla="*/ 2 h 35"/>
              <a:gd name="T14" fmla="*/ 13 w 33"/>
              <a:gd name="T15" fmla="*/ 2 h 35"/>
              <a:gd name="T16" fmla="*/ 10 w 33"/>
              <a:gd name="T17" fmla="*/ 1 h 35"/>
              <a:gd name="T18" fmla="*/ 6 w 33"/>
              <a:gd name="T19" fmla="*/ 2 h 35"/>
              <a:gd name="T20" fmla="*/ 4 w 33"/>
              <a:gd name="T21" fmla="*/ 1 h 35"/>
              <a:gd name="T22" fmla="*/ 2 w 33"/>
              <a:gd name="T23" fmla="*/ 1 h 35"/>
              <a:gd name="T24" fmla="*/ 0 w 33"/>
              <a:gd name="T25" fmla="*/ 1 h 35"/>
              <a:gd name="T26" fmla="*/ 0 w 33"/>
              <a:gd name="T27" fmla="*/ 3 h 35"/>
              <a:gd name="T28" fmla="*/ 2 w 33"/>
              <a:gd name="T29" fmla="*/ 5 h 35"/>
              <a:gd name="T30" fmla="*/ 3 w 33"/>
              <a:gd name="T31" fmla="*/ 8 h 35"/>
              <a:gd name="T32" fmla="*/ 3 w 33"/>
              <a:gd name="T33" fmla="*/ 9 h 35"/>
              <a:gd name="T34" fmla="*/ 4 w 33"/>
              <a:gd name="T35" fmla="*/ 10 h 35"/>
              <a:gd name="T36" fmla="*/ 4 w 33"/>
              <a:gd name="T37" fmla="*/ 13 h 35"/>
              <a:gd name="T38" fmla="*/ 6 w 33"/>
              <a:gd name="T39" fmla="*/ 15 h 35"/>
              <a:gd name="T40" fmla="*/ 7 w 33"/>
              <a:gd name="T41" fmla="*/ 17 h 35"/>
              <a:gd name="T42" fmla="*/ 7 w 33"/>
              <a:gd name="T43" fmla="*/ 21 h 35"/>
              <a:gd name="T44" fmla="*/ 8 w 33"/>
              <a:gd name="T45" fmla="*/ 24 h 35"/>
              <a:gd name="T46" fmla="*/ 8 w 33"/>
              <a:gd name="T47" fmla="*/ 27 h 35"/>
              <a:gd name="T48" fmla="*/ 8 w 33"/>
              <a:gd name="T49" fmla="*/ 30 h 35"/>
              <a:gd name="T50" fmla="*/ 9 w 33"/>
              <a:gd name="T51" fmla="*/ 33 h 35"/>
              <a:gd name="T52" fmla="*/ 11 w 33"/>
              <a:gd name="T53" fmla="*/ 35 h 35"/>
              <a:gd name="T54" fmla="*/ 12 w 33"/>
              <a:gd name="T55" fmla="*/ 33 h 35"/>
              <a:gd name="T56" fmla="*/ 13 w 33"/>
              <a:gd name="T57" fmla="*/ 33 h 35"/>
              <a:gd name="T58" fmla="*/ 14 w 33"/>
              <a:gd name="T59" fmla="*/ 35 h 35"/>
              <a:gd name="T60" fmla="*/ 16 w 33"/>
              <a:gd name="T61" fmla="*/ 35 h 35"/>
              <a:gd name="T62" fmla="*/ 18 w 33"/>
              <a:gd name="T63" fmla="*/ 34 h 35"/>
              <a:gd name="T64" fmla="*/ 20 w 33"/>
              <a:gd name="T65" fmla="*/ 34 h 35"/>
              <a:gd name="T66" fmla="*/ 20 w 33"/>
              <a:gd name="T67" fmla="*/ 23 h 35"/>
              <a:gd name="T68" fmla="*/ 23 w 33"/>
              <a:gd name="T69" fmla="*/ 15 h 35"/>
              <a:gd name="T70" fmla="*/ 23 w 33"/>
              <a:gd name="T71" fmla="*/ 7 h 35"/>
              <a:gd name="T72" fmla="*/ 23 w 33"/>
              <a:gd name="T73" fmla="*/ 5 h 35"/>
              <a:gd name="T74" fmla="*/ 25 w 33"/>
              <a:gd name="T75" fmla="*/ 4 h 35"/>
              <a:gd name="T76" fmla="*/ 28 w 33"/>
              <a:gd name="T77" fmla="*/ 4 h 35"/>
              <a:gd name="T78" fmla="*/ 29 w 33"/>
              <a:gd name="T79" fmla="*/ 4 h 35"/>
              <a:gd name="T80" fmla="*/ 31 w 33"/>
              <a:gd name="T81" fmla="*/ 4 h 35"/>
              <a:gd name="T82" fmla="*/ 32 w 33"/>
              <a:gd name="T83" fmla="*/ 3 h 35"/>
              <a:gd name="T84" fmla="*/ 33 w 33"/>
              <a:gd name="T85" fmla="*/ 3 h 35"/>
              <a:gd name="T86" fmla="*/ 31 w 33"/>
              <a:gd name="T8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5">
                <a:moveTo>
                  <a:pt x="31" y="2"/>
                </a:moveTo>
                <a:cubicBezTo>
                  <a:pt x="30" y="2"/>
                  <a:pt x="30" y="2"/>
                  <a:pt x="30" y="2"/>
                </a:cubicBezTo>
                <a:cubicBezTo>
                  <a:pt x="29" y="2"/>
                  <a:pt x="29" y="2"/>
                  <a:pt x="29" y="2"/>
                </a:cubicBezTo>
                <a:cubicBezTo>
                  <a:pt x="29" y="2"/>
                  <a:pt x="29" y="2"/>
                  <a:pt x="29" y="2"/>
                </a:cubicBezTo>
                <a:cubicBezTo>
                  <a:pt x="28" y="2"/>
                  <a:pt x="28" y="2"/>
                  <a:pt x="28" y="3"/>
                </a:cubicBezTo>
                <a:cubicBezTo>
                  <a:pt x="27" y="3"/>
                  <a:pt x="27" y="3"/>
                  <a:pt x="27" y="3"/>
                </a:cubicBezTo>
                <a:cubicBezTo>
                  <a:pt x="26" y="3"/>
                  <a:pt x="25" y="3"/>
                  <a:pt x="24" y="3"/>
                </a:cubicBezTo>
                <a:cubicBezTo>
                  <a:pt x="24" y="3"/>
                  <a:pt x="24" y="3"/>
                  <a:pt x="24" y="3"/>
                </a:cubicBezTo>
                <a:cubicBezTo>
                  <a:pt x="23" y="3"/>
                  <a:pt x="23" y="4"/>
                  <a:pt x="23" y="3"/>
                </a:cubicBezTo>
                <a:cubicBezTo>
                  <a:pt x="22" y="3"/>
                  <a:pt x="22" y="3"/>
                  <a:pt x="22" y="3"/>
                </a:cubicBezTo>
                <a:cubicBezTo>
                  <a:pt x="21" y="3"/>
                  <a:pt x="21" y="3"/>
                  <a:pt x="20" y="3"/>
                </a:cubicBezTo>
                <a:cubicBezTo>
                  <a:pt x="19" y="3"/>
                  <a:pt x="19" y="3"/>
                  <a:pt x="18" y="3"/>
                </a:cubicBezTo>
                <a:cubicBezTo>
                  <a:pt x="18" y="3"/>
                  <a:pt x="18" y="3"/>
                  <a:pt x="17" y="2"/>
                </a:cubicBezTo>
                <a:cubicBezTo>
                  <a:pt x="17" y="2"/>
                  <a:pt x="17" y="2"/>
                  <a:pt x="17" y="2"/>
                </a:cubicBezTo>
                <a:cubicBezTo>
                  <a:pt x="16" y="1"/>
                  <a:pt x="16" y="1"/>
                  <a:pt x="15" y="1"/>
                </a:cubicBezTo>
                <a:cubicBezTo>
                  <a:pt x="14" y="1"/>
                  <a:pt x="14" y="2"/>
                  <a:pt x="13" y="2"/>
                </a:cubicBezTo>
                <a:cubicBezTo>
                  <a:pt x="13" y="1"/>
                  <a:pt x="12" y="1"/>
                  <a:pt x="12" y="1"/>
                </a:cubicBezTo>
                <a:cubicBezTo>
                  <a:pt x="11" y="1"/>
                  <a:pt x="10" y="1"/>
                  <a:pt x="10" y="1"/>
                </a:cubicBezTo>
                <a:cubicBezTo>
                  <a:pt x="9" y="1"/>
                  <a:pt x="9" y="1"/>
                  <a:pt x="8" y="1"/>
                </a:cubicBezTo>
                <a:cubicBezTo>
                  <a:pt x="7" y="1"/>
                  <a:pt x="7" y="2"/>
                  <a:pt x="6" y="2"/>
                </a:cubicBezTo>
                <a:cubicBezTo>
                  <a:pt x="5" y="1"/>
                  <a:pt x="5" y="1"/>
                  <a:pt x="5" y="1"/>
                </a:cubicBezTo>
                <a:cubicBezTo>
                  <a:pt x="4" y="1"/>
                  <a:pt x="4" y="1"/>
                  <a:pt x="4" y="1"/>
                </a:cubicBezTo>
                <a:cubicBezTo>
                  <a:pt x="4" y="1"/>
                  <a:pt x="3" y="0"/>
                  <a:pt x="3" y="0"/>
                </a:cubicBezTo>
                <a:cubicBezTo>
                  <a:pt x="3" y="0"/>
                  <a:pt x="3" y="1"/>
                  <a:pt x="2" y="1"/>
                </a:cubicBezTo>
                <a:cubicBezTo>
                  <a:pt x="2" y="1"/>
                  <a:pt x="2" y="1"/>
                  <a:pt x="1" y="1"/>
                </a:cubicBezTo>
                <a:cubicBezTo>
                  <a:pt x="1" y="1"/>
                  <a:pt x="1" y="1"/>
                  <a:pt x="0" y="1"/>
                </a:cubicBezTo>
                <a:cubicBezTo>
                  <a:pt x="0" y="1"/>
                  <a:pt x="0" y="1"/>
                  <a:pt x="0" y="1"/>
                </a:cubicBezTo>
                <a:cubicBezTo>
                  <a:pt x="0" y="1"/>
                  <a:pt x="0" y="2"/>
                  <a:pt x="0" y="3"/>
                </a:cubicBezTo>
                <a:cubicBezTo>
                  <a:pt x="0" y="4"/>
                  <a:pt x="0" y="4"/>
                  <a:pt x="1" y="5"/>
                </a:cubicBezTo>
                <a:cubicBezTo>
                  <a:pt x="1" y="5"/>
                  <a:pt x="1" y="5"/>
                  <a:pt x="2" y="5"/>
                </a:cubicBezTo>
                <a:cubicBezTo>
                  <a:pt x="2" y="6"/>
                  <a:pt x="2" y="6"/>
                  <a:pt x="2" y="7"/>
                </a:cubicBezTo>
                <a:cubicBezTo>
                  <a:pt x="2" y="7"/>
                  <a:pt x="2" y="8"/>
                  <a:pt x="3" y="8"/>
                </a:cubicBezTo>
                <a:cubicBezTo>
                  <a:pt x="3" y="8"/>
                  <a:pt x="3" y="8"/>
                  <a:pt x="3" y="9"/>
                </a:cubicBezTo>
                <a:cubicBezTo>
                  <a:pt x="3" y="9"/>
                  <a:pt x="3" y="9"/>
                  <a:pt x="3" y="9"/>
                </a:cubicBezTo>
                <a:cubicBezTo>
                  <a:pt x="3" y="9"/>
                  <a:pt x="4" y="9"/>
                  <a:pt x="4" y="10"/>
                </a:cubicBezTo>
                <a:cubicBezTo>
                  <a:pt x="4" y="10"/>
                  <a:pt x="4" y="10"/>
                  <a:pt x="4" y="10"/>
                </a:cubicBezTo>
                <a:cubicBezTo>
                  <a:pt x="4" y="11"/>
                  <a:pt x="4" y="11"/>
                  <a:pt x="4" y="12"/>
                </a:cubicBezTo>
                <a:cubicBezTo>
                  <a:pt x="4" y="12"/>
                  <a:pt x="4" y="12"/>
                  <a:pt x="4" y="13"/>
                </a:cubicBezTo>
                <a:cubicBezTo>
                  <a:pt x="5" y="13"/>
                  <a:pt x="5" y="14"/>
                  <a:pt x="5" y="14"/>
                </a:cubicBezTo>
                <a:cubicBezTo>
                  <a:pt x="6" y="15"/>
                  <a:pt x="6" y="15"/>
                  <a:pt x="6" y="15"/>
                </a:cubicBezTo>
                <a:cubicBezTo>
                  <a:pt x="6" y="16"/>
                  <a:pt x="7" y="16"/>
                  <a:pt x="7" y="16"/>
                </a:cubicBezTo>
                <a:cubicBezTo>
                  <a:pt x="7" y="17"/>
                  <a:pt x="7" y="17"/>
                  <a:pt x="7" y="17"/>
                </a:cubicBezTo>
                <a:cubicBezTo>
                  <a:pt x="7" y="18"/>
                  <a:pt x="7" y="18"/>
                  <a:pt x="7" y="19"/>
                </a:cubicBezTo>
                <a:cubicBezTo>
                  <a:pt x="7" y="20"/>
                  <a:pt x="7" y="20"/>
                  <a:pt x="7" y="21"/>
                </a:cubicBezTo>
                <a:cubicBezTo>
                  <a:pt x="7" y="22"/>
                  <a:pt x="7" y="22"/>
                  <a:pt x="7" y="22"/>
                </a:cubicBezTo>
                <a:cubicBezTo>
                  <a:pt x="7" y="23"/>
                  <a:pt x="8" y="23"/>
                  <a:pt x="8" y="24"/>
                </a:cubicBezTo>
                <a:cubicBezTo>
                  <a:pt x="8" y="24"/>
                  <a:pt x="7" y="24"/>
                  <a:pt x="7" y="25"/>
                </a:cubicBezTo>
                <a:cubicBezTo>
                  <a:pt x="7" y="26"/>
                  <a:pt x="8" y="26"/>
                  <a:pt x="8" y="27"/>
                </a:cubicBezTo>
                <a:cubicBezTo>
                  <a:pt x="8" y="27"/>
                  <a:pt x="8" y="28"/>
                  <a:pt x="8" y="28"/>
                </a:cubicBezTo>
                <a:cubicBezTo>
                  <a:pt x="8" y="29"/>
                  <a:pt x="8" y="29"/>
                  <a:pt x="8" y="30"/>
                </a:cubicBezTo>
                <a:cubicBezTo>
                  <a:pt x="8" y="30"/>
                  <a:pt x="8" y="31"/>
                  <a:pt x="9" y="31"/>
                </a:cubicBezTo>
                <a:cubicBezTo>
                  <a:pt x="9" y="32"/>
                  <a:pt x="9" y="32"/>
                  <a:pt x="9" y="33"/>
                </a:cubicBezTo>
                <a:cubicBezTo>
                  <a:pt x="10" y="33"/>
                  <a:pt x="10" y="33"/>
                  <a:pt x="10" y="34"/>
                </a:cubicBezTo>
                <a:cubicBezTo>
                  <a:pt x="10" y="34"/>
                  <a:pt x="11" y="34"/>
                  <a:pt x="11" y="35"/>
                </a:cubicBezTo>
                <a:cubicBezTo>
                  <a:pt x="11" y="34"/>
                  <a:pt x="11" y="34"/>
                  <a:pt x="11" y="34"/>
                </a:cubicBezTo>
                <a:cubicBezTo>
                  <a:pt x="11" y="34"/>
                  <a:pt x="12" y="34"/>
                  <a:pt x="12" y="33"/>
                </a:cubicBezTo>
                <a:cubicBezTo>
                  <a:pt x="12" y="33"/>
                  <a:pt x="12" y="33"/>
                  <a:pt x="12" y="33"/>
                </a:cubicBezTo>
                <a:cubicBezTo>
                  <a:pt x="12" y="33"/>
                  <a:pt x="13" y="33"/>
                  <a:pt x="13" y="33"/>
                </a:cubicBezTo>
                <a:cubicBezTo>
                  <a:pt x="13" y="33"/>
                  <a:pt x="13" y="33"/>
                  <a:pt x="13" y="34"/>
                </a:cubicBezTo>
                <a:cubicBezTo>
                  <a:pt x="13" y="34"/>
                  <a:pt x="13" y="34"/>
                  <a:pt x="14" y="35"/>
                </a:cubicBezTo>
                <a:cubicBezTo>
                  <a:pt x="14" y="35"/>
                  <a:pt x="14" y="35"/>
                  <a:pt x="15" y="35"/>
                </a:cubicBezTo>
                <a:cubicBezTo>
                  <a:pt x="15" y="35"/>
                  <a:pt x="16" y="35"/>
                  <a:pt x="16" y="35"/>
                </a:cubicBezTo>
                <a:cubicBezTo>
                  <a:pt x="16" y="35"/>
                  <a:pt x="17" y="35"/>
                  <a:pt x="17" y="35"/>
                </a:cubicBezTo>
                <a:cubicBezTo>
                  <a:pt x="17" y="35"/>
                  <a:pt x="17" y="35"/>
                  <a:pt x="18" y="34"/>
                </a:cubicBezTo>
                <a:cubicBezTo>
                  <a:pt x="18" y="34"/>
                  <a:pt x="18" y="34"/>
                  <a:pt x="19" y="34"/>
                </a:cubicBezTo>
                <a:cubicBezTo>
                  <a:pt x="19" y="34"/>
                  <a:pt x="19" y="34"/>
                  <a:pt x="20" y="34"/>
                </a:cubicBezTo>
                <a:cubicBezTo>
                  <a:pt x="20" y="30"/>
                  <a:pt x="20" y="27"/>
                  <a:pt x="20" y="23"/>
                </a:cubicBezTo>
                <a:cubicBezTo>
                  <a:pt x="20" y="23"/>
                  <a:pt x="20" y="23"/>
                  <a:pt x="20" y="23"/>
                </a:cubicBezTo>
                <a:cubicBezTo>
                  <a:pt x="21" y="15"/>
                  <a:pt x="21" y="15"/>
                  <a:pt x="21" y="15"/>
                </a:cubicBezTo>
                <a:cubicBezTo>
                  <a:pt x="23" y="15"/>
                  <a:pt x="23" y="15"/>
                  <a:pt x="23" y="15"/>
                </a:cubicBezTo>
                <a:cubicBezTo>
                  <a:pt x="23" y="9"/>
                  <a:pt x="23" y="9"/>
                  <a:pt x="23" y="9"/>
                </a:cubicBezTo>
                <a:cubicBezTo>
                  <a:pt x="23" y="8"/>
                  <a:pt x="23" y="7"/>
                  <a:pt x="23" y="7"/>
                </a:cubicBezTo>
                <a:cubicBezTo>
                  <a:pt x="23" y="6"/>
                  <a:pt x="23" y="6"/>
                  <a:pt x="23" y="5"/>
                </a:cubicBezTo>
                <a:cubicBezTo>
                  <a:pt x="23" y="5"/>
                  <a:pt x="23" y="5"/>
                  <a:pt x="23" y="5"/>
                </a:cubicBezTo>
                <a:cubicBezTo>
                  <a:pt x="23" y="4"/>
                  <a:pt x="23" y="4"/>
                  <a:pt x="23" y="4"/>
                </a:cubicBezTo>
                <a:cubicBezTo>
                  <a:pt x="24" y="4"/>
                  <a:pt x="24" y="4"/>
                  <a:pt x="25" y="4"/>
                </a:cubicBezTo>
                <a:cubicBezTo>
                  <a:pt x="26" y="4"/>
                  <a:pt x="26" y="4"/>
                  <a:pt x="26" y="4"/>
                </a:cubicBezTo>
                <a:cubicBezTo>
                  <a:pt x="27" y="4"/>
                  <a:pt x="27" y="4"/>
                  <a:pt x="28" y="4"/>
                </a:cubicBezTo>
                <a:cubicBezTo>
                  <a:pt x="28" y="4"/>
                  <a:pt x="28" y="3"/>
                  <a:pt x="28" y="3"/>
                </a:cubicBezTo>
                <a:cubicBezTo>
                  <a:pt x="29" y="3"/>
                  <a:pt x="29" y="4"/>
                  <a:pt x="29" y="4"/>
                </a:cubicBezTo>
                <a:cubicBezTo>
                  <a:pt x="30" y="5"/>
                  <a:pt x="30" y="5"/>
                  <a:pt x="30" y="5"/>
                </a:cubicBezTo>
                <a:cubicBezTo>
                  <a:pt x="30" y="5"/>
                  <a:pt x="30" y="4"/>
                  <a:pt x="31" y="4"/>
                </a:cubicBezTo>
                <a:cubicBezTo>
                  <a:pt x="31" y="4"/>
                  <a:pt x="31" y="4"/>
                  <a:pt x="32" y="4"/>
                </a:cubicBezTo>
                <a:cubicBezTo>
                  <a:pt x="32" y="4"/>
                  <a:pt x="32" y="4"/>
                  <a:pt x="32" y="3"/>
                </a:cubicBezTo>
                <a:cubicBezTo>
                  <a:pt x="33" y="3"/>
                  <a:pt x="33" y="3"/>
                  <a:pt x="33" y="3"/>
                </a:cubicBezTo>
                <a:cubicBezTo>
                  <a:pt x="33" y="3"/>
                  <a:pt x="33" y="3"/>
                  <a:pt x="33" y="3"/>
                </a:cubicBezTo>
                <a:cubicBezTo>
                  <a:pt x="33" y="3"/>
                  <a:pt x="33" y="2"/>
                  <a:pt x="32" y="2"/>
                </a:cubicBezTo>
                <a:cubicBezTo>
                  <a:pt x="32" y="2"/>
                  <a:pt x="31" y="2"/>
                  <a:pt x="31" y="2"/>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Freeform 28"/>
          <p:cNvSpPr>
            <a:spLocks/>
          </p:cNvSpPr>
          <p:nvPr/>
        </p:nvSpPr>
        <p:spPr bwMode="auto">
          <a:xfrm>
            <a:off x="5086597" y="2029279"/>
            <a:ext cx="214667" cy="302147"/>
          </a:xfrm>
          <a:custGeom>
            <a:avLst/>
            <a:gdLst>
              <a:gd name="T0" fmla="*/ 26 w 27"/>
              <a:gd name="T1" fmla="*/ 1 h 39"/>
              <a:gd name="T2" fmla="*/ 24 w 27"/>
              <a:gd name="T3" fmla="*/ 1 h 39"/>
              <a:gd name="T4" fmla="*/ 22 w 27"/>
              <a:gd name="T5" fmla="*/ 2 h 39"/>
              <a:gd name="T6" fmla="*/ 20 w 27"/>
              <a:gd name="T7" fmla="*/ 2 h 39"/>
              <a:gd name="T8" fmla="*/ 18 w 27"/>
              <a:gd name="T9" fmla="*/ 3 h 39"/>
              <a:gd name="T10" fmla="*/ 16 w 27"/>
              <a:gd name="T11" fmla="*/ 4 h 39"/>
              <a:gd name="T12" fmla="*/ 13 w 27"/>
              <a:gd name="T13" fmla="*/ 4 h 39"/>
              <a:gd name="T14" fmla="*/ 11 w 27"/>
              <a:gd name="T15" fmla="*/ 5 h 39"/>
              <a:gd name="T16" fmla="*/ 8 w 27"/>
              <a:gd name="T17" fmla="*/ 5 h 39"/>
              <a:gd name="T18" fmla="*/ 7 w 27"/>
              <a:gd name="T19" fmla="*/ 2 h 39"/>
              <a:gd name="T20" fmla="*/ 6 w 27"/>
              <a:gd name="T21" fmla="*/ 3 h 39"/>
              <a:gd name="T22" fmla="*/ 5 w 27"/>
              <a:gd name="T23" fmla="*/ 4 h 39"/>
              <a:gd name="T24" fmla="*/ 6 w 27"/>
              <a:gd name="T25" fmla="*/ 6 h 39"/>
              <a:gd name="T26" fmla="*/ 7 w 27"/>
              <a:gd name="T27" fmla="*/ 9 h 39"/>
              <a:gd name="T28" fmla="*/ 10 w 27"/>
              <a:gd name="T29" fmla="*/ 10 h 39"/>
              <a:gd name="T30" fmla="*/ 14 w 27"/>
              <a:gd name="T31" fmla="*/ 11 h 39"/>
              <a:gd name="T32" fmla="*/ 15 w 27"/>
              <a:gd name="T33" fmla="*/ 12 h 39"/>
              <a:gd name="T34" fmla="*/ 18 w 27"/>
              <a:gd name="T35" fmla="*/ 12 h 39"/>
              <a:gd name="T36" fmla="*/ 18 w 27"/>
              <a:gd name="T37" fmla="*/ 12 h 39"/>
              <a:gd name="T38" fmla="*/ 17 w 27"/>
              <a:gd name="T39" fmla="*/ 14 h 39"/>
              <a:gd name="T40" fmla="*/ 15 w 27"/>
              <a:gd name="T41" fmla="*/ 16 h 39"/>
              <a:gd name="T42" fmla="*/ 13 w 27"/>
              <a:gd name="T43" fmla="*/ 18 h 39"/>
              <a:gd name="T44" fmla="*/ 12 w 27"/>
              <a:gd name="T45" fmla="*/ 20 h 39"/>
              <a:gd name="T46" fmla="*/ 11 w 27"/>
              <a:gd name="T47" fmla="*/ 21 h 39"/>
              <a:gd name="T48" fmla="*/ 8 w 27"/>
              <a:gd name="T49" fmla="*/ 20 h 39"/>
              <a:gd name="T50" fmla="*/ 7 w 27"/>
              <a:gd name="T51" fmla="*/ 21 h 39"/>
              <a:gd name="T52" fmla="*/ 5 w 27"/>
              <a:gd name="T53" fmla="*/ 23 h 39"/>
              <a:gd name="T54" fmla="*/ 3 w 27"/>
              <a:gd name="T55" fmla="*/ 23 h 39"/>
              <a:gd name="T56" fmla="*/ 2 w 27"/>
              <a:gd name="T57" fmla="*/ 24 h 39"/>
              <a:gd name="T58" fmla="*/ 1 w 27"/>
              <a:gd name="T59" fmla="*/ 26 h 39"/>
              <a:gd name="T60" fmla="*/ 1 w 27"/>
              <a:gd name="T61" fmla="*/ 29 h 39"/>
              <a:gd name="T62" fmla="*/ 1 w 27"/>
              <a:gd name="T63" fmla="*/ 33 h 39"/>
              <a:gd name="T64" fmla="*/ 0 w 27"/>
              <a:gd name="T65" fmla="*/ 37 h 39"/>
              <a:gd name="T66" fmla="*/ 2 w 27"/>
              <a:gd name="T67" fmla="*/ 38 h 39"/>
              <a:gd name="T68" fmla="*/ 2 w 27"/>
              <a:gd name="T69" fmla="*/ 39 h 39"/>
              <a:gd name="T70" fmla="*/ 5 w 27"/>
              <a:gd name="T71" fmla="*/ 36 h 39"/>
              <a:gd name="T72" fmla="*/ 8 w 27"/>
              <a:gd name="T73" fmla="*/ 33 h 39"/>
              <a:gd name="T74" fmla="*/ 10 w 27"/>
              <a:gd name="T75" fmla="*/ 31 h 39"/>
              <a:gd name="T76" fmla="*/ 13 w 27"/>
              <a:gd name="T77" fmla="*/ 29 h 39"/>
              <a:gd name="T78" fmla="*/ 15 w 27"/>
              <a:gd name="T79" fmla="*/ 26 h 39"/>
              <a:gd name="T80" fmla="*/ 18 w 27"/>
              <a:gd name="T81" fmla="*/ 24 h 39"/>
              <a:gd name="T82" fmla="*/ 19 w 27"/>
              <a:gd name="T83" fmla="*/ 20 h 39"/>
              <a:gd name="T84" fmla="*/ 20 w 27"/>
              <a:gd name="T85" fmla="*/ 19 h 39"/>
              <a:gd name="T86" fmla="*/ 22 w 27"/>
              <a:gd name="T87" fmla="*/ 17 h 39"/>
              <a:gd name="T88" fmla="*/ 22 w 27"/>
              <a:gd name="T89" fmla="*/ 14 h 39"/>
              <a:gd name="T90" fmla="*/ 23 w 27"/>
              <a:gd name="T91" fmla="*/ 12 h 39"/>
              <a:gd name="T92" fmla="*/ 25 w 27"/>
              <a:gd name="T93" fmla="*/ 10 h 39"/>
              <a:gd name="T94" fmla="*/ 26 w 27"/>
              <a:gd name="T95" fmla="*/ 8 h 39"/>
              <a:gd name="T96" fmla="*/ 26 w 27"/>
              <a:gd name="T97" fmla="*/ 5 h 39"/>
              <a:gd name="T98" fmla="*/ 27 w 27"/>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6" y="2"/>
                </a:moveTo>
                <a:cubicBezTo>
                  <a:pt x="26" y="2"/>
                  <a:pt x="26" y="1"/>
                  <a:pt x="26" y="1"/>
                </a:cubicBezTo>
                <a:cubicBezTo>
                  <a:pt x="26" y="1"/>
                  <a:pt x="26" y="1"/>
                  <a:pt x="25" y="1"/>
                </a:cubicBezTo>
                <a:cubicBezTo>
                  <a:pt x="25" y="0"/>
                  <a:pt x="25" y="1"/>
                  <a:pt x="24" y="1"/>
                </a:cubicBezTo>
                <a:cubicBezTo>
                  <a:pt x="24" y="1"/>
                  <a:pt x="24" y="1"/>
                  <a:pt x="23" y="1"/>
                </a:cubicBezTo>
                <a:cubicBezTo>
                  <a:pt x="23" y="2"/>
                  <a:pt x="23" y="2"/>
                  <a:pt x="22" y="2"/>
                </a:cubicBezTo>
                <a:cubicBezTo>
                  <a:pt x="22" y="2"/>
                  <a:pt x="22" y="2"/>
                  <a:pt x="21" y="2"/>
                </a:cubicBezTo>
                <a:cubicBezTo>
                  <a:pt x="21" y="2"/>
                  <a:pt x="20" y="2"/>
                  <a:pt x="20" y="2"/>
                </a:cubicBezTo>
                <a:cubicBezTo>
                  <a:pt x="19" y="2"/>
                  <a:pt x="19" y="3"/>
                  <a:pt x="19" y="3"/>
                </a:cubicBezTo>
                <a:cubicBezTo>
                  <a:pt x="18" y="3"/>
                  <a:pt x="18" y="3"/>
                  <a:pt x="18" y="3"/>
                </a:cubicBezTo>
                <a:cubicBezTo>
                  <a:pt x="17" y="3"/>
                  <a:pt x="17" y="3"/>
                  <a:pt x="17" y="3"/>
                </a:cubicBezTo>
                <a:cubicBezTo>
                  <a:pt x="16" y="3"/>
                  <a:pt x="16" y="4"/>
                  <a:pt x="16" y="4"/>
                </a:cubicBezTo>
                <a:cubicBezTo>
                  <a:pt x="15" y="4"/>
                  <a:pt x="15" y="4"/>
                  <a:pt x="14" y="4"/>
                </a:cubicBezTo>
                <a:cubicBezTo>
                  <a:pt x="14" y="4"/>
                  <a:pt x="14" y="4"/>
                  <a:pt x="13" y="4"/>
                </a:cubicBezTo>
                <a:cubicBezTo>
                  <a:pt x="13" y="4"/>
                  <a:pt x="12" y="4"/>
                  <a:pt x="12" y="4"/>
                </a:cubicBezTo>
                <a:cubicBezTo>
                  <a:pt x="12" y="4"/>
                  <a:pt x="11" y="4"/>
                  <a:pt x="11" y="5"/>
                </a:cubicBezTo>
                <a:cubicBezTo>
                  <a:pt x="10" y="5"/>
                  <a:pt x="10" y="5"/>
                  <a:pt x="9" y="5"/>
                </a:cubicBezTo>
                <a:cubicBezTo>
                  <a:pt x="9" y="5"/>
                  <a:pt x="9" y="5"/>
                  <a:pt x="8" y="5"/>
                </a:cubicBezTo>
                <a:cubicBezTo>
                  <a:pt x="8" y="4"/>
                  <a:pt x="8" y="4"/>
                  <a:pt x="7" y="3"/>
                </a:cubicBezTo>
                <a:cubicBezTo>
                  <a:pt x="7" y="3"/>
                  <a:pt x="7" y="2"/>
                  <a:pt x="7" y="2"/>
                </a:cubicBezTo>
                <a:cubicBezTo>
                  <a:pt x="6" y="2"/>
                  <a:pt x="6" y="2"/>
                  <a:pt x="6" y="2"/>
                </a:cubicBezTo>
                <a:cubicBezTo>
                  <a:pt x="6" y="2"/>
                  <a:pt x="6" y="3"/>
                  <a:pt x="6" y="3"/>
                </a:cubicBezTo>
                <a:cubicBezTo>
                  <a:pt x="6" y="3"/>
                  <a:pt x="6" y="4"/>
                  <a:pt x="5" y="4"/>
                </a:cubicBezTo>
                <a:cubicBezTo>
                  <a:pt x="5" y="4"/>
                  <a:pt x="5" y="4"/>
                  <a:pt x="5" y="4"/>
                </a:cubicBezTo>
                <a:cubicBezTo>
                  <a:pt x="5" y="4"/>
                  <a:pt x="5" y="5"/>
                  <a:pt x="6" y="5"/>
                </a:cubicBezTo>
                <a:cubicBezTo>
                  <a:pt x="6" y="5"/>
                  <a:pt x="6" y="5"/>
                  <a:pt x="6" y="6"/>
                </a:cubicBezTo>
                <a:cubicBezTo>
                  <a:pt x="7" y="6"/>
                  <a:pt x="6" y="7"/>
                  <a:pt x="6" y="8"/>
                </a:cubicBezTo>
                <a:cubicBezTo>
                  <a:pt x="6" y="8"/>
                  <a:pt x="7" y="9"/>
                  <a:pt x="7" y="9"/>
                </a:cubicBezTo>
                <a:cubicBezTo>
                  <a:pt x="8" y="9"/>
                  <a:pt x="8" y="9"/>
                  <a:pt x="9" y="9"/>
                </a:cubicBezTo>
                <a:cubicBezTo>
                  <a:pt x="9" y="10"/>
                  <a:pt x="9" y="10"/>
                  <a:pt x="10" y="10"/>
                </a:cubicBezTo>
                <a:cubicBezTo>
                  <a:pt x="11" y="10"/>
                  <a:pt x="11" y="10"/>
                  <a:pt x="12" y="10"/>
                </a:cubicBezTo>
                <a:cubicBezTo>
                  <a:pt x="13" y="10"/>
                  <a:pt x="13" y="11"/>
                  <a:pt x="14" y="11"/>
                </a:cubicBezTo>
                <a:cubicBezTo>
                  <a:pt x="14" y="11"/>
                  <a:pt x="14" y="11"/>
                  <a:pt x="15" y="11"/>
                </a:cubicBezTo>
                <a:cubicBezTo>
                  <a:pt x="15" y="11"/>
                  <a:pt x="15" y="12"/>
                  <a:pt x="15" y="12"/>
                </a:cubicBezTo>
                <a:cubicBezTo>
                  <a:pt x="16" y="12"/>
                  <a:pt x="16" y="12"/>
                  <a:pt x="17" y="12"/>
                </a:cubicBezTo>
                <a:cubicBezTo>
                  <a:pt x="17" y="12"/>
                  <a:pt x="18" y="12"/>
                  <a:pt x="18" y="12"/>
                </a:cubicBezTo>
                <a:cubicBezTo>
                  <a:pt x="18" y="12"/>
                  <a:pt x="18" y="12"/>
                  <a:pt x="18" y="12"/>
                </a:cubicBezTo>
                <a:cubicBezTo>
                  <a:pt x="19" y="12"/>
                  <a:pt x="18" y="12"/>
                  <a:pt x="18" y="12"/>
                </a:cubicBezTo>
                <a:cubicBezTo>
                  <a:pt x="18" y="13"/>
                  <a:pt x="18" y="13"/>
                  <a:pt x="18" y="13"/>
                </a:cubicBezTo>
                <a:cubicBezTo>
                  <a:pt x="17" y="14"/>
                  <a:pt x="17" y="14"/>
                  <a:pt x="17" y="14"/>
                </a:cubicBezTo>
                <a:cubicBezTo>
                  <a:pt x="16" y="15"/>
                  <a:pt x="16" y="15"/>
                  <a:pt x="16" y="15"/>
                </a:cubicBezTo>
                <a:cubicBezTo>
                  <a:pt x="15" y="16"/>
                  <a:pt x="15" y="16"/>
                  <a:pt x="15" y="16"/>
                </a:cubicBezTo>
                <a:cubicBezTo>
                  <a:pt x="15" y="17"/>
                  <a:pt x="14" y="17"/>
                  <a:pt x="14" y="17"/>
                </a:cubicBezTo>
                <a:cubicBezTo>
                  <a:pt x="14" y="18"/>
                  <a:pt x="13" y="18"/>
                  <a:pt x="13" y="18"/>
                </a:cubicBezTo>
                <a:cubicBezTo>
                  <a:pt x="12" y="19"/>
                  <a:pt x="12" y="19"/>
                  <a:pt x="12" y="20"/>
                </a:cubicBezTo>
                <a:cubicBezTo>
                  <a:pt x="12" y="20"/>
                  <a:pt x="12" y="20"/>
                  <a:pt x="12" y="20"/>
                </a:cubicBezTo>
                <a:cubicBezTo>
                  <a:pt x="12" y="20"/>
                  <a:pt x="12" y="20"/>
                  <a:pt x="11" y="20"/>
                </a:cubicBezTo>
                <a:cubicBezTo>
                  <a:pt x="11" y="21"/>
                  <a:pt x="11" y="21"/>
                  <a:pt x="11" y="21"/>
                </a:cubicBezTo>
                <a:cubicBezTo>
                  <a:pt x="10" y="21"/>
                  <a:pt x="10" y="21"/>
                  <a:pt x="10" y="21"/>
                </a:cubicBezTo>
                <a:cubicBezTo>
                  <a:pt x="9" y="21"/>
                  <a:pt x="9" y="20"/>
                  <a:pt x="8" y="20"/>
                </a:cubicBezTo>
                <a:cubicBezTo>
                  <a:pt x="8" y="21"/>
                  <a:pt x="8" y="20"/>
                  <a:pt x="7" y="21"/>
                </a:cubicBezTo>
                <a:cubicBezTo>
                  <a:pt x="7" y="21"/>
                  <a:pt x="7" y="21"/>
                  <a:pt x="7" y="21"/>
                </a:cubicBezTo>
                <a:cubicBezTo>
                  <a:pt x="7" y="22"/>
                  <a:pt x="6" y="22"/>
                  <a:pt x="6" y="22"/>
                </a:cubicBezTo>
                <a:cubicBezTo>
                  <a:pt x="6" y="22"/>
                  <a:pt x="6" y="22"/>
                  <a:pt x="5" y="23"/>
                </a:cubicBezTo>
                <a:cubicBezTo>
                  <a:pt x="5" y="23"/>
                  <a:pt x="5" y="23"/>
                  <a:pt x="4" y="23"/>
                </a:cubicBezTo>
                <a:cubicBezTo>
                  <a:pt x="4" y="23"/>
                  <a:pt x="3" y="23"/>
                  <a:pt x="3" y="23"/>
                </a:cubicBezTo>
                <a:cubicBezTo>
                  <a:pt x="3" y="23"/>
                  <a:pt x="3" y="24"/>
                  <a:pt x="3" y="24"/>
                </a:cubicBezTo>
                <a:cubicBezTo>
                  <a:pt x="3" y="24"/>
                  <a:pt x="3" y="24"/>
                  <a:pt x="2" y="24"/>
                </a:cubicBezTo>
                <a:cubicBezTo>
                  <a:pt x="2" y="25"/>
                  <a:pt x="2" y="25"/>
                  <a:pt x="2" y="25"/>
                </a:cubicBezTo>
                <a:cubicBezTo>
                  <a:pt x="2" y="26"/>
                  <a:pt x="1" y="26"/>
                  <a:pt x="1" y="26"/>
                </a:cubicBezTo>
                <a:cubicBezTo>
                  <a:pt x="1" y="26"/>
                  <a:pt x="1" y="27"/>
                  <a:pt x="1" y="28"/>
                </a:cubicBezTo>
                <a:cubicBezTo>
                  <a:pt x="1" y="28"/>
                  <a:pt x="1" y="28"/>
                  <a:pt x="1" y="29"/>
                </a:cubicBezTo>
                <a:cubicBezTo>
                  <a:pt x="1" y="30"/>
                  <a:pt x="1" y="30"/>
                  <a:pt x="1" y="31"/>
                </a:cubicBezTo>
                <a:cubicBezTo>
                  <a:pt x="1" y="31"/>
                  <a:pt x="1" y="32"/>
                  <a:pt x="1" y="33"/>
                </a:cubicBezTo>
                <a:cubicBezTo>
                  <a:pt x="1" y="33"/>
                  <a:pt x="1" y="34"/>
                  <a:pt x="1" y="34"/>
                </a:cubicBezTo>
                <a:cubicBezTo>
                  <a:pt x="0" y="35"/>
                  <a:pt x="0" y="36"/>
                  <a:pt x="0" y="37"/>
                </a:cubicBezTo>
                <a:cubicBezTo>
                  <a:pt x="1" y="37"/>
                  <a:pt x="1" y="37"/>
                  <a:pt x="1" y="38"/>
                </a:cubicBezTo>
                <a:cubicBezTo>
                  <a:pt x="1" y="38"/>
                  <a:pt x="1" y="38"/>
                  <a:pt x="2" y="38"/>
                </a:cubicBezTo>
                <a:cubicBezTo>
                  <a:pt x="2" y="39"/>
                  <a:pt x="2" y="39"/>
                  <a:pt x="2" y="39"/>
                </a:cubicBezTo>
                <a:cubicBezTo>
                  <a:pt x="2" y="39"/>
                  <a:pt x="2" y="39"/>
                  <a:pt x="2" y="39"/>
                </a:cubicBezTo>
                <a:cubicBezTo>
                  <a:pt x="3" y="39"/>
                  <a:pt x="3" y="38"/>
                  <a:pt x="4" y="38"/>
                </a:cubicBezTo>
                <a:cubicBezTo>
                  <a:pt x="4" y="37"/>
                  <a:pt x="5" y="37"/>
                  <a:pt x="5" y="36"/>
                </a:cubicBezTo>
                <a:cubicBezTo>
                  <a:pt x="6" y="36"/>
                  <a:pt x="6" y="35"/>
                  <a:pt x="6" y="35"/>
                </a:cubicBezTo>
                <a:cubicBezTo>
                  <a:pt x="7" y="34"/>
                  <a:pt x="8" y="34"/>
                  <a:pt x="8" y="33"/>
                </a:cubicBezTo>
                <a:cubicBezTo>
                  <a:pt x="9" y="32"/>
                  <a:pt x="9" y="32"/>
                  <a:pt x="9" y="32"/>
                </a:cubicBezTo>
                <a:cubicBezTo>
                  <a:pt x="10" y="31"/>
                  <a:pt x="10" y="31"/>
                  <a:pt x="10" y="31"/>
                </a:cubicBezTo>
                <a:cubicBezTo>
                  <a:pt x="11" y="30"/>
                  <a:pt x="11" y="30"/>
                  <a:pt x="12" y="29"/>
                </a:cubicBezTo>
                <a:cubicBezTo>
                  <a:pt x="12" y="29"/>
                  <a:pt x="13" y="29"/>
                  <a:pt x="13" y="29"/>
                </a:cubicBezTo>
                <a:cubicBezTo>
                  <a:pt x="14" y="28"/>
                  <a:pt x="14" y="28"/>
                  <a:pt x="15" y="28"/>
                </a:cubicBezTo>
                <a:cubicBezTo>
                  <a:pt x="15" y="27"/>
                  <a:pt x="15" y="27"/>
                  <a:pt x="15" y="26"/>
                </a:cubicBezTo>
                <a:cubicBezTo>
                  <a:pt x="16" y="25"/>
                  <a:pt x="16" y="25"/>
                  <a:pt x="17" y="25"/>
                </a:cubicBezTo>
                <a:cubicBezTo>
                  <a:pt x="17" y="24"/>
                  <a:pt x="17" y="24"/>
                  <a:pt x="18" y="24"/>
                </a:cubicBezTo>
                <a:cubicBezTo>
                  <a:pt x="18" y="23"/>
                  <a:pt x="19" y="23"/>
                  <a:pt x="19" y="22"/>
                </a:cubicBezTo>
                <a:cubicBezTo>
                  <a:pt x="19" y="22"/>
                  <a:pt x="19" y="21"/>
                  <a:pt x="19" y="20"/>
                </a:cubicBezTo>
                <a:cubicBezTo>
                  <a:pt x="19" y="20"/>
                  <a:pt x="20" y="20"/>
                  <a:pt x="20" y="20"/>
                </a:cubicBezTo>
                <a:cubicBezTo>
                  <a:pt x="20" y="20"/>
                  <a:pt x="20" y="19"/>
                  <a:pt x="20" y="19"/>
                </a:cubicBezTo>
                <a:cubicBezTo>
                  <a:pt x="20" y="19"/>
                  <a:pt x="21" y="19"/>
                  <a:pt x="21" y="18"/>
                </a:cubicBezTo>
                <a:cubicBezTo>
                  <a:pt x="21" y="18"/>
                  <a:pt x="21" y="17"/>
                  <a:pt x="22" y="17"/>
                </a:cubicBezTo>
                <a:cubicBezTo>
                  <a:pt x="22" y="16"/>
                  <a:pt x="22" y="16"/>
                  <a:pt x="22" y="15"/>
                </a:cubicBezTo>
                <a:cubicBezTo>
                  <a:pt x="22" y="15"/>
                  <a:pt x="22" y="15"/>
                  <a:pt x="22" y="14"/>
                </a:cubicBezTo>
                <a:cubicBezTo>
                  <a:pt x="22" y="14"/>
                  <a:pt x="22" y="14"/>
                  <a:pt x="23" y="13"/>
                </a:cubicBezTo>
                <a:cubicBezTo>
                  <a:pt x="23" y="13"/>
                  <a:pt x="23" y="12"/>
                  <a:pt x="23" y="12"/>
                </a:cubicBezTo>
                <a:cubicBezTo>
                  <a:pt x="24" y="11"/>
                  <a:pt x="24" y="11"/>
                  <a:pt x="24" y="11"/>
                </a:cubicBezTo>
                <a:cubicBezTo>
                  <a:pt x="24" y="10"/>
                  <a:pt x="24" y="10"/>
                  <a:pt x="25" y="10"/>
                </a:cubicBezTo>
                <a:cubicBezTo>
                  <a:pt x="25" y="10"/>
                  <a:pt x="25" y="9"/>
                  <a:pt x="25" y="9"/>
                </a:cubicBezTo>
                <a:cubicBezTo>
                  <a:pt x="25" y="9"/>
                  <a:pt x="26" y="8"/>
                  <a:pt x="26" y="8"/>
                </a:cubicBezTo>
                <a:cubicBezTo>
                  <a:pt x="26" y="7"/>
                  <a:pt x="26" y="7"/>
                  <a:pt x="26" y="7"/>
                </a:cubicBezTo>
                <a:cubicBezTo>
                  <a:pt x="26" y="6"/>
                  <a:pt x="26" y="6"/>
                  <a:pt x="26" y="5"/>
                </a:cubicBezTo>
                <a:cubicBezTo>
                  <a:pt x="26" y="5"/>
                  <a:pt x="26" y="5"/>
                  <a:pt x="26" y="4"/>
                </a:cubicBezTo>
                <a:cubicBezTo>
                  <a:pt x="27" y="4"/>
                  <a:pt x="27" y="4"/>
                  <a:pt x="27" y="3"/>
                </a:cubicBezTo>
                <a:cubicBezTo>
                  <a:pt x="26" y="3"/>
                  <a:pt x="26" y="3"/>
                  <a:pt x="26"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29"/>
          <p:cNvSpPr>
            <a:spLocks/>
          </p:cNvSpPr>
          <p:nvPr/>
        </p:nvSpPr>
        <p:spPr bwMode="auto">
          <a:xfrm>
            <a:off x="4642095" y="992209"/>
            <a:ext cx="16333" cy="7952"/>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1" y="1"/>
                  <a:pt x="0" y="1"/>
                  <a:pt x="1" y="1"/>
                </a:cubicBezTo>
                <a:cubicBezTo>
                  <a:pt x="1" y="1"/>
                  <a:pt x="1" y="1"/>
                  <a:pt x="2" y="1"/>
                </a:cubicBezTo>
                <a:cubicBezTo>
                  <a:pt x="2" y="1"/>
                  <a:pt x="2" y="0"/>
                  <a:pt x="2" y="0"/>
                </a:cubicBezTo>
                <a:cubicBezTo>
                  <a:pt x="2" y="0"/>
                  <a:pt x="1" y="0"/>
                  <a:pt x="1" y="0"/>
                </a:cubicBezTo>
                <a:cubicBezTo>
                  <a:pt x="1" y="0"/>
                  <a:pt x="1" y="0"/>
                  <a:pt x="1" y="0"/>
                </a:cubicBezTo>
                <a:cubicBezTo>
                  <a:pt x="1" y="0"/>
                  <a:pt x="0" y="0"/>
                  <a:pt x="0" y="0"/>
                </a:cubicBezTo>
                <a:cubicBezTo>
                  <a:pt x="0" y="0"/>
                  <a:pt x="0" y="0"/>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30"/>
          <p:cNvSpPr>
            <a:spLocks/>
          </p:cNvSpPr>
          <p:nvPr/>
        </p:nvSpPr>
        <p:spPr bwMode="auto">
          <a:xfrm>
            <a:off x="4635095" y="1000160"/>
            <a:ext cx="31500" cy="15902"/>
          </a:xfrm>
          <a:custGeom>
            <a:avLst/>
            <a:gdLst>
              <a:gd name="T0" fmla="*/ 1 w 4"/>
              <a:gd name="T1" fmla="*/ 2 h 2"/>
              <a:gd name="T2" fmla="*/ 2 w 4"/>
              <a:gd name="T3" fmla="*/ 2 h 2"/>
              <a:gd name="T4" fmla="*/ 2 w 4"/>
              <a:gd name="T5" fmla="*/ 2 h 2"/>
              <a:gd name="T6" fmla="*/ 3 w 4"/>
              <a:gd name="T7" fmla="*/ 1 h 2"/>
              <a:gd name="T8" fmla="*/ 4 w 4"/>
              <a:gd name="T9" fmla="*/ 1 h 2"/>
              <a:gd name="T10" fmla="*/ 4 w 4"/>
              <a:gd name="T11" fmla="*/ 0 h 2"/>
              <a:gd name="T12" fmla="*/ 3 w 4"/>
              <a:gd name="T13" fmla="*/ 0 h 2"/>
              <a:gd name="T14" fmla="*/ 2 w 4"/>
              <a:gd name="T15" fmla="*/ 0 h 2"/>
              <a:gd name="T16" fmla="*/ 1 w 4"/>
              <a:gd name="T17" fmla="*/ 1 h 2"/>
              <a:gd name="T18" fmla="*/ 0 w 4"/>
              <a:gd name="T19" fmla="*/ 1 h 2"/>
              <a:gd name="T20" fmla="*/ 0 w 4"/>
              <a:gd name="T21" fmla="*/ 1 h 2"/>
              <a:gd name="T22" fmla="*/ 1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1" y="2"/>
                </a:moveTo>
                <a:cubicBezTo>
                  <a:pt x="1" y="2"/>
                  <a:pt x="1" y="2"/>
                  <a:pt x="2" y="2"/>
                </a:cubicBezTo>
                <a:cubicBezTo>
                  <a:pt x="2" y="2"/>
                  <a:pt x="2" y="2"/>
                  <a:pt x="2" y="2"/>
                </a:cubicBezTo>
                <a:cubicBezTo>
                  <a:pt x="2" y="1"/>
                  <a:pt x="2" y="1"/>
                  <a:pt x="3" y="1"/>
                </a:cubicBezTo>
                <a:cubicBezTo>
                  <a:pt x="3" y="1"/>
                  <a:pt x="3" y="1"/>
                  <a:pt x="4" y="1"/>
                </a:cubicBezTo>
                <a:cubicBezTo>
                  <a:pt x="4" y="1"/>
                  <a:pt x="4" y="0"/>
                  <a:pt x="4" y="0"/>
                </a:cubicBezTo>
                <a:cubicBezTo>
                  <a:pt x="3" y="0"/>
                  <a:pt x="3" y="0"/>
                  <a:pt x="3" y="0"/>
                </a:cubicBezTo>
                <a:cubicBezTo>
                  <a:pt x="3" y="0"/>
                  <a:pt x="2" y="0"/>
                  <a:pt x="2" y="0"/>
                </a:cubicBezTo>
                <a:cubicBezTo>
                  <a:pt x="1" y="1"/>
                  <a:pt x="1" y="0"/>
                  <a:pt x="1" y="1"/>
                </a:cubicBezTo>
                <a:cubicBezTo>
                  <a:pt x="0" y="1"/>
                  <a:pt x="0" y="1"/>
                  <a:pt x="0" y="1"/>
                </a:cubicBezTo>
                <a:cubicBezTo>
                  <a:pt x="0" y="1"/>
                  <a:pt x="0" y="1"/>
                  <a:pt x="0" y="1"/>
                </a:cubicBezTo>
                <a:cubicBezTo>
                  <a:pt x="1" y="2"/>
                  <a:pt x="0"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 name="Freeform 31"/>
          <p:cNvSpPr>
            <a:spLocks/>
          </p:cNvSpPr>
          <p:nvPr/>
        </p:nvSpPr>
        <p:spPr bwMode="auto">
          <a:xfrm>
            <a:off x="4094927" y="1070586"/>
            <a:ext cx="79334" cy="85192"/>
          </a:xfrm>
          <a:custGeom>
            <a:avLst/>
            <a:gdLst>
              <a:gd name="T0" fmla="*/ 9 w 10"/>
              <a:gd name="T1" fmla="*/ 9 h 11"/>
              <a:gd name="T2" fmla="*/ 10 w 10"/>
              <a:gd name="T3" fmla="*/ 8 h 11"/>
              <a:gd name="T4" fmla="*/ 10 w 10"/>
              <a:gd name="T5" fmla="*/ 6 h 11"/>
              <a:gd name="T6" fmla="*/ 10 w 10"/>
              <a:gd name="T7" fmla="*/ 5 h 11"/>
              <a:gd name="T8" fmla="*/ 10 w 10"/>
              <a:gd name="T9" fmla="*/ 4 h 11"/>
              <a:gd name="T10" fmla="*/ 10 w 10"/>
              <a:gd name="T11" fmla="*/ 4 h 11"/>
              <a:gd name="T12" fmla="*/ 9 w 10"/>
              <a:gd name="T13" fmla="*/ 3 h 11"/>
              <a:gd name="T14" fmla="*/ 9 w 10"/>
              <a:gd name="T15" fmla="*/ 3 h 11"/>
              <a:gd name="T16" fmla="*/ 8 w 10"/>
              <a:gd name="T17" fmla="*/ 3 h 11"/>
              <a:gd name="T18" fmla="*/ 7 w 10"/>
              <a:gd name="T19" fmla="*/ 4 h 11"/>
              <a:gd name="T20" fmla="*/ 7 w 10"/>
              <a:gd name="T21" fmla="*/ 3 h 11"/>
              <a:gd name="T22" fmla="*/ 6 w 10"/>
              <a:gd name="T23" fmla="*/ 3 h 11"/>
              <a:gd name="T24" fmla="*/ 7 w 10"/>
              <a:gd name="T25" fmla="*/ 2 h 11"/>
              <a:gd name="T26" fmla="*/ 7 w 10"/>
              <a:gd name="T27" fmla="*/ 1 h 11"/>
              <a:gd name="T28" fmla="*/ 8 w 10"/>
              <a:gd name="T29" fmla="*/ 1 h 11"/>
              <a:gd name="T30" fmla="*/ 9 w 10"/>
              <a:gd name="T31" fmla="*/ 1 h 11"/>
              <a:gd name="T32" fmla="*/ 9 w 10"/>
              <a:gd name="T33" fmla="*/ 0 h 11"/>
              <a:gd name="T34" fmla="*/ 8 w 10"/>
              <a:gd name="T35" fmla="*/ 0 h 11"/>
              <a:gd name="T36" fmla="*/ 8 w 10"/>
              <a:gd name="T37" fmla="*/ 0 h 11"/>
              <a:gd name="T38" fmla="*/ 6 w 10"/>
              <a:gd name="T39" fmla="*/ 0 h 11"/>
              <a:gd name="T40" fmla="*/ 5 w 10"/>
              <a:gd name="T41" fmla="*/ 1 h 11"/>
              <a:gd name="T42" fmla="*/ 4 w 10"/>
              <a:gd name="T43" fmla="*/ 2 h 11"/>
              <a:gd name="T44" fmla="*/ 5 w 10"/>
              <a:gd name="T45" fmla="*/ 2 h 11"/>
              <a:gd name="T46" fmla="*/ 5 w 10"/>
              <a:gd name="T47" fmla="*/ 3 h 11"/>
              <a:gd name="T48" fmla="*/ 5 w 10"/>
              <a:gd name="T49" fmla="*/ 3 h 11"/>
              <a:gd name="T50" fmla="*/ 4 w 10"/>
              <a:gd name="T51" fmla="*/ 3 h 11"/>
              <a:gd name="T52" fmla="*/ 3 w 10"/>
              <a:gd name="T53" fmla="*/ 3 h 11"/>
              <a:gd name="T54" fmla="*/ 2 w 10"/>
              <a:gd name="T55" fmla="*/ 2 h 11"/>
              <a:gd name="T56" fmla="*/ 2 w 10"/>
              <a:gd name="T57" fmla="*/ 3 h 11"/>
              <a:gd name="T58" fmla="*/ 2 w 10"/>
              <a:gd name="T59" fmla="*/ 4 h 11"/>
              <a:gd name="T60" fmla="*/ 3 w 10"/>
              <a:gd name="T61" fmla="*/ 4 h 11"/>
              <a:gd name="T62" fmla="*/ 3 w 10"/>
              <a:gd name="T63" fmla="*/ 5 h 11"/>
              <a:gd name="T64" fmla="*/ 2 w 10"/>
              <a:gd name="T65" fmla="*/ 5 h 11"/>
              <a:gd name="T66" fmla="*/ 2 w 10"/>
              <a:gd name="T67" fmla="*/ 5 h 11"/>
              <a:gd name="T68" fmla="*/ 3 w 10"/>
              <a:gd name="T69" fmla="*/ 6 h 11"/>
              <a:gd name="T70" fmla="*/ 4 w 10"/>
              <a:gd name="T71" fmla="*/ 6 h 11"/>
              <a:gd name="T72" fmla="*/ 3 w 10"/>
              <a:gd name="T73" fmla="*/ 7 h 11"/>
              <a:gd name="T74" fmla="*/ 2 w 10"/>
              <a:gd name="T75" fmla="*/ 7 h 11"/>
              <a:gd name="T76" fmla="*/ 1 w 10"/>
              <a:gd name="T77" fmla="*/ 8 h 11"/>
              <a:gd name="T78" fmla="*/ 1 w 10"/>
              <a:gd name="T79" fmla="*/ 8 h 11"/>
              <a:gd name="T80" fmla="*/ 0 w 10"/>
              <a:gd name="T81" fmla="*/ 9 h 11"/>
              <a:gd name="T82" fmla="*/ 1 w 10"/>
              <a:gd name="T83" fmla="*/ 10 h 11"/>
              <a:gd name="T84" fmla="*/ 1 w 10"/>
              <a:gd name="T85" fmla="*/ 11 h 11"/>
              <a:gd name="T86" fmla="*/ 2 w 10"/>
              <a:gd name="T87" fmla="*/ 11 h 11"/>
              <a:gd name="T88" fmla="*/ 4 w 10"/>
              <a:gd name="T89" fmla="*/ 10 h 11"/>
              <a:gd name="T90" fmla="*/ 5 w 10"/>
              <a:gd name="T91" fmla="*/ 10 h 11"/>
              <a:gd name="T92" fmla="*/ 6 w 10"/>
              <a:gd name="T93" fmla="*/ 9 h 11"/>
              <a:gd name="T94" fmla="*/ 8 w 10"/>
              <a:gd name="T95" fmla="*/ 9 h 11"/>
              <a:gd name="T96" fmla="*/ 9 w 10"/>
              <a:gd name="T9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11">
                <a:moveTo>
                  <a:pt x="9" y="9"/>
                </a:moveTo>
                <a:cubicBezTo>
                  <a:pt x="10" y="9"/>
                  <a:pt x="10" y="8"/>
                  <a:pt x="10" y="8"/>
                </a:cubicBezTo>
                <a:cubicBezTo>
                  <a:pt x="10" y="7"/>
                  <a:pt x="10" y="7"/>
                  <a:pt x="10" y="6"/>
                </a:cubicBezTo>
                <a:cubicBezTo>
                  <a:pt x="10" y="6"/>
                  <a:pt x="10" y="5"/>
                  <a:pt x="10" y="5"/>
                </a:cubicBezTo>
                <a:cubicBezTo>
                  <a:pt x="10" y="5"/>
                  <a:pt x="10" y="4"/>
                  <a:pt x="10" y="4"/>
                </a:cubicBezTo>
                <a:cubicBezTo>
                  <a:pt x="10" y="4"/>
                  <a:pt x="10" y="4"/>
                  <a:pt x="10" y="4"/>
                </a:cubicBezTo>
                <a:cubicBezTo>
                  <a:pt x="10" y="4"/>
                  <a:pt x="10" y="4"/>
                  <a:pt x="9" y="3"/>
                </a:cubicBezTo>
                <a:cubicBezTo>
                  <a:pt x="9" y="3"/>
                  <a:pt x="9" y="3"/>
                  <a:pt x="9" y="3"/>
                </a:cubicBezTo>
                <a:cubicBezTo>
                  <a:pt x="9" y="2"/>
                  <a:pt x="8" y="3"/>
                  <a:pt x="8" y="3"/>
                </a:cubicBezTo>
                <a:cubicBezTo>
                  <a:pt x="8" y="3"/>
                  <a:pt x="8" y="4"/>
                  <a:pt x="7" y="4"/>
                </a:cubicBezTo>
                <a:cubicBezTo>
                  <a:pt x="7" y="4"/>
                  <a:pt x="7" y="3"/>
                  <a:pt x="7" y="3"/>
                </a:cubicBezTo>
                <a:cubicBezTo>
                  <a:pt x="7" y="3"/>
                  <a:pt x="6" y="3"/>
                  <a:pt x="6" y="3"/>
                </a:cubicBezTo>
                <a:cubicBezTo>
                  <a:pt x="6" y="2"/>
                  <a:pt x="7" y="2"/>
                  <a:pt x="7" y="2"/>
                </a:cubicBezTo>
                <a:cubicBezTo>
                  <a:pt x="7" y="2"/>
                  <a:pt x="7" y="2"/>
                  <a:pt x="7" y="1"/>
                </a:cubicBezTo>
                <a:cubicBezTo>
                  <a:pt x="8" y="1"/>
                  <a:pt x="8" y="1"/>
                  <a:pt x="8" y="1"/>
                </a:cubicBezTo>
                <a:cubicBezTo>
                  <a:pt x="8" y="1"/>
                  <a:pt x="9" y="1"/>
                  <a:pt x="9" y="1"/>
                </a:cubicBezTo>
                <a:cubicBezTo>
                  <a:pt x="9" y="0"/>
                  <a:pt x="9" y="0"/>
                  <a:pt x="9" y="0"/>
                </a:cubicBezTo>
                <a:cubicBezTo>
                  <a:pt x="9" y="0"/>
                  <a:pt x="9" y="0"/>
                  <a:pt x="8" y="0"/>
                </a:cubicBezTo>
                <a:cubicBezTo>
                  <a:pt x="8" y="0"/>
                  <a:pt x="8" y="0"/>
                  <a:pt x="8" y="0"/>
                </a:cubicBezTo>
                <a:cubicBezTo>
                  <a:pt x="7" y="0"/>
                  <a:pt x="7" y="0"/>
                  <a:pt x="6" y="0"/>
                </a:cubicBezTo>
                <a:cubicBezTo>
                  <a:pt x="6" y="1"/>
                  <a:pt x="5" y="1"/>
                  <a:pt x="5" y="1"/>
                </a:cubicBezTo>
                <a:cubicBezTo>
                  <a:pt x="5" y="1"/>
                  <a:pt x="4" y="1"/>
                  <a:pt x="4" y="2"/>
                </a:cubicBezTo>
                <a:cubicBezTo>
                  <a:pt x="4" y="2"/>
                  <a:pt x="5" y="2"/>
                  <a:pt x="5" y="2"/>
                </a:cubicBezTo>
                <a:cubicBezTo>
                  <a:pt x="5" y="3"/>
                  <a:pt x="5" y="3"/>
                  <a:pt x="5" y="3"/>
                </a:cubicBezTo>
                <a:cubicBezTo>
                  <a:pt x="5" y="3"/>
                  <a:pt x="5" y="3"/>
                  <a:pt x="5" y="3"/>
                </a:cubicBezTo>
                <a:cubicBezTo>
                  <a:pt x="4" y="3"/>
                  <a:pt x="4" y="3"/>
                  <a:pt x="4" y="3"/>
                </a:cubicBezTo>
                <a:cubicBezTo>
                  <a:pt x="4" y="3"/>
                  <a:pt x="4" y="3"/>
                  <a:pt x="3" y="3"/>
                </a:cubicBezTo>
                <a:cubicBezTo>
                  <a:pt x="3" y="2"/>
                  <a:pt x="3" y="2"/>
                  <a:pt x="2" y="2"/>
                </a:cubicBezTo>
                <a:cubicBezTo>
                  <a:pt x="2" y="3"/>
                  <a:pt x="2" y="3"/>
                  <a:pt x="2" y="3"/>
                </a:cubicBezTo>
                <a:cubicBezTo>
                  <a:pt x="2" y="3"/>
                  <a:pt x="2" y="3"/>
                  <a:pt x="2" y="4"/>
                </a:cubicBezTo>
                <a:cubicBezTo>
                  <a:pt x="2" y="4"/>
                  <a:pt x="3" y="4"/>
                  <a:pt x="3" y="4"/>
                </a:cubicBezTo>
                <a:cubicBezTo>
                  <a:pt x="3" y="4"/>
                  <a:pt x="3" y="4"/>
                  <a:pt x="3" y="5"/>
                </a:cubicBezTo>
                <a:cubicBezTo>
                  <a:pt x="2" y="5"/>
                  <a:pt x="2" y="5"/>
                  <a:pt x="2" y="5"/>
                </a:cubicBezTo>
                <a:cubicBezTo>
                  <a:pt x="2" y="5"/>
                  <a:pt x="2" y="5"/>
                  <a:pt x="2" y="5"/>
                </a:cubicBezTo>
                <a:cubicBezTo>
                  <a:pt x="2" y="6"/>
                  <a:pt x="2" y="6"/>
                  <a:pt x="3" y="6"/>
                </a:cubicBezTo>
                <a:cubicBezTo>
                  <a:pt x="3" y="6"/>
                  <a:pt x="4" y="6"/>
                  <a:pt x="4" y="6"/>
                </a:cubicBezTo>
                <a:cubicBezTo>
                  <a:pt x="4" y="6"/>
                  <a:pt x="3" y="6"/>
                  <a:pt x="3" y="7"/>
                </a:cubicBezTo>
                <a:cubicBezTo>
                  <a:pt x="3" y="7"/>
                  <a:pt x="3" y="7"/>
                  <a:pt x="2" y="7"/>
                </a:cubicBezTo>
                <a:cubicBezTo>
                  <a:pt x="2" y="8"/>
                  <a:pt x="2" y="7"/>
                  <a:pt x="1" y="8"/>
                </a:cubicBezTo>
                <a:cubicBezTo>
                  <a:pt x="1" y="8"/>
                  <a:pt x="1" y="8"/>
                  <a:pt x="1" y="8"/>
                </a:cubicBezTo>
                <a:cubicBezTo>
                  <a:pt x="1" y="9"/>
                  <a:pt x="0" y="9"/>
                  <a:pt x="0" y="9"/>
                </a:cubicBezTo>
                <a:cubicBezTo>
                  <a:pt x="0" y="10"/>
                  <a:pt x="1" y="10"/>
                  <a:pt x="1" y="10"/>
                </a:cubicBezTo>
                <a:cubicBezTo>
                  <a:pt x="1" y="10"/>
                  <a:pt x="1" y="10"/>
                  <a:pt x="1" y="11"/>
                </a:cubicBezTo>
                <a:cubicBezTo>
                  <a:pt x="2" y="11"/>
                  <a:pt x="2" y="11"/>
                  <a:pt x="2" y="11"/>
                </a:cubicBezTo>
                <a:cubicBezTo>
                  <a:pt x="3" y="11"/>
                  <a:pt x="3" y="11"/>
                  <a:pt x="4" y="10"/>
                </a:cubicBezTo>
                <a:cubicBezTo>
                  <a:pt x="4" y="10"/>
                  <a:pt x="5" y="10"/>
                  <a:pt x="5" y="10"/>
                </a:cubicBezTo>
                <a:cubicBezTo>
                  <a:pt x="6" y="10"/>
                  <a:pt x="6" y="9"/>
                  <a:pt x="6" y="9"/>
                </a:cubicBezTo>
                <a:cubicBezTo>
                  <a:pt x="7" y="9"/>
                  <a:pt x="7" y="9"/>
                  <a:pt x="8" y="9"/>
                </a:cubicBezTo>
                <a:cubicBezTo>
                  <a:pt x="8" y="9"/>
                  <a:pt x="9" y="9"/>
                  <a:pt x="9" y="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 name="Freeform 32"/>
          <p:cNvSpPr>
            <a:spLocks/>
          </p:cNvSpPr>
          <p:nvPr/>
        </p:nvSpPr>
        <p:spPr bwMode="auto">
          <a:xfrm>
            <a:off x="4721429" y="10319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33"/>
          <p:cNvSpPr>
            <a:spLocks/>
          </p:cNvSpPr>
          <p:nvPr/>
        </p:nvSpPr>
        <p:spPr bwMode="auto">
          <a:xfrm>
            <a:off x="4666596" y="977442"/>
            <a:ext cx="63000" cy="54523"/>
          </a:xfrm>
          <a:custGeom>
            <a:avLst/>
            <a:gdLst>
              <a:gd name="T0" fmla="*/ 0 w 8"/>
              <a:gd name="T1" fmla="*/ 3 h 7"/>
              <a:gd name="T2" fmla="*/ 1 w 8"/>
              <a:gd name="T3" fmla="*/ 4 h 7"/>
              <a:gd name="T4" fmla="*/ 2 w 8"/>
              <a:gd name="T5" fmla="*/ 5 h 7"/>
              <a:gd name="T6" fmla="*/ 2 w 8"/>
              <a:gd name="T7" fmla="*/ 5 h 7"/>
              <a:gd name="T8" fmla="*/ 2 w 8"/>
              <a:gd name="T9" fmla="*/ 5 h 7"/>
              <a:gd name="T10" fmla="*/ 3 w 8"/>
              <a:gd name="T11" fmla="*/ 5 h 7"/>
              <a:gd name="T12" fmla="*/ 4 w 8"/>
              <a:gd name="T13" fmla="*/ 6 h 7"/>
              <a:gd name="T14" fmla="*/ 4 w 8"/>
              <a:gd name="T15" fmla="*/ 7 h 7"/>
              <a:gd name="T16" fmla="*/ 6 w 8"/>
              <a:gd name="T17" fmla="*/ 6 h 7"/>
              <a:gd name="T18" fmla="*/ 7 w 8"/>
              <a:gd name="T19" fmla="*/ 7 h 7"/>
              <a:gd name="T20" fmla="*/ 7 w 8"/>
              <a:gd name="T21" fmla="*/ 6 h 7"/>
              <a:gd name="T22" fmla="*/ 7 w 8"/>
              <a:gd name="T23" fmla="*/ 5 h 7"/>
              <a:gd name="T24" fmla="*/ 8 w 8"/>
              <a:gd name="T25" fmla="*/ 4 h 7"/>
              <a:gd name="T26" fmla="*/ 8 w 8"/>
              <a:gd name="T27" fmla="*/ 3 h 7"/>
              <a:gd name="T28" fmla="*/ 8 w 8"/>
              <a:gd name="T29" fmla="*/ 2 h 7"/>
              <a:gd name="T30" fmla="*/ 8 w 8"/>
              <a:gd name="T31" fmla="*/ 1 h 7"/>
              <a:gd name="T32" fmla="*/ 8 w 8"/>
              <a:gd name="T33" fmla="*/ 1 h 7"/>
              <a:gd name="T34" fmla="*/ 7 w 8"/>
              <a:gd name="T35" fmla="*/ 1 h 7"/>
              <a:gd name="T36" fmla="*/ 6 w 8"/>
              <a:gd name="T37" fmla="*/ 1 h 7"/>
              <a:gd name="T38" fmla="*/ 5 w 8"/>
              <a:gd name="T39" fmla="*/ 1 h 7"/>
              <a:gd name="T40" fmla="*/ 4 w 8"/>
              <a:gd name="T41" fmla="*/ 1 h 7"/>
              <a:gd name="T42" fmla="*/ 3 w 8"/>
              <a:gd name="T43" fmla="*/ 1 h 7"/>
              <a:gd name="T44" fmla="*/ 2 w 8"/>
              <a:gd name="T45" fmla="*/ 1 h 7"/>
              <a:gd name="T46" fmla="*/ 1 w 8"/>
              <a:gd name="T47" fmla="*/ 1 h 7"/>
              <a:gd name="T48" fmla="*/ 0 w 8"/>
              <a:gd name="T49" fmla="*/ 1 h 7"/>
              <a:gd name="T50" fmla="*/ 0 w 8"/>
              <a:gd name="T51" fmla="*/ 2 h 7"/>
              <a:gd name="T52" fmla="*/ 0 w 8"/>
              <a:gd name="T53" fmla="*/ 2 h 7"/>
              <a:gd name="T54" fmla="*/ 0 w 8"/>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0" y="3"/>
                </a:moveTo>
                <a:cubicBezTo>
                  <a:pt x="1" y="4"/>
                  <a:pt x="1" y="4"/>
                  <a:pt x="1" y="4"/>
                </a:cubicBezTo>
                <a:cubicBezTo>
                  <a:pt x="2" y="4"/>
                  <a:pt x="2" y="4"/>
                  <a:pt x="2" y="5"/>
                </a:cubicBezTo>
                <a:cubicBezTo>
                  <a:pt x="2" y="5"/>
                  <a:pt x="2" y="5"/>
                  <a:pt x="2" y="5"/>
                </a:cubicBezTo>
                <a:cubicBezTo>
                  <a:pt x="2" y="5"/>
                  <a:pt x="2" y="5"/>
                  <a:pt x="2" y="5"/>
                </a:cubicBezTo>
                <a:cubicBezTo>
                  <a:pt x="2" y="5"/>
                  <a:pt x="2" y="5"/>
                  <a:pt x="3" y="5"/>
                </a:cubicBezTo>
                <a:cubicBezTo>
                  <a:pt x="3" y="6"/>
                  <a:pt x="4" y="6"/>
                  <a:pt x="4" y="6"/>
                </a:cubicBezTo>
                <a:cubicBezTo>
                  <a:pt x="4" y="6"/>
                  <a:pt x="4" y="6"/>
                  <a:pt x="4" y="7"/>
                </a:cubicBezTo>
                <a:cubicBezTo>
                  <a:pt x="5" y="7"/>
                  <a:pt x="5" y="6"/>
                  <a:pt x="6" y="6"/>
                </a:cubicBezTo>
                <a:cubicBezTo>
                  <a:pt x="6" y="6"/>
                  <a:pt x="6" y="7"/>
                  <a:pt x="7" y="7"/>
                </a:cubicBezTo>
                <a:cubicBezTo>
                  <a:pt x="7" y="7"/>
                  <a:pt x="7" y="6"/>
                  <a:pt x="7" y="6"/>
                </a:cubicBezTo>
                <a:cubicBezTo>
                  <a:pt x="8" y="6"/>
                  <a:pt x="7" y="5"/>
                  <a:pt x="7" y="5"/>
                </a:cubicBezTo>
                <a:cubicBezTo>
                  <a:pt x="7" y="4"/>
                  <a:pt x="8" y="4"/>
                  <a:pt x="8" y="4"/>
                </a:cubicBezTo>
                <a:cubicBezTo>
                  <a:pt x="8" y="4"/>
                  <a:pt x="8" y="4"/>
                  <a:pt x="8" y="3"/>
                </a:cubicBezTo>
                <a:cubicBezTo>
                  <a:pt x="8" y="3"/>
                  <a:pt x="8" y="3"/>
                  <a:pt x="8" y="2"/>
                </a:cubicBezTo>
                <a:cubicBezTo>
                  <a:pt x="8" y="2"/>
                  <a:pt x="8" y="2"/>
                  <a:pt x="8" y="1"/>
                </a:cubicBezTo>
                <a:cubicBezTo>
                  <a:pt x="8" y="1"/>
                  <a:pt x="8" y="1"/>
                  <a:pt x="8" y="1"/>
                </a:cubicBezTo>
                <a:cubicBezTo>
                  <a:pt x="7" y="1"/>
                  <a:pt x="7" y="1"/>
                  <a:pt x="7" y="1"/>
                </a:cubicBezTo>
                <a:cubicBezTo>
                  <a:pt x="6" y="1"/>
                  <a:pt x="6" y="1"/>
                  <a:pt x="6" y="1"/>
                </a:cubicBezTo>
                <a:cubicBezTo>
                  <a:pt x="5" y="1"/>
                  <a:pt x="5" y="1"/>
                  <a:pt x="5" y="1"/>
                </a:cubicBezTo>
                <a:cubicBezTo>
                  <a:pt x="4" y="0"/>
                  <a:pt x="4" y="0"/>
                  <a:pt x="4" y="1"/>
                </a:cubicBezTo>
                <a:cubicBezTo>
                  <a:pt x="3" y="1"/>
                  <a:pt x="3" y="1"/>
                  <a:pt x="3" y="1"/>
                </a:cubicBezTo>
                <a:cubicBezTo>
                  <a:pt x="2" y="1"/>
                  <a:pt x="2" y="1"/>
                  <a:pt x="2" y="1"/>
                </a:cubicBezTo>
                <a:cubicBezTo>
                  <a:pt x="2" y="1"/>
                  <a:pt x="1" y="1"/>
                  <a:pt x="1" y="1"/>
                </a:cubicBezTo>
                <a:cubicBezTo>
                  <a:pt x="1" y="1"/>
                  <a:pt x="1" y="1"/>
                  <a:pt x="0" y="1"/>
                </a:cubicBezTo>
                <a:cubicBezTo>
                  <a:pt x="0" y="1"/>
                  <a:pt x="0" y="1"/>
                  <a:pt x="0" y="2"/>
                </a:cubicBezTo>
                <a:cubicBezTo>
                  <a:pt x="0" y="2"/>
                  <a:pt x="0" y="2"/>
                  <a:pt x="0" y="2"/>
                </a:cubicBezTo>
                <a:cubicBezTo>
                  <a:pt x="0" y="3"/>
                  <a:pt x="0" y="3"/>
                  <a:pt x="0"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Freeform 34"/>
          <p:cNvSpPr>
            <a:spLocks/>
          </p:cNvSpPr>
          <p:nvPr/>
        </p:nvSpPr>
        <p:spPr bwMode="auto">
          <a:xfrm>
            <a:off x="4635095" y="1348880"/>
            <a:ext cx="31500" cy="69290"/>
          </a:xfrm>
          <a:custGeom>
            <a:avLst/>
            <a:gdLst>
              <a:gd name="T0" fmla="*/ 3 w 4"/>
              <a:gd name="T1" fmla="*/ 2 h 9"/>
              <a:gd name="T2" fmla="*/ 2 w 4"/>
              <a:gd name="T3" fmla="*/ 2 h 9"/>
              <a:gd name="T4" fmla="*/ 2 w 4"/>
              <a:gd name="T5" fmla="*/ 1 h 9"/>
              <a:gd name="T6" fmla="*/ 1 w 4"/>
              <a:gd name="T7" fmla="*/ 0 h 9"/>
              <a:gd name="T8" fmla="*/ 0 w 4"/>
              <a:gd name="T9" fmla="*/ 0 h 9"/>
              <a:gd name="T10" fmla="*/ 0 w 4"/>
              <a:gd name="T11" fmla="*/ 1 h 9"/>
              <a:gd name="T12" fmla="*/ 0 w 4"/>
              <a:gd name="T13" fmla="*/ 2 h 9"/>
              <a:gd name="T14" fmla="*/ 0 w 4"/>
              <a:gd name="T15" fmla="*/ 2 h 9"/>
              <a:gd name="T16" fmla="*/ 0 w 4"/>
              <a:gd name="T17" fmla="*/ 2 h 9"/>
              <a:gd name="T18" fmla="*/ 0 w 4"/>
              <a:gd name="T19" fmla="*/ 4 h 9"/>
              <a:gd name="T20" fmla="*/ 0 w 4"/>
              <a:gd name="T21" fmla="*/ 5 h 9"/>
              <a:gd name="T22" fmla="*/ 0 w 4"/>
              <a:gd name="T23" fmla="*/ 6 h 9"/>
              <a:gd name="T24" fmla="*/ 0 w 4"/>
              <a:gd name="T25" fmla="*/ 7 h 9"/>
              <a:gd name="T26" fmla="*/ 1 w 4"/>
              <a:gd name="T27" fmla="*/ 8 h 9"/>
              <a:gd name="T28" fmla="*/ 1 w 4"/>
              <a:gd name="T29" fmla="*/ 8 h 9"/>
              <a:gd name="T30" fmla="*/ 1 w 4"/>
              <a:gd name="T31" fmla="*/ 9 h 9"/>
              <a:gd name="T32" fmla="*/ 2 w 4"/>
              <a:gd name="T33" fmla="*/ 8 h 9"/>
              <a:gd name="T34" fmla="*/ 3 w 4"/>
              <a:gd name="T35" fmla="*/ 7 h 9"/>
              <a:gd name="T36" fmla="*/ 4 w 4"/>
              <a:gd name="T37" fmla="*/ 6 h 9"/>
              <a:gd name="T38" fmla="*/ 4 w 4"/>
              <a:gd name="T39" fmla="*/ 5 h 9"/>
              <a:gd name="T40" fmla="*/ 4 w 4"/>
              <a:gd name="T41" fmla="*/ 5 h 9"/>
              <a:gd name="T42" fmla="*/ 3 w 4"/>
              <a:gd name="T43" fmla="*/ 5 h 9"/>
              <a:gd name="T44" fmla="*/ 3 w 4"/>
              <a:gd name="T45" fmla="*/ 4 h 9"/>
              <a:gd name="T46" fmla="*/ 2 w 4"/>
              <a:gd name="T47" fmla="*/ 3 h 9"/>
              <a:gd name="T48" fmla="*/ 3 w 4"/>
              <a:gd name="T49" fmla="*/ 2 h 9"/>
              <a:gd name="T50" fmla="*/ 3 w 4"/>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9">
                <a:moveTo>
                  <a:pt x="3" y="2"/>
                </a:moveTo>
                <a:cubicBezTo>
                  <a:pt x="2" y="2"/>
                  <a:pt x="2" y="2"/>
                  <a:pt x="2" y="2"/>
                </a:cubicBezTo>
                <a:cubicBezTo>
                  <a:pt x="2" y="1"/>
                  <a:pt x="2" y="1"/>
                  <a:pt x="2" y="1"/>
                </a:cubicBezTo>
                <a:cubicBezTo>
                  <a:pt x="1" y="1"/>
                  <a:pt x="1" y="0"/>
                  <a:pt x="1" y="0"/>
                </a:cubicBezTo>
                <a:cubicBezTo>
                  <a:pt x="1" y="0"/>
                  <a:pt x="1" y="0"/>
                  <a:pt x="0" y="0"/>
                </a:cubicBezTo>
                <a:cubicBezTo>
                  <a:pt x="0" y="0"/>
                  <a:pt x="0" y="1"/>
                  <a:pt x="0" y="1"/>
                </a:cubicBezTo>
                <a:cubicBezTo>
                  <a:pt x="0" y="1"/>
                  <a:pt x="0" y="1"/>
                  <a:pt x="0" y="2"/>
                </a:cubicBezTo>
                <a:cubicBezTo>
                  <a:pt x="0" y="2"/>
                  <a:pt x="0" y="2"/>
                  <a:pt x="0" y="2"/>
                </a:cubicBezTo>
                <a:cubicBezTo>
                  <a:pt x="0" y="2"/>
                  <a:pt x="0" y="2"/>
                  <a:pt x="0" y="2"/>
                </a:cubicBezTo>
                <a:cubicBezTo>
                  <a:pt x="0" y="3"/>
                  <a:pt x="0" y="3"/>
                  <a:pt x="0" y="4"/>
                </a:cubicBezTo>
                <a:cubicBezTo>
                  <a:pt x="0" y="4"/>
                  <a:pt x="0" y="4"/>
                  <a:pt x="0" y="5"/>
                </a:cubicBezTo>
                <a:cubicBezTo>
                  <a:pt x="0" y="5"/>
                  <a:pt x="0" y="5"/>
                  <a:pt x="0" y="6"/>
                </a:cubicBezTo>
                <a:cubicBezTo>
                  <a:pt x="0" y="6"/>
                  <a:pt x="0" y="7"/>
                  <a:pt x="0" y="7"/>
                </a:cubicBezTo>
                <a:cubicBezTo>
                  <a:pt x="0" y="7"/>
                  <a:pt x="1" y="7"/>
                  <a:pt x="1" y="8"/>
                </a:cubicBezTo>
                <a:cubicBezTo>
                  <a:pt x="1" y="8"/>
                  <a:pt x="1" y="8"/>
                  <a:pt x="1" y="8"/>
                </a:cubicBezTo>
                <a:cubicBezTo>
                  <a:pt x="1" y="9"/>
                  <a:pt x="1" y="9"/>
                  <a:pt x="1" y="9"/>
                </a:cubicBezTo>
                <a:cubicBezTo>
                  <a:pt x="2" y="8"/>
                  <a:pt x="2" y="8"/>
                  <a:pt x="2" y="8"/>
                </a:cubicBezTo>
                <a:cubicBezTo>
                  <a:pt x="3" y="7"/>
                  <a:pt x="3" y="7"/>
                  <a:pt x="3" y="7"/>
                </a:cubicBezTo>
                <a:cubicBezTo>
                  <a:pt x="4" y="6"/>
                  <a:pt x="4" y="6"/>
                  <a:pt x="4" y="6"/>
                </a:cubicBezTo>
                <a:cubicBezTo>
                  <a:pt x="4" y="6"/>
                  <a:pt x="4" y="6"/>
                  <a:pt x="4" y="5"/>
                </a:cubicBezTo>
                <a:cubicBezTo>
                  <a:pt x="4" y="5"/>
                  <a:pt x="4" y="5"/>
                  <a:pt x="4" y="5"/>
                </a:cubicBezTo>
                <a:cubicBezTo>
                  <a:pt x="4" y="5"/>
                  <a:pt x="4" y="5"/>
                  <a:pt x="3" y="5"/>
                </a:cubicBezTo>
                <a:cubicBezTo>
                  <a:pt x="3" y="4"/>
                  <a:pt x="3" y="4"/>
                  <a:pt x="3" y="4"/>
                </a:cubicBezTo>
                <a:cubicBezTo>
                  <a:pt x="2" y="4"/>
                  <a:pt x="2" y="3"/>
                  <a:pt x="2" y="3"/>
                </a:cubicBezTo>
                <a:cubicBezTo>
                  <a:pt x="2" y="3"/>
                  <a:pt x="3" y="2"/>
                  <a:pt x="3" y="2"/>
                </a:cubicBezTo>
                <a:cubicBezTo>
                  <a:pt x="3" y="2"/>
                  <a:pt x="3" y="2"/>
                  <a:pt x="3"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35"/>
          <p:cNvSpPr>
            <a:spLocks/>
          </p:cNvSpPr>
          <p:nvPr/>
        </p:nvSpPr>
        <p:spPr bwMode="auto">
          <a:xfrm>
            <a:off x="4380761" y="1077401"/>
            <a:ext cx="221668" cy="170384"/>
          </a:xfrm>
          <a:custGeom>
            <a:avLst/>
            <a:gdLst>
              <a:gd name="T0" fmla="*/ 10 w 28"/>
              <a:gd name="T1" fmla="*/ 22 h 22"/>
              <a:gd name="T2" fmla="*/ 13 w 28"/>
              <a:gd name="T3" fmla="*/ 21 h 22"/>
              <a:gd name="T4" fmla="*/ 15 w 28"/>
              <a:gd name="T5" fmla="*/ 21 h 22"/>
              <a:gd name="T6" fmla="*/ 16 w 28"/>
              <a:gd name="T7" fmla="*/ 20 h 22"/>
              <a:gd name="T8" fmla="*/ 17 w 28"/>
              <a:gd name="T9" fmla="*/ 19 h 22"/>
              <a:gd name="T10" fmla="*/ 19 w 28"/>
              <a:gd name="T11" fmla="*/ 17 h 22"/>
              <a:gd name="T12" fmla="*/ 22 w 28"/>
              <a:gd name="T13" fmla="*/ 17 h 22"/>
              <a:gd name="T14" fmla="*/ 24 w 28"/>
              <a:gd name="T15" fmla="*/ 17 h 22"/>
              <a:gd name="T16" fmla="*/ 26 w 28"/>
              <a:gd name="T17" fmla="*/ 17 h 22"/>
              <a:gd name="T18" fmla="*/ 27 w 28"/>
              <a:gd name="T19" fmla="*/ 15 h 22"/>
              <a:gd name="T20" fmla="*/ 27 w 28"/>
              <a:gd name="T21" fmla="*/ 15 h 22"/>
              <a:gd name="T22" fmla="*/ 24 w 28"/>
              <a:gd name="T23" fmla="*/ 13 h 22"/>
              <a:gd name="T24" fmla="*/ 22 w 28"/>
              <a:gd name="T25" fmla="*/ 12 h 22"/>
              <a:gd name="T26" fmla="*/ 20 w 28"/>
              <a:gd name="T27" fmla="*/ 11 h 22"/>
              <a:gd name="T28" fmla="*/ 20 w 28"/>
              <a:gd name="T29" fmla="*/ 11 h 22"/>
              <a:gd name="T30" fmla="*/ 19 w 28"/>
              <a:gd name="T31" fmla="*/ 9 h 22"/>
              <a:gd name="T32" fmla="*/ 19 w 28"/>
              <a:gd name="T33" fmla="*/ 7 h 22"/>
              <a:gd name="T34" fmla="*/ 19 w 28"/>
              <a:gd name="T35" fmla="*/ 5 h 22"/>
              <a:gd name="T36" fmla="*/ 18 w 28"/>
              <a:gd name="T37" fmla="*/ 3 h 22"/>
              <a:gd name="T38" fmla="*/ 17 w 28"/>
              <a:gd name="T39" fmla="*/ 3 h 22"/>
              <a:gd name="T40" fmla="*/ 15 w 28"/>
              <a:gd name="T41" fmla="*/ 2 h 22"/>
              <a:gd name="T42" fmla="*/ 12 w 28"/>
              <a:gd name="T43" fmla="*/ 2 h 22"/>
              <a:gd name="T44" fmla="*/ 11 w 28"/>
              <a:gd name="T45" fmla="*/ 3 h 22"/>
              <a:gd name="T46" fmla="*/ 10 w 28"/>
              <a:gd name="T47" fmla="*/ 2 h 22"/>
              <a:gd name="T48" fmla="*/ 9 w 28"/>
              <a:gd name="T49" fmla="*/ 1 h 22"/>
              <a:gd name="T50" fmla="*/ 8 w 28"/>
              <a:gd name="T51" fmla="*/ 0 h 22"/>
              <a:gd name="T52" fmla="*/ 7 w 28"/>
              <a:gd name="T53" fmla="*/ 1 h 22"/>
              <a:gd name="T54" fmla="*/ 6 w 28"/>
              <a:gd name="T55" fmla="*/ 1 h 22"/>
              <a:gd name="T56" fmla="*/ 6 w 28"/>
              <a:gd name="T57" fmla="*/ 2 h 22"/>
              <a:gd name="T58" fmla="*/ 6 w 28"/>
              <a:gd name="T59" fmla="*/ 4 h 22"/>
              <a:gd name="T60" fmla="*/ 5 w 28"/>
              <a:gd name="T61" fmla="*/ 4 h 22"/>
              <a:gd name="T62" fmla="*/ 3 w 28"/>
              <a:gd name="T63" fmla="*/ 3 h 22"/>
              <a:gd name="T64" fmla="*/ 2 w 28"/>
              <a:gd name="T65" fmla="*/ 4 h 22"/>
              <a:gd name="T66" fmla="*/ 3 w 28"/>
              <a:gd name="T67" fmla="*/ 5 h 22"/>
              <a:gd name="T68" fmla="*/ 2 w 28"/>
              <a:gd name="T69" fmla="*/ 7 h 22"/>
              <a:gd name="T70" fmla="*/ 2 w 28"/>
              <a:gd name="T71" fmla="*/ 8 h 22"/>
              <a:gd name="T72" fmla="*/ 1 w 28"/>
              <a:gd name="T73" fmla="*/ 10 h 22"/>
              <a:gd name="T74" fmla="*/ 1 w 28"/>
              <a:gd name="T75" fmla="*/ 12 h 22"/>
              <a:gd name="T76" fmla="*/ 1 w 28"/>
              <a:gd name="T77" fmla="*/ 14 h 22"/>
              <a:gd name="T78" fmla="*/ 4 w 28"/>
              <a:gd name="T79" fmla="*/ 15 h 22"/>
              <a:gd name="T80" fmla="*/ 4 w 28"/>
              <a:gd name="T81" fmla="*/ 17 h 22"/>
              <a:gd name="T82" fmla="*/ 4 w 28"/>
              <a:gd name="T83" fmla="*/ 20 h 22"/>
              <a:gd name="T84" fmla="*/ 5 w 28"/>
              <a:gd name="T85" fmla="*/ 21 h 22"/>
              <a:gd name="T86" fmla="*/ 8 w 28"/>
              <a:gd name="T87" fmla="*/ 21 h 22"/>
              <a:gd name="T88" fmla="*/ 10 w 28"/>
              <a:gd name="T8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2">
                <a:moveTo>
                  <a:pt x="10" y="21"/>
                </a:moveTo>
                <a:cubicBezTo>
                  <a:pt x="10" y="22"/>
                  <a:pt x="10" y="22"/>
                  <a:pt x="10" y="22"/>
                </a:cubicBezTo>
                <a:cubicBezTo>
                  <a:pt x="11" y="22"/>
                  <a:pt x="11" y="22"/>
                  <a:pt x="12" y="21"/>
                </a:cubicBezTo>
                <a:cubicBezTo>
                  <a:pt x="12" y="21"/>
                  <a:pt x="12" y="21"/>
                  <a:pt x="13" y="21"/>
                </a:cubicBezTo>
                <a:cubicBezTo>
                  <a:pt x="13" y="21"/>
                  <a:pt x="13" y="20"/>
                  <a:pt x="14" y="20"/>
                </a:cubicBezTo>
                <a:cubicBezTo>
                  <a:pt x="14" y="20"/>
                  <a:pt x="14" y="21"/>
                  <a:pt x="15" y="21"/>
                </a:cubicBezTo>
                <a:cubicBezTo>
                  <a:pt x="15" y="21"/>
                  <a:pt x="16" y="21"/>
                  <a:pt x="16" y="21"/>
                </a:cubicBezTo>
                <a:cubicBezTo>
                  <a:pt x="16" y="20"/>
                  <a:pt x="16" y="20"/>
                  <a:pt x="16" y="20"/>
                </a:cubicBezTo>
                <a:cubicBezTo>
                  <a:pt x="16" y="19"/>
                  <a:pt x="16" y="19"/>
                  <a:pt x="16" y="19"/>
                </a:cubicBezTo>
                <a:cubicBezTo>
                  <a:pt x="16" y="18"/>
                  <a:pt x="17" y="19"/>
                  <a:pt x="17" y="19"/>
                </a:cubicBezTo>
                <a:cubicBezTo>
                  <a:pt x="18" y="18"/>
                  <a:pt x="17" y="18"/>
                  <a:pt x="18" y="17"/>
                </a:cubicBezTo>
                <a:cubicBezTo>
                  <a:pt x="18" y="17"/>
                  <a:pt x="19" y="17"/>
                  <a:pt x="19" y="17"/>
                </a:cubicBezTo>
                <a:cubicBezTo>
                  <a:pt x="20" y="17"/>
                  <a:pt x="20" y="17"/>
                  <a:pt x="20" y="17"/>
                </a:cubicBezTo>
                <a:cubicBezTo>
                  <a:pt x="21" y="17"/>
                  <a:pt x="21" y="17"/>
                  <a:pt x="22" y="17"/>
                </a:cubicBezTo>
                <a:cubicBezTo>
                  <a:pt x="22" y="17"/>
                  <a:pt x="23" y="17"/>
                  <a:pt x="23" y="17"/>
                </a:cubicBezTo>
                <a:cubicBezTo>
                  <a:pt x="23" y="17"/>
                  <a:pt x="24" y="17"/>
                  <a:pt x="24" y="17"/>
                </a:cubicBezTo>
                <a:cubicBezTo>
                  <a:pt x="24" y="17"/>
                  <a:pt x="25" y="17"/>
                  <a:pt x="25" y="17"/>
                </a:cubicBezTo>
                <a:cubicBezTo>
                  <a:pt x="26" y="17"/>
                  <a:pt x="26" y="17"/>
                  <a:pt x="26" y="17"/>
                </a:cubicBezTo>
                <a:cubicBezTo>
                  <a:pt x="26" y="17"/>
                  <a:pt x="26" y="17"/>
                  <a:pt x="26" y="16"/>
                </a:cubicBezTo>
                <a:cubicBezTo>
                  <a:pt x="27" y="16"/>
                  <a:pt x="27" y="15"/>
                  <a:pt x="27" y="15"/>
                </a:cubicBezTo>
                <a:cubicBezTo>
                  <a:pt x="28" y="15"/>
                  <a:pt x="28" y="15"/>
                  <a:pt x="28" y="15"/>
                </a:cubicBezTo>
                <a:cubicBezTo>
                  <a:pt x="27" y="15"/>
                  <a:pt x="27" y="15"/>
                  <a:pt x="27" y="15"/>
                </a:cubicBezTo>
                <a:cubicBezTo>
                  <a:pt x="26" y="14"/>
                  <a:pt x="26" y="14"/>
                  <a:pt x="25" y="14"/>
                </a:cubicBezTo>
                <a:cubicBezTo>
                  <a:pt x="25" y="13"/>
                  <a:pt x="25" y="13"/>
                  <a:pt x="24" y="13"/>
                </a:cubicBezTo>
                <a:cubicBezTo>
                  <a:pt x="24" y="13"/>
                  <a:pt x="23" y="13"/>
                  <a:pt x="23" y="13"/>
                </a:cubicBezTo>
                <a:cubicBezTo>
                  <a:pt x="23" y="13"/>
                  <a:pt x="22" y="13"/>
                  <a:pt x="22" y="12"/>
                </a:cubicBezTo>
                <a:cubicBezTo>
                  <a:pt x="22" y="12"/>
                  <a:pt x="21" y="11"/>
                  <a:pt x="21" y="11"/>
                </a:cubicBezTo>
                <a:cubicBezTo>
                  <a:pt x="21" y="11"/>
                  <a:pt x="21" y="11"/>
                  <a:pt x="20" y="11"/>
                </a:cubicBezTo>
                <a:cubicBezTo>
                  <a:pt x="20" y="11"/>
                  <a:pt x="20" y="11"/>
                  <a:pt x="20" y="11"/>
                </a:cubicBezTo>
                <a:cubicBezTo>
                  <a:pt x="20" y="11"/>
                  <a:pt x="20" y="11"/>
                  <a:pt x="20" y="11"/>
                </a:cubicBezTo>
                <a:cubicBezTo>
                  <a:pt x="20" y="11"/>
                  <a:pt x="20" y="10"/>
                  <a:pt x="20" y="10"/>
                </a:cubicBezTo>
                <a:cubicBezTo>
                  <a:pt x="19" y="10"/>
                  <a:pt x="19" y="9"/>
                  <a:pt x="19" y="9"/>
                </a:cubicBezTo>
                <a:cubicBezTo>
                  <a:pt x="19" y="8"/>
                  <a:pt x="19" y="8"/>
                  <a:pt x="19" y="8"/>
                </a:cubicBezTo>
                <a:cubicBezTo>
                  <a:pt x="19" y="7"/>
                  <a:pt x="19" y="7"/>
                  <a:pt x="19" y="7"/>
                </a:cubicBezTo>
                <a:cubicBezTo>
                  <a:pt x="18" y="6"/>
                  <a:pt x="18" y="6"/>
                  <a:pt x="18" y="6"/>
                </a:cubicBezTo>
                <a:cubicBezTo>
                  <a:pt x="18" y="5"/>
                  <a:pt x="18" y="6"/>
                  <a:pt x="19" y="5"/>
                </a:cubicBezTo>
                <a:cubicBezTo>
                  <a:pt x="19" y="5"/>
                  <a:pt x="18" y="5"/>
                  <a:pt x="18" y="4"/>
                </a:cubicBezTo>
                <a:cubicBezTo>
                  <a:pt x="18" y="4"/>
                  <a:pt x="18" y="4"/>
                  <a:pt x="18" y="3"/>
                </a:cubicBezTo>
                <a:cubicBezTo>
                  <a:pt x="18" y="3"/>
                  <a:pt x="18" y="3"/>
                  <a:pt x="18" y="3"/>
                </a:cubicBezTo>
                <a:cubicBezTo>
                  <a:pt x="17" y="3"/>
                  <a:pt x="17" y="3"/>
                  <a:pt x="17" y="3"/>
                </a:cubicBezTo>
                <a:cubicBezTo>
                  <a:pt x="16" y="2"/>
                  <a:pt x="16" y="2"/>
                  <a:pt x="16" y="2"/>
                </a:cubicBezTo>
                <a:cubicBezTo>
                  <a:pt x="16" y="2"/>
                  <a:pt x="15" y="2"/>
                  <a:pt x="15" y="2"/>
                </a:cubicBezTo>
                <a:cubicBezTo>
                  <a:pt x="14" y="2"/>
                  <a:pt x="14" y="2"/>
                  <a:pt x="13" y="2"/>
                </a:cubicBezTo>
                <a:cubicBezTo>
                  <a:pt x="13" y="2"/>
                  <a:pt x="13" y="2"/>
                  <a:pt x="12" y="2"/>
                </a:cubicBezTo>
                <a:cubicBezTo>
                  <a:pt x="12" y="2"/>
                  <a:pt x="12" y="3"/>
                  <a:pt x="12" y="3"/>
                </a:cubicBezTo>
                <a:cubicBezTo>
                  <a:pt x="12" y="3"/>
                  <a:pt x="12" y="3"/>
                  <a:pt x="11" y="3"/>
                </a:cubicBezTo>
                <a:cubicBezTo>
                  <a:pt x="11" y="3"/>
                  <a:pt x="11" y="2"/>
                  <a:pt x="11" y="2"/>
                </a:cubicBezTo>
                <a:cubicBezTo>
                  <a:pt x="10" y="2"/>
                  <a:pt x="10" y="2"/>
                  <a:pt x="10" y="2"/>
                </a:cubicBezTo>
                <a:cubicBezTo>
                  <a:pt x="10" y="2"/>
                  <a:pt x="10" y="2"/>
                  <a:pt x="9" y="2"/>
                </a:cubicBezTo>
                <a:cubicBezTo>
                  <a:pt x="9" y="1"/>
                  <a:pt x="9" y="1"/>
                  <a:pt x="9" y="1"/>
                </a:cubicBezTo>
                <a:cubicBezTo>
                  <a:pt x="9" y="1"/>
                  <a:pt x="9" y="1"/>
                  <a:pt x="9" y="1"/>
                </a:cubicBezTo>
                <a:cubicBezTo>
                  <a:pt x="9" y="0"/>
                  <a:pt x="8" y="1"/>
                  <a:pt x="8" y="0"/>
                </a:cubicBezTo>
                <a:cubicBezTo>
                  <a:pt x="8" y="0"/>
                  <a:pt x="8" y="0"/>
                  <a:pt x="8" y="0"/>
                </a:cubicBezTo>
                <a:cubicBezTo>
                  <a:pt x="8" y="0"/>
                  <a:pt x="8" y="1"/>
                  <a:pt x="7" y="1"/>
                </a:cubicBezTo>
                <a:cubicBezTo>
                  <a:pt x="7" y="1"/>
                  <a:pt x="7" y="1"/>
                  <a:pt x="7" y="1"/>
                </a:cubicBezTo>
                <a:cubicBezTo>
                  <a:pt x="6" y="1"/>
                  <a:pt x="6" y="1"/>
                  <a:pt x="6" y="1"/>
                </a:cubicBezTo>
                <a:cubicBezTo>
                  <a:pt x="6" y="1"/>
                  <a:pt x="6" y="1"/>
                  <a:pt x="6" y="1"/>
                </a:cubicBezTo>
                <a:cubicBezTo>
                  <a:pt x="6" y="1"/>
                  <a:pt x="6" y="2"/>
                  <a:pt x="6" y="2"/>
                </a:cubicBezTo>
                <a:cubicBezTo>
                  <a:pt x="6" y="3"/>
                  <a:pt x="6" y="3"/>
                  <a:pt x="6" y="3"/>
                </a:cubicBezTo>
                <a:cubicBezTo>
                  <a:pt x="6" y="3"/>
                  <a:pt x="6" y="3"/>
                  <a:pt x="6" y="4"/>
                </a:cubicBezTo>
                <a:cubicBezTo>
                  <a:pt x="5" y="4"/>
                  <a:pt x="5" y="4"/>
                  <a:pt x="5" y="4"/>
                </a:cubicBezTo>
                <a:cubicBezTo>
                  <a:pt x="5" y="4"/>
                  <a:pt x="5" y="4"/>
                  <a:pt x="5" y="4"/>
                </a:cubicBezTo>
                <a:cubicBezTo>
                  <a:pt x="4" y="4"/>
                  <a:pt x="4" y="3"/>
                  <a:pt x="4" y="3"/>
                </a:cubicBezTo>
                <a:cubicBezTo>
                  <a:pt x="4" y="3"/>
                  <a:pt x="4" y="3"/>
                  <a:pt x="3" y="3"/>
                </a:cubicBezTo>
                <a:cubicBezTo>
                  <a:pt x="3" y="3"/>
                  <a:pt x="3" y="3"/>
                  <a:pt x="3" y="3"/>
                </a:cubicBezTo>
                <a:cubicBezTo>
                  <a:pt x="2" y="4"/>
                  <a:pt x="3" y="4"/>
                  <a:pt x="2" y="4"/>
                </a:cubicBezTo>
                <a:cubicBezTo>
                  <a:pt x="2" y="4"/>
                  <a:pt x="2" y="4"/>
                  <a:pt x="2" y="4"/>
                </a:cubicBezTo>
                <a:cubicBezTo>
                  <a:pt x="3" y="5"/>
                  <a:pt x="3" y="5"/>
                  <a:pt x="3" y="5"/>
                </a:cubicBezTo>
                <a:cubicBezTo>
                  <a:pt x="3" y="5"/>
                  <a:pt x="3" y="6"/>
                  <a:pt x="3" y="6"/>
                </a:cubicBezTo>
                <a:cubicBezTo>
                  <a:pt x="3" y="6"/>
                  <a:pt x="2" y="6"/>
                  <a:pt x="2" y="7"/>
                </a:cubicBezTo>
                <a:cubicBezTo>
                  <a:pt x="2" y="7"/>
                  <a:pt x="2" y="7"/>
                  <a:pt x="2" y="7"/>
                </a:cubicBezTo>
                <a:cubicBezTo>
                  <a:pt x="2" y="8"/>
                  <a:pt x="2" y="8"/>
                  <a:pt x="2" y="8"/>
                </a:cubicBezTo>
                <a:cubicBezTo>
                  <a:pt x="1" y="9"/>
                  <a:pt x="1" y="8"/>
                  <a:pt x="1" y="9"/>
                </a:cubicBezTo>
                <a:cubicBezTo>
                  <a:pt x="0" y="9"/>
                  <a:pt x="1" y="9"/>
                  <a:pt x="1" y="10"/>
                </a:cubicBezTo>
                <a:cubicBezTo>
                  <a:pt x="1" y="10"/>
                  <a:pt x="1" y="10"/>
                  <a:pt x="1" y="11"/>
                </a:cubicBezTo>
                <a:cubicBezTo>
                  <a:pt x="1" y="12"/>
                  <a:pt x="1" y="12"/>
                  <a:pt x="1" y="12"/>
                </a:cubicBezTo>
                <a:cubicBezTo>
                  <a:pt x="1" y="13"/>
                  <a:pt x="0" y="13"/>
                  <a:pt x="1" y="13"/>
                </a:cubicBezTo>
                <a:cubicBezTo>
                  <a:pt x="1" y="14"/>
                  <a:pt x="1" y="14"/>
                  <a:pt x="1" y="14"/>
                </a:cubicBezTo>
                <a:cubicBezTo>
                  <a:pt x="2" y="14"/>
                  <a:pt x="2" y="14"/>
                  <a:pt x="3" y="14"/>
                </a:cubicBezTo>
                <a:cubicBezTo>
                  <a:pt x="3" y="14"/>
                  <a:pt x="4" y="14"/>
                  <a:pt x="4" y="15"/>
                </a:cubicBezTo>
                <a:cubicBezTo>
                  <a:pt x="4" y="15"/>
                  <a:pt x="5" y="15"/>
                  <a:pt x="5" y="16"/>
                </a:cubicBezTo>
                <a:cubicBezTo>
                  <a:pt x="5" y="16"/>
                  <a:pt x="5" y="17"/>
                  <a:pt x="4" y="17"/>
                </a:cubicBezTo>
                <a:cubicBezTo>
                  <a:pt x="4" y="18"/>
                  <a:pt x="4" y="19"/>
                  <a:pt x="4" y="19"/>
                </a:cubicBezTo>
                <a:cubicBezTo>
                  <a:pt x="4" y="20"/>
                  <a:pt x="4" y="20"/>
                  <a:pt x="4" y="20"/>
                </a:cubicBezTo>
                <a:cubicBezTo>
                  <a:pt x="4" y="21"/>
                  <a:pt x="4" y="21"/>
                  <a:pt x="4" y="21"/>
                </a:cubicBezTo>
                <a:cubicBezTo>
                  <a:pt x="5" y="21"/>
                  <a:pt x="5" y="21"/>
                  <a:pt x="5" y="21"/>
                </a:cubicBezTo>
                <a:cubicBezTo>
                  <a:pt x="6" y="21"/>
                  <a:pt x="6" y="21"/>
                  <a:pt x="6" y="21"/>
                </a:cubicBezTo>
                <a:cubicBezTo>
                  <a:pt x="7" y="21"/>
                  <a:pt x="7" y="21"/>
                  <a:pt x="8" y="21"/>
                </a:cubicBezTo>
                <a:cubicBezTo>
                  <a:pt x="8" y="20"/>
                  <a:pt x="8" y="20"/>
                  <a:pt x="9" y="21"/>
                </a:cubicBezTo>
                <a:cubicBezTo>
                  <a:pt x="9" y="21"/>
                  <a:pt x="9" y="21"/>
                  <a:pt x="10" y="2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8" name="Freeform 36"/>
          <p:cNvSpPr>
            <a:spLocks/>
          </p:cNvSpPr>
          <p:nvPr/>
        </p:nvSpPr>
        <p:spPr bwMode="auto">
          <a:xfrm>
            <a:off x="4460095" y="12477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9" name="Freeform 37"/>
          <p:cNvSpPr>
            <a:spLocks/>
          </p:cNvSpPr>
          <p:nvPr/>
        </p:nvSpPr>
        <p:spPr bwMode="auto">
          <a:xfrm>
            <a:off x="6276602" y="2137189"/>
            <a:ext cx="95667" cy="131764"/>
          </a:xfrm>
          <a:custGeom>
            <a:avLst/>
            <a:gdLst>
              <a:gd name="T0" fmla="*/ 11 w 12"/>
              <a:gd name="T1" fmla="*/ 14 h 17"/>
              <a:gd name="T2" fmla="*/ 10 w 12"/>
              <a:gd name="T3" fmla="*/ 13 h 17"/>
              <a:gd name="T4" fmla="*/ 10 w 12"/>
              <a:gd name="T5" fmla="*/ 12 h 17"/>
              <a:gd name="T6" fmla="*/ 10 w 12"/>
              <a:gd name="T7" fmla="*/ 11 h 17"/>
              <a:gd name="T8" fmla="*/ 10 w 12"/>
              <a:gd name="T9" fmla="*/ 9 h 17"/>
              <a:gd name="T10" fmla="*/ 10 w 12"/>
              <a:gd name="T11" fmla="*/ 7 h 17"/>
              <a:gd name="T12" fmla="*/ 9 w 12"/>
              <a:gd name="T13" fmla="*/ 6 h 17"/>
              <a:gd name="T14" fmla="*/ 8 w 12"/>
              <a:gd name="T15" fmla="*/ 5 h 17"/>
              <a:gd name="T16" fmla="*/ 8 w 12"/>
              <a:gd name="T17" fmla="*/ 4 h 17"/>
              <a:gd name="T18" fmla="*/ 7 w 12"/>
              <a:gd name="T19" fmla="*/ 3 h 17"/>
              <a:gd name="T20" fmla="*/ 6 w 12"/>
              <a:gd name="T21" fmla="*/ 3 h 17"/>
              <a:gd name="T22" fmla="*/ 6 w 12"/>
              <a:gd name="T23" fmla="*/ 3 h 17"/>
              <a:gd name="T24" fmla="*/ 4 w 12"/>
              <a:gd name="T25" fmla="*/ 2 h 17"/>
              <a:gd name="T26" fmla="*/ 3 w 12"/>
              <a:gd name="T27" fmla="*/ 2 h 17"/>
              <a:gd name="T28" fmla="*/ 3 w 12"/>
              <a:gd name="T29" fmla="*/ 3 h 17"/>
              <a:gd name="T30" fmla="*/ 2 w 12"/>
              <a:gd name="T31" fmla="*/ 3 h 17"/>
              <a:gd name="T32" fmla="*/ 2 w 12"/>
              <a:gd name="T33" fmla="*/ 1 h 17"/>
              <a:gd name="T34" fmla="*/ 1 w 12"/>
              <a:gd name="T35" fmla="*/ 0 h 17"/>
              <a:gd name="T36" fmla="*/ 1 w 12"/>
              <a:gd name="T37" fmla="*/ 1 h 17"/>
              <a:gd name="T38" fmla="*/ 0 w 12"/>
              <a:gd name="T39" fmla="*/ 2 h 17"/>
              <a:gd name="T40" fmla="*/ 0 w 12"/>
              <a:gd name="T41" fmla="*/ 2 h 17"/>
              <a:gd name="T42" fmla="*/ 1 w 12"/>
              <a:gd name="T43" fmla="*/ 3 h 17"/>
              <a:gd name="T44" fmla="*/ 2 w 12"/>
              <a:gd name="T45" fmla="*/ 4 h 17"/>
              <a:gd name="T46" fmla="*/ 2 w 12"/>
              <a:gd name="T47" fmla="*/ 5 h 17"/>
              <a:gd name="T48" fmla="*/ 2 w 12"/>
              <a:gd name="T49" fmla="*/ 6 h 17"/>
              <a:gd name="T50" fmla="*/ 2 w 12"/>
              <a:gd name="T51" fmla="*/ 8 h 17"/>
              <a:gd name="T52" fmla="*/ 3 w 12"/>
              <a:gd name="T53" fmla="*/ 9 h 17"/>
              <a:gd name="T54" fmla="*/ 3 w 12"/>
              <a:gd name="T55" fmla="*/ 10 h 17"/>
              <a:gd name="T56" fmla="*/ 4 w 12"/>
              <a:gd name="T57" fmla="*/ 11 h 17"/>
              <a:gd name="T58" fmla="*/ 4 w 12"/>
              <a:gd name="T59" fmla="*/ 12 h 17"/>
              <a:gd name="T60" fmla="*/ 5 w 12"/>
              <a:gd name="T61" fmla="*/ 13 h 17"/>
              <a:gd name="T62" fmla="*/ 5 w 12"/>
              <a:gd name="T63" fmla="*/ 14 h 17"/>
              <a:gd name="T64" fmla="*/ 5 w 12"/>
              <a:gd name="T65" fmla="*/ 14 h 17"/>
              <a:gd name="T66" fmla="*/ 6 w 12"/>
              <a:gd name="T67" fmla="*/ 14 h 17"/>
              <a:gd name="T68" fmla="*/ 7 w 12"/>
              <a:gd name="T69" fmla="*/ 15 h 17"/>
              <a:gd name="T70" fmla="*/ 7 w 12"/>
              <a:gd name="T71" fmla="*/ 16 h 17"/>
              <a:gd name="T72" fmla="*/ 8 w 12"/>
              <a:gd name="T73" fmla="*/ 17 h 17"/>
              <a:gd name="T74" fmla="*/ 10 w 12"/>
              <a:gd name="T75" fmla="*/ 17 h 17"/>
              <a:gd name="T76" fmla="*/ 11 w 12"/>
              <a:gd name="T77" fmla="*/ 17 h 17"/>
              <a:gd name="T78" fmla="*/ 12 w 12"/>
              <a:gd name="T79" fmla="*/ 16 h 17"/>
              <a:gd name="T80" fmla="*/ 12 w 12"/>
              <a:gd name="T81" fmla="*/ 15 h 17"/>
              <a:gd name="T82" fmla="*/ 11 w 12"/>
              <a:gd name="T8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7">
                <a:moveTo>
                  <a:pt x="11" y="14"/>
                </a:moveTo>
                <a:cubicBezTo>
                  <a:pt x="11" y="14"/>
                  <a:pt x="11" y="14"/>
                  <a:pt x="10" y="13"/>
                </a:cubicBezTo>
                <a:cubicBezTo>
                  <a:pt x="10" y="13"/>
                  <a:pt x="10" y="12"/>
                  <a:pt x="10" y="12"/>
                </a:cubicBezTo>
                <a:cubicBezTo>
                  <a:pt x="10" y="11"/>
                  <a:pt x="10" y="11"/>
                  <a:pt x="10" y="11"/>
                </a:cubicBezTo>
                <a:cubicBezTo>
                  <a:pt x="10" y="10"/>
                  <a:pt x="10" y="10"/>
                  <a:pt x="10" y="9"/>
                </a:cubicBezTo>
                <a:cubicBezTo>
                  <a:pt x="10" y="8"/>
                  <a:pt x="10" y="8"/>
                  <a:pt x="10" y="7"/>
                </a:cubicBezTo>
                <a:cubicBezTo>
                  <a:pt x="10" y="7"/>
                  <a:pt x="9" y="6"/>
                  <a:pt x="9" y="6"/>
                </a:cubicBezTo>
                <a:cubicBezTo>
                  <a:pt x="9" y="5"/>
                  <a:pt x="9" y="5"/>
                  <a:pt x="8" y="5"/>
                </a:cubicBezTo>
                <a:cubicBezTo>
                  <a:pt x="8" y="5"/>
                  <a:pt x="8" y="5"/>
                  <a:pt x="8" y="4"/>
                </a:cubicBezTo>
                <a:cubicBezTo>
                  <a:pt x="7" y="4"/>
                  <a:pt x="8" y="4"/>
                  <a:pt x="7" y="3"/>
                </a:cubicBezTo>
                <a:cubicBezTo>
                  <a:pt x="7" y="3"/>
                  <a:pt x="6" y="3"/>
                  <a:pt x="6" y="3"/>
                </a:cubicBezTo>
                <a:cubicBezTo>
                  <a:pt x="6" y="3"/>
                  <a:pt x="6" y="3"/>
                  <a:pt x="6" y="3"/>
                </a:cubicBezTo>
                <a:cubicBezTo>
                  <a:pt x="6" y="3"/>
                  <a:pt x="5" y="2"/>
                  <a:pt x="4" y="2"/>
                </a:cubicBezTo>
                <a:cubicBezTo>
                  <a:pt x="4" y="2"/>
                  <a:pt x="3" y="2"/>
                  <a:pt x="3" y="2"/>
                </a:cubicBezTo>
                <a:cubicBezTo>
                  <a:pt x="3" y="2"/>
                  <a:pt x="3" y="3"/>
                  <a:pt x="3" y="3"/>
                </a:cubicBezTo>
                <a:cubicBezTo>
                  <a:pt x="3" y="4"/>
                  <a:pt x="2" y="3"/>
                  <a:pt x="2" y="3"/>
                </a:cubicBezTo>
                <a:cubicBezTo>
                  <a:pt x="2" y="3"/>
                  <a:pt x="2" y="2"/>
                  <a:pt x="2" y="1"/>
                </a:cubicBezTo>
                <a:cubicBezTo>
                  <a:pt x="1" y="1"/>
                  <a:pt x="2" y="1"/>
                  <a:pt x="1" y="0"/>
                </a:cubicBezTo>
                <a:cubicBezTo>
                  <a:pt x="1" y="0"/>
                  <a:pt x="1" y="1"/>
                  <a:pt x="1" y="1"/>
                </a:cubicBezTo>
                <a:cubicBezTo>
                  <a:pt x="0" y="2"/>
                  <a:pt x="0" y="2"/>
                  <a:pt x="0" y="2"/>
                </a:cubicBezTo>
                <a:cubicBezTo>
                  <a:pt x="0" y="2"/>
                  <a:pt x="0" y="2"/>
                  <a:pt x="0" y="2"/>
                </a:cubicBezTo>
                <a:cubicBezTo>
                  <a:pt x="0" y="2"/>
                  <a:pt x="1" y="2"/>
                  <a:pt x="1" y="3"/>
                </a:cubicBezTo>
                <a:cubicBezTo>
                  <a:pt x="1" y="3"/>
                  <a:pt x="2" y="3"/>
                  <a:pt x="2" y="4"/>
                </a:cubicBezTo>
                <a:cubicBezTo>
                  <a:pt x="2" y="4"/>
                  <a:pt x="2" y="4"/>
                  <a:pt x="2" y="5"/>
                </a:cubicBezTo>
                <a:cubicBezTo>
                  <a:pt x="2" y="5"/>
                  <a:pt x="2" y="6"/>
                  <a:pt x="2" y="6"/>
                </a:cubicBezTo>
                <a:cubicBezTo>
                  <a:pt x="2" y="7"/>
                  <a:pt x="2" y="7"/>
                  <a:pt x="2" y="8"/>
                </a:cubicBezTo>
                <a:cubicBezTo>
                  <a:pt x="3" y="8"/>
                  <a:pt x="2" y="9"/>
                  <a:pt x="3" y="9"/>
                </a:cubicBezTo>
                <a:cubicBezTo>
                  <a:pt x="3" y="10"/>
                  <a:pt x="3" y="10"/>
                  <a:pt x="3" y="10"/>
                </a:cubicBezTo>
                <a:cubicBezTo>
                  <a:pt x="4" y="10"/>
                  <a:pt x="4" y="11"/>
                  <a:pt x="4" y="11"/>
                </a:cubicBezTo>
                <a:cubicBezTo>
                  <a:pt x="4" y="11"/>
                  <a:pt x="4" y="12"/>
                  <a:pt x="4" y="12"/>
                </a:cubicBezTo>
                <a:cubicBezTo>
                  <a:pt x="4" y="12"/>
                  <a:pt x="4" y="13"/>
                  <a:pt x="5" y="13"/>
                </a:cubicBezTo>
                <a:cubicBezTo>
                  <a:pt x="5" y="13"/>
                  <a:pt x="5" y="14"/>
                  <a:pt x="5" y="14"/>
                </a:cubicBezTo>
                <a:cubicBezTo>
                  <a:pt x="5" y="14"/>
                  <a:pt x="5" y="14"/>
                  <a:pt x="5" y="14"/>
                </a:cubicBezTo>
                <a:cubicBezTo>
                  <a:pt x="6" y="14"/>
                  <a:pt x="6" y="14"/>
                  <a:pt x="6" y="14"/>
                </a:cubicBezTo>
                <a:cubicBezTo>
                  <a:pt x="6" y="15"/>
                  <a:pt x="6" y="15"/>
                  <a:pt x="7" y="15"/>
                </a:cubicBezTo>
                <a:cubicBezTo>
                  <a:pt x="7" y="15"/>
                  <a:pt x="7" y="16"/>
                  <a:pt x="7" y="16"/>
                </a:cubicBezTo>
                <a:cubicBezTo>
                  <a:pt x="8" y="16"/>
                  <a:pt x="8" y="16"/>
                  <a:pt x="8" y="17"/>
                </a:cubicBezTo>
                <a:cubicBezTo>
                  <a:pt x="9" y="17"/>
                  <a:pt x="9" y="17"/>
                  <a:pt x="10" y="17"/>
                </a:cubicBezTo>
                <a:cubicBezTo>
                  <a:pt x="10" y="17"/>
                  <a:pt x="11" y="17"/>
                  <a:pt x="11" y="17"/>
                </a:cubicBezTo>
                <a:cubicBezTo>
                  <a:pt x="12" y="17"/>
                  <a:pt x="12" y="17"/>
                  <a:pt x="12" y="16"/>
                </a:cubicBezTo>
                <a:cubicBezTo>
                  <a:pt x="12" y="16"/>
                  <a:pt x="12" y="16"/>
                  <a:pt x="12" y="15"/>
                </a:cubicBezTo>
                <a:cubicBezTo>
                  <a:pt x="12" y="15"/>
                  <a:pt x="12" y="14"/>
                  <a:pt x="11" y="1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0" name="Freeform 38"/>
          <p:cNvSpPr>
            <a:spLocks/>
          </p:cNvSpPr>
          <p:nvPr/>
        </p:nvSpPr>
        <p:spPr bwMode="auto">
          <a:xfrm>
            <a:off x="7506273" y="2709679"/>
            <a:ext cx="16333" cy="7952"/>
          </a:xfrm>
          <a:custGeom>
            <a:avLst/>
            <a:gdLst>
              <a:gd name="T0" fmla="*/ 1 w 2"/>
              <a:gd name="T1" fmla="*/ 1 h 1"/>
              <a:gd name="T2" fmla="*/ 1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0"/>
                  <a:pt x="1" y="0"/>
                </a:cubicBezTo>
                <a:cubicBezTo>
                  <a:pt x="1" y="0"/>
                  <a:pt x="1" y="0"/>
                  <a:pt x="0" y="0"/>
                </a:cubicBezTo>
                <a:cubicBezTo>
                  <a:pt x="0" y="0"/>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1" name="Freeform 39"/>
          <p:cNvSpPr>
            <a:spLocks/>
          </p:cNvSpPr>
          <p:nvPr/>
        </p:nvSpPr>
        <p:spPr bwMode="auto">
          <a:xfrm>
            <a:off x="7562273" y="2802822"/>
            <a:ext cx="16333" cy="15902"/>
          </a:xfrm>
          <a:custGeom>
            <a:avLst/>
            <a:gdLst>
              <a:gd name="T0" fmla="*/ 1 w 2"/>
              <a:gd name="T1" fmla="*/ 2 h 2"/>
              <a:gd name="T2" fmla="*/ 2 w 2"/>
              <a:gd name="T3" fmla="*/ 1 h 2"/>
              <a:gd name="T4" fmla="*/ 2 w 2"/>
              <a:gd name="T5" fmla="*/ 1 h 2"/>
              <a:gd name="T6" fmla="*/ 1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1"/>
                </a:cubicBezTo>
                <a:cubicBezTo>
                  <a:pt x="2" y="1"/>
                  <a:pt x="2" y="1"/>
                  <a:pt x="2" y="1"/>
                </a:cubicBezTo>
                <a:cubicBezTo>
                  <a:pt x="2" y="1"/>
                  <a:pt x="2" y="1"/>
                  <a:pt x="1" y="0"/>
                </a:cubicBezTo>
                <a:cubicBezTo>
                  <a:pt x="1" y="0"/>
                  <a:pt x="1" y="1"/>
                  <a:pt x="0" y="1"/>
                </a:cubicBezTo>
                <a:cubicBezTo>
                  <a:pt x="0" y="1"/>
                  <a:pt x="0" y="1"/>
                  <a:pt x="0" y="1"/>
                </a:cubicBezTo>
                <a:cubicBezTo>
                  <a:pt x="0" y="1"/>
                  <a:pt x="1" y="1"/>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2" name="Freeform 40"/>
          <p:cNvSpPr>
            <a:spLocks/>
          </p:cNvSpPr>
          <p:nvPr/>
        </p:nvSpPr>
        <p:spPr bwMode="auto">
          <a:xfrm>
            <a:off x="7506273" y="2741484"/>
            <a:ext cx="56000" cy="61338"/>
          </a:xfrm>
          <a:custGeom>
            <a:avLst/>
            <a:gdLst>
              <a:gd name="T0" fmla="*/ 1 w 7"/>
              <a:gd name="T1" fmla="*/ 3 h 8"/>
              <a:gd name="T2" fmla="*/ 1 w 7"/>
              <a:gd name="T3" fmla="*/ 4 h 8"/>
              <a:gd name="T4" fmla="*/ 2 w 7"/>
              <a:gd name="T5" fmla="*/ 4 h 8"/>
              <a:gd name="T6" fmla="*/ 3 w 7"/>
              <a:gd name="T7" fmla="*/ 5 h 8"/>
              <a:gd name="T8" fmla="*/ 3 w 7"/>
              <a:gd name="T9" fmla="*/ 6 h 8"/>
              <a:gd name="T10" fmla="*/ 4 w 7"/>
              <a:gd name="T11" fmla="*/ 7 h 8"/>
              <a:gd name="T12" fmla="*/ 4 w 7"/>
              <a:gd name="T13" fmla="*/ 8 h 8"/>
              <a:gd name="T14" fmla="*/ 5 w 7"/>
              <a:gd name="T15" fmla="*/ 8 h 8"/>
              <a:gd name="T16" fmla="*/ 6 w 7"/>
              <a:gd name="T17" fmla="*/ 8 h 8"/>
              <a:gd name="T18" fmla="*/ 7 w 7"/>
              <a:gd name="T19" fmla="*/ 8 h 8"/>
              <a:gd name="T20" fmla="*/ 7 w 7"/>
              <a:gd name="T21" fmla="*/ 8 h 8"/>
              <a:gd name="T22" fmla="*/ 7 w 7"/>
              <a:gd name="T23" fmla="*/ 7 h 8"/>
              <a:gd name="T24" fmla="*/ 6 w 7"/>
              <a:gd name="T25" fmla="*/ 6 h 8"/>
              <a:gd name="T26" fmla="*/ 6 w 7"/>
              <a:gd name="T27" fmla="*/ 5 h 8"/>
              <a:gd name="T28" fmla="*/ 4 w 7"/>
              <a:gd name="T29" fmla="*/ 5 h 8"/>
              <a:gd name="T30" fmla="*/ 4 w 7"/>
              <a:gd name="T31" fmla="*/ 4 h 8"/>
              <a:gd name="T32" fmla="*/ 3 w 7"/>
              <a:gd name="T33" fmla="*/ 3 h 8"/>
              <a:gd name="T34" fmla="*/ 2 w 7"/>
              <a:gd name="T35" fmla="*/ 3 h 8"/>
              <a:gd name="T36" fmla="*/ 2 w 7"/>
              <a:gd name="T37" fmla="*/ 2 h 8"/>
              <a:gd name="T38" fmla="*/ 1 w 7"/>
              <a:gd name="T39" fmla="*/ 1 h 8"/>
              <a:gd name="T40" fmla="*/ 0 w 7"/>
              <a:gd name="T41" fmla="*/ 0 h 8"/>
              <a:gd name="T42" fmla="*/ 0 w 7"/>
              <a:gd name="T43" fmla="*/ 1 h 8"/>
              <a:gd name="T44" fmla="*/ 0 w 7"/>
              <a:gd name="T45" fmla="*/ 2 h 8"/>
              <a:gd name="T46" fmla="*/ 1 w 7"/>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8">
                <a:moveTo>
                  <a:pt x="1" y="3"/>
                </a:moveTo>
                <a:cubicBezTo>
                  <a:pt x="1" y="3"/>
                  <a:pt x="1" y="3"/>
                  <a:pt x="1" y="4"/>
                </a:cubicBezTo>
                <a:cubicBezTo>
                  <a:pt x="1" y="4"/>
                  <a:pt x="1" y="4"/>
                  <a:pt x="2" y="4"/>
                </a:cubicBezTo>
                <a:cubicBezTo>
                  <a:pt x="2" y="5"/>
                  <a:pt x="2" y="5"/>
                  <a:pt x="3" y="5"/>
                </a:cubicBezTo>
                <a:cubicBezTo>
                  <a:pt x="3" y="6"/>
                  <a:pt x="3" y="6"/>
                  <a:pt x="3" y="6"/>
                </a:cubicBezTo>
                <a:cubicBezTo>
                  <a:pt x="3" y="6"/>
                  <a:pt x="4" y="6"/>
                  <a:pt x="4" y="7"/>
                </a:cubicBezTo>
                <a:cubicBezTo>
                  <a:pt x="4" y="7"/>
                  <a:pt x="4" y="7"/>
                  <a:pt x="4" y="8"/>
                </a:cubicBezTo>
                <a:cubicBezTo>
                  <a:pt x="5" y="8"/>
                  <a:pt x="5" y="8"/>
                  <a:pt x="5" y="8"/>
                </a:cubicBezTo>
                <a:cubicBezTo>
                  <a:pt x="5" y="8"/>
                  <a:pt x="6" y="8"/>
                  <a:pt x="6" y="8"/>
                </a:cubicBezTo>
                <a:cubicBezTo>
                  <a:pt x="6" y="8"/>
                  <a:pt x="7" y="8"/>
                  <a:pt x="7" y="8"/>
                </a:cubicBezTo>
                <a:cubicBezTo>
                  <a:pt x="7" y="8"/>
                  <a:pt x="7" y="8"/>
                  <a:pt x="7" y="8"/>
                </a:cubicBezTo>
                <a:cubicBezTo>
                  <a:pt x="7" y="7"/>
                  <a:pt x="7" y="7"/>
                  <a:pt x="7" y="7"/>
                </a:cubicBezTo>
                <a:cubicBezTo>
                  <a:pt x="7" y="6"/>
                  <a:pt x="7" y="6"/>
                  <a:pt x="6" y="6"/>
                </a:cubicBezTo>
                <a:cubicBezTo>
                  <a:pt x="6" y="6"/>
                  <a:pt x="6" y="6"/>
                  <a:pt x="6" y="5"/>
                </a:cubicBezTo>
                <a:cubicBezTo>
                  <a:pt x="5" y="5"/>
                  <a:pt x="5" y="6"/>
                  <a:pt x="4" y="5"/>
                </a:cubicBezTo>
                <a:cubicBezTo>
                  <a:pt x="4" y="5"/>
                  <a:pt x="4" y="5"/>
                  <a:pt x="4" y="4"/>
                </a:cubicBezTo>
                <a:cubicBezTo>
                  <a:pt x="4" y="4"/>
                  <a:pt x="4" y="3"/>
                  <a:pt x="3" y="3"/>
                </a:cubicBezTo>
                <a:cubicBezTo>
                  <a:pt x="3" y="2"/>
                  <a:pt x="3" y="3"/>
                  <a:pt x="2" y="3"/>
                </a:cubicBezTo>
                <a:cubicBezTo>
                  <a:pt x="2" y="2"/>
                  <a:pt x="2" y="2"/>
                  <a:pt x="2" y="2"/>
                </a:cubicBezTo>
                <a:cubicBezTo>
                  <a:pt x="1" y="1"/>
                  <a:pt x="2" y="1"/>
                  <a:pt x="1" y="1"/>
                </a:cubicBezTo>
                <a:cubicBezTo>
                  <a:pt x="1" y="0"/>
                  <a:pt x="1" y="0"/>
                  <a:pt x="0" y="0"/>
                </a:cubicBezTo>
                <a:cubicBezTo>
                  <a:pt x="0" y="0"/>
                  <a:pt x="0" y="0"/>
                  <a:pt x="0" y="1"/>
                </a:cubicBezTo>
                <a:cubicBezTo>
                  <a:pt x="0" y="1"/>
                  <a:pt x="0" y="1"/>
                  <a:pt x="0" y="2"/>
                </a:cubicBezTo>
                <a:cubicBezTo>
                  <a:pt x="0" y="2"/>
                  <a:pt x="1" y="2"/>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3" name="Freeform 41"/>
          <p:cNvSpPr>
            <a:spLocks/>
          </p:cNvSpPr>
          <p:nvPr/>
        </p:nvSpPr>
        <p:spPr bwMode="auto">
          <a:xfrm>
            <a:off x="5840267" y="1201214"/>
            <a:ext cx="0" cy="795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4" name="Freeform 42"/>
          <p:cNvSpPr>
            <a:spLocks/>
          </p:cNvSpPr>
          <p:nvPr/>
        </p:nvSpPr>
        <p:spPr bwMode="auto">
          <a:xfrm>
            <a:off x="5650099" y="1116021"/>
            <a:ext cx="1031337" cy="734923"/>
          </a:xfrm>
          <a:custGeom>
            <a:avLst/>
            <a:gdLst>
              <a:gd name="T0" fmla="*/ 101 w 130"/>
              <a:gd name="T1" fmla="*/ 95 h 95"/>
              <a:gd name="T2" fmla="*/ 109 w 130"/>
              <a:gd name="T3" fmla="*/ 89 h 95"/>
              <a:gd name="T4" fmla="*/ 118 w 130"/>
              <a:gd name="T5" fmla="*/ 85 h 95"/>
              <a:gd name="T6" fmla="*/ 122 w 130"/>
              <a:gd name="T7" fmla="*/ 75 h 95"/>
              <a:gd name="T8" fmla="*/ 125 w 130"/>
              <a:gd name="T9" fmla="*/ 68 h 95"/>
              <a:gd name="T10" fmla="*/ 123 w 130"/>
              <a:gd name="T11" fmla="*/ 63 h 95"/>
              <a:gd name="T12" fmla="*/ 117 w 130"/>
              <a:gd name="T13" fmla="*/ 56 h 95"/>
              <a:gd name="T14" fmla="*/ 114 w 130"/>
              <a:gd name="T15" fmla="*/ 49 h 95"/>
              <a:gd name="T16" fmla="*/ 117 w 130"/>
              <a:gd name="T17" fmla="*/ 45 h 95"/>
              <a:gd name="T18" fmla="*/ 110 w 130"/>
              <a:gd name="T19" fmla="*/ 46 h 95"/>
              <a:gd name="T20" fmla="*/ 104 w 130"/>
              <a:gd name="T21" fmla="*/ 40 h 95"/>
              <a:gd name="T22" fmla="*/ 109 w 130"/>
              <a:gd name="T23" fmla="*/ 37 h 95"/>
              <a:gd name="T24" fmla="*/ 113 w 130"/>
              <a:gd name="T25" fmla="*/ 37 h 95"/>
              <a:gd name="T26" fmla="*/ 115 w 130"/>
              <a:gd name="T27" fmla="*/ 39 h 95"/>
              <a:gd name="T28" fmla="*/ 121 w 130"/>
              <a:gd name="T29" fmla="*/ 36 h 95"/>
              <a:gd name="T30" fmla="*/ 127 w 130"/>
              <a:gd name="T31" fmla="*/ 30 h 95"/>
              <a:gd name="T32" fmla="*/ 127 w 130"/>
              <a:gd name="T33" fmla="*/ 26 h 95"/>
              <a:gd name="T34" fmla="*/ 129 w 130"/>
              <a:gd name="T35" fmla="*/ 19 h 95"/>
              <a:gd name="T36" fmla="*/ 125 w 130"/>
              <a:gd name="T37" fmla="*/ 16 h 95"/>
              <a:gd name="T38" fmla="*/ 116 w 130"/>
              <a:gd name="T39" fmla="*/ 12 h 95"/>
              <a:gd name="T40" fmla="*/ 107 w 130"/>
              <a:gd name="T41" fmla="*/ 9 h 95"/>
              <a:gd name="T42" fmla="*/ 99 w 130"/>
              <a:gd name="T43" fmla="*/ 2 h 95"/>
              <a:gd name="T44" fmla="*/ 90 w 130"/>
              <a:gd name="T45" fmla="*/ 0 h 95"/>
              <a:gd name="T46" fmla="*/ 89 w 130"/>
              <a:gd name="T47" fmla="*/ 4 h 95"/>
              <a:gd name="T48" fmla="*/ 85 w 130"/>
              <a:gd name="T49" fmla="*/ 10 h 95"/>
              <a:gd name="T50" fmla="*/ 87 w 130"/>
              <a:gd name="T51" fmla="*/ 16 h 95"/>
              <a:gd name="T52" fmla="*/ 94 w 130"/>
              <a:gd name="T53" fmla="*/ 17 h 95"/>
              <a:gd name="T54" fmla="*/ 94 w 130"/>
              <a:gd name="T55" fmla="*/ 19 h 95"/>
              <a:gd name="T56" fmla="*/ 88 w 130"/>
              <a:gd name="T57" fmla="*/ 23 h 95"/>
              <a:gd name="T58" fmla="*/ 84 w 130"/>
              <a:gd name="T59" fmla="*/ 24 h 95"/>
              <a:gd name="T60" fmla="*/ 83 w 130"/>
              <a:gd name="T61" fmla="*/ 27 h 95"/>
              <a:gd name="T62" fmla="*/ 79 w 130"/>
              <a:gd name="T63" fmla="*/ 31 h 95"/>
              <a:gd name="T64" fmla="*/ 70 w 130"/>
              <a:gd name="T65" fmla="*/ 34 h 95"/>
              <a:gd name="T66" fmla="*/ 63 w 130"/>
              <a:gd name="T67" fmla="*/ 32 h 95"/>
              <a:gd name="T68" fmla="*/ 49 w 130"/>
              <a:gd name="T69" fmla="*/ 30 h 95"/>
              <a:gd name="T70" fmla="*/ 40 w 130"/>
              <a:gd name="T71" fmla="*/ 23 h 95"/>
              <a:gd name="T72" fmla="*/ 32 w 130"/>
              <a:gd name="T73" fmla="*/ 18 h 95"/>
              <a:gd name="T74" fmla="*/ 24 w 130"/>
              <a:gd name="T75" fmla="*/ 12 h 95"/>
              <a:gd name="T76" fmla="*/ 17 w 130"/>
              <a:gd name="T77" fmla="*/ 18 h 95"/>
              <a:gd name="T78" fmla="*/ 14 w 130"/>
              <a:gd name="T79" fmla="*/ 23 h 95"/>
              <a:gd name="T80" fmla="*/ 12 w 130"/>
              <a:gd name="T81" fmla="*/ 27 h 95"/>
              <a:gd name="T82" fmla="*/ 9 w 130"/>
              <a:gd name="T83" fmla="*/ 35 h 95"/>
              <a:gd name="T84" fmla="*/ 1 w 130"/>
              <a:gd name="T85" fmla="*/ 39 h 95"/>
              <a:gd name="T86" fmla="*/ 5 w 130"/>
              <a:gd name="T87" fmla="*/ 44 h 95"/>
              <a:gd name="T88" fmla="*/ 8 w 130"/>
              <a:gd name="T89" fmla="*/ 48 h 95"/>
              <a:gd name="T90" fmla="*/ 15 w 130"/>
              <a:gd name="T91" fmla="*/ 53 h 95"/>
              <a:gd name="T92" fmla="*/ 19 w 130"/>
              <a:gd name="T93" fmla="*/ 63 h 95"/>
              <a:gd name="T94" fmla="*/ 28 w 130"/>
              <a:gd name="T95" fmla="*/ 66 h 95"/>
              <a:gd name="T96" fmla="*/ 36 w 130"/>
              <a:gd name="T97" fmla="*/ 71 h 95"/>
              <a:gd name="T98" fmla="*/ 43 w 130"/>
              <a:gd name="T99" fmla="*/ 71 h 95"/>
              <a:gd name="T100" fmla="*/ 50 w 130"/>
              <a:gd name="T101" fmla="*/ 71 h 95"/>
              <a:gd name="T102" fmla="*/ 59 w 130"/>
              <a:gd name="T103" fmla="*/ 69 h 95"/>
              <a:gd name="T104" fmla="*/ 66 w 130"/>
              <a:gd name="T105" fmla="*/ 72 h 95"/>
              <a:gd name="T106" fmla="*/ 68 w 130"/>
              <a:gd name="T107" fmla="*/ 83 h 95"/>
              <a:gd name="T108" fmla="*/ 73 w 130"/>
              <a:gd name="T109" fmla="*/ 89 h 95"/>
              <a:gd name="T110" fmla="*/ 80 w 130"/>
              <a:gd name="T111" fmla="*/ 91 h 95"/>
              <a:gd name="T112" fmla="*/ 84 w 130"/>
              <a:gd name="T113" fmla="*/ 88 h 95"/>
              <a:gd name="T114" fmla="*/ 92 w 130"/>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95">
                <a:moveTo>
                  <a:pt x="96" y="91"/>
                </a:moveTo>
                <a:cubicBezTo>
                  <a:pt x="96" y="92"/>
                  <a:pt x="96" y="92"/>
                  <a:pt x="96" y="92"/>
                </a:cubicBezTo>
                <a:cubicBezTo>
                  <a:pt x="96" y="91"/>
                  <a:pt x="97" y="91"/>
                  <a:pt x="97" y="91"/>
                </a:cubicBezTo>
                <a:cubicBezTo>
                  <a:pt x="98" y="91"/>
                  <a:pt x="98" y="92"/>
                  <a:pt x="98" y="92"/>
                </a:cubicBezTo>
                <a:cubicBezTo>
                  <a:pt x="99" y="92"/>
                  <a:pt x="99" y="91"/>
                  <a:pt x="99" y="91"/>
                </a:cubicBezTo>
                <a:cubicBezTo>
                  <a:pt x="100" y="92"/>
                  <a:pt x="99" y="92"/>
                  <a:pt x="99" y="93"/>
                </a:cubicBezTo>
                <a:cubicBezTo>
                  <a:pt x="99" y="94"/>
                  <a:pt x="99" y="94"/>
                  <a:pt x="100" y="94"/>
                </a:cubicBezTo>
                <a:cubicBezTo>
                  <a:pt x="100" y="95"/>
                  <a:pt x="100" y="95"/>
                  <a:pt x="101" y="95"/>
                </a:cubicBezTo>
                <a:cubicBezTo>
                  <a:pt x="101" y="95"/>
                  <a:pt x="102" y="95"/>
                  <a:pt x="102" y="94"/>
                </a:cubicBezTo>
                <a:cubicBezTo>
                  <a:pt x="102" y="94"/>
                  <a:pt x="102" y="93"/>
                  <a:pt x="102" y="93"/>
                </a:cubicBezTo>
                <a:cubicBezTo>
                  <a:pt x="102" y="92"/>
                  <a:pt x="102" y="92"/>
                  <a:pt x="102" y="92"/>
                </a:cubicBezTo>
                <a:cubicBezTo>
                  <a:pt x="102" y="90"/>
                  <a:pt x="104" y="91"/>
                  <a:pt x="105" y="91"/>
                </a:cubicBezTo>
                <a:cubicBezTo>
                  <a:pt x="106" y="91"/>
                  <a:pt x="106" y="91"/>
                  <a:pt x="107" y="90"/>
                </a:cubicBezTo>
                <a:cubicBezTo>
                  <a:pt x="107" y="90"/>
                  <a:pt x="107" y="90"/>
                  <a:pt x="107" y="90"/>
                </a:cubicBezTo>
                <a:cubicBezTo>
                  <a:pt x="108" y="90"/>
                  <a:pt x="108" y="90"/>
                  <a:pt x="109" y="90"/>
                </a:cubicBezTo>
                <a:cubicBezTo>
                  <a:pt x="109" y="89"/>
                  <a:pt x="109" y="89"/>
                  <a:pt x="109" y="89"/>
                </a:cubicBezTo>
                <a:cubicBezTo>
                  <a:pt x="109" y="89"/>
                  <a:pt x="110" y="89"/>
                  <a:pt x="110" y="89"/>
                </a:cubicBezTo>
                <a:cubicBezTo>
                  <a:pt x="110" y="89"/>
                  <a:pt x="111" y="89"/>
                  <a:pt x="111" y="89"/>
                </a:cubicBezTo>
                <a:cubicBezTo>
                  <a:pt x="112" y="89"/>
                  <a:pt x="112" y="89"/>
                  <a:pt x="113" y="88"/>
                </a:cubicBezTo>
                <a:cubicBezTo>
                  <a:pt x="114" y="88"/>
                  <a:pt x="114" y="87"/>
                  <a:pt x="114" y="87"/>
                </a:cubicBezTo>
                <a:cubicBezTo>
                  <a:pt x="115" y="87"/>
                  <a:pt x="116" y="88"/>
                  <a:pt x="116" y="87"/>
                </a:cubicBezTo>
                <a:cubicBezTo>
                  <a:pt x="116" y="87"/>
                  <a:pt x="116" y="86"/>
                  <a:pt x="116" y="86"/>
                </a:cubicBezTo>
                <a:cubicBezTo>
                  <a:pt x="116" y="86"/>
                  <a:pt x="117" y="86"/>
                  <a:pt x="117" y="86"/>
                </a:cubicBezTo>
                <a:cubicBezTo>
                  <a:pt x="117" y="85"/>
                  <a:pt x="118" y="85"/>
                  <a:pt x="118" y="85"/>
                </a:cubicBezTo>
                <a:cubicBezTo>
                  <a:pt x="118" y="84"/>
                  <a:pt x="119" y="84"/>
                  <a:pt x="119" y="84"/>
                </a:cubicBezTo>
                <a:cubicBezTo>
                  <a:pt x="119" y="84"/>
                  <a:pt x="119" y="83"/>
                  <a:pt x="119" y="83"/>
                </a:cubicBezTo>
                <a:cubicBezTo>
                  <a:pt x="120" y="82"/>
                  <a:pt x="120" y="83"/>
                  <a:pt x="121" y="82"/>
                </a:cubicBezTo>
                <a:cubicBezTo>
                  <a:pt x="121" y="82"/>
                  <a:pt x="121" y="81"/>
                  <a:pt x="121" y="81"/>
                </a:cubicBezTo>
                <a:cubicBezTo>
                  <a:pt x="121" y="80"/>
                  <a:pt x="122" y="80"/>
                  <a:pt x="122" y="80"/>
                </a:cubicBezTo>
                <a:cubicBezTo>
                  <a:pt x="123" y="79"/>
                  <a:pt x="122" y="79"/>
                  <a:pt x="122" y="78"/>
                </a:cubicBezTo>
                <a:cubicBezTo>
                  <a:pt x="122" y="77"/>
                  <a:pt x="122" y="77"/>
                  <a:pt x="122" y="76"/>
                </a:cubicBezTo>
                <a:cubicBezTo>
                  <a:pt x="122" y="76"/>
                  <a:pt x="122" y="76"/>
                  <a:pt x="122" y="75"/>
                </a:cubicBezTo>
                <a:cubicBezTo>
                  <a:pt x="122" y="75"/>
                  <a:pt x="123" y="75"/>
                  <a:pt x="123" y="74"/>
                </a:cubicBezTo>
                <a:cubicBezTo>
                  <a:pt x="123" y="73"/>
                  <a:pt x="123" y="73"/>
                  <a:pt x="123" y="72"/>
                </a:cubicBezTo>
                <a:cubicBezTo>
                  <a:pt x="124" y="72"/>
                  <a:pt x="124" y="72"/>
                  <a:pt x="124" y="72"/>
                </a:cubicBezTo>
                <a:cubicBezTo>
                  <a:pt x="124" y="72"/>
                  <a:pt x="125" y="72"/>
                  <a:pt x="125" y="71"/>
                </a:cubicBezTo>
                <a:cubicBezTo>
                  <a:pt x="125" y="71"/>
                  <a:pt x="125" y="71"/>
                  <a:pt x="125" y="71"/>
                </a:cubicBezTo>
                <a:cubicBezTo>
                  <a:pt x="125" y="71"/>
                  <a:pt x="125" y="70"/>
                  <a:pt x="125" y="70"/>
                </a:cubicBezTo>
                <a:cubicBezTo>
                  <a:pt x="125" y="70"/>
                  <a:pt x="125" y="70"/>
                  <a:pt x="125" y="69"/>
                </a:cubicBezTo>
                <a:cubicBezTo>
                  <a:pt x="124" y="69"/>
                  <a:pt x="125" y="69"/>
                  <a:pt x="125" y="68"/>
                </a:cubicBezTo>
                <a:cubicBezTo>
                  <a:pt x="125" y="67"/>
                  <a:pt x="125" y="67"/>
                  <a:pt x="124" y="67"/>
                </a:cubicBezTo>
                <a:cubicBezTo>
                  <a:pt x="124" y="66"/>
                  <a:pt x="124" y="67"/>
                  <a:pt x="124" y="66"/>
                </a:cubicBezTo>
                <a:cubicBezTo>
                  <a:pt x="123" y="66"/>
                  <a:pt x="123" y="66"/>
                  <a:pt x="122" y="66"/>
                </a:cubicBezTo>
                <a:cubicBezTo>
                  <a:pt x="122" y="66"/>
                  <a:pt x="121" y="66"/>
                  <a:pt x="121" y="66"/>
                </a:cubicBezTo>
                <a:cubicBezTo>
                  <a:pt x="121" y="66"/>
                  <a:pt x="121" y="66"/>
                  <a:pt x="122" y="66"/>
                </a:cubicBezTo>
                <a:cubicBezTo>
                  <a:pt x="122" y="65"/>
                  <a:pt x="123" y="65"/>
                  <a:pt x="123" y="65"/>
                </a:cubicBezTo>
                <a:cubicBezTo>
                  <a:pt x="123" y="64"/>
                  <a:pt x="123" y="64"/>
                  <a:pt x="123" y="64"/>
                </a:cubicBezTo>
                <a:cubicBezTo>
                  <a:pt x="123" y="63"/>
                  <a:pt x="123" y="63"/>
                  <a:pt x="123" y="63"/>
                </a:cubicBezTo>
                <a:cubicBezTo>
                  <a:pt x="123" y="63"/>
                  <a:pt x="123" y="62"/>
                  <a:pt x="123" y="62"/>
                </a:cubicBezTo>
                <a:cubicBezTo>
                  <a:pt x="123" y="62"/>
                  <a:pt x="122" y="62"/>
                  <a:pt x="122" y="61"/>
                </a:cubicBezTo>
                <a:cubicBezTo>
                  <a:pt x="122" y="61"/>
                  <a:pt x="122" y="60"/>
                  <a:pt x="122" y="60"/>
                </a:cubicBezTo>
                <a:cubicBezTo>
                  <a:pt x="122" y="60"/>
                  <a:pt x="121" y="60"/>
                  <a:pt x="121" y="60"/>
                </a:cubicBezTo>
                <a:cubicBezTo>
                  <a:pt x="120" y="60"/>
                  <a:pt x="120" y="59"/>
                  <a:pt x="119" y="59"/>
                </a:cubicBezTo>
                <a:cubicBezTo>
                  <a:pt x="119" y="59"/>
                  <a:pt x="119" y="59"/>
                  <a:pt x="119" y="59"/>
                </a:cubicBezTo>
                <a:cubicBezTo>
                  <a:pt x="118" y="58"/>
                  <a:pt x="118" y="58"/>
                  <a:pt x="118" y="57"/>
                </a:cubicBezTo>
                <a:cubicBezTo>
                  <a:pt x="118" y="57"/>
                  <a:pt x="118" y="56"/>
                  <a:pt x="117" y="56"/>
                </a:cubicBezTo>
                <a:cubicBezTo>
                  <a:pt x="117" y="56"/>
                  <a:pt x="117" y="55"/>
                  <a:pt x="117" y="55"/>
                </a:cubicBezTo>
                <a:cubicBezTo>
                  <a:pt x="116" y="55"/>
                  <a:pt x="116" y="55"/>
                  <a:pt x="116" y="54"/>
                </a:cubicBezTo>
                <a:cubicBezTo>
                  <a:pt x="116" y="54"/>
                  <a:pt x="116" y="54"/>
                  <a:pt x="115" y="53"/>
                </a:cubicBezTo>
                <a:cubicBezTo>
                  <a:pt x="115" y="53"/>
                  <a:pt x="115" y="53"/>
                  <a:pt x="114" y="53"/>
                </a:cubicBezTo>
                <a:cubicBezTo>
                  <a:pt x="114" y="53"/>
                  <a:pt x="114" y="53"/>
                  <a:pt x="114" y="53"/>
                </a:cubicBezTo>
                <a:cubicBezTo>
                  <a:pt x="113" y="53"/>
                  <a:pt x="113" y="52"/>
                  <a:pt x="113" y="52"/>
                </a:cubicBezTo>
                <a:cubicBezTo>
                  <a:pt x="113" y="51"/>
                  <a:pt x="113" y="51"/>
                  <a:pt x="113" y="51"/>
                </a:cubicBezTo>
                <a:cubicBezTo>
                  <a:pt x="114" y="50"/>
                  <a:pt x="114" y="50"/>
                  <a:pt x="114" y="49"/>
                </a:cubicBezTo>
                <a:cubicBezTo>
                  <a:pt x="115" y="49"/>
                  <a:pt x="115" y="48"/>
                  <a:pt x="115" y="48"/>
                </a:cubicBezTo>
                <a:cubicBezTo>
                  <a:pt x="115" y="48"/>
                  <a:pt x="115" y="48"/>
                  <a:pt x="115" y="48"/>
                </a:cubicBezTo>
                <a:cubicBezTo>
                  <a:pt x="115" y="48"/>
                  <a:pt x="115" y="47"/>
                  <a:pt x="115" y="47"/>
                </a:cubicBezTo>
                <a:cubicBezTo>
                  <a:pt x="116" y="47"/>
                  <a:pt x="116" y="47"/>
                  <a:pt x="116" y="47"/>
                </a:cubicBezTo>
                <a:cubicBezTo>
                  <a:pt x="117" y="47"/>
                  <a:pt x="117" y="47"/>
                  <a:pt x="117" y="47"/>
                </a:cubicBezTo>
                <a:cubicBezTo>
                  <a:pt x="118" y="46"/>
                  <a:pt x="118" y="46"/>
                  <a:pt x="118" y="46"/>
                </a:cubicBezTo>
                <a:cubicBezTo>
                  <a:pt x="118" y="45"/>
                  <a:pt x="118" y="45"/>
                  <a:pt x="118" y="45"/>
                </a:cubicBezTo>
                <a:cubicBezTo>
                  <a:pt x="118" y="45"/>
                  <a:pt x="117" y="45"/>
                  <a:pt x="117" y="45"/>
                </a:cubicBezTo>
                <a:cubicBezTo>
                  <a:pt x="116" y="45"/>
                  <a:pt x="116" y="45"/>
                  <a:pt x="116" y="45"/>
                </a:cubicBezTo>
                <a:cubicBezTo>
                  <a:pt x="115" y="45"/>
                  <a:pt x="115" y="45"/>
                  <a:pt x="115" y="44"/>
                </a:cubicBezTo>
                <a:cubicBezTo>
                  <a:pt x="114" y="44"/>
                  <a:pt x="114" y="44"/>
                  <a:pt x="114" y="44"/>
                </a:cubicBezTo>
                <a:cubicBezTo>
                  <a:pt x="113" y="44"/>
                  <a:pt x="113" y="44"/>
                  <a:pt x="112" y="44"/>
                </a:cubicBezTo>
                <a:cubicBezTo>
                  <a:pt x="112" y="45"/>
                  <a:pt x="112" y="44"/>
                  <a:pt x="112" y="45"/>
                </a:cubicBezTo>
                <a:cubicBezTo>
                  <a:pt x="111" y="45"/>
                  <a:pt x="112" y="45"/>
                  <a:pt x="111" y="45"/>
                </a:cubicBezTo>
                <a:cubicBezTo>
                  <a:pt x="111" y="45"/>
                  <a:pt x="111" y="46"/>
                  <a:pt x="111" y="46"/>
                </a:cubicBezTo>
                <a:cubicBezTo>
                  <a:pt x="111" y="46"/>
                  <a:pt x="111" y="46"/>
                  <a:pt x="110" y="46"/>
                </a:cubicBezTo>
                <a:cubicBezTo>
                  <a:pt x="110" y="46"/>
                  <a:pt x="110" y="45"/>
                  <a:pt x="110" y="45"/>
                </a:cubicBezTo>
                <a:cubicBezTo>
                  <a:pt x="109" y="45"/>
                  <a:pt x="109" y="45"/>
                  <a:pt x="109" y="45"/>
                </a:cubicBezTo>
                <a:cubicBezTo>
                  <a:pt x="109" y="44"/>
                  <a:pt x="109" y="44"/>
                  <a:pt x="108" y="44"/>
                </a:cubicBezTo>
                <a:cubicBezTo>
                  <a:pt x="108" y="44"/>
                  <a:pt x="108" y="43"/>
                  <a:pt x="108" y="43"/>
                </a:cubicBezTo>
                <a:cubicBezTo>
                  <a:pt x="108" y="43"/>
                  <a:pt x="107" y="43"/>
                  <a:pt x="106" y="43"/>
                </a:cubicBezTo>
                <a:cubicBezTo>
                  <a:pt x="106" y="43"/>
                  <a:pt x="106" y="42"/>
                  <a:pt x="105" y="42"/>
                </a:cubicBezTo>
                <a:cubicBezTo>
                  <a:pt x="105" y="42"/>
                  <a:pt x="105" y="42"/>
                  <a:pt x="105" y="42"/>
                </a:cubicBezTo>
                <a:cubicBezTo>
                  <a:pt x="104" y="41"/>
                  <a:pt x="104" y="40"/>
                  <a:pt x="104" y="40"/>
                </a:cubicBezTo>
                <a:cubicBezTo>
                  <a:pt x="105" y="40"/>
                  <a:pt x="105" y="40"/>
                  <a:pt x="105" y="40"/>
                </a:cubicBezTo>
                <a:cubicBezTo>
                  <a:pt x="106" y="40"/>
                  <a:pt x="106" y="40"/>
                  <a:pt x="106" y="40"/>
                </a:cubicBezTo>
                <a:cubicBezTo>
                  <a:pt x="107" y="40"/>
                  <a:pt x="107" y="40"/>
                  <a:pt x="108" y="40"/>
                </a:cubicBezTo>
                <a:cubicBezTo>
                  <a:pt x="108" y="40"/>
                  <a:pt x="108" y="40"/>
                  <a:pt x="108" y="39"/>
                </a:cubicBezTo>
                <a:cubicBezTo>
                  <a:pt x="108" y="39"/>
                  <a:pt x="107" y="39"/>
                  <a:pt x="107" y="39"/>
                </a:cubicBezTo>
                <a:cubicBezTo>
                  <a:pt x="107" y="38"/>
                  <a:pt x="108" y="38"/>
                  <a:pt x="108" y="38"/>
                </a:cubicBezTo>
                <a:cubicBezTo>
                  <a:pt x="108" y="38"/>
                  <a:pt x="108" y="38"/>
                  <a:pt x="108" y="38"/>
                </a:cubicBezTo>
                <a:cubicBezTo>
                  <a:pt x="109" y="37"/>
                  <a:pt x="109" y="37"/>
                  <a:pt x="109" y="37"/>
                </a:cubicBezTo>
                <a:cubicBezTo>
                  <a:pt x="109" y="36"/>
                  <a:pt x="109" y="36"/>
                  <a:pt x="109" y="36"/>
                </a:cubicBezTo>
                <a:cubicBezTo>
                  <a:pt x="109" y="36"/>
                  <a:pt x="109" y="36"/>
                  <a:pt x="109" y="36"/>
                </a:cubicBezTo>
                <a:cubicBezTo>
                  <a:pt x="110" y="35"/>
                  <a:pt x="110" y="35"/>
                  <a:pt x="110" y="35"/>
                </a:cubicBezTo>
                <a:cubicBezTo>
                  <a:pt x="111" y="35"/>
                  <a:pt x="111" y="35"/>
                  <a:pt x="112" y="35"/>
                </a:cubicBezTo>
                <a:cubicBezTo>
                  <a:pt x="112" y="35"/>
                  <a:pt x="112" y="35"/>
                  <a:pt x="112" y="35"/>
                </a:cubicBezTo>
                <a:cubicBezTo>
                  <a:pt x="112" y="35"/>
                  <a:pt x="112" y="35"/>
                  <a:pt x="113" y="36"/>
                </a:cubicBezTo>
                <a:cubicBezTo>
                  <a:pt x="113" y="36"/>
                  <a:pt x="113" y="36"/>
                  <a:pt x="113" y="36"/>
                </a:cubicBezTo>
                <a:cubicBezTo>
                  <a:pt x="113" y="36"/>
                  <a:pt x="113" y="36"/>
                  <a:pt x="113" y="37"/>
                </a:cubicBezTo>
                <a:cubicBezTo>
                  <a:pt x="113" y="37"/>
                  <a:pt x="113" y="37"/>
                  <a:pt x="113" y="38"/>
                </a:cubicBezTo>
                <a:cubicBezTo>
                  <a:pt x="112" y="38"/>
                  <a:pt x="112" y="38"/>
                  <a:pt x="112" y="39"/>
                </a:cubicBezTo>
                <a:cubicBezTo>
                  <a:pt x="112" y="39"/>
                  <a:pt x="112" y="39"/>
                  <a:pt x="113" y="39"/>
                </a:cubicBezTo>
                <a:cubicBezTo>
                  <a:pt x="113" y="40"/>
                  <a:pt x="113" y="40"/>
                  <a:pt x="113" y="40"/>
                </a:cubicBezTo>
                <a:cubicBezTo>
                  <a:pt x="113" y="41"/>
                  <a:pt x="112" y="41"/>
                  <a:pt x="113" y="41"/>
                </a:cubicBezTo>
                <a:cubicBezTo>
                  <a:pt x="113" y="42"/>
                  <a:pt x="113" y="41"/>
                  <a:pt x="114" y="41"/>
                </a:cubicBezTo>
                <a:cubicBezTo>
                  <a:pt x="114" y="41"/>
                  <a:pt x="114" y="40"/>
                  <a:pt x="114" y="40"/>
                </a:cubicBezTo>
                <a:cubicBezTo>
                  <a:pt x="115" y="40"/>
                  <a:pt x="115" y="39"/>
                  <a:pt x="115" y="39"/>
                </a:cubicBezTo>
                <a:cubicBezTo>
                  <a:pt x="116" y="39"/>
                  <a:pt x="116" y="39"/>
                  <a:pt x="116" y="39"/>
                </a:cubicBezTo>
                <a:cubicBezTo>
                  <a:pt x="117" y="39"/>
                  <a:pt x="117" y="38"/>
                  <a:pt x="118" y="38"/>
                </a:cubicBezTo>
                <a:cubicBezTo>
                  <a:pt x="118" y="38"/>
                  <a:pt x="118" y="38"/>
                  <a:pt x="118" y="38"/>
                </a:cubicBezTo>
                <a:cubicBezTo>
                  <a:pt x="118" y="38"/>
                  <a:pt x="118" y="38"/>
                  <a:pt x="118" y="38"/>
                </a:cubicBezTo>
                <a:cubicBezTo>
                  <a:pt x="118" y="38"/>
                  <a:pt x="118" y="38"/>
                  <a:pt x="119" y="38"/>
                </a:cubicBezTo>
                <a:cubicBezTo>
                  <a:pt x="119" y="37"/>
                  <a:pt x="119" y="37"/>
                  <a:pt x="119" y="37"/>
                </a:cubicBezTo>
                <a:cubicBezTo>
                  <a:pt x="119" y="37"/>
                  <a:pt x="120" y="37"/>
                  <a:pt x="120" y="37"/>
                </a:cubicBezTo>
                <a:cubicBezTo>
                  <a:pt x="120" y="37"/>
                  <a:pt x="121" y="37"/>
                  <a:pt x="121" y="36"/>
                </a:cubicBezTo>
                <a:cubicBezTo>
                  <a:pt x="122" y="36"/>
                  <a:pt x="122" y="36"/>
                  <a:pt x="123" y="36"/>
                </a:cubicBezTo>
                <a:cubicBezTo>
                  <a:pt x="123" y="36"/>
                  <a:pt x="123" y="36"/>
                  <a:pt x="123" y="36"/>
                </a:cubicBezTo>
                <a:cubicBezTo>
                  <a:pt x="123" y="36"/>
                  <a:pt x="123" y="36"/>
                  <a:pt x="124" y="35"/>
                </a:cubicBezTo>
                <a:cubicBezTo>
                  <a:pt x="124" y="35"/>
                  <a:pt x="124" y="34"/>
                  <a:pt x="124" y="34"/>
                </a:cubicBezTo>
                <a:cubicBezTo>
                  <a:pt x="125" y="33"/>
                  <a:pt x="125" y="33"/>
                  <a:pt x="126" y="32"/>
                </a:cubicBezTo>
                <a:cubicBezTo>
                  <a:pt x="126" y="32"/>
                  <a:pt x="126" y="31"/>
                  <a:pt x="126" y="31"/>
                </a:cubicBezTo>
                <a:cubicBezTo>
                  <a:pt x="127" y="31"/>
                  <a:pt x="126" y="30"/>
                  <a:pt x="126" y="30"/>
                </a:cubicBezTo>
                <a:cubicBezTo>
                  <a:pt x="127" y="30"/>
                  <a:pt x="127" y="30"/>
                  <a:pt x="127" y="30"/>
                </a:cubicBezTo>
                <a:cubicBezTo>
                  <a:pt x="127" y="30"/>
                  <a:pt x="127" y="31"/>
                  <a:pt x="128" y="31"/>
                </a:cubicBezTo>
                <a:cubicBezTo>
                  <a:pt x="128" y="31"/>
                  <a:pt x="128" y="30"/>
                  <a:pt x="128" y="30"/>
                </a:cubicBezTo>
                <a:cubicBezTo>
                  <a:pt x="128" y="30"/>
                  <a:pt x="128" y="31"/>
                  <a:pt x="129" y="31"/>
                </a:cubicBezTo>
                <a:cubicBezTo>
                  <a:pt x="129" y="31"/>
                  <a:pt x="129" y="31"/>
                  <a:pt x="129" y="31"/>
                </a:cubicBezTo>
                <a:cubicBezTo>
                  <a:pt x="129" y="30"/>
                  <a:pt x="129" y="30"/>
                  <a:pt x="129" y="30"/>
                </a:cubicBezTo>
                <a:cubicBezTo>
                  <a:pt x="129" y="29"/>
                  <a:pt x="129" y="29"/>
                  <a:pt x="129" y="29"/>
                </a:cubicBezTo>
                <a:cubicBezTo>
                  <a:pt x="128" y="28"/>
                  <a:pt x="128" y="28"/>
                  <a:pt x="128" y="27"/>
                </a:cubicBezTo>
                <a:cubicBezTo>
                  <a:pt x="128" y="27"/>
                  <a:pt x="127" y="27"/>
                  <a:pt x="127" y="26"/>
                </a:cubicBezTo>
                <a:cubicBezTo>
                  <a:pt x="127" y="26"/>
                  <a:pt x="127" y="25"/>
                  <a:pt x="127" y="25"/>
                </a:cubicBezTo>
                <a:cubicBezTo>
                  <a:pt x="127" y="24"/>
                  <a:pt x="127" y="24"/>
                  <a:pt x="126" y="24"/>
                </a:cubicBezTo>
                <a:cubicBezTo>
                  <a:pt x="126" y="24"/>
                  <a:pt x="126" y="23"/>
                  <a:pt x="127" y="23"/>
                </a:cubicBezTo>
                <a:cubicBezTo>
                  <a:pt x="127" y="23"/>
                  <a:pt x="127" y="23"/>
                  <a:pt x="128" y="23"/>
                </a:cubicBezTo>
                <a:cubicBezTo>
                  <a:pt x="129" y="23"/>
                  <a:pt x="129" y="23"/>
                  <a:pt x="130" y="22"/>
                </a:cubicBezTo>
                <a:cubicBezTo>
                  <a:pt x="130" y="22"/>
                  <a:pt x="130" y="21"/>
                  <a:pt x="129" y="21"/>
                </a:cubicBezTo>
                <a:cubicBezTo>
                  <a:pt x="129" y="20"/>
                  <a:pt x="129" y="20"/>
                  <a:pt x="129" y="20"/>
                </a:cubicBezTo>
                <a:cubicBezTo>
                  <a:pt x="129" y="19"/>
                  <a:pt x="129" y="19"/>
                  <a:pt x="129" y="19"/>
                </a:cubicBezTo>
                <a:cubicBezTo>
                  <a:pt x="128" y="18"/>
                  <a:pt x="128" y="18"/>
                  <a:pt x="128" y="18"/>
                </a:cubicBezTo>
                <a:cubicBezTo>
                  <a:pt x="128" y="17"/>
                  <a:pt x="128" y="17"/>
                  <a:pt x="128" y="17"/>
                </a:cubicBezTo>
                <a:cubicBezTo>
                  <a:pt x="128" y="17"/>
                  <a:pt x="128" y="16"/>
                  <a:pt x="128" y="16"/>
                </a:cubicBezTo>
                <a:cubicBezTo>
                  <a:pt x="128" y="16"/>
                  <a:pt x="128" y="16"/>
                  <a:pt x="128" y="16"/>
                </a:cubicBezTo>
                <a:cubicBezTo>
                  <a:pt x="127" y="16"/>
                  <a:pt x="127" y="15"/>
                  <a:pt x="127" y="15"/>
                </a:cubicBezTo>
                <a:cubicBezTo>
                  <a:pt x="127" y="15"/>
                  <a:pt x="127" y="15"/>
                  <a:pt x="127" y="15"/>
                </a:cubicBezTo>
                <a:cubicBezTo>
                  <a:pt x="126" y="15"/>
                  <a:pt x="126" y="15"/>
                  <a:pt x="126" y="15"/>
                </a:cubicBezTo>
                <a:cubicBezTo>
                  <a:pt x="125" y="15"/>
                  <a:pt x="125" y="16"/>
                  <a:pt x="125" y="16"/>
                </a:cubicBezTo>
                <a:cubicBezTo>
                  <a:pt x="124" y="16"/>
                  <a:pt x="124" y="16"/>
                  <a:pt x="123" y="16"/>
                </a:cubicBezTo>
                <a:cubicBezTo>
                  <a:pt x="123" y="16"/>
                  <a:pt x="123" y="16"/>
                  <a:pt x="122" y="16"/>
                </a:cubicBezTo>
                <a:cubicBezTo>
                  <a:pt x="122" y="16"/>
                  <a:pt x="121" y="16"/>
                  <a:pt x="121" y="16"/>
                </a:cubicBezTo>
                <a:cubicBezTo>
                  <a:pt x="121" y="16"/>
                  <a:pt x="120" y="16"/>
                  <a:pt x="120" y="16"/>
                </a:cubicBezTo>
                <a:cubicBezTo>
                  <a:pt x="120" y="15"/>
                  <a:pt x="119" y="15"/>
                  <a:pt x="119" y="15"/>
                </a:cubicBezTo>
                <a:cubicBezTo>
                  <a:pt x="119" y="14"/>
                  <a:pt x="119" y="14"/>
                  <a:pt x="118" y="14"/>
                </a:cubicBezTo>
                <a:cubicBezTo>
                  <a:pt x="118" y="13"/>
                  <a:pt x="117" y="13"/>
                  <a:pt x="117" y="13"/>
                </a:cubicBezTo>
                <a:cubicBezTo>
                  <a:pt x="116" y="13"/>
                  <a:pt x="116" y="12"/>
                  <a:pt x="116" y="12"/>
                </a:cubicBezTo>
                <a:cubicBezTo>
                  <a:pt x="115" y="12"/>
                  <a:pt x="115" y="12"/>
                  <a:pt x="115" y="12"/>
                </a:cubicBezTo>
                <a:cubicBezTo>
                  <a:pt x="115" y="12"/>
                  <a:pt x="115" y="12"/>
                  <a:pt x="115" y="12"/>
                </a:cubicBezTo>
                <a:cubicBezTo>
                  <a:pt x="114" y="12"/>
                  <a:pt x="114" y="12"/>
                  <a:pt x="113" y="12"/>
                </a:cubicBezTo>
                <a:cubicBezTo>
                  <a:pt x="112" y="11"/>
                  <a:pt x="112" y="11"/>
                  <a:pt x="111" y="11"/>
                </a:cubicBezTo>
                <a:cubicBezTo>
                  <a:pt x="111" y="11"/>
                  <a:pt x="111" y="11"/>
                  <a:pt x="110" y="11"/>
                </a:cubicBezTo>
                <a:cubicBezTo>
                  <a:pt x="110" y="11"/>
                  <a:pt x="110" y="11"/>
                  <a:pt x="109" y="11"/>
                </a:cubicBezTo>
                <a:cubicBezTo>
                  <a:pt x="109" y="11"/>
                  <a:pt x="109" y="10"/>
                  <a:pt x="109" y="10"/>
                </a:cubicBezTo>
                <a:cubicBezTo>
                  <a:pt x="108" y="10"/>
                  <a:pt x="108" y="9"/>
                  <a:pt x="107" y="9"/>
                </a:cubicBezTo>
                <a:cubicBezTo>
                  <a:pt x="107" y="8"/>
                  <a:pt x="106" y="8"/>
                  <a:pt x="106" y="7"/>
                </a:cubicBezTo>
                <a:cubicBezTo>
                  <a:pt x="105" y="7"/>
                  <a:pt x="105" y="6"/>
                  <a:pt x="104" y="6"/>
                </a:cubicBezTo>
                <a:cubicBezTo>
                  <a:pt x="104" y="6"/>
                  <a:pt x="103" y="5"/>
                  <a:pt x="103" y="5"/>
                </a:cubicBezTo>
                <a:cubicBezTo>
                  <a:pt x="103" y="5"/>
                  <a:pt x="103" y="4"/>
                  <a:pt x="102" y="4"/>
                </a:cubicBezTo>
                <a:cubicBezTo>
                  <a:pt x="102" y="4"/>
                  <a:pt x="102" y="4"/>
                  <a:pt x="102" y="3"/>
                </a:cubicBezTo>
                <a:cubicBezTo>
                  <a:pt x="102" y="3"/>
                  <a:pt x="102" y="3"/>
                  <a:pt x="101" y="3"/>
                </a:cubicBezTo>
                <a:cubicBezTo>
                  <a:pt x="101" y="3"/>
                  <a:pt x="101" y="3"/>
                  <a:pt x="101" y="3"/>
                </a:cubicBezTo>
                <a:cubicBezTo>
                  <a:pt x="100" y="3"/>
                  <a:pt x="100" y="2"/>
                  <a:pt x="99" y="2"/>
                </a:cubicBezTo>
                <a:cubicBezTo>
                  <a:pt x="99" y="2"/>
                  <a:pt x="99" y="2"/>
                  <a:pt x="99" y="2"/>
                </a:cubicBezTo>
                <a:cubicBezTo>
                  <a:pt x="98" y="1"/>
                  <a:pt x="98" y="1"/>
                  <a:pt x="97" y="1"/>
                </a:cubicBezTo>
                <a:cubicBezTo>
                  <a:pt x="97" y="1"/>
                  <a:pt x="97" y="1"/>
                  <a:pt x="96" y="1"/>
                </a:cubicBezTo>
                <a:cubicBezTo>
                  <a:pt x="96" y="1"/>
                  <a:pt x="95" y="1"/>
                  <a:pt x="95" y="1"/>
                </a:cubicBezTo>
                <a:cubicBezTo>
                  <a:pt x="95" y="1"/>
                  <a:pt x="95" y="1"/>
                  <a:pt x="94" y="1"/>
                </a:cubicBezTo>
                <a:cubicBezTo>
                  <a:pt x="94" y="0"/>
                  <a:pt x="93" y="0"/>
                  <a:pt x="93" y="0"/>
                </a:cubicBezTo>
                <a:cubicBezTo>
                  <a:pt x="92" y="0"/>
                  <a:pt x="92" y="0"/>
                  <a:pt x="92" y="0"/>
                </a:cubicBezTo>
                <a:cubicBezTo>
                  <a:pt x="91" y="0"/>
                  <a:pt x="91" y="0"/>
                  <a:pt x="90" y="0"/>
                </a:cubicBezTo>
                <a:cubicBezTo>
                  <a:pt x="89" y="0"/>
                  <a:pt x="89" y="0"/>
                  <a:pt x="88" y="0"/>
                </a:cubicBezTo>
                <a:cubicBezTo>
                  <a:pt x="88" y="1"/>
                  <a:pt x="88" y="0"/>
                  <a:pt x="87" y="1"/>
                </a:cubicBezTo>
                <a:cubicBezTo>
                  <a:pt x="87" y="1"/>
                  <a:pt x="87" y="1"/>
                  <a:pt x="87" y="1"/>
                </a:cubicBezTo>
                <a:cubicBezTo>
                  <a:pt x="87" y="2"/>
                  <a:pt x="87" y="2"/>
                  <a:pt x="87" y="2"/>
                </a:cubicBezTo>
                <a:cubicBezTo>
                  <a:pt x="87" y="2"/>
                  <a:pt x="87" y="2"/>
                  <a:pt x="88" y="2"/>
                </a:cubicBezTo>
                <a:cubicBezTo>
                  <a:pt x="88" y="2"/>
                  <a:pt x="88" y="3"/>
                  <a:pt x="89" y="3"/>
                </a:cubicBezTo>
                <a:cubicBezTo>
                  <a:pt x="89" y="3"/>
                  <a:pt x="89" y="3"/>
                  <a:pt x="89" y="4"/>
                </a:cubicBezTo>
                <a:cubicBezTo>
                  <a:pt x="89" y="4"/>
                  <a:pt x="89" y="4"/>
                  <a:pt x="89" y="4"/>
                </a:cubicBezTo>
                <a:cubicBezTo>
                  <a:pt x="89" y="5"/>
                  <a:pt x="88" y="5"/>
                  <a:pt x="89" y="6"/>
                </a:cubicBezTo>
                <a:cubicBezTo>
                  <a:pt x="89" y="6"/>
                  <a:pt x="89" y="6"/>
                  <a:pt x="89" y="7"/>
                </a:cubicBezTo>
                <a:cubicBezTo>
                  <a:pt x="89" y="7"/>
                  <a:pt x="89" y="8"/>
                  <a:pt x="89" y="8"/>
                </a:cubicBezTo>
                <a:cubicBezTo>
                  <a:pt x="89" y="9"/>
                  <a:pt x="90" y="9"/>
                  <a:pt x="90" y="9"/>
                </a:cubicBezTo>
                <a:cubicBezTo>
                  <a:pt x="90" y="10"/>
                  <a:pt x="89" y="9"/>
                  <a:pt x="89" y="10"/>
                </a:cubicBezTo>
                <a:cubicBezTo>
                  <a:pt x="88" y="10"/>
                  <a:pt x="89" y="11"/>
                  <a:pt x="88" y="11"/>
                </a:cubicBezTo>
                <a:cubicBezTo>
                  <a:pt x="88" y="11"/>
                  <a:pt x="87" y="11"/>
                  <a:pt x="87" y="11"/>
                </a:cubicBezTo>
                <a:cubicBezTo>
                  <a:pt x="86" y="10"/>
                  <a:pt x="86" y="10"/>
                  <a:pt x="85" y="10"/>
                </a:cubicBezTo>
                <a:cubicBezTo>
                  <a:pt x="85" y="10"/>
                  <a:pt x="85" y="10"/>
                  <a:pt x="85" y="10"/>
                </a:cubicBezTo>
                <a:cubicBezTo>
                  <a:pt x="85" y="11"/>
                  <a:pt x="85" y="11"/>
                  <a:pt x="85" y="11"/>
                </a:cubicBezTo>
                <a:cubicBezTo>
                  <a:pt x="85" y="12"/>
                  <a:pt x="85" y="12"/>
                  <a:pt x="85" y="12"/>
                </a:cubicBezTo>
                <a:cubicBezTo>
                  <a:pt x="85" y="12"/>
                  <a:pt x="85" y="12"/>
                  <a:pt x="85" y="13"/>
                </a:cubicBezTo>
                <a:cubicBezTo>
                  <a:pt x="85" y="13"/>
                  <a:pt x="85" y="14"/>
                  <a:pt x="85" y="14"/>
                </a:cubicBezTo>
                <a:cubicBezTo>
                  <a:pt x="85" y="15"/>
                  <a:pt x="85" y="15"/>
                  <a:pt x="85" y="15"/>
                </a:cubicBezTo>
                <a:cubicBezTo>
                  <a:pt x="85" y="16"/>
                  <a:pt x="86" y="16"/>
                  <a:pt x="86" y="16"/>
                </a:cubicBezTo>
                <a:cubicBezTo>
                  <a:pt x="87" y="16"/>
                  <a:pt x="87" y="16"/>
                  <a:pt x="87" y="16"/>
                </a:cubicBezTo>
                <a:cubicBezTo>
                  <a:pt x="87" y="16"/>
                  <a:pt x="87" y="16"/>
                  <a:pt x="88" y="16"/>
                </a:cubicBezTo>
                <a:cubicBezTo>
                  <a:pt x="88" y="16"/>
                  <a:pt x="88" y="16"/>
                  <a:pt x="88" y="16"/>
                </a:cubicBezTo>
                <a:cubicBezTo>
                  <a:pt x="89" y="16"/>
                  <a:pt x="89" y="16"/>
                  <a:pt x="90" y="16"/>
                </a:cubicBezTo>
                <a:cubicBezTo>
                  <a:pt x="90" y="16"/>
                  <a:pt x="90" y="16"/>
                  <a:pt x="90" y="16"/>
                </a:cubicBezTo>
                <a:cubicBezTo>
                  <a:pt x="91" y="16"/>
                  <a:pt x="91" y="16"/>
                  <a:pt x="91" y="15"/>
                </a:cubicBezTo>
                <a:cubicBezTo>
                  <a:pt x="91" y="15"/>
                  <a:pt x="91" y="15"/>
                  <a:pt x="92" y="15"/>
                </a:cubicBezTo>
                <a:cubicBezTo>
                  <a:pt x="92" y="16"/>
                  <a:pt x="92" y="16"/>
                  <a:pt x="93" y="16"/>
                </a:cubicBezTo>
                <a:cubicBezTo>
                  <a:pt x="93" y="16"/>
                  <a:pt x="93" y="17"/>
                  <a:pt x="94" y="17"/>
                </a:cubicBezTo>
                <a:cubicBezTo>
                  <a:pt x="94" y="17"/>
                  <a:pt x="95" y="17"/>
                  <a:pt x="95" y="17"/>
                </a:cubicBezTo>
                <a:cubicBezTo>
                  <a:pt x="96" y="17"/>
                  <a:pt x="96" y="17"/>
                  <a:pt x="96" y="18"/>
                </a:cubicBezTo>
                <a:cubicBezTo>
                  <a:pt x="96" y="18"/>
                  <a:pt x="96" y="18"/>
                  <a:pt x="96" y="19"/>
                </a:cubicBezTo>
                <a:cubicBezTo>
                  <a:pt x="97" y="19"/>
                  <a:pt x="97" y="19"/>
                  <a:pt x="97" y="20"/>
                </a:cubicBezTo>
                <a:cubicBezTo>
                  <a:pt x="97" y="20"/>
                  <a:pt x="97" y="20"/>
                  <a:pt x="97" y="20"/>
                </a:cubicBezTo>
                <a:cubicBezTo>
                  <a:pt x="97" y="21"/>
                  <a:pt x="96" y="20"/>
                  <a:pt x="96" y="20"/>
                </a:cubicBezTo>
                <a:cubicBezTo>
                  <a:pt x="95" y="19"/>
                  <a:pt x="95" y="19"/>
                  <a:pt x="95" y="19"/>
                </a:cubicBezTo>
                <a:cubicBezTo>
                  <a:pt x="94" y="19"/>
                  <a:pt x="94" y="19"/>
                  <a:pt x="94" y="19"/>
                </a:cubicBezTo>
                <a:cubicBezTo>
                  <a:pt x="94" y="19"/>
                  <a:pt x="94" y="19"/>
                  <a:pt x="93" y="19"/>
                </a:cubicBezTo>
                <a:cubicBezTo>
                  <a:pt x="93" y="19"/>
                  <a:pt x="93" y="19"/>
                  <a:pt x="93" y="19"/>
                </a:cubicBezTo>
                <a:cubicBezTo>
                  <a:pt x="93" y="19"/>
                  <a:pt x="93" y="19"/>
                  <a:pt x="92" y="19"/>
                </a:cubicBezTo>
                <a:cubicBezTo>
                  <a:pt x="92" y="20"/>
                  <a:pt x="92" y="20"/>
                  <a:pt x="91" y="20"/>
                </a:cubicBezTo>
                <a:cubicBezTo>
                  <a:pt x="91" y="20"/>
                  <a:pt x="91" y="20"/>
                  <a:pt x="90" y="20"/>
                </a:cubicBezTo>
                <a:cubicBezTo>
                  <a:pt x="90" y="21"/>
                  <a:pt x="90" y="21"/>
                  <a:pt x="90" y="21"/>
                </a:cubicBezTo>
                <a:cubicBezTo>
                  <a:pt x="90" y="22"/>
                  <a:pt x="90" y="22"/>
                  <a:pt x="90" y="22"/>
                </a:cubicBezTo>
                <a:cubicBezTo>
                  <a:pt x="89" y="23"/>
                  <a:pt x="89" y="23"/>
                  <a:pt x="88" y="23"/>
                </a:cubicBezTo>
                <a:cubicBezTo>
                  <a:pt x="88" y="23"/>
                  <a:pt x="88" y="22"/>
                  <a:pt x="87" y="23"/>
                </a:cubicBezTo>
                <a:cubicBezTo>
                  <a:pt x="87" y="23"/>
                  <a:pt x="87" y="23"/>
                  <a:pt x="87" y="23"/>
                </a:cubicBezTo>
                <a:cubicBezTo>
                  <a:pt x="87" y="24"/>
                  <a:pt x="87" y="24"/>
                  <a:pt x="87" y="24"/>
                </a:cubicBezTo>
                <a:cubicBezTo>
                  <a:pt x="86" y="24"/>
                  <a:pt x="86" y="24"/>
                  <a:pt x="86" y="24"/>
                </a:cubicBezTo>
                <a:cubicBezTo>
                  <a:pt x="86" y="24"/>
                  <a:pt x="86" y="25"/>
                  <a:pt x="86" y="25"/>
                </a:cubicBezTo>
                <a:cubicBezTo>
                  <a:pt x="85" y="25"/>
                  <a:pt x="85" y="25"/>
                  <a:pt x="85" y="25"/>
                </a:cubicBezTo>
                <a:cubicBezTo>
                  <a:pt x="85" y="24"/>
                  <a:pt x="84" y="24"/>
                  <a:pt x="84" y="24"/>
                </a:cubicBezTo>
                <a:cubicBezTo>
                  <a:pt x="84" y="24"/>
                  <a:pt x="84" y="24"/>
                  <a:pt x="84" y="24"/>
                </a:cubicBezTo>
                <a:cubicBezTo>
                  <a:pt x="84" y="24"/>
                  <a:pt x="83" y="24"/>
                  <a:pt x="83" y="24"/>
                </a:cubicBezTo>
                <a:cubicBezTo>
                  <a:pt x="83" y="23"/>
                  <a:pt x="83" y="23"/>
                  <a:pt x="82" y="24"/>
                </a:cubicBezTo>
                <a:cubicBezTo>
                  <a:pt x="82" y="24"/>
                  <a:pt x="82" y="24"/>
                  <a:pt x="81" y="24"/>
                </a:cubicBezTo>
                <a:cubicBezTo>
                  <a:pt x="81" y="24"/>
                  <a:pt x="81" y="24"/>
                  <a:pt x="81" y="24"/>
                </a:cubicBezTo>
                <a:cubicBezTo>
                  <a:pt x="81" y="24"/>
                  <a:pt x="81" y="25"/>
                  <a:pt x="81" y="25"/>
                </a:cubicBezTo>
                <a:cubicBezTo>
                  <a:pt x="81" y="25"/>
                  <a:pt x="81" y="25"/>
                  <a:pt x="81" y="26"/>
                </a:cubicBezTo>
                <a:cubicBezTo>
                  <a:pt x="82" y="26"/>
                  <a:pt x="82" y="26"/>
                  <a:pt x="82" y="26"/>
                </a:cubicBezTo>
                <a:cubicBezTo>
                  <a:pt x="83" y="26"/>
                  <a:pt x="83" y="26"/>
                  <a:pt x="83" y="27"/>
                </a:cubicBezTo>
                <a:cubicBezTo>
                  <a:pt x="83" y="27"/>
                  <a:pt x="84" y="27"/>
                  <a:pt x="84" y="27"/>
                </a:cubicBezTo>
                <a:cubicBezTo>
                  <a:pt x="84" y="28"/>
                  <a:pt x="84" y="28"/>
                  <a:pt x="83" y="28"/>
                </a:cubicBezTo>
                <a:cubicBezTo>
                  <a:pt x="83" y="28"/>
                  <a:pt x="83" y="28"/>
                  <a:pt x="82" y="29"/>
                </a:cubicBezTo>
                <a:cubicBezTo>
                  <a:pt x="82" y="29"/>
                  <a:pt x="82" y="29"/>
                  <a:pt x="82" y="29"/>
                </a:cubicBezTo>
                <a:cubicBezTo>
                  <a:pt x="82" y="29"/>
                  <a:pt x="82" y="30"/>
                  <a:pt x="82" y="30"/>
                </a:cubicBezTo>
                <a:cubicBezTo>
                  <a:pt x="81" y="30"/>
                  <a:pt x="81" y="30"/>
                  <a:pt x="81" y="31"/>
                </a:cubicBezTo>
                <a:cubicBezTo>
                  <a:pt x="81" y="31"/>
                  <a:pt x="81" y="31"/>
                  <a:pt x="80" y="32"/>
                </a:cubicBezTo>
                <a:cubicBezTo>
                  <a:pt x="80" y="32"/>
                  <a:pt x="79" y="31"/>
                  <a:pt x="79" y="31"/>
                </a:cubicBezTo>
                <a:cubicBezTo>
                  <a:pt x="78" y="31"/>
                  <a:pt x="78" y="31"/>
                  <a:pt x="77" y="32"/>
                </a:cubicBezTo>
                <a:cubicBezTo>
                  <a:pt x="77" y="32"/>
                  <a:pt x="76" y="32"/>
                  <a:pt x="76" y="32"/>
                </a:cubicBezTo>
                <a:cubicBezTo>
                  <a:pt x="76" y="32"/>
                  <a:pt x="75" y="31"/>
                  <a:pt x="75" y="32"/>
                </a:cubicBezTo>
                <a:cubicBezTo>
                  <a:pt x="75" y="32"/>
                  <a:pt x="74" y="32"/>
                  <a:pt x="74" y="32"/>
                </a:cubicBezTo>
                <a:cubicBezTo>
                  <a:pt x="74" y="32"/>
                  <a:pt x="74" y="32"/>
                  <a:pt x="73" y="32"/>
                </a:cubicBezTo>
                <a:cubicBezTo>
                  <a:pt x="73" y="33"/>
                  <a:pt x="73" y="33"/>
                  <a:pt x="72" y="33"/>
                </a:cubicBezTo>
                <a:cubicBezTo>
                  <a:pt x="72" y="33"/>
                  <a:pt x="72" y="34"/>
                  <a:pt x="71" y="34"/>
                </a:cubicBezTo>
                <a:cubicBezTo>
                  <a:pt x="71" y="34"/>
                  <a:pt x="71" y="34"/>
                  <a:pt x="70" y="34"/>
                </a:cubicBezTo>
                <a:cubicBezTo>
                  <a:pt x="70" y="34"/>
                  <a:pt x="70" y="33"/>
                  <a:pt x="70" y="33"/>
                </a:cubicBezTo>
                <a:cubicBezTo>
                  <a:pt x="70" y="33"/>
                  <a:pt x="69" y="33"/>
                  <a:pt x="69" y="33"/>
                </a:cubicBezTo>
                <a:cubicBezTo>
                  <a:pt x="69" y="33"/>
                  <a:pt x="69" y="33"/>
                  <a:pt x="68" y="33"/>
                </a:cubicBezTo>
                <a:cubicBezTo>
                  <a:pt x="68" y="33"/>
                  <a:pt x="67" y="33"/>
                  <a:pt x="67" y="33"/>
                </a:cubicBezTo>
                <a:cubicBezTo>
                  <a:pt x="66" y="33"/>
                  <a:pt x="66" y="33"/>
                  <a:pt x="66" y="33"/>
                </a:cubicBezTo>
                <a:cubicBezTo>
                  <a:pt x="65" y="32"/>
                  <a:pt x="65" y="32"/>
                  <a:pt x="65" y="32"/>
                </a:cubicBezTo>
                <a:cubicBezTo>
                  <a:pt x="64" y="32"/>
                  <a:pt x="64" y="32"/>
                  <a:pt x="64" y="32"/>
                </a:cubicBezTo>
                <a:cubicBezTo>
                  <a:pt x="63" y="32"/>
                  <a:pt x="63" y="32"/>
                  <a:pt x="63" y="32"/>
                </a:cubicBezTo>
                <a:cubicBezTo>
                  <a:pt x="62" y="31"/>
                  <a:pt x="62" y="31"/>
                  <a:pt x="61" y="31"/>
                </a:cubicBezTo>
                <a:cubicBezTo>
                  <a:pt x="61" y="31"/>
                  <a:pt x="61" y="31"/>
                  <a:pt x="60" y="31"/>
                </a:cubicBezTo>
                <a:cubicBezTo>
                  <a:pt x="60" y="31"/>
                  <a:pt x="59" y="31"/>
                  <a:pt x="59" y="31"/>
                </a:cubicBezTo>
                <a:cubicBezTo>
                  <a:pt x="58" y="31"/>
                  <a:pt x="58" y="31"/>
                  <a:pt x="57" y="31"/>
                </a:cubicBezTo>
                <a:cubicBezTo>
                  <a:pt x="56" y="31"/>
                  <a:pt x="56" y="31"/>
                  <a:pt x="55" y="31"/>
                </a:cubicBezTo>
                <a:cubicBezTo>
                  <a:pt x="54" y="31"/>
                  <a:pt x="54" y="31"/>
                  <a:pt x="53" y="31"/>
                </a:cubicBezTo>
                <a:cubicBezTo>
                  <a:pt x="52" y="31"/>
                  <a:pt x="51" y="31"/>
                  <a:pt x="50" y="31"/>
                </a:cubicBezTo>
                <a:cubicBezTo>
                  <a:pt x="50" y="31"/>
                  <a:pt x="50" y="31"/>
                  <a:pt x="49" y="30"/>
                </a:cubicBezTo>
                <a:cubicBezTo>
                  <a:pt x="49" y="30"/>
                  <a:pt x="49" y="30"/>
                  <a:pt x="48" y="29"/>
                </a:cubicBezTo>
                <a:cubicBezTo>
                  <a:pt x="47" y="29"/>
                  <a:pt x="47" y="28"/>
                  <a:pt x="46" y="28"/>
                </a:cubicBezTo>
                <a:cubicBezTo>
                  <a:pt x="46" y="27"/>
                  <a:pt x="46" y="27"/>
                  <a:pt x="46" y="27"/>
                </a:cubicBezTo>
                <a:cubicBezTo>
                  <a:pt x="45" y="26"/>
                  <a:pt x="45" y="26"/>
                  <a:pt x="44" y="26"/>
                </a:cubicBezTo>
                <a:cubicBezTo>
                  <a:pt x="44" y="25"/>
                  <a:pt x="44" y="25"/>
                  <a:pt x="43" y="25"/>
                </a:cubicBezTo>
                <a:cubicBezTo>
                  <a:pt x="42" y="25"/>
                  <a:pt x="42" y="25"/>
                  <a:pt x="42" y="24"/>
                </a:cubicBezTo>
                <a:cubicBezTo>
                  <a:pt x="41" y="24"/>
                  <a:pt x="41" y="24"/>
                  <a:pt x="41" y="24"/>
                </a:cubicBezTo>
                <a:cubicBezTo>
                  <a:pt x="41" y="24"/>
                  <a:pt x="40" y="24"/>
                  <a:pt x="40" y="23"/>
                </a:cubicBezTo>
                <a:cubicBezTo>
                  <a:pt x="40" y="23"/>
                  <a:pt x="40" y="23"/>
                  <a:pt x="39" y="23"/>
                </a:cubicBezTo>
                <a:cubicBezTo>
                  <a:pt x="39" y="22"/>
                  <a:pt x="39" y="22"/>
                  <a:pt x="38" y="22"/>
                </a:cubicBezTo>
                <a:cubicBezTo>
                  <a:pt x="38" y="21"/>
                  <a:pt x="37" y="21"/>
                  <a:pt x="37" y="21"/>
                </a:cubicBezTo>
                <a:cubicBezTo>
                  <a:pt x="36" y="21"/>
                  <a:pt x="36" y="21"/>
                  <a:pt x="35" y="21"/>
                </a:cubicBezTo>
                <a:cubicBezTo>
                  <a:pt x="34" y="21"/>
                  <a:pt x="34" y="22"/>
                  <a:pt x="33" y="21"/>
                </a:cubicBezTo>
                <a:cubicBezTo>
                  <a:pt x="33" y="21"/>
                  <a:pt x="33" y="21"/>
                  <a:pt x="33" y="20"/>
                </a:cubicBezTo>
                <a:cubicBezTo>
                  <a:pt x="32" y="20"/>
                  <a:pt x="33" y="19"/>
                  <a:pt x="32" y="19"/>
                </a:cubicBezTo>
                <a:cubicBezTo>
                  <a:pt x="32" y="19"/>
                  <a:pt x="32" y="19"/>
                  <a:pt x="32" y="18"/>
                </a:cubicBezTo>
                <a:cubicBezTo>
                  <a:pt x="32" y="18"/>
                  <a:pt x="31" y="18"/>
                  <a:pt x="31" y="17"/>
                </a:cubicBezTo>
                <a:cubicBezTo>
                  <a:pt x="30" y="17"/>
                  <a:pt x="30" y="16"/>
                  <a:pt x="29" y="16"/>
                </a:cubicBezTo>
                <a:cubicBezTo>
                  <a:pt x="29" y="16"/>
                  <a:pt x="28" y="17"/>
                  <a:pt x="28" y="17"/>
                </a:cubicBezTo>
                <a:cubicBezTo>
                  <a:pt x="27" y="16"/>
                  <a:pt x="27" y="16"/>
                  <a:pt x="27" y="16"/>
                </a:cubicBezTo>
                <a:cubicBezTo>
                  <a:pt x="26" y="15"/>
                  <a:pt x="26" y="15"/>
                  <a:pt x="26" y="14"/>
                </a:cubicBezTo>
                <a:cubicBezTo>
                  <a:pt x="26" y="14"/>
                  <a:pt x="26" y="13"/>
                  <a:pt x="25" y="13"/>
                </a:cubicBezTo>
                <a:cubicBezTo>
                  <a:pt x="25" y="12"/>
                  <a:pt x="24" y="13"/>
                  <a:pt x="24" y="12"/>
                </a:cubicBezTo>
                <a:cubicBezTo>
                  <a:pt x="24" y="12"/>
                  <a:pt x="24" y="12"/>
                  <a:pt x="24" y="12"/>
                </a:cubicBezTo>
                <a:cubicBezTo>
                  <a:pt x="23" y="12"/>
                  <a:pt x="23" y="12"/>
                  <a:pt x="22" y="12"/>
                </a:cubicBezTo>
                <a:cubicBezTo>
                  <a:pt x="21" y="12"/>
                  <a:pt x="21" y="12"/>
                  <a:pt x="20" y="13"/>
                </a:cubicBezTo>
                <a:cubicBezTo>
                  <a:pt x="19" y="13"/>
                  <a:pt x="19" y="14"/>
                  <a:pt x="19" y="15"/>
                </a:cubicBezTo>
                <a:cubicBezTo>
                  <a:pt x="19" y="15"/>
                  <a:pt x="19" y="15"/>
                  <a:pt x="19" y="16"/>
                </a:cubicBezTo>
                <a:cubicBezTo>
                  <a:pt x="19" y="16"/>
                  <a:pt x="19" y="16"/>
                  <a:pt x="19" y="17"/>
                </a:cubicBezTo>
                <a:cubicBezTo>
                  <a:pt x="19" y="17"/>
                  <a:pt x="19" y="17"/>
                  <a:pt x="19" y="17"/>
                </a:cubicBezTo>
                <a:cubicBezTo>
                  <a:pt x="19" y="18"/>
                  <a:pt x="19" y="18"/>
                  <a:pt x="18" y="18"/>
                </a:cubicBezTo>
                <a:cubicBezTo>
                  <a:pt x="18" y="18"/>
                  <a:pt x="18" y="18"/>
                  <a:pt x="17" y="18"/>
                </a:cubicBezTo>
                <a:cubicBezTo>
                  <a:pt x="17" y="18"/>
                  <a:pt x="17" y="18"/>
                  <a:pt x="16" y="18"/>
                </a:cubicBezTo>
                <a:cubicBezTo>
                  <a:pt x="16" y="18"/>
                  <a:pt x="16" y="18"/>
                  <a:pt x="16" y="18"/>
                </a:cubicBezTo>
                <a:cubicBezTo>
                  <a:pt x="15" y="18"/>
                  <a:pt x="15" y="18"/>
                  <a:pt x="15" y="17"/>
                </a:cubicBezTo>
                <a:cubicBezTo>
                  <a:pt x="14" y="17"/>
                  <a:pt x="14" y="18"/>
                  <a:pt x="14" y="19"/>
                </a:cubicBezTo>
                <a:cubicBezTo>
                  <a:pt x="14" y="20"/>
                  <a:pt x="14" y="20"/>
                  <a:pt x="14" y="21"/>
                </a:cubicBezTo>
                <a:cubicBezTo>
                  <a:pt x="14" y="22"/>
                  <a:pt x="15" y="22"/>
                  <a:pt x="15" y="22"/>
                </a:cubicBezTo>
                <a:cubicBezTo>
                  <a:pt x="15" y="23"/>
                  <a:pt x="15" y="23"/>
                  <a:pt x="15" y="24"/>
                </a:cubicBezTo>
                <a:cubicBezTo>
                  <a:pt x="15" y="24"/>
                  <a:pt x="14" y="23"/>
                  <a:pt x="14" y="23"/>
                </a:cubicBezTo>
                <a:cubicBezTo>
                  <a:pt x="13" y="23"/>
                  <a:pt x="13" y="23"/>
                  <a:pt x="13" y="23"/>
                </a:cubicBezTo>
                <a:cubicBezTo>
                  <a:pt x="12" y="23"/>
                  <a:pt x="11" y="23"/>
                  <a:pt x="11" y="23"/>
                </a:cubicBezTo>
                <a:cubicBezTo>
                  <a:pt x="10" y="23"/>
                  <a:pt x="10" y="23"/>
                  <a:pt x="10" y="23"/>
                </a:cubicBezTo>
                <a:cubicBezTo>
                  <a:pt x="10" y="24"/>
                  <a:pt x="10" y="24"/>
                  <a:pt x="10" y="24"/>
                </a:cubicBezTo>
                <a:cubicBezTo>
                  <a:pt x="10" y="24"/>
                  <a:pt x="10" y="24"/>
                  <a:pt x="10" y="24"/>
                </a:cubicBezTo>
                <a:cubicBezTo>
                  <a:pt x="10" y="25"/>
                  <a:pt x="11" y="24"/>
                  <a:pt x="11" y="25"/>
                </a:cubicBezTo>
                <a:cubicBezTo>
                  <a:pt x="11" y="25"/>
                  <a:pt x="11" y="25"/>
                  <a:pt x="11" y="26"/>
                </a:cubicBezTo>
                <a:cubicBezTo>
                  <a:pt x="12" y="26"/>
                  <a:pt x="12" y="26"/>
                  <a:pt x="12" y="27"/>
                </a:cubicBezTo>
                <a:cubicBezTo>
                  <a:pt x="12" y="27"/>
                  <a:pt x="13" y="28"/>
                  <a:pt x="13" y="28"/>
                </a:cubicBezTo>
                <a:cubicBezTo>
                  <a:pt x="13" y="29"/>
                  <a:pt x="13" y="29"/>
                  <a:pt x="13" y="30"/>
                </a:cubicBezTo>
                <a:cubicBezTo>
                  <a:pt x="12" y="30"/>
                  <a:pt x="12" y="30"/>
                  <a:pt x="12" y="30"/>
                </a:cubicBezTo>
                <a:cubicBezTo>
                  <a:pt x="12" y="31"/>
                  <a:pt x="12" y="31"/>
                  <a:pt x="12" y="32"/>
                </a:cubicBezTo>
                <a:cubicBezTo>
                  <a:pt x="12" y="32"/>
                  <a:pt x="12" y="33"/>
                  <a:pt x="12" y="33"/>
                </a:cubicBezTo>
                <a:cubicBezTo>
                  <a:pt x="11" y="33"/>
                  <a:pt x="11" y="33"/>
                  <a:pt x="10" y="33"/>
                </a:cubicBezTo>
                <a:cubicBezTo>
                  <a:pt x="10" y="33"/>
                  <a:pt x="10" y="34"/>
                  <a:pt x="9" y="34"/>
                </a:cubicBezTo>
                <a:cubicBezTo>
                  <a:pt x="9" y="35"/>
                  <a:pt x="9" y="34"/>
                  <a:pt x="9" y="35"/>
                </a:cubicBezTo>
                <a:cubicBezTo>
                  <a:pt x="8" y="35"/>
                  <a:pt x="8" y="35"/>
                  <a:pt x="7" y="35"/>
                </a:cubicBezTo>
                <a:cubicBezTo>
                  <a:pt x="6" y="35"/>
                  <a:pt x="6" y="35"/>
                  <a:pt x="6" y="35"/>
                </a:cubicBezTo>
                <a:cubicBezTo>
                  <a:pt x="5" y="35"/>
                  <a:pt x="5" y="35"/>
                  <a:pt x="5" y="35"/>
                </a:cubicBezTo>
                <a:cubicBezTo>
                  <a:pt x="4" y="35"/>
                  <a:pt x="4" y="36"/>
                  <a:pt x="4" y="36"/>
                </a:cubicBezTo>
                <a:cubicBezTo>
                  <a:pt x="4" y="36"/>
                  <a:pt x="4" y="36"/>
                  <a:pt x="3" y="36"/>
                </a:cubicBezTo>
                <a:cubicBezTo>
                  <a:pt x="3" y="37"/>
                  <a:pt x="3" y="37"/>
                  <a:pt x="2" y="37"/>
                </a:cubicBezTo>
                <a:cubicBezTo>
                  <a:pt x="2" y="37"/>
                  <a:pt x="2" y="37"/>
                  <a:pt x="1" y="38"/>
                </a:cubicBezTo>
                <a:cubicBezTo>
                  <a:pt x="1" y="38"/>
                  <a:pt x="1" y="38"/>
                  <a:pt x="1" y="39"/>
                </a:cubicBezTo>
                <a:cubicBezTo>
                  <a:pt x="0" y="39"/>
                  <a:pt x="1" y="39"/>
                  <a:pt x="0" y="39"/>
                </a:cubicBezTo>
                <a:cubicBezTo>
                  <a:pt x="0" y="39"/>
                  <a:pt x="0" y="39"/>
                  <a:pt x="0" y="39"/>
                </a:cubicBezTo>
                <a:cubicBezTo>
                  <a:pt x="0" y="39"/>
                  <a:pt x="0" y="39"/>
                  <a:pt x="0" y="39"/>
                </a:cubicBezTo>
                <a:cubicBezTo>
                  <a:pt x="1" y="40"/>
                  <a:pt x="1" y="40"/>
                  <a:pt x="1" y="41"/>
                </a:cubicBezTo>
                <a:cubicBezTo>
                  <a:pt x="1" y="41"/>
                  <a:pt x="1" y="42"/>
                  <a:pt x="1" y="42"/>
                </a:cubicBezTo>
                <a:cubicBezTo>
                  <a:pt x="1" y="43"/>
                  <a:pt x="2" y="43"/>
                  <a:pt x="2" y="43"/>
                </a:cubicBezTo>
                <a:cubicBezTo>
                  <a:pt x="3" y="43"/>
                  <a:pt x="4" y="42"/>
                  <a:pt x="4" y="43"/>
                </a:cubicBezTo>
                <a:cubicBezTo>
                  <a:pt x="5" y="43"/>
                  <a:pt x="5" y="43"/>
                  <a:pt x="5" y="44"/>
                </a:cubicBezTo>
                <a:cubicBezTo>
                  <a:pt x="5" y="44"/>
                  <a:pt x="5" y="45"/>
                  <a:pt x="5" y="45"/>
                </a:cubicBezTo>
                <a:cubicBezTo>
                  <a:pt x="5" y="45"/>
                  <a:pt x="5" y="46"/>
                  <a:pt x="5" y="46"/>
                </a:cubicBezTo>
                <a:cubicBezTo>
                  <a:pt x="5" y="46"/>
                  <a:pt x="5" y="46"/>
                  <a:pt x="5" y="46"/>
                </a:cubicBezTo>
                <a:cubicBezTo>
                  <a:pt x="5" y="46"/>
                  <a:pt x="5" y="46"/>
                  <a:pt x="6" y="46"/>
                </a:cubicBezTo>
                <a:cubicBezTo>
                  <a:pt x="6" y="47"/>
                  <a:pt x="6" y="47"/>
                  <a:pt x="6" y="47"/>
                </a:cubicBezTo>
                <a:cubicBezTo>
                  <a:pt x="6" y="47"/>
                  <a:pt x="7" y="47"/>
                  <a:pt x="7" y="47"/>
                </a:cubicBezTo>
                <a:cubicBezTo>
                  <a:pt x="7" y="47"/>
                  <a:pt x="8" y="47"/>
                  <a:pt x="8" y="48"/>
                </a:cubicBezTo>
                <a:cubicBezTo>
                  <a:pt x="8" y="48"/>
                  <a:pt x="8" y="48"/>
                  <a:pt x="8" y="48"/>
                </a:cubicBezTo>
                <a:cubicBezTo>
                  <a:pt x="8" y="49"/>
                  <a:pt x="8" y="49"/>
                  <a:pt x="8" y="49"/>
                </a:cubicBezTo>
                <a:cubicBezTo>
                  <a:pt x="8" y="49"/>
                  <a:pt x="9" y="49"/>
                  <a:pt x="9" y="50"/>
                </a:cubicBezTo>
                <a:cubicBezTo>
                  <a:pt x="9" y="50"/>
                  <a:pt x="10" y="50"/>
                  <a:pt x="10" y="50"/>
                </a:cubicBezTo>
                <a:cubicBezTo>
                  <a:pt x="11" y="50"/>
                  <a:pt x="11" y="50"/>
                  <a:pt x="11" y="50"/>
                </a:cubicBezTo>
                <a:cubicBezTo>
                  <a:pt x="12" y="51"/>
                  <a:pt x="12" y="51"/>
                  <a:pt x="13" y="51"/>
                </a:cubicBezTo>
                <a:cubicBezTo>
                  <a:pt x="12" y="51"/>
                  <a:pt x="12" y="51"/>
                  <a:pt x="12" y="51"/>
                </a:cubicBezTo>
                <a:cubicBezTo>
                  <a:pt x="13" y="52"/>
                  <a:pt x="13" y="51"/>
                  <a:pt x="14" y="52"/>
                </a:cubicBezTo>
                <a:cubicBezTo>
                  <a:pt x="14" y="52"/>
                  <a:pt x="15" y="52"/>
                  <a:pt x="15" y="53"/>
                </a:cubicBezTo>
                <a:cubicBezTo>
                  <a:pt x="16" y="53"/>
                  <a:pt x="16" y="53"/>
                  <a:pt x="17" y="54"/>
                </a:cubicBezTo>
                <a:cubicBezTo>
                  <a:pt x="17" y="54"/>
                  <a:pt x="17" y="55"/>
                  <a:pt x="17" y="55"/>
                </a:cubicBezTo>
                <a:cubicBezTo>
                  <a:pt x="18" y="56"/>
                  <a:pt x="18" y="56"/>
                  <a:pt x="18" y="57"/>
                </a:cubicBezTo>
                <a:cubicBezTo>
                  <a:pt x="18" y="57"/>
                  <a:pt x="19" y="57"/>
                  <a:pt x="19" y="58"/>
                </a:cubicBezTo>
                <a:cubicBezTo>
                  <a:pt x="19" y="58"/>
                  <a:pt x="19" y="59"/>
                  <a:pt x="19" y="59"/>
                </a:cubicBezTo>
                <a:cubicBezTo>
                  <a:pt x="19" y="60"/>
                  <a:pt x="18" y="60"/>
                  <a:pt x="18" y="60"/>
                </a:cubicBezTo>
                <a:cubicBezTo>
                  <a:pt x="17" y="61"/>
                  <a:pt x="17" y="62"/>
                  <a:pt x="18" y="62"/>
                </a:cubicBezTo>
                <a:cubicBezTo>
                  <a:pt x="18" y="63"/>
                  <a:pt x="19" y="62"/>
                  <a:pt x="19" y="63"/>
                </a:cubicBezTo>
                <a:cubicBezTo>
                  <a:pt x="20" y="63"/>
                  <a:pt x="20" y="64"/>
                  <a:pt x="21" y="64"/>
                </a:cubicBezTo>
                <a:cubicBezTo>
                  <a:pt x="21" y="64"/>
                  <a:pt x="22" y="64"/>
                  <a:pt x="22" y="64"/>
                </a:cubicBezTo>
                <a:cubicBezTo>
                  <a:pt x="23" y="64"/>
                  <a:pt x="23" y="64"/>
                  <a:pt x="23" y="64"/>
                </a:cubicBezTo>
                <a:cubicBezTo>
                  <a:pt x="23" y="64"/>
                  <a:pt x="24" y="64"/>
                  <a:pt x="24" y="64"/>
                </a:cubicBezTo>
                <a:cubicBezTo>
                  <a:pt x="24" y="64"/>
                  <a:pt x="25" y="65"/>
                  <a:pt x="25" y="65"/>
                </a:cubicBezTo>
                <a:cubicBezTo>
                  <a:pt x="25" y="65"/>
                  <a:pt x="25" y="65"/>
                  <a:pt x="26" y="65"/>
                </a:cubicBezTo>
                <a:cubicBezTo>
                  <a:pt x="26" y="66"/>
                  <a:pt x="26" y="66"/>
                  <a:pt x="27" y="66"/>
                </a:cubicBezTo>
                <a:cubicBezTo>
                  <a:pt x="27" y="66"/>
                  <a:pt x="27" y="66"/>
                  <a:pt x="28" y="66"/>
                </a:cubicBezTo>
                <a:cubicBezTo>
                  <a:pt x="28" y="67"/>
                  <a:pt x="28" y="67"/>
                  <a:pt x="28" y="67"/>
                </a:cubicBezTo>
                <a:cubicBezTo>
                  <a:pt x="29" y="67"/>
                  <a:pt x="29" y="67"/>
                  <a:pt x="29" y="67"/>
                </a:cubicBezTo>
                <a:cubicBezTo>
                  <a:pt x="30" y="68"/>
                  <a:pt x="30" y="68"/>
                  <a:pt x="31" y="68"/>
                </a:cubicBezTo>
                <a:cubicBezTo>
                  <a:pt x="31" y="69"/>
                  <a:pt x="31" y="69"/>
                  <a:pt x="32" y="69"/>
                </a:cubicBezTo>
                <a:cubicBezTo>
                  <a:pt x="32" y="69"/>
                  <a:pt x="32" y="69"/>
                  <a:pt x="33" y="69"/>
                </a:cubicBezTo>
                <a:cubicBezTo>
                  <a:pt x="33" y="69"/>
                  <a:pt x="33" y="69"/>
                  <a:pt x="34" y="69"/>
                </a:cubicBezTo>
                <a:cubicBezTo>
                  <a:pt x="34" y="69"/>
                  <a:pt x="34" y="70"/>
                  <a:pt x="34" y="70"/>
                </a:cubicBezTo>
                <a:cubicBezTo>
                  <a:pt x="35" y="71"/>
                  <a:pt x="35" y="71"/>
                  <a:pt x="36" y="71"/>
                </a:cubicBezTo>
                <a:cubicBezTo>
                  <a:pt x="36" y="71"/>
                  <a:pt x="37" y="70"/>
                  <a:pt x="37" y="70"/>
                </a:cubicBezTo>
                <a:cubicBezTo>
                  <a:pt x="38" y="70"/>
                  <a:pt x="38" y="70"/>
                  <a:pt x="38" y="70"/>
                </a:cubicBezTo>
                <a:cubicBezTo>
                  <a:pt x="39" y="70"/>
                  <a:pt x="39" y="71"/>
                  <a:pt x="39" y="71"/>
                </a:cubicBezTo>
                <a:cubicBezTo>
                  <a:pt x="40" y="71"/>
                  <a:pt x="40" y="71"/>
                  <a:pt x="40" y="71"/>
                </a:cubicBezTo>
                <a:cubicBezTo>
                  <a:pt x="40" y="71"/>
                  <a:pt x="40" y="71"/>
                  <a:pt x="40" y="71"/>
                </a:cubicBezTo>
                <a:cubicBezTo>
                  <a:pt x="41" y="72"/>
                  <a:pt x="41" y="72"/>
                  <a:pt x="41" y="72"/>
                </a:cubicBezTo>
                <a:cubicBezTo>
                  <a:pt x="42" y="72"/>
                  <a:pt x="42" y="72"/>
                  <a:pt x="42" y="72"/>
                </a:cubicBezTo>
                <a:cubicBezTo>
                  <a:pt x="42" y="71"/>
                  <a:pt x="43" y="71"/>
                  <a:pt x="43" y="71"/>
                </a:cubicBezTo>
                <a:cubicBezTo>
                  <a:pt x="44" y="71"/>
                  <a:pt x="44" y="71"/>
                  <a:pt x="45" y="71"/>
                </a:cubicBezTo>
                <a:cubicBezTo>
                  <a:pt x="45" y="72"/>
                  <a:pt x="45" y="72"/>
                  <a:pt x="45" y="72"/>
                </a:cubicBezTo>
                <a:cubicBezTo>
                  <a:pt x="46" y="73"/>
                  <a:pt x="46" y="72"/>
                  <a:pt x="46" y="72"/>
                </a:cubicBezTo>
                <a:cubicBezTo>
                  <a:pt x="47" y="72"/>
                  <a:pt x="47" y="72"/>
                  <a:pt x="48" y="71"/>
                </a:cubicBezTo>
                <a:cubicBezTo>
                  <a:pt x="48" y="71"/>
                  <a:pt x="48" y="71"/>
                  <a:pt x="48" y="71"/>
                </a:cubicBezTo>
                <a:cubicBezTo>
                  <a:pt x="48" y="71"/>
                  <a:pt x="48" y="72"/>
                  <a:pt x="49" y="72"/>
                </a:cubicBezTo>
                <a:cubicBezTo>
                  <a:pt x="49" y="72"/>
                  <a:pt x="49" y="72"/>
                  <a:pt x="50" y="71"/>
                </a:cubicBezTo>
                <a:cubicBezTo>
                  <a:pt x="50" y="71"/>
                  <a:pt x="50" y="71"/>
                  <a:pt x="50" y="71"/>
                </a:cubicBezTo>
                <a:cubicBezTo>
                  <a:pt x="50" y="71"/>
                  <a:pt x="50" y="71"/>
                  <a:pt x="50" y="71"/>
                </a:cubicBezTo>
                <a:cubicBezTo>
                  <a:pt x="51" y="70"/>
                  <a:pt x="51" y="70"/>
                  <a:pt x="52" y="70"/>
                </a:cubicBezTo>
                <a:cubicBezTo>
                  <a:pt x="52" y="70"/>
                  <a:pt x="53" y="70"/>
                  <a:pt x="53" y="70"/>
                </a:cubicBezTo>
                <a:cubicBezTo>
                  <a:pt x="53" y="70"/>
                  <a:pt x="53" y="70"/>
                  <a:pt x="54" y="70"/>
                </a:cubicBezTo>
                <a:cubicBezTo>
                  <a:pt x="54" y="70"/>
                  <a:pt x="54" y="70"/>
                  <a:pt x="55" y="70"/>
                </a:cubicBezTo>
                <a:cubicBezTo>
                  <a:pt x="55" y="70"/>
                  <a:pt x="56" y="70"/>
                  <a:pt x="56" y="70"/>
                </a:cubicBezTo>
                <a:cubicBezTo>
                  <a:pt x="57" y="70"/>
                  <a:pt x="57" y="70"/>
                  <a:pt x="58" y="70"/>
                </a:cubicBezTo>
                <a:cubicBezTo>
                  <a:pt x="58" y="70"/>
                  <a:pt x="59" y="69"/>
                  <a:pt x="59" y="69"/>
                </a:cubicBezTo>
                <a:cubicBezTo>
                  <a:pt x="59" y="69"/>
                  <a:pt x="60" y="70"/>
                  <a:pt x="60" y="70"/>
                </a:cubicBezTo>
                <a:cubicBezTo>
                  <a:pt x="61" y="70"/>
                  <a:pt x="61" y="69"/>
                  <a:pt x="62" y="69"/>
                </a:cubicBezTo>
                <a:cubicBezTo>
                  <a:pt x="63" y="69"/>
                  <a:pt x="63" y="69"/>
                  <a:pt x="63" y="69"/>
                </a:cubicBezTo>
                <a:cubicBezTo>
                  <a:pt x="64" y="69"/>
                  <a:pt x="64" y="70"/>
                  <a:pt x="64" y="70"/>
                </a:cubicBezTo>
                <a:cubicBezTo>
                  <a:pt x="65" y="71"/>
                  <a:pt x="65" y="71"/>
                  <a:pt x="65" y="71"/>
                </a:cubicBezTo>
                <a:cubicBezTo>
                  <a:pt x="66" y="71"/>
                  <a:pt x="66" y="71"/>
                  <a:pt x="66" y="71"/>
                </a:cubicBezTo>
                <a:cubicBezTo>
                  <a:pt x="66" y="71"/>
                  <a:pt x="66" y="71"/>
                  <a:pt x="66" y="71"/>
                </a:cubicBezTo>
                <a:cubicBezTo>
                  <a:pt x="66" y="71"/>
                  <a:pt x="66" y="71"/>
                  <a:pt x="66" y="72"/>
                </a:cubicBezTo>
                <a:cubicBezTo>
                  <a:pt x="67" y="72"/>
                  <a:pt x="67" y="72"/>
                  <a:pt x="67" y="73"/>
                </a:cubicBezTo>
                <a:cubicBezTo>
                  <a:pt x="68" y="73"/>
                  <a:pt x="68" y="74"/>
                  <a:pt x="69" y="74"/>
                </a:cubicBezTo>
                <a:cubicBezTo>
                  <a:pt x="69" y="75"/>
                  <a:pt x="69" y="75"/>
                  <a:pt x="69" y="75"/>
                </a:cubicBezTo>
                <a:cubicBezTo>
                  <a:pt x="70" y="76"/>
                  <a:pt x="69" y="76"/>
                  <a:pt x="70" y="77"/>
                </a:cubicBezTo>
                <a:cubicBezTo>
                  <a:pt x="70" y="78"/>
                  <a:pt x="70" y="78"/>
                  <a:pt x="70" y="78"/>
                </a:cubicBezTo>
                <a:cubicBezTo>
                  <a:pt x="70" y="79"/>
                  <a:pt x="69" y="79"/>
                  <a:pt x="69" y="80"/>
                </a:cubicBezTo>
                <a:cubicBezTo>
                  <a:pt x="68" y="80"/>
                  <a:pt x="68" y="81"/>
                  <a:pt x="68" y="81"/>
                </a:cubicBezTo>
                <a:cubicBezTo>
                  <a:pt x="67" y="82"/>
                  <a:pt x="68" y="82"/>
                  <a:pt x="68" y="83"/>
                </a:cubicBezTo>
                <a:cubicBezTo>
                  <a:pt x="68" y="83"/>
                  <a:pt x="68" y="84"/>
                  <a:pt x="69" y="84"/>
                </a:cubicBezTo>
                <a:cubicBezTo>
                  <a:pt x="69" y="84"/>
                  <a:pt x="70" y="84"/>
                  <a:pt x="70" y="84"/>
                </a:cubicBezTo>
                <a:cubicBezTo>
                  <a:pt x="71" y="84"/>
                  <a:pt x="71" y="83"/>
                  <a:pt x="71" y="84"/>
                </a:cubicBezTo>
                <a:cubicBezTo>
                  <a:pt x="72" y="84"/>
                  <a:pt x="71" y="85"/>
                  <a:pt x="72" y="85"/>
                </a:cubicBezTo>
                <a:cubicBezTo>
                  <a:pt x="72" y="86"/>
                  <a:pt x="72" y="86"/>
                  <a:pt x="72" y="87"/>
                </a:cubicBezTo>
                <a:cubicBezTo>
                  <a:pt x="73" y="87"/>
                  <a:pt x="73" y="87"/>
                  <a:pt x="73" y="87"/>
                </a:cubicBezTo>
                <a:cubicBezTo>
                  <a:pt x="74" y="87"/>
                  <a:pt x="74" y="87"/>
                  <a:pt x="74" y="88"/>
                </a:cubicBezTo>
                <a:cubicBezTo>
                  <a:pt x="74" y="88"/>
                  <a:pt x="73" y="88"/>
                  <a:pt x="73" y="89"/>
                </a:cubicBezTo>
                <a:cubicBezTo>
                  <a:pt x="73" y="89"/>
                  <a:pt x="73" y="89"/>
                  <a:pt x="73" y="90"/>
                </a:cubicBezTo>
                <a:cubicBezTo>
                  <a:pt x="74" y="90"/>
                  <a:pt x="74" y="90"/>
                  <a:pt x="75" y="90"/>
                </a:cubicBezTo>
                <a:cubicBezTo>
                  <a:pt x="75" y="90"/>
                  <a:pt x="75" y="91"/>
                  <a:pt x="76" y="91"/>
                </a:cubicBezTo>
                <a:cubicBezTo>
                  <a:pt x="76" y="92"/>
                  <a:pt x="77" y="92"/>
                  <a:pt x="77" y="92"/>
                </a:cubicBezTo>
                <a:cubicBezTo>
                  <a:pt x="77" y="92"/>
                  <a:pt x="77" y="92"/>
                  <a:pt x="77" y="92"/>
                </a:cubicBezTo>
                <a:cubicBezTo>
                  <a:pt x="78" y="92"/>
                  <a:pt x="78" y="92"/>
                  <a:pt x="79" y="92"/>
                </a:cubicBezTo>
                <a:cubicBezTo>
                  <a:pt x="79" y="92"/>
                  <a:pt x="79" y="93"/>
                  <a:pt x="80" y="92"/>
                </a:cubicBezTo>
                <a:cubicBezTo>
                  <a:pt x="80" y="92"/>
                  <a:pt x="80" y="92"/>
                  <a:pt x="80" y="91"/>
                </a:cubicBezTo>
                <a:cubicBezTo>
                  <a:pt x="80" y="91"/>
                  <a:pt x="79" y="91"/>
                  <a:pt x="79" y="90"/>
                </a:cubicBezTo>
                <a:cubicBezTo>
                  <a:pt x="79" y="90"/>
                  <a:pt x="79" y="89"/>
                  <a:pt x="79" y="89"/>
                </a:cubicBezTo>
                <a:cubicBezTo>
                  <a:pt x="80" y="89"/>
                  <a:pt x="80" y="89"/>
                  <a:pt x="80" y="89"/>
                </a:cubicBezTo>
                <a:cubicBezTo>
                  <a:pt x="81" y="89"/>
                  <a:pt x="81" y="89"/>
                  <a:pt x="81" y="89"/>
                </a:cubicBezTo>
                <a:cubicBezTo>
                  <a:pt x="81" y="88"/>
                  <a:pt x="81" y="88"/>
                  <a:pt x="81" y="88"/>
                </a:cubicBezTo>
                <a:cubicBezTo>
                  <a:pt x="81" y="88"/>
                  <a:pt x="82" y="88"/>
                  <a:pt x="82" y="88"/>
                </a:cubicBezTo>
                <a:cubicBezTo>
                  <a:pt x="83" y="88"/>
                  <a:pt x="83" y="88"/>
                  <a:pt x="83" y="88"/>
                </a:cubicBezTo>
                <a:cubicBezTo>
                  <a:pt x="84" y="88"/>
                  <a:pt x="84" y="88"/>
                  <a:pt x="84" y="88"/>
                </a:cubicBezTo>
                <a:cubicBezTo>
                  <a:pt x="85" y="88"/>
                  <a:pt x="85" y="88"/>
                  <a:pt x="85" y="88"/>
                </a:cubicBezTo>
                <a:cubicBezTo>
                  <a:pt x="86" y="88"/>
                  <a:pt x="86" y="88"/>
                  <a:pt x="86" y="87"/>
                </a:cubicBezTo>
                <a:cubicBezTo>
                  <a:pt x="87" y="87"/>
                  <a:pt x="87" y="87"/>
                  <a:pt x="87" y="87"/>
                </a:cubicBezTo>
                <a:cubicBezTo>
                  <a:pt x="87" y="86"/>
                  <a:pt x="87" y="86"/>
                  <a:pt x="88" y="86"/>
                </a:cubicBezTo>
                <a:cubicBezTo>
                  <a:pt x="88" y="86"/>
                  <a:pt x="88" y="87"/>
                  <a:pt x="89" y="87"/>
                </a:cubicBezTo>
                <a:cubicBezTo>
                  <a:pt x="89" y="87"/>
                  <a:pt x="90" y="87"/>
                  <a:pt x="90" y="87"/>
                </a:cubicBezTo>
                <a:cubicBezTo>
                  <a:pt x="91" y="87"/>
                  <a:pt x="91" y="87"/>
                  <a:pt x="91" y="87"/>
                </a:cubicBezTo>
                <a:cubicBezTo>
                  <a:pt x="92" y="88"/>
                  <a:pt x="92" y="88"/>
                  <a:pt x="92" y="88"/>
                </a:cubicBezTo>
                <a:cubicBezTo>
                  <a:pt x="91" y="88"/>
                  <a:pt x="91" y="88"/>
                  <a:pt x="91" y="89"/>
                </a:cubicBezTo>
                <a:cubicBezTo>
                  <a:pt x="91" y="89"/>
                  <a:pt x="91" y="89"/>
                  <a:pt x="92" y="89"/>
                </a:cubicBezTo>
                <a:cubicBezTo>
                  <a:pt x="92" y="90"/>
                  <a:pt x="92" y="90"/>
                  <a:pt x="93" y="90"/>
                </a:cubicBezTo>
                <a:cubicBezTo>
                  <a:pt x="93" y="91"/>
                  <a:pt x="93" y="91"/>
                  <a:pt x="94" y="91"/>
                </a:cubicBezTo>
                <a:cubicBezTo>
                  <a:pt x="94" y="91"/>
                  <a:pt x="95" y="91"/>
                  <a:pt x="95" y="91"/>
                </a:cubicBezTo>
                <a:cubicBezTo>
                  <a:pt x="95" y="91"/>
                  <a:pt x="95" y="91"/>
                  <a:pt x="96" y="9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5" name="Freeform 43"/>
          <p:cNvSpPr>
            <a:spLocks/>
          </p:cNvSpPr>
          <p:nvPr/>
        </p:nvSpPr>
        <p:spPr bwMode="auto">
          <a:xfrm>
            <a:off x="6316269" y="1974756"/>
            <a:ext cx="112000" cy="93143"/>
          </a:xfrm>
          <a:custGeom>
            <a:avLst/>
            <a:gdLst>
              <a:gd name="T0" fmla="*/ 6 w 14"/>
              <a:gd name="T1" fmla="*/ 12 h 12"/>
              <a:gd name="T2" fmla="*/ 6 w 14"/>
              <a:gd name="T3" fmla="*/ 12 h 12"/>
              <a:gd name="T4" fmla="*/ 7 w 14"/>
              <a:gd name="T5" fmla="*/ 11 h 12"/>
              <a:gd name="T6" fmla="*/ 8 w 14"/>
              <a:gd name="T7" fmla="*/ 11 h 12"/>
              <a:gd name="T8" fmla="*/ 8 w 14"/>
              <a:gd name="T9" fmla="*/ 11 h 12"/>
              <a:gd name="T10" fmla="*/ 9 w 14"/>
              <a:gd name="T11" fmla="*/ 10 h 12"/>
              <a:gd name="T12" fmla="*/ 10 w 14"/>
              <a:gd name="T13" fmla="*/ 10 h 12"/>
              <a:gd name="T14" fmla="*/ 10 w 14"/>
              <a:gd name="T15" fmla="*/ 9 h 12"/>
              <a:gd name="T16" fmla="*/ 10 w 14"/>
              <a:gd name="T17" fmla="*/ 8 h 12"/>
              <a:gd name="T18" fmla="*/ 11 w 14"/>
              <a:gd name="T19" fmla="*/ 8 h 12"/>
              <a:gd name="T20" fmla="*/ 11 w 14"/>
              <a:gd name="T21" fmla="*/ 7 h 12"/>
              <a:gd name="T22" fmla="*/ 12 w 14"/>
              <a:gd name="T23" fmla="*/ 7 h 12"/>
              <a:gd name="T24" fmla="*/ 13 w 14"/>
              <a:gd name="T25" fmla="*/ 6 h 12"/>
              <a:gd name="T26" fmla="*/ 13 w 14"/>
              <a:gd name="T27" fmla="*/ 7 h 12"/>
              <a:gd name="T28" fmla="*/ 14 w 14"/>
              <a:gd name="T29" fmla="*/ 6 h 12"/>
              <a:gd name="T30" fmla="*/ 14 w 14"/>
              <a:gd name="T31" fmla="*/ 5 h 12"/>
              <a:gd name="T32" fmla="*/ 13 w 14"/>
              <a:gd name="T33" fmla="*/ 4 h 12"/>
              <a:gd name="T34" fmla="*/ 14 w 14"/>
              <a:gd name="T35" fmla="*/ 3 h 12"/>
              <a:gd name="T36" fmla="*/ 13 w 14"/>
              <a:gd name="T37" fmla="*/ 2 h 12"/>
              <a:gd name="T38" fmla="*/ 13 w 14"/>
              <a:gd name="T39" fmla="*/ 2 h 12"/>
              <a:gd name="T40" fmla="*/ 12 w 14"/>
              <a:gd name="T41" fmla="*/ 1 h 12"/>
              <a:gd name="T42" fmla="*/ 12 w 14"/>
              <a:gd name="T43" fmla="*/ 1 h 12"/>
              <a:gd name="T44" fmla="*/ 11 w 14"/>
              <a:gd name="T45" fmla="*/ 1 h 12"/>
              <a:gd name="T46" fmla="*/ 10 w 14"/>
              <a:gd name="T47" fmla="*/ 0 h 12"/>
              <a:gd name="T48" fmla="*/ 10 w 14"/>
              <a:gd name="T49" fmla="*/ 1 h 12"/>
              <a:gd name="T50" fmla="*/ 9 w 14"/>
              <a:gd name="T51" fmla="*/ 2 h 12"/>
              <a:gd name="T52" fmla="*/ 8 w 14"/>
              <a:gd name="T53" fmla="*/ 1 h 12"/>
              <a:gd name="T54" fmla="*/ 7 w 14"/>
              <a:gd name="T55" fmla="*/ 1 h 12"/>
              <a:gd name="T56" fmla="*/ 7 w 14"/>
              <a:gd name="T57" fmla="*/ 1 h 12"/>
              <a:gd name="T58" fmla="*/ 6 w 14"/>
              <a:gd name="T59" fmla="*/ 1 h 12"/>
              <a:gd name="T60" fmla="*/ 5 w 14"/>
              <a:gd name="T61" fmla="*/ 1 h 12"/>
              <a:gd name="T62" fmla="*/ 4 w 14"/>
              <a:gd name="T63" fmla="*/ 1 h 12"/>
              <a:gd name="T64" fmla="*/ 3 w 14"/>
              <a:gd name="T65" fmla="*/ 1 h 12"/>
              <a:gd name="T66" fmla="*/ 2 w 14"/>
              <a:gd name="T67" fmla="*/ 1 h 12"/>
              <a:gd name="T68" fmla="*/ 1 w 14"/>
              <a:gd name="T69" fmla="*/ 2 h 12"/>
              <a:gd name="T70" fmla="*/ 1 w 14"/>
              <a:gd name="T71" fmla="*/ 3 h 12"/>
              <a:gd name="T72" fmla="*/ 0 w 14"/>
              <a:gd name="T73" fmla="*/ 3 h 12"/>
              <a:gd name="T74" fmla="*/ 0 w 14"/>
              <a:gd name="T75" fmla="*/ 5 h 12"/>
              <a:gd name="T76" fmla="*/ 1 w 14"/>
              <a:gd name="T77" fmla="*/ 5 h 12"/>
              <a:gd name="T78" fmla="*/ 1 w 14"/>
              <a:gd name="T79" fmla="*/ 6 h 12"/>
              <a:gd name="T80" fmla="*/ 1 w 14"/>
              <a:gd name="T81" fmla="*/ 7 h 12"/>
              <a:gd name="T82" fmla="*/ 1 w 14"/>
              <a:gd name="T83" fmla="*/ 7 h 12"/>
              <a:gd name="T84" fmla="*/ 2 w 14"/>
              <a:gd name="T85" fmla="*/ 7 h 12"/>
              <a:gd name="T86" fmla="*/ 2 w 14"/>
              <a:gd name="T87" fmla="*/ 8 h 12"/>
              <a:gd name="T88" fmla="*/ 2 w 14"/>
              <a:gd name="T89" fmla="*/ 8 h 12"/>
              <a:gd name="T90" fmla="*/ 3 w 14"/>
              <a:gd name="T91" fmla="*/ 9 h 12"/>
              <a:gd name="T92" fmla="*/ 3 w 14"/>
              <a:gd name="T93" fmla="*/ 11 h 12"/>
              <a:gd name="T94" fmla="*/ 3 w 14"/>
              <a:gd name="T95" fmla="*/ 10 h 12"/>
              <a:gd name="T96" fmla="*/ 4 w 14"/>
              <a:gd name="T97" fmla="*/ 11 h 12"/>
              <a:gd name="T98" fmla="*/ 5 w 14"/>
              <a:gd name="T99" fmla="*/ 12 h 12"/>
              <a:gd name="T100" fmla="*/ 6 w 14"/>
              <a:gd name="T101" fmla="*/ 12 h 12"/>
              <a:gd name="T102" fmla="*/ 6 w 14"/>
              <a:gd name="T10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
                <a:moveTo>
                  <a:pt x="6" y="12"/>
                </a:moveTo>
                <a:cubicBezTo>
                  <a:pt x="6" y="12"/>
                  <a:pt x="6" y="12"/>
                  <a:pt x="6" y="12"/>
                </a:cubicBezTo>
                <a:cubicBezTo>
                  <a:pt x="7" y="12"/>
                  <a:pt x="7" y="11"/>
                  <a:pt x="7" y="11"/>
                </a:cubicBezTo>
                <a:cubicBezTo>
                  <a:pt x="7" y="11"/>
                  <a:pt x="8" y="11"/>
                  <a:pt x="8" y="11"/>
                </a:cubicBezTo>
                <a:cubicBezTo>
                  <a:pt x="8" y="11"/>
                  <a:pt x="8" y="11"/>
                  <a:pt x="8" y="11"/>
                </a:cubicBezTo>
                <a:cubicBezTo>
                  <a:pt x="8" y="10"/>
                  <a:pt x="8" y="10"/>
                  <a:pt x="9" y="10"/>
                </a:cubicBezTo>
                <a:cubicBezTo>
                  <a:pt x="9" y="10"/>
                  <a:pt x="10" y="10"/>
                  <a:pt x="10" y="10"/>
                </a:cubicBezTo>
                <a:cubicBezTo>
                  <a:pt x="10" y="10"/>
                  <a:pt x="10" y="9"/>
                  <a:pt x="10" y="9"/>
                </a:cubicBezTo>
                <a:cubicBezTo>
                  <a:pt x="10" y="9"/>
                  <a:pt x="10" y="8"/>
                  <a:pt x="10" y="8"/>
                </a:cubicBezTo>
                <a:cubicBezTo>
                  <a:pt x="10" y="8"/>
                  <a:pt x="11" y="8"/>
                  <a:pt x="11" y="8"/>
                </a:cubicBezTo>
                <a:cubicBezTo>
                  <a:pt x="11" y="8"/>
                  <a:pt x="11" y="7"/>
                  <a:pt x="11" y="7"/>
                </a:cubicBezTo>
                <a:cubicBezTo>
                  <a:pt x="12" y="7"/>
                  <a:pt x="12" y="7"/>
                  <a:pt x="12" y="7"/>
                </a:cubicBezTo>
                <a:cubicBezTo>
                  <a:pt x="12" y="7"/>
                  <a:pt x="12" y="6"/>
                  <a:pt x="13" y="6"/>
                </a:cubicBezTo>
                <a:cubicBezTo>
                  <a:pt x="13" y="6"/>
                  <a:pt x="13" y="7"/>
                  <a:pt x="13" y="7"/>
                </a:cubicBezTo>
                <a:cubicBezTo>
                  <a:pt x="13" y="7"/>
                  <a:pt x="13" y="6"/>
                  <a:pt x="14" y="6"/>
                </a:cubicBezTo>
                <a:cubicBezTo>
                  <a:pt x="14" y="6"/>
                  <a:pt x="14" y="5"/>
                  <a:pt x="14" y="5"/>
                </a:cubicBezTo>
                <a:cubicBezTo>
                  <a:pt x="13" y="4"/>
                  <a:pt x="13" y="4"/>
                  <a:pt x="13" y="4"/>
                </a:cubicBezTo>
                <a:cubicBezTo>
                  <a:pt x="13" y="3"/>
                  <a:pt x="14" y="3"/>
                  <a:pt x="14" y="3"/>
                </a:cubicBezTo>
                <a:cubicBezTo>
                  <a:pt x="13" y="2"/>
                  <a:pt x="13" y="3"/>
                  <a:pt x="13" y="2"/>
                </a:cubicBezTo>
                <a:cubicBezTo>
                  <a:pt x="13" y="2"/>
                  <a:pt x="13" y="2"/>
                  <a:pt x="13" y="2"/>
                </a:cubicBezTo>
                <a:cubicBezTo>
                  <a:pt x="13" y="1"/>
                  <a:pt x="13" y="1"/>
                  <a:pt x="12" y="1"/>
                </a:cubicBezTo>
                <a:cubicBezTo>
                  <a:pt x="12" y="1"/>
                  <a:pt x="12" y="1"/>
                  <a:pt x="12" y="1"/>
                </a:cubicBezTo>
                <a:cubicBezTo>
                  <a:pt x="12" y="1"/>
                  <a:pt x="12" y="1"/>
                  <a:pt x="11" y="1"/>
                </a:cubicBezTo>
                <a:cubicBezTo>
                  <a:pt x="11" y="0"/>
                  <a:pt x="10" y="0"/>
                  <a:pt x="10" y="0"/>
                </a:cubicBezTo>
                <a:cubicBezTo>
                  <a:pt x="10" y="0"/>
                  <a:pt x="10" y="1"/>
                  <a:pt x="10" y="1"/>
                </a:cubicBezTo>
                <a:cubicBezTo>
                  <a:pt x="9" y="1"/>
                  <a:pt x="9" y="2"/>
                  <a:pt x="9" y="2"/>
                </a:cubicBezTo>
                <a:cubicBezTo>
                  <a:pt x="9" y="2"/>
                  <a:pt x="9" y="1"/>
                  <a:pt x="8" y="1"/>
                </a:cubicBezTo>
                <a:cubicBezTo>
                  <a:pt x="8" y="1"/>
                  <a:pt x="8" y="2"/>
                  <a:pt x="7" y="1"/>
                </a:cubicBezTo>
                <a:cubicBezTo>
                  <a:pt x="7" y="1"/>
                  <a:pt x="7" y="1"/>
                  <a:pt x="7" y="1"/>
                </a:cubicBezTo>
                <a:cubicBezTo>
                  <a:pt x="7" y="1"/>
                  <a:pt x="6" y="1"/>
                  <a:pt x="6" y="1"/>
                </a:cubicBezTo>
                <a:cubicBezTo>
                  <a:pt x="6" y="1"/>
                  <a:pt x="5" y="1"/>
                  <a:pt x="5" y="1"/>
                </a:cubicBezTo>
                <a:cubicBezTo>
                  <a:pt x="5" y="1"/>
                  <a:pt x="4" y="1"/>
                  <a:pt x="4" y="1"/>
                </a:cubicBezTo>
                <a:cubicBezTo>
                  <a:pt x="3" y="1"/>
                  <a:pt x="3" y="0"/>
                  <a:pt x="3" y="1"/>
                </a:cubicBezTo>
                <a:cubicBezTo>
                  <a:pt x="2" y="1"/>
                  <a:pt x="2" y="1"/>
                  <a:pt x="2" y="1"/>
                </a:cubicBezTo>
                <a:cubicBezTo>
                  <a:pt x="2" y="1"/>
                  <a:pt x="1" y="1"/>
                  <a:pt x="1" y="2"/>
                </a:cubicBezTo>
                <a:cubicBezTo>
                  <a:pt x="1" y="2"/>
                  <a:pt x="1" y="3"/>
                  <a:pt x="1" y="3"/>
                </a:cubicBezTo>
                <a:cubicBezTo>
                  <a:pt x="1" y="3"/>
                  <a:pt x="0" y="3"/>
                  <a:pt x="0" y="3"/>
                </a:cubicBezTo>
                <a:cubicBezTo>
                  <a:pt x="0" y="4"/>
                  <a:pt x="0" y="4"/>
                  <a:pt x="0" y="5"/>
                </a:cubicBezTo>
                <a:cubicBezTo>
                  <a:pt x="0" y="5"/>
                  <a:pt x="0" y="5"/>
                  <a:pt x="1" y="5"/>
                </a:cubicBezTo>
                <a:cubicBezTo>
                  <a:pt x="1" y="6"/>
                  <a:pt x="1" y="6"/>
                  <a:pt x="1" y="6"/>
                </a:cubicBezTo>
                <a:cubicBezTo>
                  <a:pt x="2" y="6"/>
                  <a:pt x="1" y="7"/>
                  <a:pt x="1" y="7"/>
                </a:cubicBezTo>
                <a:cubicBezTo>
                  <a:pt x="1" y="7"/>
                  <a:pt x="1" y="7"/>
                  <a:pt x="1" y="7"/>
                </a:cubicBezTo>
                <a:cubicBezTo>
                  <a:pt x="1" y="7"/>
                  <a:pt x="2" y="7"/>
                  <a:pt x="2" y="7"/>
                </a:cubicBezTo>
                <a:cubicBezTo>
                  <a:pt x="2" y="8"/>
                  <a:pt x="2" y="8"/>
                  <a:pt x="2" y="8"/>
                </a:cubicBezTo>
                <a:cubicBezTo>
                  <a:pt x="2" y="8"/>
                  <a:pt x="2" y="8"/>
                  <a:pt x="2" y="8"/>
                </a:cubicBezTo>
                <a:cubicBezTo>
                  <a:pt x="3" y="9"/>
                  <a:pt x="3" y="9"/>
                  <a:pt x="3" y="9"/>
                </a:cubicBezTo>
                <a:cubicBezTo>
                  <a:pt x="3" y="10"/>
                  <a:pt x="2" y="10"/>
                  <a:pt x="3" y="11"/>
                </a:cubicBezTo>
                <a:cubicBezTo>
                  <a:pt x="3" y="11"/>
                  <a:pt x="3" y="10"/>
                  <a:pt x="3" y="10"/>
                </a:cubicBezTo>
                <a:cubicBezTo>
                  <a:pt x="4" y="10"/>
                  <a:pt x="4" y="11"/>
                  <a:pt x="4" y="11"/>
                </a:cubicBezTo>
                <a:cubicBezTo>
                  <a:pt x="4" y="11"/>
                  <a:pt x="4" y="12"/>
                  <a:pt x="5" y="12"/>
                </a:cubicBezTo>
                <a:cubicBezTo>
                  <a:pt x="5" y="12"/>
                  <a:pt x="5" y="12"/>
                  <a:pt x="6" y="12"/>
                </a:cubicBezTo>
                <a:cubicBezTo>
                  <a:pt x="6" y="12"/>
                  <a:pt x="6" y="12"/>
                  <a:pt x="6" y="1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6" name="Freeform 44"/>
          <p:cNvSpPr>
            <a:spLocks/>
          </p:cNvSpPr>
          <p:nvPr/>
        </p:nvSpPr>
        <p:spPr bwMode="auto">
          <a:xfrm>
            <a:off x="2610921" y="1781654"/>
            <a:ext cx="198334" cy="77241"/>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7" name="Freeform 45"/>
          <p:cNvSpPr>
            <a:spLocks/>
          </p:cNvSpPr>
          <p:nvPr/>
        </p:nvSpPr>
        <p:spPr bwMode="auto">
          <a:xfrm>
            <a:off x="2635421" y="1805508"/>
            <a:ext cx="23333" cy="14767"/>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8" name="Freeform 46"/>
          <p:cNvSpPr>
            <a:spLocks/>
          </p:cNvSpPr>
          <p:nvPr/>
        </p:nvSpPr>
        <p:spPr bwMode="auto">
          <a:xfrm>
            <a:off x="2476754" y="1974756"/>
            <a:ext cx="54834" cy="38620"/>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9" name="Freeform 47"/>
          <p:cNvSpPr>
            <a:spLocks/>
          </p:cNvSpPr>
          <p:nvPr/>
        </p:nvSpPr>
        <p:spPr bwMode="auto">
          <a:xfrm>
            <a:off x="2564254" y="2045181"/>
            <a:ext cx="63000" cy="69290"/>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0" name="Freeform 48"/>
          <p:cNvSpPr>
            <a:spLocks/>
          </p:cNvSpPr>
          <p:nvPr/>
        </p:nvSpPr>
        <p:spPr bwMode="auto">
          <a:xfrm>
            <a:off x="2610921" y="2114471"/>
            <a:ext cx="816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1" name="Freeform 49"/>
          <p:cNvSpPr>
            <a:spLocks/>
          </p:cNvSpPr>
          <p:nvPr/>
        </p:nvSpPr>
        <p:spPr bwMode="auto">
          <a:xfrm>
            <a:off x="2888589" y="25392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2" name="Freeform 50"/>
          <p:cNvSpPr>
            <a:spLocks/>
          </p:cNvSpPr>
          <p:nvPr/>
        </p:nvSpPr>
        <p:spPr bwMode="auto">
          <a:xfrm>
            <a:off x="2888589" y="2516577"/>
            <a:ext cx="254334" cy="286245"/>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solidFill>
            <a:schemeClr val="accent1"/>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3" name="Freeform 51"/>
          <p:cNvSpPr>
            <a:spLocks/>
          </p:cNvSpPr>
          <p:nvPr/>
        </p:nvSpPr>
        <p:spPr bwMode="auto">
          <a:xfrm>
            <a:off x="5118097" y="1874797"/>
            <a:ext cx="214667" cy="138579"/>
          </a:xfrm>
          <a:custGeom>
            <a:avLst/>
            <a:gdLst>
              <a:gd name="T0" fmla="*/ 23 w 27"/>
              <a:gd name="T1" fmla="*/ 2 h 18"/>
              <a:gd name="T2" fmla="*/ 22 w 27"/>
              <a:gd name="T3" fmla="*/ 0 h 18"/>
              <a:gd name="T4" fmla="*/ 22 w 27"/>
              <a:gd name="T5" fmla="*/ 0 h 18"/>
              <a:gd name="T6" fmla="*/ 21 w 27"/>
              <a:gd name="T7" fmla="*/ 1 h 18"/>
              <a:gd name="T8" fmla="*/ 18 w 27"/>
              <a:gd name="T9" fmla="*/ 2 h 18"/>
              <a:gd name="T10" fmla="*/ 16 w 27"/>
              <a:gd name="T11" fmla="*/ 2 h 18"/>
              <a:gd name="T12" fmla="*/ 13 w 27"/>
              <a:gd name="T13" fmla="*/ 3 h 18"/>
              <a:gd name="T14" fmla="*/ 11 w 27"/>
              <a:gd name="T15" fmla="*/ 4 h 18"/>
              <a:gd name="T16" fmla="*/ 11 w 27"/>
              <a:gd name="T17" fmla="*/ 5 h 18"/>
              <a:gd name="T18" fmla="*/ 10 w 27"/>
              <a:gd name="T19" fmla="*/ 7 h 18"/>
              <a:gd name="T20" fmla="*/ 9 w 27"/>
              <a:gd name="T21" fmla="*/ 8 h 18"/>
              <a:gd name="T22" fmla="*/ 8 w 27"/>
              <a:gd name="T23" fmla="*/ 9 h 18"/>
              <a:gd name="T24" fmla="*/ 8 w 27"/>
              <a:gd name="T25" fmla="*/ 9 h 18"/>
              <a:gd name="T26" fmla="*/ 7 w 27"/>
              <a:gd name="T27" fmla="*/ 7 h 18"/>
              <a:gd name="T28" fmla="*/ 6 w 27"/>
              <a:gd name="T29" fmla="*/ 6 h 18"/>
              <a:gd name="T30" fmla="*/ 5 w 27"/>
              <a:gd name="T31" fmla="*/ 6 h 18"/>
              <a:gd name="T32" fmla="*/ 4 w 27"/>
              <a:gd name="T33" fmla="*/ 5 h 18"/>
              <a:gd name="T34" fmla="*/ 2 w 27"/>
              <a:gd name="T35" fmla="*/ 5 h 18"/>
              <a:gd name="T36" fmla="*/ 0 w 27"/>
              <a:gd name="T37" fmla="*/ 5 h 18"/>
              <a:gd name="T38" fmla="*/ 0 w 27"/>
              <a:gd name="T39" fmla="*/ 5 h 18"/>
              <a:gd name="T40" fmla="*/ 0 w 27"/>
              <a:gd name="T41" fmla="*/ 6 h 18"/>
              <a:gd name="T42" fmla="*/ 1 w 27"/>
              <a:gd name="T43" fmla="*/ 6 h 18"/>
              <a:gd name="T44" fmla="*/ 2 w 27"/>
              <a:gd name="T45" fmla="*/ 8 h 18"/>
              <a:gd name="T46" fmla="*/ 2 w 27"/>
              <a:gd name="T47" fmla="*/ 8 h 18"/>
              <a:gd name="T48" fmla="*/ 1 w 27"/>
              <a:gd name="T49" fmla="*/ 9 h 18"/>
              <a:gd name="T50" fmla="*/ 1 w 27"/>
              <a:gd name="T51" fmla="*/ 10 h 18"/>
              <a:gd name="T52" fmla="*/ 1 w 27"/>
              <a:gd name="T53" fmla="*/ 11 h 18"/>
              <a:gd name="T54" fmla="*/ 2 w 27"/>
              <a:gd name="T55" fmla="*/ 12 h 18"/>
              <a:gd name="T56" fmla="*/ 2 w 27"/>
              <a:gd name="T57" fmla="*/ 13 h 18"/>
              <a:gd name="T58" fmla="*/ 2 w 27"/>
              <a:gd name="T59" fmla="*/ 15 h 18"/>
              <a:gd name="T60" fmla="*/ 3 w 27"/>
              <a:gd name="T61" fmla="*/ 16 h 18"/>
              <a:gd name="T62" fmla="*/ 2 w 27"/>
              <a:gd name="T63" fmla="*/ 17 h 18"/>
              <a:gd name="T64" fmla="*/ 3 w 27"/>
              <a:gd name="T65" fmla="*/ 18 h 18"/>
              <a:gd name="T66" fmla="*/ 4 w 27"/>
              <a:gd name="T67" fmla="*/ 18 h 18"/>
              <a:gd name="T68" fmla="*/ 6 w 27"/>
              <a:gd name="T69" fmla="*/ 18 h 18"/>
              <a:gd name="T70" fmla="*/ 7 w 27"/>
              <a:gd name="T71" fmla="*/ 18 h 18"/>
              <a:gd name="T72" fmla="*/ 8 w 27"/>
              <a:gd name="T73" fmla="*/ 17 h 18"/>
              <a:gd name="T74" fmla="*/ 9 w 27"/>
              <a:gd name="T75" fmla="*/ 16 h 18"/>
              <a:gd name="T76" fmla="*/ 11 w 27"/>
              <a:gd name="T77" fmla="*/ 16 h 18"/>
              <a:gd name="T78" fmla="*/ 12 w 27"/>
              <a:gd name="T79" fmla="*/ 16 h 18"/>
              <a:gd name="T80" fmla="*/ 13 w 27"/>
              <a:gd name="T81" fmla="*/ 15 h 18"/>
              <a:gd name="T82" fmla="*/ 14 w 27"/>
              <a:gd name="T83" fmla="*/ 15 h 18"/>
              <a:gd name="T84" fmla="*/ 15 w 27"/>
              <a:gd name="T85" fmla="*/ 15 h 18"/>
              <a:gd name="T86" fmla="*/ 15 w 27"/>
              <a:gd name="T87" fmla="*/ 15 h 18"/>
              <a:gd name="T88" fmla="*/ 17 w 27"/>
              <a:gd name="T89" fmla="*/ 14 h 18"/>
              <a:gd name="T90" fmla="*/ 17 w 27"/>
              <a:gd name="T91" fmla="*/ 13 h 18"/>
              <a:gd name="T92" fmla="*/ 18 w 27"/>
              <a:gd name="T93" fmla="*/ 13 h 18"/>
              <a:gd name="T94" fmla="*/ 19 w 27"/>
              <a:gd name="T95" fmla="*/ 12 h 18"/>
              <a:gd name="T96" fmla="*/ 21 w 27"/>
              <a:gd name="T97" fmla="*/ 12 h 18"/>
              <a:gd name="T98" fmla="*/ 22 w 27"/>
              <a:gd name="T99" fmla="*/ 11 h 18"/>
              <a:gd name="T100" fmla="*/ 24 w 27"/>
              <a:gd name="T101" fmla="*/ 11 h 18"/>
              <a:gd name="T102" fmla="*/ 25 w 27"/>
              <a:gd name="T103" fmla="*/ 10 h 18"/>
              <a:gd name="T104" fmla="*/ 25 w 27"/>
              <a:gd name="T105" fmla="*/ 10 h 18"/>
              <a:gd name="T106" fmla="*/ 25 w 27"/>
              <a:gd name="T107" fmla="*/ 8 h 18"/>
              <a:gd name="T108" fmla="*/ 26 w 27"/>
              <a:gd name="T109" fmla="*/ 7 h 18"/>
              <a:gd name="T110" fmla="*/ 26 w 27"/>
              <a:gd name="T111" fmla="*/ 7 h 18"/>
              <a:gd name="T112" fmla="*/ 26 w 27"/>
              <a:gd name="T113" fmla="*/ 7 h 18"/>
              <a:gd name="T114" fmla="*/ 27 w 27"/>
              <a:gd name="T115" fmla="*/ 7 h 18"/>
              <a:gd name="T116" fmla="*/ 24 w 27"/>
              <a:gd name="T117" fmla="*/ 4 h 18"/>
              <a:gd name="T118" fmla="*/ 23 w 27"/>
              <a:gd name="T1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18">
                <a:moveTo>
                  <a:pt x="23" y="2"/>
                </a:moveTo>
                <a:cubicBezTo>
                  <a:pt x="23" y="1"/>
                  <a:pt x="22" y="1"/>
                  <a:pt x="22" y="0"/>
                </a:cubicBezTo>
                <a:cubicBezTo>
                  <a:pt x="22" y="0"/>
                  <a:pt x="22" y="0"/>
                  <a:pt x="22" y="0"/>
                </a:cubicBezTo>
                <a:cubicBezTo>
                  <a:pt x="21" y="1"/>
                  <a:pt x="21" y="1"/>
                  <a:pt x="21" y="1"/>
                </a:cubicBezTo>
                <a:cubicBezTo>
                  <a:pt x="20" y="1"/>
                  <a:pt x="19" y="1"/>
                  <a:pt x="18" y="2"/>
                </a:cubicBezTo>
                <a:cubicBezTo>
                  <a:pt x="17" y="2"/>
                  <a:pt x="17" y="2"/>
                  <a:pt x="16" y="2"/>
                </a:cubicBezTo>
                <a:cubicBezTo>
                  <a:pt x="15" y="3"/>
                  <a:pt x="14" y="3"/>
                  <a:pt x="13" y="3"/>
                </a:cubicBezTo>
                <a:cubicBezTo>
                  <a:pt x="12" y="4"/>
                  <a:pt x="12" y="3"/>
                  <a:pt x="11" y="4"/>
                </a:cubicBezTo>
                <a:cubicBezTo>
                  <a:pt x="11" y="4"/>
                  <a:pt x="11" y="5"/>
                  <a:pt x="11" y="5"/>
                </a:cubicBezTo>
                <a:cubicBezTo>
                  <a:pt x="10" y="6"/>
                  <a:pt x="10" y="6"/>
                  <a:pt x="10" y="7"/>
                </a:cubicBezTo>
                <a:cubicBezTo>
                  <a:pt x="10" y="7"/>
                  <a:pt x="10" y="8"/>
                  <a:pt x="9" y="8"/>
                </a:cubicBezTo>
                <a:cubicBezTo>
                  <a:pt x="9" y="9"/>
                  <a:pt x="9" y="9"/>
                  <a:pt x="8" y="9"/>
                </a:cubicBezTo>
                <a:cubicBezTo>
                  <a:pt x="8" y="9"/>
                  <a:pt x="8" y="9"/>
                  <a:pt x="8" y="9"/>
                </a:cubicBezTo>
                <a:cubicBezTo>
                  <a:pt x="8" y="8"/>
                  <a:pt x="8" y="8"/>
                  <a:pt x="7" y="7"/>
                </a:cubicBezTo>
                <a:cubicBezTo>
                  <a:pt x="7" y="7"/>
                  <a:pt x="7" y="6"/>
                  <a:pt x="6" y="6"/>
                </a:cubicBezTo>
                <a:cubicBezTo>
                  <a:pt x="6" y="6"/>
                  <a:pt x="6" y="6"/>
                  <a:pt x="5" y="6"/>
                </a:cubicBezTo>
                <a:cubicBezTo>
                  <a:pt x="5" y="6"/>
                  <a:pt x="5" y="5"/>
                  <a:pt x="4" y="5"/>
                </a:cubicBezTo>
                <a:cubicBezTo>
                  <a:pt x="4" y="5"/>
                  <a:pt x="3" y="5"/>
                  <a:pt x="2" y="5"/>
                </a:cubicBezTo>
                <a:cubicBezTo>
                  <a:pt x="1" y="5"/>
                  <a:pt x="1" y="5"/>
                  <a:pt x="0" y="5"/>
                </a:cubicBezTo>
                <a:cubicBezTo>
                  <a:pt x="0" y="5"/>
                  <a:pt x="0" y="5"/>
                  <a:pt x="0" y="5"/>
                </a:cubicBezTo>
                <a:cubicBezTo>
                  <a:pt x="0" y="6"/>
                  <a:pt x="0" y="6"/>
                  <a:pt x="0" y="6"/>
                </a:cubicBezTo>
                <a:cubicBezTo>
                  <a:pt x="0" y="6"/>
                  <a:pt x="1" y="6"/>
                  <a:pt x="1" y="6"/>
                </a:cubicBezTo>
                <a:cubicBezTo>
                  <a:pt x="1" y="7"/>
                  <a:pt x="1" y="7"/>
                  <a:pt x="2" y="8"/>
                </a:cubicBezTo>
                <a:cubicBezTo>
                  <a:pt x="2" y="8"/>
                  <a:pt x="2" y="8"/>
                  <a:pt x="2" y="8"/>
                </a:cubicBezTo>
                <a:cubicBezTo>
                  <a:pt x="1" y="9"/>
                  <a:pt x="1" y="9"/>
                  <a:pt x="1" y="9"/>
                </a:cubicBezTo>
                <a:cubicBezTo>
                  <a:pt x="0" y="9"/>
                  <a:pt x="0" y="10"/>
                  <a:pt x="1" y="10"/>
                </a:cubicBezTo>
                <a:cubicBezTo>
                  <a:pt x="1" y="11"/>
                  <a:pt x="1" y="11"/>
                  <a:pt x="1" y="11"/>
                </a:cubicBezTo>
                <a:cubicBezTo>
                  <a:pt x="1" y="12"/>
                  <a:pt x="1" y="12"/>
                  <a:pt x="2" y="12"/>
                </a:cubicBezTo>
                <a:cubicBezTo>
                  <a:pt x="2" y="13"/>
                  <a:pt x="2" y="13"/>
                  <a:pt x="2" y="13"/>
                </a:cubicBezTo>
                <a:cubicBezTo>
                  <a:pt x="2" y="14"/>
                  <a:pt x="2" y="14"/>
                  <a:pt x="2" y="15"/>
                </a:cubicBezTo>
                <a:cubicBezTo>
                  <a:pt x="2" y="15"/>
                  <a:pt x="3" y="15"/>
                  <a:pt x="3" y="16"/>
                </a:cubicBezTo>
                <a:cubicBezTo>
                  <a:pt x="3" y="16"/>
                  <a:pt x="2" y="17"/>
                  <a:pt x="2" y="17"/>
                </a:cubicBezTo>
                <a:cubicBezTo>
                  <a:pt x="3" y="18"/>
                  <a:pt x="3" y="18"/>
                  <a:pt x="3" y="18"/>
                </a:cubicBezTo>
                <a:cubicBezTo>
                  <a:pt x="4" y="18"/>
                  <a:pt x="4" y="18"/>
                  <a:pt x="4" y="18"/>
                </a:cubicBezTo>
                <a:cubicBezTo>
                  <a:pt x="5" y="18"/>
                  <a:pt x="5" y="18"/>
                  <a:pt x="6" y="18"/>
                </a:cubicBezTo>
                <a:cubicBezTo>
                  <a:pt x="6" y="18"/>
                  <a:pt x="6" y="18"/>
                  <a:pt x="7" y="18"/>
                </a:cubicBezTo>
                <a:cubicBezTo>
                  <a:pt x="8" y="17"/>
                  <a:pt x="8" y="17"/>
                  <a:pt x="8" y="17"/>
                </a:cubicBezTo>
                <a:cubicBezTo>
                  <a:pt x="9" y="17"/>
                  <a:pt x="9" y="17"/>
                  <a:pt x="9" y="16"/>
                </a:cubicBezTo>
                <a:cubicBezTo>
                  <a:pt x="10" y="16"/>
                  <a:pt x="10" y="16"/>
                  <a:pt x="11" y="16"/>
                </a:cubicBezTo>
                <a:cubicBezTo>
                  <a:pt x="11" y="16"/>
                  <a:pt x="11" y="16"/>
                  <a:pt x="12" y="16"/>
                </a:cubicBezTo>
                <a:cubicBezTo>
                  <a:pt x="12" y="16"/>
                  <a:pt x="13" y="16"/>
                  <a:pt x="13" y="15"/>
                </a:cubicBezTo>
                <a:cubicBezTo>
                  <a:pt x="14" y="15"/>
                  <a:pt x="14" y="14"/>
                  <a:pt x="14" y="15"/>
                </a:cubicBezTo>
                <a:cubicBezTo>
                  <a:pt x="14" y="15"/>
                  <a:pt x="14" y="15"/>
                  <a:pt x="15" y="15"/>
                </a:cubicBezTo>
                <a:cubicBezTo>
                  <a:pt x="15" y="15"/>
                  <a:pt x="15" y="15"/>
                  <a:pt x="15" y="15"/>
                </a:cubicBezTo>
                <a:cubicBezTo>
                  <a:pt x="16" y="15"/>
                  <a:pt x="16" y="15"/>
                  <a:pt x="17" y="14"/>
                </a:cubicBezTo>
                <a:cubicBezTo>
                  <a:pt x="17" y="14"/>
                  <a:pt x="17" y="14"/>
                  <a:pt x="17" y="13"/>
                </a:cubicBezTo>
                <a:cubicBezTo>
                  <a:pt x="18" y="13"/>
                  <a:pt x="18" y="13"/>
                  <a:pt x="18" y="13"/>
                </a:cubicBezTo>
                <a:cubicBezTo>
                  <a:pt x="19" y="13"/>
                  <a:pt x="19" y="13"/>
                  <a:pt x="19" y="12"/>
                </a:cubicBezTo>
                <a:cubicBezTo>
                  <a:pt x="20" y="12"/>
                  <a:pt x="20" y="12"/>
                  <a:pt x="21" y="12"/>
                </a:cubicBezTo>
                <a:cubicBezTo>
                  <a:pt x="21" y="12"/>
                  <a:pt x="22" y="12"/>
                  <a:pt x="22" y="11"/>
                </a:cubicBezTo>
                <a:cubicBezTo>
                  <a:pt x="23" y="11"/>
                  <a:pt x="23" y="11"/>
                  <a:pt x="24" y="11"/>
                </a:cubicBezTo>
                <a:cubicBezTo>
                  <a:pt x="24" y="11"/>
                  <a:pt x="24" y="11"/>
                  <a:pt x="25" y="10"/>
                </a:cubicBezTo>
                <a:cubicBezTo>
                  <a:pt x="25" y="10"/>
                  <a:pt x="25" y="10"/>
                  <a:pt x="25" y="10"/>
                </a:cubicBezTo>
                <a:cubicBezTo>
                  <a:pt x="25" y="9"/>
                  <a:pt x="24" y="9"/>
                  <a:pt x="25" y="8"/>
                </a:cubicBezTo>
                <a:cubicBezTo>
                  <a:pt x="25" y="8"/>
                  <a:pt x="25" y="8"/>
                  <a:pt x="26" y="7"/>
                </a:cubicBezTo>
                <a:cubicBezTo>
                  <a:pt x="26" y="7"/>
                  <a:pt x="26" y="7"/>
                  <a:pt x="26" y="7"/>
                </a:cubicBezTo>
                <a:cubicBezTo>
                  <a:pt x="26" y="7"/>
                  <a:pt x="26" y="7"/>
                  <a:pt x="26" y="7"/>
                </a:cubicBezTo>
                <a:cubicBezTo>
                  <a:pt x="27" y="7"/>
                  <a:pt x="27" y="7"/>
                  <a:pt x="27" y="7"/>
                </a:cubicBezTo>
                <a:cubicBezTo>
                  <a:pt x="26" y="6"/>
                  <a:pt x="25" y="5"/>
                  <a:pt x="24" y="4"/>
                </a:cubicBezTo>
                <a:cubicBezTo>
                  <a:pt x="24" y="3"/>
                  <a:pt x="24" y="3"/>
                  <a:pt x="23"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4" name="Freeform 52"/>
          <p:cNvSpPr>
            <a:spLocks/>
          </p:cNvSpPr>
          <p:nvPr/>
        </p:nvSpPr>
        <p:spPr bwMode="auto">
          <a:xfrm>
            <a:off x="3928093" y="1921369"/>
            <a:ext cx="119000" cy="99959"/>
          </a:xfrm>
          <a:custGeom>
            <a:avLst/>
            <a:gdLst>
              <a:gd name="T0" fmla="*/ 14 w 15"/>
              <a:gd name="T1" fmla="*/ 10 h 13"/>
              <a:gd name="T2" fmla="*/ 13 w 15"/>
              <a:gd name="T3" fmla="*/ 10 h 13"/>
              <a:gd name="T4" fmla="*/ 13 w 15"/>
              <a:gd name="T5" fmla="*/ 9 h 13"/>
              <a:gd name="T6" fmla="*/ 13 w 15"/>
              <a:gd name="T7" fmla="*/ 8 h 13"/>
              <a:gd name="T8" fmla="*/ 13 w 15"/>
              <a:gd name="T9" fmla="*/ 7 h 13"/>
              <a:gd name="T10" fmla="*/ 13 w 15"/>
              <a:gd name="T11" fmla="*/ 6 h 13"/>
              <a:gd name="T12" fmla="*/ 12 w 15"/>
              <a:gd name="T13" fmla="*/ 5 h 13"/>
              <a:gd name="T14" fmla="*/ 11 w 15"/>
              <a:gd name="T15" fmla="*/ 4 h 13"/>
              <a:gd name="T16" fmla="*/ 11 w 15"/>
              <a:gd name="T17" fmla="*/ 4 h 13"/>
              <a:gd name="T18" fmla="*/ 10 w 15"/>
              <a:gd name="T19" fmla="*/ 3 h 13"/>
              <a:gd name="T20" fmla="*/ 10 w 15"/>
              <a:gd name="T21" fmla="*/ 2 h 13"/>
              <a:gd name="T22" fmla="*/ 9 w 15"/>
              <a:gd name="T23" fmla="*/ 2 h 13"/>
              <a:gd name="T24" fmla="*/ 8 w 15"/>
              <a:gd name="T25" fmla="*/ 2 h 13"/>
              <a:gd name="T26" fmla="*/ 8 w 15"/>
              <a:gd name="T27" fmla="*/ 1 h 13"/>
              <a:gd name="T28" fmla="*/ 7 w 15"/>
              <a:gd name="T29" fmla="*/ 1 h 13"/>
              <a:gd name="T30" fmla="*/ 6 w 15"/>
              <a:gd name="T31" fmla="*/ 0 h 13"/>
              <a:gd name="T32" fmla="*/ 5 w 15"/>
              <a:gd name="T33" fmla="*/ 1 h 13"/>
              <a:gd name="T34" fmla="*/ 4 w 15"/>
              <a:gd name="T35" fmla="*/ 1 h 13"/>
              <a:gd name="T36" fmla="*/ 3 w 15"/>
              <a:gd name="T37" fmla="*/ 1 h 13"/>
              <a:gd name="T38" fmla="*/ 2 w 15"/>
              <a:gd name="T39" fmla="*/ 2 h 13"/>
              <a:gd name="T40" fmla="*/ 2 w 15"/>
              <a:gd name="T41" fmla="*/ 2 h 13"/>
              <a:gd name="T42" fmla="*/ 2 w 15"/>
              <a:gd name="T43" fmla="*/ 3 h 13"/>
              <a:gd name="T44" fmla="*/ 1 w 15"/>
              <a:gd name="T45" fmla="*/ 4 h 13"/>
              <a:gd name="T46" fmla="*/ 0 w 15"/>
              <a:gd name="T47" fmla="*/ 5 h 13"/>
              <a:gd name="T48" fmla="*/ 0 w 15"/>
              <a:gd name="T49" fmla="*/ 7 h 13"/>
              <a:gd name="T50" fmla="*/ 1 w 15"/>
              <a:gd name="T51" fmla="*/ 8 h 13"/>
              <a:gd name="T52" fmla="*/ 1 w 15"/>
              <a:gd name="T53" fmla="*/ 9 h 13"/>
              <a:gd name="T54" fmla="*/ 3 w 15"/>
              <a:gd name="T55" fmla="*/ 9 h 13"/>
              <a:gd name="T56" fmla="*/ 4 w 15"/>
              <a:gd name="T57" fmla="*/ 9 h 13"/>
              <a:gd name="T58" fmla="*/ 5 w 15"/>
              <a:gd name="T59" fmla="*/ 9 h 13"/>
              <a:gd name="T60" fmla="*/ 6 w 15"/>
              <a:gd name="T61" fmla="*/ 9 h 13"/>
              <a:gd name="T62" fmla="*/ 7 w 15"/>
              <a:gd name="T63" fmla="*/ 9 h 13"/>
              <a:gd name="T64" fmla="*/ 8 w 15"/>
              <a:gd name="T65" fmla="*/ 9 h 13"/>
              <a:gd name="T66" fmla="*/ 9 w 15"/>
              <a:gd name="T67" fmla="*/ 10 h 13"/>
              <a:gd name="T68" fmla="*/ 8 w 15"/>
              <a:gd name="T69" fmla="*/ 10 h 13"/>
              <a:gd name="T70" fmla="*/ 7 w 15"/>
              <a:gd name="T71" fmla="*/ 10 h 13"/>
              <a:gd name="T72" fmla="*/ 6 w 15"/>
              <a:gd name="T73" fmla="*/ 10 h 13"/>
              <a:gd name="T74" fmla="*/ 6 w 15"/>
              <a:gd name="T75" fmla="*/ 10 h 13"/>
              <a:gd name="T76" fmla="*/ 5 w 15"/>
              <a:gd name="T77" fmla="*/ 10 h 13"/>
              <a:gd name="T78" fmla="*/ 4 w 15"/>
              <a:gd name="T79" fmla="*/ 10 h 13"/>
              <a:gd name="T80" fmla="*/ 4 w 15"/>
              <a:gd name="T81" fmla="*/ 10 h 13"/>
              <a:gd name="T82" fmla="*/ 3 w 15"/>
              <a:gd name="T83" fmla="*/ 10 h 13"/>
              <a:gd name="T84" fmla="*/ 2 w 15"/>
              <a:gd name="T85" fmla="*/ 10 h 13"/>
              <a:gd name="T86" fmla="*/ 1 w 15"/>
              <a:gd name="T87" fmla="*/ 11 h 13"/>
              <a:gd name="T88" fmla="*/ 1 w 15"/>
              <a:gd name="T89" fmla="*/ 12 h 13"/>
              <a:gd name="T90" fmla="*/ 1 w 15"/>
              <a:gd name="T91" fmla="*/ 13 h 13"/>
              <a:gd name="T92" fmla="*/ 1 w 15"/>
              <a:gd name="T93" fmla="*/ 13 h 13"/>
              <a:gd name="T94" fmla="*/ 3 w 15"/>
              <a:gd name="T95" fmla="*/ 13 h 13"/>
              <a:gd name="T96" fmla="*/ 4 w 15"/>
              <a:gd name="T97" fmla="*/ 13 h 13"/>
              <a:gd name="T98" fmla="*/ 5 w 15"/>
              <a:gd name="T99" fmla="*/ 12 h 13"/>
              <a:gd name="T100" fmla="*/ 5 w 15"/>
              <a:gd name="T101" fmla="*/ 12 h 13"/>
              <a:gd name="T102" fmla="*/ 7 w 15"/>
              <a:gd name="T103" fmla="*/ 12 h 13"/>
              <a:gd name="T104" fmla="*/ 9 w 15"/>
              <a:gd name="T105" fmla="*/ 12 h 13"/>
              <a:gd name="T106" fmla="*/ 9 w 15"/>
              <a:gd name="T107" fmla="*/ 12 h 13"/>
              <a:gd name="T108" fmla="*/ 10 w 15"/>
              <a:gd name="T109" fmla="*/ 12 h 13"/>
              <a:gd name="T110" fmla="*/ 11 w 15"/>
              <a:gd name="T111" fmla="*/ 13 h 13"/>
              <a:gd name="T112" fmla="*/ 12 w 15"/>
              <a:gd name="T113" fmla="*/ 13 h 13"/>
              <a:gd name="T114" fmla="*/ 13 w 15"/>
              <a:gd name="T115" fmla="*/ 13 h 13"/>
              <a:gd name="T116" fmla="*/ 14 w 15"/>
              <a:gd name="T117" fmla="*/ 13 h 13"/>
              <a:gd name="T118" fmla="*/ 15 w 15"/>
              <a:gd name="T119" fmla="*/ 12 h 13"/>
              <a:gd name="T120" fmla="*/ 15 w 15"/>
              <a:gd name="T121" fmla="*/ 11 h 13"/>
              <a:gd name="T122" fmla="*/ 14 w 15"/>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 h="13">
                <a:moveTo>
                  <a:pt x="14" y="10"/>
                </a:moveTo>
                <a:cubicBezTo>
                  <a:pt x="14" y="10"/>
                  <a:pt x="14" y="10"/>
                  <a:pt x="13" y="10"/>
                </a:cubicBezTo>
                <a:cubicBezTo>
                  <a:pt x="13" y="9"/>
                  <a:pt x="13" y="9"/>
                  <a:pt x="13" y="9"/>
                </a:cubicBezTo>
                <a:cubicBezTo>
                  <a:pt x="13" y="8"/>
                  <a:pt x="13" y="8"/>
                  <a:pt x="13" y="8"/>
                </a:cubicBezTo>
                <a:cubicBezTo>
                  <a:pt x="13" y="7"/>
                  <a:pt x="13" y="7"/>
                  <a:pt x="13" y="7"/>
                </a:cubicBezTo>
                <a:cubicBezTo>
                  <a:pt x="13" y="6"/>
                  <a:pt x="13" y="6"/>
                  <a:pt x="13" y="6"/>
                </a:cubicBezTo>
                <a:cubicBezTo>
                  <a:pt x="12" y="6"/>
                  <a:pt x="12" y="5"/>
                  <a:pt x="12" y="5"/>
                </a:cubicBezTo>
                <a:cubicBezTo>
                  <a:pt x="12" y="5"/>
                  <a:pt x="11" y="5"/>
                  <a:pt x="11" y="4"/>
                </a:cubicBezTo>
                <a:cubicBezTo>
                  <a:pt x="11" y="4"/>
                  <a:pt x="11" y="4"/>
                  <a:pt x="11" y="4"/>
                </a:cubicBezTo>
                <a:cubicBezTo>
                  <a:pt x="11" y="3"/>
                  <a:pt x="10" y="4"/>
                  <a:pt x="10" y="3"/>
                </a:cubicBezTo>
                <a:cubicBezTo>
                  <a:pt x="10" y="3"/>
                  <a:pt x="10" y="3"/>
                  <a:pt x="10" y="2"/>
                </a:cubicBezTo>
                <a:cubicBezTo>
                  <a:pt x="10" y="2"/>
                  <a:pt x="10" y="2"/>
                  <a:pt x="9" y="2"/>
                </a:cubicBezTo>
                <a:cubicBezTo>
                  <a:pt x="9" y="2"/>
                  <a:pt x="9" y="2"/>
                  <a:pt x="8" y="2"/>
                </a:cubicBezTo>
                <a:cubicBezTo>
                  <a:pt x="8" y="1"/>
                  <a:pt x="8" y="1"/>
                  <a:pt x="8" y="1"/>
                </a:cubicBezTo>
                <a:cubicBezTo>
                  <a:pt x="8" y="0"/>
                  <a:pt x="7" y="1"/>
                  <a:pt x="7" y="1"/>
                </a:cubicBezTo>
                <a:cubicBezTo>
                  <a:pt x="6" y="0"/>
                  <a:pt x="6" y="0"/>
                  <a:pt x="6" y="0"/>
                </a:cubicBezTo>
                <a:cubicBezTo>
                  <a:pt x="5" y="0"/>
                  <a:pt x="5" y="0"/>
                  <a:pt x="5" y="1"/>
                </a:cubicBezTo>
                <a:cubicBezTo>
                  <a:pt x="5" y="1"/>
                  <a:pt x="4" y="1"/>
                  <a:pt x="4" y="1"/>
                </a:cubicBezTo>
                <a:cubicBezTo>
                  <a:pt x="4" y="1"/>
                  <a:pt x="3" y="1"/>
                  <a:pt x="3" y="1"/>
                </a:cubicBezTo>
                <a:cubicBezTo>
                  <a:pt x="3" y="1"/>
                  <a:pt x="3" y="1"/>
                  <a:pt x="2" y="2"/>
                </a:cubicBezTo>
                <a:cubicBezTo>
                  <a:pt x="2" y="2"/>
                  <a:pt x="2" y="2"/>
                  <a:pt x="2" y="2"/>
                </a:cubicBezTo>
                <a:cubicBezTo>
                  <a:pt x="2" y="2"/>
                  <a:pt x="3" y="3"/>
                  <a:pt x="2" y="3"/>
                </a:cubicBezTo>
                <a:cubicBezTo>
                  <a:pt x="2" y="4"/>
                  <a:pt x="2" y="4"/>
                  <a:pt x="1" y="4"/>
                </a:cubicBezTo>
                <a:cubicBezTo>
                  <a:pt x="1" y="5"/>
                  <a:pt x="0" y="5"/>
                  <a:pt x="0" y="5"/>
                </a:cubicBezTo>
                <a:cubicBezTo>
                  <a:pt x="0" y="6"/>
                  <a:pt x="0" y="6"/>
                  <a:pt x="0" y="7"/>
                </a:cubicBezTo>
                <a:cubicBezTo>
                  <a:pt x="1" y="7"/>
                  <a:pt x="1" y="7"/>
                  <a:pt x="1" y="8"/>
                </a:cubicBezTo>
                <a:cubicBezTo>
                  <a:pt x="2" y="8"/>
                  <a:pt x="1" y="9"/>
                  <a:pt x="1" y="9"/>
                </a:cubicBezTo>
                <a:cubicBezTo>
                  <a:pt x="2" y="9"/>
                  <a:pt x="2" y="9"/>
                  <a:pt x="3" y="9"/>
                </a:cubicBezTo>
                <a:cubicBezTo>
                  <a:pt x="3" y="9"/>
                  <a:pt x="4" y="9"/>
                  <a:pt x="4" y="9"/>
                </a:cubicBezTo>
                <a:cubicBezTo>
                  <a:pt x="5" y="9"/>
                  <a:pt x="5" y="9"/>
                  <a:pt x="5" y="9"/>
                </a:cubicBezTo>
                <a:cubicBezTo>
                  <a:pt x="6" y="8"/>
                  <a:pt x="6" y="8"/>
                  <a:pt x="6" y="9"/>
                </a:cubicBezTo>
                <a:cubicBezTo>
                  <a:pt x="7" y="9"/>
                  <a:pt x="7" y="9"/>
                  <a:pt x="7" y="9"/>
                </a:cubicBezTo>
                <a:cubicBezTo>
                  <a:pt x="8" y="9"/>
                  <a:pt x="8" y="9"/>
                  <a:pt x="8" y="9"/>
                </a:cubicBezTo>
                <a:cubicBezTo>
                  <a:pt x="9" y="9"/>
                  <a:pt x="9" y="9"/>
                  <a:pt x="9" y="10"/>
                </a:cubicBezTo>
                <a:cubicBezTo>
                  <a:pt x="9" y="10"/>
                  <a:pt x="8" y="10"/>
                  <a:pt x="8" y="10"/>
                </a:cubicBezTo>
                <a:cubicBezTo>
                  <a:pt x="8" y="10"/>
                  <a:pt x="7" y="10"/>
                  <a:pt x="7" y="10"/>
                </a:cubicBezTo>
                <a:cubicBezTo>
                  <a:pt x="7" y="10"/>
                  <a:pt x="7" y="10"/>
                  <a:pt x="6" y="10"/>
                </a:cubicBezTo>
                <a:cubicBezTo>
                  <a:pt x="6" y="9"/>
                  <a:pt x="6" y="9"/>
                  <a:pt x="6" y="10"/>
                </a:cubicBezTo>
                <a:cubicBezTo>
                  <a:pt x="5" y="10"/>
                  <a:pt x="5" y="10"/>
                  <a:pt x="5" y="10"/>
                </a:cubicBezTo>
                <a:cubicBezTo>
                  <a:pt x="5" y="10"/>
                  <a:pt x="5" y="10"/>
                  <a:pt x="4" y="10"/>
                </a:cubicBezTo>
                <a:cubicBezTo>
                  <a:pt x="4" y="10"/>
                  <a:pt x="4" y="10"/>
                  <a:pt x="4" y="10"/>
                </a:cubicBezTo>
                <a:cubicBezTo>
                  <a:pt x="4" y="11"/>
                  <a:pt x="3" y="10"/>
                  <a:pt x="3" y="10"/>
                </a:cubicBezTo>
                <a:cubicBezTo>
                  <a:pt x="3" y="10"/>
                  <a:pt x="3" y="10"/>
                  <a:pt x="2" y="10"/>
                </a:cubicBezTo>
                <a:cubicBezTo>
                  <a:pt x="1" y="11"/>
                  <a:pt x="1" y="11"/>
                  <a:pt x="1" y="11"/>
                </a:cubicBezTo>
                <a:cubicBezTo>
                  <a:pt x="1" y="11"/>
                  <a:pt x="1" y="11"/>
                  <a:pt x="1" y="12"/>
                </a:cubicBezTo>
                <a:cubicBezTo>
                  <a:pt x="1" y="12"/>
                  <a:pt x="1" y="12"/>
                  <a:pt x="1" y="13"/>
                </a:cubicBezTo>
                <a:cubicBezTo>
                  <a:pt x="1" y="13"/>
                  <a:pt x="1" y="13"/>
                  <a:pt x="1" y="13"/>
                </a:cubicBezTo>
                <a:cubicBezTo>
                  <a:pt x="2" y="13"/>
                  <a:pt x="2" y="13"/>
                  <a:pt x="3" y="13"/>
                </a:cubicBezTo>
                <a:cubicBezTo>
                  <a:pt x="3" y="13"/>
                  <a:pt x="3" y="13"/>
                  <a:pt x="4" y="13"/>
                </a:cubicBezTo>
                <a:cubicBezTo>
                  <a:pt x="4" y="13"/>
                  <a:pt x="4" y="12"/>
                  <a:pt x="5" y="12"/>
                </a:cubicBezTo>
                <a:cubicBezTo>
                  <a:pt x="5" y="12"/>
                  <a:pt x="5" y="12"/>
                  <a:pt x="5" y="12"/>
                </a:cubicBezTo>
                <a:cubicBezTo>
                  <a:pt x="6" y="12"/>
                  <a:pt x="7" y="12"/>
                  <a:pt x="7" y="12"/>
                </a:cubicBezTo>
                <a:cubicBezTo>
                  <a:pt x="8" y="12"/>
                  <a:pt x="8" y="12"/>
                  <a:pt x="9" y="12"/>
                </a:cubicBezTo>
                <a:cubicBezTo>
                  <a:pt x="9" y="12"/>
                  <a:pt x="9" y="12"/>
                  <a:pt x="9" y="12"/>
                </a:cubicBezTo>
                <a:cubicBezTo>
                  <a:pt x="9" y="12"/>
                  <a:pt x="9" y="12"/>
                  <a:pt x="10" y="12"/>
                </a:cubicBezTo>
                <a:cubicBezTo>
                  <a:pt x="10" y="12"/>
                  <a:pt x="10" y="12"/>
                  <a:pt x="11" y="13"/>
                </a:cubicBezTo>
                <a:cubicBezTo>
                  <a:pt x="11" y="13"/>
                  <a:pt x="12" y="13"/>
                  <a:pt x="12" y="13"/>
                </a:cubicBezTo>
                <a:cubicBezTo>
                  <a:pt x="13" y="13"/>
                  <a:pt x="13" y="12"/>
                  <a:pt x="13" y="13"/>
                </a:cubicBezTo>
                <a:cubicBezTo>
                  <a:pt x="14" y="13"/>
                  <a:pt x="14" y="13"/>
                  <a:pt x="14" y="13"/>
                </a:cubicBezTo>
                <a:cubicBezTo>
                  <a:pt x="14" y="13"/>
                  <a:pt x="14" y="13"/>
                  <a:pt x="15" y="12"/>
                </a:cubicBezTo>
                <a:cubicBezTo>
                  <a:pt x="15" y="12"/>
                  <a:pt x="15" y="12"/>
                  <a:pt x="15" y="11"/>
                </a:cubicBezTo>
                <a:cubicBezTo>
                  <a:pt x="15" y="11"/>
                  <a:pt x="15" y="11"/>
                  <a:pt x="14" y="1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5" name="Freeform 53"/>
          <p:cNvSpPr>
            <a:spLocks/>
          </p:cNvSpPr>
          <p:nvPr/>
        </p:nvSpPr>
        <p:spPr bwMode="auto">
          <a:xfrm>
            <a:off x="3936260" y="19906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6" name="Freeform 54"/>
          <p:cNvSpPr>
            <a:spLocks/>
          </p:cNvSpPr>
          <p:nvPr/>
        </p:nvSpPr>
        <p:spPr bwMode="auto">
          <a:xfrm>
            <a:off x="3944426" y="19361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7" name="Freeform 55"/>
          <p:cNvSpPr>
            <a:spLocks/>
          </p:cNvSpPr>
          <p:nvPr/>
        </p:nvSpPr>
        <p:spPr bwMode="auto">
          <a:xfrm>
            <a:off x="4324761" y="1982708"/>
            <a:ext cx="238001" cy="224907"/>
          </a:xfrm>
          <a:custGeom>
            <a:avLst/>
            <a:gdLst>
              <a:gd name="T0" fmla="*/ 29 w 30"/>
              <a:gd name="T1" fmla="*/ 5 h 29"/>
              <a:gd name="T2" fmla="*/ 28 w 30"/>
              <a:gd name="T3" fmla="*/ 3 h 29"/>
              <a:gd name="T4" fmla="*/ 29 w 30"/>
              <a:gd name="T5" fmla="*/ 2 h 29"/>
              <a:gd name="T6" fmla="*/ 28 w 30"/>
              <a:gd name="T7" fmla="*/ 1 h 29"/>
              <a:gd name="T8" fmla="*/ 27 w 30"/>
              <a:gd name="T9" fmla="*/ 1 h 29"/>
              <a:gd name="T10" fmla="*/ 26 w 30"/>
              <a:gd name="T11" fmla="*/ 2 h 29"/>
              <a:gd name="T12" fmla="*/ 24 w 30"/>
              <a:gd name="T13" fmla="*/ 3 h 29"/>
              <a:gd name="T14" fmla="*/ 22 w 30"/>
              <a:gd name="T15" fmla="*/ 2 h 29"/>
              <a:gd name="T16" fmla="*/ 20 w 30"/>
              <a:gd name="T17" fmla="*/ 2 h 29"/>
              <a:gd name="T18" fmla="*/ 18 w 30"/>
              <a:gd name="T19" fmla="*/ 3 h 29"/>
              <a:gd name="T20" fmla="*/ 16 w 30"/>
              <a:gd name="T21" fmla="*/ 4 h 29"/>
              <a:gd name="T22" fmla="*/ 14 w 30"/>
              <a:gd name="T23" fmla="*/ 2 h 29"/>
              <a:gd name="T24" fmla="*/ 12 w 30"/>
              <a:gd name="T25" fmla="*/ 3 h 29"/>
              <a:gd name="T26" fmla="*/ 10 w 30"/>
              <a:gd name="T27" fmla="*/ 2 h 29"/>
              <a:gd name="T28" fmla="*/ 8 w 30"/>
              <a:gd name="T29" fmla="*/ 1 h 29"/>
              <a:gd name="T30" fmla="*/ 7 w 30"/>
              <a:gd name="T31" fmla="*/ 1 h 29"/>
              <a:gd name="T32" fmla="*/ 5 w 30"/>
              <a:gd name="T33" fmla="*/ 1 h 29"/>
              <a:gd name="T34" fmla="*/ 4 w 30"/>
              <a:gd name="T35" fmla="*/ 3 h 29"/>
              <a:gd name="T36" fmla="*/ 2 w 30"/>
              <a:gd name="T37" fmla="*/ 5 h 29"/>
              <a:gd name="T38" fmla="*/ 2 w 30"/>
              <a:gd name="T39" fmla="*/ 6 h 29"/>
              <a:gd name="T40" fmla="*/ 2 w 30"/>
              <a:gd name="T41" fmla="*/ 9 h 29"/>
              <a:gd name="T42" fmla="*/ 2 w 30"/>
              <a:gd name="T43" fmla="*/ 11 h 29"/>
              <a:gd name="T44" fmla="*/ 2 w 30"/>
              <a:gd name="T45" fmla="*/ 12 h 29"/>
              <a:gd name="T46" fmla="*/ 1 w 30"/>
              <a:gd name="T47" fmla="*/ 14 h 29"/>
              <a:gd name="T48" fmla="*/ 0 w 30"/>
              <a:gd name="T49" fmla="*/ 15 h 29"/>
              <a:gd name="T50" fmla="*/ 0 w 30"/>
              <a:gd name="T51" fmla="*/ 19 h 29"/>
              <a:gd name="T52" fmla="*/ 0 w 30"/>
              <a:gd name="T53" fmla="*/ 22 h 29"/>
              <a:gd name="T54" fmla="*/ 2 w 30"/>
              <a:gd name="T55" fmla="*/ 22 h 29"/>
              <a:gd name="T56" fmla="*/ 4 w 30"/>
              <a:gd name="T57" fmla="*/ 22 h 29"/>
              <a:gd name="T58" fmla="*/ 5 w 30"/>
              <a:gd name="T59" fmla="*/ 23 h 29"/>
              <a:gd name="T60" fmla="*/ 6 w 30"/>
              <a:gd name="T61" fmla="*/ 24 h 29"/>
              <a:gd name="T62" fmla="*/ 7 w 30"/>
              <a:gd name="T63" fmla="*/ 26 h 29"/>
              <a:gd name="T64" fmla="*/ 8 w 30"/>
              <a:gd name="T65" fmla="*/ 28 h 29"/>
              <a:gd name="T66" fmla="*/ 9 w 30"/>
              <a:gd name="T67" fmla="*/ 28 h 29"/>
              <a:gd name="T68" fmla="*/ 12 w 30"/>
              <a:gd name="T69" fmla="*/ 27 h 29"/>
              <a:gd name="T70" fmla="*/ 14 w 30"/>
              <a:gd name="T71" fmla="*/ 27 h 29"/>
              <a:gd name="T72" fmla="*/ 15 w 30"/>
              <a:gd name="T73" fmla="*/ 26 h 29"/>
              <a:gd name="T74" fmla="*/ 15 w 30"/>
              <a:gd name="T75" fmla="*/ 25 h 29"/>
              <a:gd name="T76" fmla="*/ 16 w 30"/>
              <a:gd name="T77" fmla="*/ 23 h 29"/>
              <a:gd name="T78" fmla="*/ 17 w 30"/>
              <a:gd name="T79" fmla="*/ 22 h 29"/>
              <a:gd name="T80" fmla="*/ 19 w 30"/>
              <a:gd name="T81" fmla="*/ 20 h 29"/>
              <a:gd name="T82" fmla="*/ 20 w 30"/>
              <a:gd name="T83" fmla="*/ 20 h 29"/>
              <a:gd name="T84" fmla="*/ 22 w 30"/>
              <a:gd name="T85" fmla="*/ 21 h 29"/>
              <a:gd name="T86" fmla="*/ 23 w 30"/>
              <a:gd name="T87" fmla="*/ 19 h 29"/>
              <a:gd name="T88" fmla="*/ 23 w 30"/>
              <a:gd name="T89" fmla="*/ 18 h 29"/>
              <a:gd name="T90" fmla="*/ 24 w 30"/>
              <a:gd name="T91" fmla="*/ 16 h 29"/>
              <a:gd name="T92" fmla="*/ 25 w 30"/>
              <a:gd name="T93" fmla="*/ 14 h 29"/>
              <a:gd name="T94" fmla="*/ 26 w 30"/>
              <a:gd name="T95" fmla="*/ 13 h 29"/>
              <a:gd name="T96" fmla="*/ 26 w 30"/>
              <a:gd name="T97" fmla="*/ 11 h 29"/>
              <a:gd name="T98" fmla="*/ 27 w 30"/>
              <a:gd name="T99" fmla="*/ 10 h 29"/>
              <a:gd name="T100" fmla="*/ 28 w 30"/>
              <a:gd name="T101" fmla="*/ 8 h 29"/>
              <a:gd name="T102" fmla="*/ 30 w 30"/>
              <a:gd name="T103" fmla="*/ 7 h 29"/>
              <a:gd name="T104" fmla="*/ 29 w 30"/>
              <a:gd name="T10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29">
                <a:moveTo>
                  <a:pt x="29" y="5"/>
                </a:moveTo>
                <a:cubicBezTo>
                  <a:pt x="29" y="5"/>
                  <a:pt x="29" y="5"/>
                  <a:pt x="29" y="5"/>
                </a:cubicBezTo>
                <a:cubicBezTo>
                  <a:pt x="28" y="5"/>
                  <a:pt x="28" y="4"/>
                  <a:pt x="28" y="4"/>
                </a:cubicBezTo>
                <a:cubicBezTo>
                  <a:pt x="28" y="4"/>
                  <a:pt x="28" y="4"/>
                  <a:pt x="28" y="3"/>
                </a:cubicBezTo>
                <a:cubicBezTo>
                  <a:pt x="29" y="3"/>
                  <a:pt x="29" y="3"/>
                  <a:pt x="29" y="3"/>
                </a:cubicBezTo>
                <a:cubicBezTo>
                  <a:pt x="29" y="2"/>
                  <a:pt x="29" y="2"/>
                  <a:pt x="29" y="2"/>
                </a:cubicBezTo>
                <a:cubicBezTo>
                  <a:pt x="28" y="2"/>
                  <a:pt x="29" y="1"/>
                  <a:pt x="28" y="1"/>
                </a:cubicBezTo>
                <a:cubicBezTo>
                  <a:pt x="28" y="1"/>
                  <a:pt x="28" y="1"/>
                  <a:pt x="28" y="1"/>
                </a:cubicBezTo>
                <a:cubicBezTo>
                  <a:pt x="28" y="1"/>
                  <a:pt x="28" y="1"/>
                  <a:pt x="28" y="1"/>
                </a:cubicBezTo>
                <a:cubicBezTo>
                  <a:pt x="27" y="1"/>
                  <a:pt x="27" y="1"/>
                  <a:pt x="27" y="1"/>
                </a:cubicBezTo>
                <a:cubicBezTo>
                  <a:pt x="27" y="2"/>
                  <a:pt x="27" y="2"/>
                  <a:pt x="27" y="2"/>
                </a:cubicBezTo>
                <a:cubicBezTo>
                  <a:pt x="26" y="2"/>
                  <a:pt x="26" y="2"/>
                  <a:pt x="26" y="2"/>
                </a:cubicBezTo>
                <a:cubicBezTo>
                  <a:pt x="25" y="2"/>
                  <a:pt x="25" y="2"/>
                  <a:pt x="25" y="3"/>
                </a:cubicBezTo>
                <a:cubicBezTo>
                  <a:pt x="24" y="3"/>
                  <a:pt x="24" y="3"/>
                  <a:pt x="24" y="3"/>
                </a:cubicBezTo>
                <a:cubicBezTo>
                  <a:pt x="23" y="3"/>
                  <a:pt x="23" y="3"/>
                  <a:pt x="23" y="3"/>
                </a:cubicBezTo>
                <a:cubicBezTo>
                  <a:pt x="22" y="3"/>
                  <a:pt x="22" y="3"/>
                  <a:pt x="22" y="2"/>
                </a:cubicBezTo>
                <a:cubicBezTo>
                  <a:pt x="22" y="2"/>
                  <a:pt x="21" y="2"/>
                  <a:pt x="21" y="2"/>
                </a:cubicBezTo>
                <a:cubicBezTo>
                  <a:pt x="21" y="2"/>
                  <a:pt x="20" y="2"/>
                  <a:pt x="20" y="2"/>
                </a:cubicBezTo>
                <a:cubicBezTo>
                  <a:pt x="19" y="2"/>
                  <a:pt x="19" y="2"/>
                  <a:pt x="19" y="3"/>
                </a:cubicBezTo>
                <a:cubicBezTo>
                  <a:pt x="18" y="3"/>
                  <a:pt x="18" y="3"/>
                  <a:pt x="18" y="3"/>
                </a:cubicBezTo>
                <a:cubicBezTo>
                  <a:pt x="17" y="4"/>
                  <a:pt x="17" y="4"/>
                  <a:pt x="17" y="4"/>
                </a:cubicBezTo>
                <a:cubicBezTo>
                  <a:pt x="16" y="4"/>
                  <a:pt x="16" y="4"/>
                  <a:pt x="16" y="4"/>
                </a:cubicBezTo>
                <a:cubicBezTo>
                  <a:pt x="15" y="3"/>
                  <a:pt x="15" y="3"/>
                  <a:pt x="15" y="3"/>
                </a:cubicBezTo>
                <a:cubicBezTo>
                  <a:pt x="14" y="3"/>
                  <a:pt x="14" y="2"/>
                  <a:pt x="14" y="2"/>
                </a:cubicBezTo>
                <a:cubicBezTo>
                  <a:pt x="13" y="2"/>
                  <a:pt x="13" y="2"/>
                  <a:pt x="13" y="2"/>
                </a:cubicBezTo>
                <a:cubicBezTo>
                  <a:pt x="12" y="2"/>
                  <a:pt x="12" y="3"/>
                  <a:pt x="12" y="3"/>
                </a:cubicBezTo>
                <a:cubicBezTo>
                  <a:pt x="11" y="3"/>
                  <a:pt x="11" y="3"/>
                  <a:pt x="10" y="3"/>
                </a:cubicBezTo>
                <a:cubicBezTo>
                  <a:pt x="10" y="3"/>
                  <a:pt x="10" y="2"/>
                  <a:pt x="10" y="2"/>
                </a:cubicBezTo>
                <a:cubicBezTo>
                  <a:pt x="9" y="2"/>
                  <a:pt x="9" y="2"/>
                  <a:pt x="9" y="2"/>
                </a:cubicBezTo>
                <a:cubicBezTo>
                  <a:pt x="8" y="2"/>
                  <a:pt x="8" y="1"/>
                  <a:pt x="8" y="1"/>
                </a:cubicBezTo>
                <a:cubicBezTo>
                  <a:pt x="8" y="1"/>
                  <a:pt x="8" y="1"/>
                  <a:pt x="7" y="1"/>
                </a:cubicBezTo>
                <a:cubicBezTo>
                  <a:pt x="7" y="0"/>
                  <a:pt x="7" y="1"/>
                  <a:pt x="7" y="1"/>
                </a:cubicBezTo>
                <a:cubicBezTo>
                  <a:pt x="6" y="1"/>
                  <a:pt x="6" y="1"/>
                  <a:pt x="6" y="1"/>
                </a:cubicBezTo>
                <a:cubicBezTo>
                  <a:pt x="6" y="1"/>
                  <a:pt x="5" y="1"/>
                  <a:pt x="5" y="1"/>
                </a:cubicBezTo>
                <a:cubicBezTo>
                  <a:pt x="5" y="1"/>
                  <a:pt x="4" y="2"/>
                  <a:pt x="4" y="2"/>
                </a:cubicBezTo>
                <a:cubicBezTo>
                  <a:pt x="4" y="2"/>
                  <a:pt x="4" y="2"/>
                  <a:pt x="4" y="3"/>
                </a:cubicBezTo>
                <a:cubicBezTo>
                  <a:pt x="3" y="3"/>
                  <a:pt x="4" y="4"/>
                  <a:pt x="3" y="4"/>
                </a:cubicBezTo>
                <a:cubicBezTo>
                  <a:pt x="3" y="4"/>
                  <a:pt x="2" y="4"/>
                  <a:pt x="2" y="5"/>
                </a:cubicBezTo>
                <a:cubicBezTo>
                  <a:pt x="2" y="5"/>
                  <a:pt x="2" y="5"/>
                  <a:pt x="2" y="6"/>
                </a:cubicBezTo>
                <a:cubicBezTo>
                  <a:pt x="2" y="6"/>
                  <a:pt x="2" y="6"/>
                  <a:pt x="2" y="6"/>
                </a:cubicBezTo>
                <a:cubicBezTo>
                  <a:pt x="2" y="7"/>
                  <a:pt x="2" y="7"/>
                  <a:pt x="2" y="7"/>
                </a:cubicBezTo>
                <a:cubicBezTo>
                  <a:pt x="2" y="8"/>
                  <a:pt x="2" y="8"/>
                  <a:pt x="2" y="9"/>
                </a:cubicBezTo>
                <a:cubicBezTo>
                  <a:pt x="3" y="9"/>
                  <a:pt x="3" y="9"/>
                  <a:pt x="3" y="10"/>
                </a:cubicBezTo>
                <a:cubicBezTo>
                  <a:pt x="3" y="10"/>
                  <a:pt x="3" y="10"/>
                  <a:pt x="2" y="11"/>
                </a:cubicBezTo>
                <a:cubicBezTo>
                  <a:pt x="2" y="11"/>
                  <a:pt x="2" y="11"/>
                  <a:pt x="2" y="12"/>
                </a:cubicBezTo>
                <a:cubicBezTo>
                  <a:pt x="2" y="12"/>
                  <a:pt x="2" y="12"/>
                  <a:pt x="2" y="12"/>
                </a:cubicBezTo>
                <a:cubicBezTo>
                  <a:pt x="1" y="13"/>
                  <a:pt x="1" y="13"/>
                  <a:pt x="1" y="13"/>
                </a:cubicBezTo>
                <a:cubicBezTo>
                  <a:pt x="1" y="14"/>
                  <a:pt x="1" y="14"/>
                  <a:pt x="1" y="14"/>
                </a:cubicBezTo>
                <a:cubicBezTo>
                  <a:pt x="1" y="14"/>
                  <a:pt x="1" y="14"/>
                  <a:pt x="1" y="14"/>
                </a:cubicBezTo>
                <a:cubicBezTo>
                  <a:pt x="0" y="15"/>
                  <a:pt x="0" y="15"/>
                  <a:pt x="0" y="15"/>
                </a:cubicBezTo>
                <a:cubicBezTo>
                  <a:pt x="0" y="15"/>
                  <a:pt x="0" y="16"/>
                  <a:pt x="0" y="17"/>
                </a:cubicBezTo>
                <a:cubicBezTo>
                  <a:pt x="0" y="17"/>
                  <a:pt x="0" y="18"/>
                  <a:pt x="0" y="19"/>
                </a:cubicBezTo>
                <a:cubicBezTo>
                  <a:pt x="0" y="19"/>
                  <a:pt x="0" y="20"/>
                  <a:pt x="0" y="20"/>
                </a:cubicBezTo>
                <a:cubicBezTo>
                  <a:pt x="0" y="21"/>
                  <a:pt x="0" y="21"/>
                  <a:pt x="0" y="22"/>
                </a:cubicBezTo>
                <a:cubicBezTo>
                  <a:pt x="0" y="22"/>
                  <a:pt x="0" y="22"/>
                  <a:pt x="0" y="22"/>
                </a:cubicBezTo>
                <a:cubicBezTo>
                  <a:pt x="1" y="22"/>
                  <a:pt x="1" y="22"/>
                  <a:pt x="2" y="22"/>
                </a:cubicBezTo>
                <a:cubicBezTo>
                  <a:pt x="2" y="22"/>
                  <a:pt x="3" y="22"/>
                  <a:pt x="3" y="22"/>
                </a:cubicBezTo>
                <a:cubicBezTo>
                  <a:pt x="4" y="22"/>
                  <a:pt x="4" y="22"/>
                  <a:pt x="4" y="22"/>
                </a:cubicBezTo>
                <a:cubicBezTo>
                  <a:pt x="4" y="22"/>
                  <a:pt x="5" y="22"/>
                  <a:pt x="5" y="23"/>
                </a:cubicBezTo>
                <a:cubicBezTo>
                  <a:pt x="5" y="23"/>
                  <a:pt x="5" y="23"/>
                  <a:pt x="5" y="23"/>
                </a:cubicBezTo>
                <a:cubicBezTo>
                  <a:pt x="5" y="24"/>
                  <a:pt x="6" y="23"/>
                  <a:pt x="6" y="24"/>
                </a:cubicBezTo>
                <a:cubicBezTo>
                  <a:pt x="6" y="24"/>
                  <a:pt x="6" y="24"/>
                  <a:pt x="6" y="24"/>
                </a:cubicBezTo>
                <a:cubicBezTo>
                  <a:pt x="7" y="25"/>
                  <a:pt x="7" y="25"/>
                  <a:pt x="7" y="25"/>
                </a:cubicBezTo>
                <a:cubicBezTo>
                  <a:pt x="7" y="26"/>
                  <a:pt x="7" y="26"/>
                  <a:pt x="7" y="26"/>
                </a:cubicBezTo>
                <a:cubicBezTo>
                  <a:pt x="7" y="27"/>
                  <a:pt x="7" y="27"/>
                  <a:pt x="7" y="27"/>
                </a:cubicBezTo>
                <a:cubicBezTo>
                  <a:pt x="8" y="28"/>
                  <a:pt x="8" y="28"/>
                  <a:pt x="8" y="28"/>
                </a:cubicBezTo>
                <a:cubicBezTo>
                  <a:pt x="8" y="28"/>
                  <a:pt x="8" y="28"/>
                  <a:pt x="9" y="28"/>
                </a:cubicBezTo>
                <a:cubicBezTo>
                  <a:pt x="9" y="28"/>
                  <a:pt x="9" y="28"/>
                  <a:pt x="9" y="28"/>
                </a:cubicBezTo>
                <a:cubicBezTo>
                  <a:pt x="10" y="29"/>
                  <a:pt x="10" y="28"/>
                  <a:pt x="10" y="28"/>
                </a:cubicBezTo>
                <a:cubicBezTo>
                  <a:pt x="11" y="28"/>
                  <a:pt x="11" y="27"/>
                  <a:pt x="12" y="27"/>
                </a:cubicBezTo>
                <a:cubicBezTo>
                  <a:pt x="13" y="27"/>
                  <a:pt x="13" y="27"/>
                  <a:pt x="13" y="27"/>
                </a:cubicBezTo>
                <a:cubicBezTo>
                  <a:pt x="14" y="27"/>
                  <a:pt x="14" y="27"/>
                  <a:pt x="14" y="27"/>
                </a:cubicBezTo>
                <a:cubicBezTo>
                  <a:pt x="14" y="27"/>
                  <a:pt x="14" y="27"/>
                  <a:pt x="14" y="27"/>
                </a:cubicBezTo>
                <a:cubicBezTo>
                  <a:pt x="14" y="26"/>
                  <a:pt x="14" y="26"/>
                  <a:pt x="15" y="26"/>
                </a:cubicBezTo>
                <a:cubicBezTo>
                  <a:pt x="15" y="26"/>
                  <a:pt x="15" y="26"/>
                  <a:pt x="15" y="26"/>
                </a:cubicBezTo>
                <a:cubicBezTo>
                  <a:pt x="15" y="25"/>
                  <a:pt x="15" y="25"/>
                  <a:pt x="15" y="25"/>
                </a:cubicBezTo>
                <a:cubicBezTo>
                  <a:pt x="15" y="25"/>
                  <a:pt x="15" y="24"/>
                  <a:pt x="15" y="24"/>
                </a:cubicBezTo>
                <a:cubicBezTo>
                  <a:pt x="15" y="24"/>
                  <a:pt x="16" y="23"/>
                  <a:pt x="16" y="23"/>
                </a:cubicBezTo>
                <a:cubicBezTo>
                  <a:pt x="16" y="23"/>
                  <a:pt x="16" y="23"/>
                  <a:pt x="17" y="22"/>
                </a:cubicBezTo>
                <a:cubicBezTo>
                  <a:pt x="17" y="22"/>
                  <a:pt x="17" y="22"/>
                  <a:pt x="17" y="22"/>
                </a:cubicBezTo>
                <a:cubicBezTo>
                  <a:pt x="18" y="22"/>
                  <a:pt x="18" y="21"/>
                  <a:pt x="18" y="21"/>
                </a:cubicBezTo>
                <a:cubicBezTo>
                  <a:pt x="18" y="21"/>
                  <a:pt x="18" y="20"/>
                  <a:pt x="19" y="20"/>
                </a:cubicBezTo>
                <a:cubicBezTo>
                  <a:pt x="19" y="20"/>
                  <a:pt x="19" y="20"/>
                  <a:pt x="20" y="20"/>
                </a:cubicBezTo>
                <a:cubicBezTo>
                  <a:pt x="20" y="20"/>
                  <a:pt x="20" y="20"/>
                  <a:pt x="20" y="20"/>
                </a:cubicBezTo>
                <a:cubicBezTo>
                  <a:pt x="21" y="20"/>
                  <a:pt x="21" y="21"/>
                  <a:pt x="21" y="21"/>
                </a:cubicBezTo>
                <a:cubicBezTo>
                  <a:pt x="21" y="21"/>
                  <a:pt x="21" y="21"/>
                  <a:pt x="22" y="21"/>
                </a:cubicBezTo>
                <a:cubicBezTo>
                  <a:pt x="22" y="22"/>
                  <a:pt x="22" y="21"/>
                  <a:pt x="22" y="21"/>
                </a:cubicBezTo>
                <a:cubicBezTo>
                  <a:pt x="23" y="20"/>
                  <a:pt x="23" y="20"/>
                  <a:pt x="23" y="19"/>
                </a:cubicBezTo>
                <a:cubicBezTo>
                  <a:pt x="23" y="19"/>
                  <a:pt x="23" y="19"/>
                  <a:pt x="23" y="19"/>
                </a:cubicBezTo>
                <a:cubicBezTo>
                  <a:pt x="23" y="18"/>
                  <a:pt x="23" y="18"/>
                  <a:pt x="23" y="18"/>
                </a:cubicBezTo>
                <a:cubicBezTo>
                  <a:pt x="24" y="17"/>
                  <a:pt x="24" y="17"/>
                  <a:pt x="24" y="16"/>
                </a:cubicBezTo>
                <a:cubicBezTo>
                  <a:pt x="24" y="16"/>
                  <a:pt x="24" y="16"/>
                  <a:pt x="24" y="16"/>
                </a:cubicBezTo>
                <a:cubicBezTo>
                  <a:pt x="25" y="15"/>
                  <a:pt x="25" y="15"/>
                  <a:pt x="25" y="15"/>
                </a:cubicBezTo>
                <a:cubicBezTo>
                  <a:pt x="25" y="15"/>
                  <a:pt x="25" y="15"/>
                  <a:pt x="25" y="14"/>
                </a:cubicBezTo>
                <a:cubicBezTo>
                  <a:pt x="25" y="14"/>
                  <a:pt x="25" y="14"/>
                  <a:pt x="26" y="14"/>
                </a:cubicBezTo>
                <a:cubicBezTo>
                  <a:pt x="26" y="14"/>
                  <a:pt x="25" y="13"/>
                  <a:pt x="26" y="13"/>
                </a:cubicBezTo>
                <a:cubicBezTo>
                  <a:pt x="26" y="13"/>
                  <a:pt x="26" y="13"/>
                  <a:pt x="26" y="13"/>
                </a:cubicBezTo>
                <a:cubicBezTo>
                  <a:pt x="27" y="12"/>
                  <a:pt x="26" y="12"/>
                  <a:pt x="26" y="11"/>
                </a:cubicBezTo>
                <a:cubicBezTo>
                  <a:pt x="27" y="11"/>
                  <a:pt x="27" y="11"/>
                  <a:pt x="27" y="11"/>
                </a:cubicBezTo>
                <a:cubicBezTo>
                  <a:pt x="27" y="10"/>
                  <a:pt x="27" y="10"/>
                  <a:pt x="27" y="10"/>
                </a:cubicBezTo>
                <a:cubicBezTo>
                  <a:pt x="28" y="9"/>
                  <a:pt x="28" y="9"/>
                  <a:pt x="28" y="9"/>
                </a:cubicBezTo>
                <a:cubicBezTo>
                  <a:pt x="28" y="8"/>
                  <a:pt x="28" y="8"/>
                  <a:pt x="28" y="8"/>
                </a:cubicBezTo>
                <a:cubicBezTo>
                  <a:pt x="29" y="8"/>
                  <a:pt x="29" y="8"/>
                  <a:pt x="29" y="8"/>
                </a:cubicBezTo>
                <a:cubicBezTo>
                  <a:pt x="30" y="8"/>
                  <a:pt x="30" y="7"/>
                  <a:pt x="30" y="7"/>
                </a:cubicBezTo>
                <a:cubicBezTo>
                  <a:pt x="30" y="7"/>
                  <a:pt x="30" y="6"/>
                  <a:pt x="30" y="6"/>
                </a:cubicBezTo>
                <a:cubicBezTo>
                  <a:pt x="30" y="5"/>
                  <a:pt x="30" y="5"/>
                  <a:pt x="29"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8" name="Freeform 56"/>
          <p:cNvSpPr>
            <a:spLocks/>
          </p:cNvSpPr>
          <p:nvPr/>
        </p:nvSpPr>
        <p:spPr bwMode="auto">
          <a:xfrm>
            <a:off x="4761096" y="2648341"/>
            <a:ext cx="158667" cy="154481"/>
          </a:xfrm>
          <a:custGeom>
            <a:avLst/>
            <a:gdLst>
              <a:gd name="T0" fmla="*/ 20 w 20"/>
              <a:gd name="T1" fmla="*/ 3 h 20"/>
              <a:gd name="T2" fmla="*/ 19 w 20"/>
              <a:gd name="T3" fmla="*/ 3 h 20"/>
              <a:gd name="T4" fmla="*/ 18 w 20"/>
              <a:gd name="T5" fmla="*/ 2 h 20"/>
              <a:gd name="T6" fmla="*/ 16 w 20"/>
              <a:gd name="T7" fmla="*/ 1 h 20"/>
              <a:gd name="T8" fmla="*/ 15 w 20"/>
              <a:gd name="T9" fmla="*/ 1 h 20"/>
              <a:gd name="T10" fmla="*/ 14 w 20"/>
              <a:gd name="T11" fmla="*/ 0 h 20"/>
              <a:gd name="T12" fmla="*/ 14 w 20"/>
              <a:gd name="T13" fmla="*/ 0 h 20"/>
              <a:gd name="T14" fmla="*/ 13 w 20"/>
              <a:gd name="T15" fmla="*/ 0 h 20"/>
              <a:gd name="T16" fmla="*/ 12 w 20"/>
              <a:gd name="T17" fmla="*/ 0 h 20"/>
              <a:gd name="T18" fmla="*/ 11 w 20"/>
              <a:gd name="T19" fmla="*/ 0 h 20"/>
              <a:gd name="T20" fmla="*/ 11 w 20"/>
              <a:gd name="T21" fmla="*/ 0 h 20"/>
              <a:gd name="T22" fmla="*/ 10 w 20"/>
              <a:gd name="T23" fmla="*/ 1 h 20"/>
              <a:gd name="T24" fmla="*/ 9 w 20"/>
              <a:gd name="T25" fmla="*/ 2 h 20"/>
              <a:gd name="T26" fmla="*/ 9 w 20"/>
              <a:gd name="T27" fmla="*/ 3 h 20"/>
              <a:gd name="T28" fmla="*/ 9 w 20"/>
              <a:gd name="T29" fmla="*/ 3 h 20"/>
              <a:gd name="T30" fmla="*/ 8 w 20"/>
              <a:gd name="T31" fmla="*/ 4 h 20"/>
              <a:gd name="T32" fmla="*/ 7 w 20"/>
              <a:gd name="T33" fmla="*/ 4 h 20"/>
              <a:gd name="T34" fmla="*/ 6 w 20"/>
              <a:gd name="T35" fmla="*/ 5 h 20"/>
              <a:gd name="T36" fmla="*/ 5 w 20"/>
              <a:gd name="T37" fmla="*/ 6 h 20"/>
              <a:gd name="T38" fmla="*/ 5 w 20"/>
              <a:gd name="T39" fmla="*/ 7 h 20"/>
              <a:gd name="T40" fmla="*/ 5 w 20"/>
              <a:gd name="T41" fmla="*/ 7 h 20"/>
              <a:gd name="T42" fmla="*/ 4 w 20"/>
              <a:gd name="T43" fmla="*/ 7 h 20"/>
              <a:gd name="T44" fmla="*/ 3 w 20"/>
              <a:gd name="T45" fmla="*/ 7 h 20"/>
              <a:gd name="T46" fmla="*/ 3 w 20"/>
              <a:gd name="T47" fmla="*/ 6 h 20"/>
              <a:gd name="T48" fmla="*/ 2 w 20"/>
              <a:gd name="T49" fmla="*/ 6 h 20"/>
              <a:gd name="T50" fmla="*/ 1 w 20"/>
              <a:gd name="T51" fmla="*/ 6 h 20"/>
              <a:gd name="T52" fmla="*/ 0 w 20"/>
              <a:gd name="T53" fmla="*/ 6 h 20"/>
              <a:gd name="T54" fmla="*/ 1 w 20"/>
              <a:gd name="T55" fmla="*/ 6 h 20"/>
              <a:gd name="T56" fmla="*/ 1 w 20"/>
              <a:gd name="T57" fmla="*/ 7 h 20"/>
              <a:gd name="T58" fmla="*/ 2 w 20"/>
              <a:gd name="T59" fmla="*/ 8 h 20"/>
              <a:gd name="T60" fmla="*/ 2 w 20"/>
              <a:gd name="T61" fmla="*/ 9 h 20"/>
              <a:gd name="T62" fmla="*/ 3 w 20"/>
              <a:gd name="T63" fmla="*/ 11 h 20"/>
              <a:gd name="T64" fmla="*/ 3 w 20"/>
              <a:gd name="T65" fmla="*/ 12 h 20"/>
              <a:gd name="T66" fmla="*/ 4 w 20"/>
              <a:gd name="T67" fmla="*/ 13 h 20"/>
              <a:gd name="T68" fmla="*/ 5 w 20"/>
              <a:gd name="T69" fmla="*/ 13 h 20"/>
              <a:gd name="T70" fmla="*/ 6 w 20"/>
              <a:gd name="T71" fmla="*/ 14 h 20"/>
              <a:gd name="T72" fmla="*/ 6 w 20"/>
              <a:gd name="T73" fmla="*/ 15 h 20"/>
              <a:gd name="T74" fmla="*/ 7 w 20"/>
              <a:gd name="T75" fmla="*/ 16 h 20"/>
              <a:gd name="T76" fmla="*/ 8 w 20"/>
              <a:gd name="T77" fmla="*/ 17 h 20"/>
              <a:gd name="T78" fmla="*/ 9 w 20"/>
              <a:gd name="T79" fmla="*/ 17 h 20"/>
              <a:gd name="T80" fmla="*/ 10 w 20"/>
              <a:gd name="T81" fmla="*/ 19 h 20"/>
              <a:gd name="T82" fmla="*/ 11 w 20"/>
              <a:gd name="T83" fmla="*/ 19 h 20"/>
              <a:gd name="T84" fmla="*/ 12 w 20"/>
              <a:gd name="T85" fmla="*/ 19 h 20"/>
              <a:gd name="T86" fmla="*/ 14 w 20"/>
              <a:gd name="T87" fmla="*/ 20 h 20"/>
              <a:gd name="T88" fmla="*/ 15 w 20"/>
              <a:gd name="T89" fmla="*/ 20 h 20"/>
              <a:gd name="T90" fmla="*/ 15 w 20"/>
              <a:gd name="T91" fmla="*/ 20 h 20"/>
              <a:gd name="T92" fmla="*/ 16 w 20"/>
              <a:gd name="T93" fmla="*/ 19 h 20"/>
              <a:gd name="T94" fmla="*/ 17 w 20"/>
              <a:gd name="T95" fmla="*/ 18 h 20"/>
              <a:gd name="T96" fmla="*/ 17 w 20"/>
              <a:gd name="T97" fmla="*/ 17 h 20"/>
              <a:gd name="T98" fmla="*/ 18 w 20"/>
              <a:gd name="T99" fmla="*/ 16 h 20"/>
              <a:gd name="T100" fmla="*/ 19 w 20"/>
              <a:gd name="T101" fmla="*/ 15 h 20"/>
              <a:gd name="T102" fmla="*/ 19 w 20"/>
              <a:gd name="T103" fmla="*/ 14 h 20"/>
              <a:gd name="T104" fmla="*/ 20 w 20"/>
              <a:gd name="T105" fmla="*/ 12 h 20"/>
              <a:gd name="T106" fmla="*/ 20 w 20"/>
              <a:gd name="T107" fmla="*/ 10 h 20"/>
              <a:gd name="T108" fmla="*/ 20 w 20"/>
              <a:gd name="T109" fmla="*/ 8 h 20"/>
              <a:gd name="T110" fmla="*/ 20 w 20"/>
              <a:gd name="T111" fmla="*/ 6 h 20"/>
              <a:gd name="T112" fmla="*/ 20 w 20"/>
              <a:gd name="T113" fmla="*/ 4 h 20"/>
              <a:gd name="T114" fmla="*/ 20 w 20"/>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20">
                <a:moveTo>
                  <a:pt x="20" y="3"/>
                </a:moveTo>
                <a:cubicBezTo>
                  <a:pt x="20" y="3"/>
                  <a:pt x="19" y="3"/>
                  <a:pt x="19" y="3"/>
                </a:cubicBezTo>
                <a:cubicBezTo>
                  <a:pt x="19" y="2"/>
                  <a:pt x="18" y="2"/>
                  <a:pt x="18" y="2"/>
                </a:cubicBezTo>
                <a:cubicBezTo>
                  <a:pt x="17" y="2"/>
                  <a:pt x="17" y="2"/>
                  <a:pt x="16" y="1"/>
                </a:cubicBezTo>
                <a:cubicBezTo>
                  <a:pt x="16" y="1"/>
                  <a:pt x="15" y="1"/>
                  <a:pt x="15" y="1"/>
                </a:cubicBezTo>
                <a:cubicBezTo>
                  <a:pt x="14" y="0"/>
                  <a:pt x="14" y="0"/>
                  <a:pt x="14" y="0"/>
                </a:cubicBezTo>
                <a:cubicBezTo>
                  <a:pt x="14" y="0"/>
                  <a:pt x="14" y="0"/>
                  <a:pt x="14" y="0"/>
                </a:cubicBezTo>
                <a:cubicBezTo>
                  <a:pt x="13" y="0"/>
                  <a:pt x="13" y="0"/>
                  <a:pt x="13" y="0"/>
                </a:cubicBezTo>
                <a:cubicBezTo>
                  <a:pt x="13" y="0"/>
                  <a:pt x="12" y="0"/>
                  <a:pt x="12" y="0"/>
                </a:cubicBezTo>
                <a:cubicBezTo>
                  <a:pt x="12" y="0"/>
                  <a:pt x="12" y="0"/>
                  <a:pt x="11" y="0"/>
                </a:cubicBezTo>
                <a:cubicBezTo>
                  <a:pt x="11" y="0"/>
                  <a:pt x="11" y="0"/>
                  <a:pt x="11" y="0"/>
                </a:cubicBezTo>
                <a:cubicBezTo>
                  <a:pt x="10" y="0"/>
                  <a:pt x="10" y="1"/>
                  <a:pt x="10" y="1"/>
                </a:cubicBezTo>
                <a:cubicBezTo>
                  <a:pt x="9" y="1"/>
                  <a:pt x="9" y="2"/>
                  <a:pt x="9" y="2"/>
                </a:cubicBezTo>
                <a:cubicBezTo>
                  <a:pt x="9" y="2"/>
                  <a:pt x="9" y="3"/>
                  <a:pt x="9" y="3"/>
                </a:cubicBezTo>
                <a:cubicBezTo>
                  <a:pt x="9" y="3"/>
                  <a:pt x="9" y="3"/>
                  <a:pt x="9" y="3"/>
                </a:cubicBezTo>
                <a:cubicBezTo>
                  <a:pt x="8" y="3"/>
                  <a:pt x="8" y="3"/>
                  <a:pt x="8" y="4"/>
                </a:cubicBezTo>
                <a:cubicBezTo>
                  <a:pt x="7" y="4"/>
                  <a:pt x="7" y="4"/>
                  <a:pt x="7" y="4"/>
                </a:cubicBezTo>
                <a:cubicBezTo>
                  <a:pt x="7" y="5"/>
                  <a:pt x="7" y="5"/>
                  <a:pt x="6" y="5"/>
                </a:cubicBezTo>
                <a:cubicBezTo>
                  <a:pt x="6" y="6"/>
                  <a:pt x="6" y="6"/>
                  <a:pt x="5" y="6"/>
                </a:cubicBezTo>
                <a:cubicBezTo>
                  <a:pt x="5" y="6"/>
                  <a:pt x="6" y="7"/>
                  <a:pt x="5" y="7"/>
                </a:cubicBezTo>
                <a:cubicBezTo>
                  <a:pt x="5" y="7"/>
                  <a:pt x="5" y="7"/>
                  <a:pt x="5" y="7"/>
                </a:cubicBezTo>
                <a:cubicBezTo>
                  <a:pt x="4" y="7"/>
                  <a:pt x="4" y="7"/>
                  <a:pt x="4" y="7"/>
                </a:cubicBezTo>
                <a:cubicBezTo>
                  <a:pt x="4" y="7"/>
                  <a:pt x="4" y="7"/>
                  <a:pt x="3" y="7"/>
                </a:cubicBezTo>
                <a:cubicBezTo>
                  <a:pt x="3" y="7"/>
                  <a:pt x="3" y="7"/>
                  <a:pt x="3" y="6"/>
                </a:cubicBezTo>
                <a:cubicBezTo>
                  <a:pt x="2" y="6"/>
                  <a:pt x="2" y="6"/>
                  <a:pt x="2" y="6"/>
                </a:cubicBezTo>
                <a:cubicBezTo>
                  <a:pt x="2" y="6"/>
                  <a:pt x="1" y="6"/>
                  <a:pt x="1" y="6"/>
                </a:cubicBezTo>
                <a:cubicBezTo>
                  <a:pt x="1" y="6"/>
                  <a:pt x="1" y="6"/>
                  <a:pt x="0" y="6"/>
                </a:cubicBezTo>
                <a:cubicBezTo>
                  <a:pt x="1" y="6"/>
                  <a:pt x="1" y="6"/>
                  <a:pt x="1" y="6"/>
                </a:cubicBezTo>
                <a:cubicBezTo>
                  <a:pt x="1" y="6"/>
                  <a:pt x="1" y="7"/>
                  <a:pt x="1" y="7"/>
                </a:cubicBezTo>
                <a:cubicBezTo>
                  <a:pt x="1" y="7"/>
                  <a:pt x="2" y="7"/>
                  <a:pt x="2" y="8"/>
                </a:cubicBezTo>
                <a:cubicBezTo>
                  <a:pt x="2" y="8"/>
                  <a:pt x="2" y="8"/>
                  <a:pt x="2" y="9"/>
                </a:cubicBezTo>
                <a:cubicBezTo>
                  <a:pt x="2" y="10"/>
                  <a:pt x="2" y="10"/>
                  <a:pt x="3" y="11"/>
                </a:cubicBezTo>
                <a:cubicBezTo>
                  <a:pt x="3" y="11"/>
                  <a:pt x="3" y="12"/>
                  <a:pt x="3" y="12"/>
                </a:cubicBezTo>
                <a:cubicBezTo>
                  <a:pt x="4" y="12"/>
                  <a:pt x="4" y="13"/>
                  <a:pt x="4" y="13"/>
                </a:cubicBezTo>
                <a:cubicBezTo>
                  <a:pt x="5" y="13"/>
                  <a:pt x="5" y="13"/>
                  <a:pt x="5" y="13"/>
                </a:cubicBezTo>
                <a:cubicBezTo>
                  <a:pt x="6" y="14"/>
                  <a:pt x="6" y="14"/>
                  <a:pt x="6" y="14"/>
                </a:cubicBezTo>
                <a:cubicBezTo>
                  <a:pt x="6" y="14"/>
                  <a:pt x="6" y="14"/>
                  <a:pt x="6" y="15"/>
                </a:cubicBezTo>
                <a:cubicBezTo>
                  <a:pt x="6" y="15"/>
                  <a:pt x="6" y="16"/>
                  <a:pt x="7" y="16"/>
                </a:cubicBezTo>
                <a:cubicBezTo>
                  <a:pt x="7" y="17"/>
                  <a:pt x="7" y="17"/>
                  <a:pt x="8" y="17"/>
                </a:cubicBezTo>
                <a:cubicBezTo>
                  <a:pt x="9" y="17"/>
                  <a:pt x="9" y="17"/>
                  <a:pt x="9" y="17"/>
                </a:cubicBezTo>
                <a:cubicBezTo>
                  <a:pt x="10" y="18"/>
                  <a:pt x="10" y="18"/>
                  <a:pt x="10" y="19"/>
                </a:cubicBezTo>
                <a:cubicBezTo>
                  <a:pt x="10" y="19"/>
                  <a:pt x="10" y="19"/>
                  <a:pt x="11" y="19"/>
                </a:cubicBezTo>
                <a:cubicBezTo>
                  <a:pt x="11" y="20"/>
                  <a:pt x="12" y="19"/>
                  <a:pt x="12" y="19"/>
                </a:cubicBezTo>
                <a:cubicBezTo>
                  <a:pt x="13" y="19"/>
                  <a:pt x="13" y="19"/>
                  <a:pt x="14" y="20"/>
                </a:cubicBezTo>
                <a:cubicBezTo>
                  <a:pt x="14" y="20"/>
                  <a:pt x="15" y="20"/>
                  <a:pt x="15" y="20"/>
                </a:cubicBezTo>
                <a:cubicBezTo>
                  <a:pt x="15" y="20"/>
                  <a:pt x="15" y="20"/>
                  <a:pt x="15" y="20"/>
                </a:cubicBezTo>
                <a:cubicBezTo>
                  <a:pt x="15" y="19"/>
                  <a:pt x="16" y="19"/>
                  <a:pt x="16" y="19"/>
                </a:cubicBezTo>
                <a:cubicBezTo>
                  <a:pt x="16" y="18"/>
                  <a:pt x="17" y="18"/>
                  <a:pt x="17" y="18"/>
                </a:cubicBezTo>
                <a:cubicBezTo>
                  <a:pt x="17" y="18"/>
                  <a:pt x="17" y="17"/>
                  <a:pt x="17" y="17"/>
                </a:cubicBezTo>
                <a:cubicBezTo>
                  <a:pt x="18" y="17"/>
                  <a:pt x="18" y="17"/>
                  <a:pt x="18" y="16"/>
                </a:cubicBezTo>
                <a:cubicBezTo>
                  <a:pt x="18" y="16"/>
                  <a:pt x="19" y="15"/>
                  <a:pt x="19" y="15"/>
                </a:cubicBezTo>
                <a:cubicBezTo>
                  <a:pt x="19" y="15"/>
                  <a:pt x="19" y="14"/>
                  <a:pt x="19" y="14"/>
                </a:cubicBezTo>
                <a:cubicBezTo>
                  <a:pt x="19" y="13"/>
                  <a:pt x="20" y="13"/>
                  <a:pt x="20" y="12"/>
                </a:cubicBezTo>
                <a:cubicBezTo>
                  <a:pt x="20" y="11"/>
                  <a:pt x="20" y="11"/>
                  <a:pt x="20" y="10"/>
                </a:cubicBezTo>
                <a:cubicBezTo>
                  <a:pt x="20" y="9"/>
                  <a:pt x="20" y="9"/>
                  <a:pt x="20" y="8"/>
                </a:cubicBezTo>
                <a:cubicBezTo>
                  <a:pt x="20" y="7"/>
                  <a:pt x="20" y="7"/>
                  <a:pt x="20" y="6"/>
                </a:cubicBezTo>
                <a:cubicBezTo>
                  <a:pt x="20" y="5"/>
                  <a:pt x="20" y="5"/>
                  <a:pt x="20" y="4"/>
                </a:cubicBezTo>
                <a:cubicBezTo>
                  <a:pt x="20" y="4"/>
                  <a:pt x="20" y="3"/>
                  <a:pt x="20" y="3"/>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9" name="Freeform 57"/>
          <p:cNvSpPr>
            <a:spLocks/>
          </p:cNvSpPr>
          <p:nvPr/>
        </p:nvSpPr>
        <p:spPr bwMode="auto">
          <a:xfrm>
            <a:off x="4864930" y="2207614"/>
            <a:ext cx="110834" cy="123813"/>
          </a:xfrm>
          <a:custGeom>
            <a:avLst/>
            <a:gdLst>
              <a:gd name="T0" fmla="*/ 14 w 14"/>
              <a:gd name="T1" fmla="*/ 5 h 16"/>
              <a:gd name="T2" fmla="*/ 14 w 14"/>
              <a:gd name="T3" fmla="*/ 4 h 16"/>
              <a:gd name="T4" fmla="*/ 13 w 14"/>
              <a:gd name="T5" fmla="*/ 3 h 16"/>
              <a:gd name="T6" fmla="*/ 12 w 14"/>
              <a:gd name="T7" fmla="*/ 1 h 16"/>
              <a:gd name="T8" fmla="*/ 12 w 14"/>
              <a:gd name="T9" fmla="*/ 1 h 16"/>
              <a:gd name="T10" fmla="*/ 11 w 14"/>
              <a:gd name="T11" fmla="*/ 0 h 16"/>
              <a:gd name="T12" fmla="*/ 11 w 14"/>
              <a:gd name="T13" fmla="*/ 0 h 16"/>
              <a:gd name="T14" fmla="*/ 10 w 14"/>
              <a:gd name="T15" fmla="*/ 0 h 16"/>
              <a:gd name="T16" fmla="*/ 9 w 14"/>
              <a:gd name="T17" fmla="*/ 1 h 16"/>
              <a:gd name="T18" fmla="*/ 8 w 14"/>
              <a:gd name="T19" fmla="*/ 1 h 16"/>
              <a:gd name="T20" fmla="*/ 7 w 14"/>
              <a:gd name="T21" fmla="*/ 1 h 16"/>
              <a:gd name="T22" fmla="*/ 7 w 14"/>
              <a:gd name="T23" fmla="*/ 1 h 16"/>
              <a:gd name="T24" fmla="*/ 5 w 14"/>
              <a:gd name="T25" fmla="*/ 1 h 16"/>
              <a:gd name="T26" fmla="*/ 4 w 14"/>
              <a:gd name="T27" fmla="*/ 1 h 16"/>
              <a:gd name="T28" fmla="*/ 3 w 14"/>
              <a:gd name="T29" fmla="*/ 1 h 16"/>
              <a:gd name="T30" fmla="*/ 3 w 14"/>
              <a:gd name="T31" fmla="*/ 1 h 16"/>
              <a:gd name="T32" fmla="*/ 3 w 14"/>
              <a:gd name="T33" fmla="*/ 3 h 16"/>
              <a:gd name="T34" fmla="*/ 3 w 14"/>
              <a:gd name="T35" fmla="*/ 4 h 16"/>
              <a:gd name="T36" fmla="*/ 4 w 14"/>
              <a:gd name="T37" fmla="*/ 5 h 16"/>
              <a:gd name="T38" fmla="*/ 4 w 14"/>
              <a:gd name="T39" fmla="*/ 6 h 16"/>
              <a:gd name="T40" fmla="*/ 4 w 14"/>
              <a:gd name="T41" fmla="*/ 6 h 16"/>
              <a:gd name="T42" fmla="*/ 4 w 14"/>
              <a:gd name="T43" fmla="*/ 6 h 16"/>
              <a:gd name="T44" fmla="*/ 3 w 14"/>
              <a:gd name="T45" fmla="*/ 7 h 16"/>
              <a:gd name="T46" fmla="*/ 3 w 14"/>
              <a:gd name="T47" fmla="*/ 7 h 16"/>
              <a:gd name="T48" fmla="*/ 3 w 14"/>
              <a:gd name="T49" fmla="*/ 8 h 16"/>
              <a:gd name="T50" fmla="*/ 2 w 14"/>
              <a:gd name="T51" fmla="*/ 8 h 16"/>
              <a:gd name="T52" fmla="*/ 1 w 14"/>
              <a:gd name="T53" fmla="*/ 9 h 16"/>
              <a:gd name="T54" fmla="*/ 1 w 14"/>
              <a:gd name="T55" fmla="*/ 11 h 16"/>
              <a:gd name="T56" fmla="*/ 0 w 14"/>
              <a:gd name="T57" fmla="*/ 13 h 16"/>
              <a:gd name="T58" fmla="*/ 0 w 14"/>
              <a:gd name="T59" fmla="*/ 15 h 16"/>
              <a:gd name="T60" fmla="*/ 0 w 14"/>
              <a:gd name="T61" fmla="*/ 15 h 16"/>
              <a:gd name="T62" fmla="*/ 1 w 14"/>
              <a:gd name="T63" fmla="*/ 16 h 16"/>
              <a:gd name="T64" fmla="*/ 2 w 14"/>
              <a:gd name="T65" fmla="*/ 15 h 16"/>
              <a:gd name="T66" fmla="*/ 3 w 14"/>
              <a:gd name="T67" fmla="*/ 15 h 16"/>
              <a:gd name="T68" fmla="*/ 5 w 14"/>
              <a:gd name="T69" fmla="*/ 15 h 16"/>
              <a:gd name="T70" fmla="*/ 6 w 14"/>
              <a:gd name="T71" fmla="*/ 15 h 16"/>
              <a:gd name="T72" fmla="*/ 6 w 14"/>
              <a:gd name="T73" fmla="*/ 15 h 16"/>
              <a:gd name="T74" fmla="*/ 6 w 14"/>
              <a:gd name="T75" fmla="*/ 14 h 16"/>
              <a:gd name="T76" fmla="*/ 7 w 14"/>
              <a:gd name="T77" fmla="*/ 13 h 16"/>
              <a:gd name="T78" fmla="*/ 7 w 14"/>
              <a:gd name="T79" fmla="*/ 12 h 16"/>
              <a:gd name="T80" fmla="*/ 8 w 14"/>
              <a:gd name="T81" fmla="*/ 11 h 16"/>
              <a:gd name="T82" fmla="*/ 9 w 14"/>
              <a:gd name="T83" fmla="*/ 11 h 16"/>
              <a:gd name="T84" fmla="*/ 10 w 14"/>
              <a:gd name="T85" fmla="*/ 11 h 16"/>
              <a:gd name="T86" fmla="*/ 11 w 14"/>
              <a:gd name="T87" fmla="*/ 11 h 16"/>
              <a:gd name="T88" fmla="*/ 11 w 14"/>
              <a:gd name="T89" fmla="*/ 12 h 16"/>
              <a:gd name="T90" fmla="*/ 11 w 14"/>
              <a:gd name="T91" fmla="*/ 12 h 16"/>
              <a:gd name="T92" fmla="*/ 11 w 14"/>
              <a:gd name="T93" fmla="*/ 10 h 16"/>
              <a:gd name="T94" fmla="*/ 12 w 14"/>
              <a:gd name="T95" fmla="*/ 9 h 16"/>
              <a:gd name="T96" fmla="*/ 13 w 14"/>
              <a:gd name="T97" fmla="*/ 8 h 16"/>
              <a:gd name="T98" fmla="*/ 14 w 14"/>
              <a:gd name="T99" fmla="*/ 8 h 16"/>
              <a:gd name="T100" fmla="*/ 14 w 14"/>
              <a:gd name="T101" fmla="*/ 6 h 16"/>
              <a:gd name="T102" fmla="*/ 14 w 14"/>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14" y="5"/>
                </a:moveTo>
                <a:cubicBezTo>
                  <a:pt x="14" y="5"/>
                  <a:pt x="14" y="4"/>
                  <a:pt x="14" y="4"/>
                </a:cubicBezTo>
                <a:cubicBezTo>
                  <a:pt x="14" y="3"/>
                  <a:pt x="13" y="3"/>
                  <a:pt x="13" y="3"/>
                </a:cubicBezTo>
                <a:cubicBezTo>
                  <a:pt x="13" y="2"/>
                  <a:pt x="13" y="2"/>
                  <a:pt x="12" y="1"/>
                </a:cubicBezTo>
                <a:cubicBezTo>
                  <a:pt x="12" y="1"/>
                  <a:pt x="12" y="1"/>
                  <a:pt x="12" y="1"/>
                </a:cubicBezTo>
                <a:cubicBezTo>
                  <a:pt x="12" y="0"/>
                  <a:pt x="12" y="0"/>
                  <a:pt x="11" y="0"/>
                </a:cubicBezTo>
                <a:cubicBezTo>
                  <a:pt x="11" y="0"/>
                  <a:pt x="11" y="0"/>
                  <a:pt x="11" y="0"/>
                </a:cubicBezTo>
                <a:cubicBezTo>
                  <a:pt x="11" y="0"/>
                  <a:pt x="11" y="0"/>
                  <a:pt x="10" y="0"/>
                </a:cubicBezTo>
                <a:cubicBezTo>
                  <a:pt x="10" y="0"/>
                  <a:pt x="10" y="1"/>
                  <a:pt x="9" y="1"/>
                </a:cubicBezTo>
                <a:cubicBezTo>
                  <a:pt x="9" y="1"/>
                  <a:pt x="9" y="1"/>
                  <a:pt x="8" y="1"/>
                </a:cubicBezTo>
                <a:cubicBezTo>
                  <a:pt x="8" y="1"/>
                  <a:pt x="8" y="1"/>
                  <a:pt x="7" y="1"/>
                </a:cubicBezTo>
                <a:cubicBezTo>
                  <a:pt x="7" y="1"/>
                  <a:pt x="7" y="1"/>
                  <a:pt x="7" y="1"/>
                </a:cubicBezTo>
                <a:cubicBezTo>
                  <a:pt x="6" y="1"/>
                  <a:pt x="6" y="1"/>
                  <a:pt x="5" y="1"/>
                </a:cubicBezTo>
                <a:cubicBezTo>
                  <a:pt x="5" y="1"/>
                  <a:pt x="4" y="1"/>
                  <a:pt x="4" y="1"/>
                </a:cubicBezTo>
                <a:cubicBezTo>
                  <a:pt x="4" y="1"/>
                  <a:pt x="3" y="1"/>
                  <a:pt x="3" y="1"/>
                </a:cubicBezTo>
                <a:cubicBezTo>
                  <a:pt x="3" y="1"/>
                  <a:pt x="3" y="1"/>
                  <a:pt x="3" y="1"/>
                </a:cubicBezTo>
                <a:cubicBezTo>
                  <a:pt x="3" y="2"/>
                  <a:pt x="3" y="2"/>
                  <a:pt x="3" y="3"/>
                </a:cubicBezTo>
                <a:cubicBezTo>
                  <a:pt x="3" y="3"/>
                  <a:pt x="3" y="4"/>
                  <a:pt x="3" y="4"/>
                </a:cubicBezTo>
                <a:cubicBezTo>
                  <a:pt x="4" y="5"/>
                  <a:pt x="4" y="5"/>
                  <a:pt x="4" y="5"/>
                </a:cubicBezTo>
                <a:cubicBezTo>
                  <a:pt x="4" y="5"/>
                  <a:pt x="4" y="6"/>
                  <a:pt x="4" y="6"/>
                </a:cubicBezTo>
                <a:cubicBezTo>
                  <a:pt x="4" y="6"/>
                  <a:pt x="4" y="6"/>
                  <a:pt x="4" y="6"/>
                </a:cubicBezTo>
                <a:cubicBezTo>
                  <a:pt x="4" y="6"/>
                  <a:pt x="4" y="6"/>
                  <a:pt x="4" y="6"/>
                </a:cubicBezTo>
                <a:cubicBezTo>
                  <a:pt x="4" y="6"/>
                  <a:pt x="3" y="7"/>
                  <a:pt x="3" y="7"/>
                </a:cubicBezTo>
                <a:cubicBezTo>
                  <a:pt x="3" y="7"/>
                  <a:pt x="3" y="7"/>
                  <a:pt x="3" y="7"/>
                </a:cubicBezTo>
                <a:cubicBezTo>
                  <a:pt x="3" y="8"/>
                  <a:pt x="3" y="8"/>
                  <a:pt x="3" y="8"/>
                </a:cubicBezTo>
                <a:cubicBezTo>
                  <a:pt x="2" y="8"/>
                  <a:pt x="2" y="8"/>
                  <a:pt x="2" y="8"/>
                </a:cubicBezTo>
                <a:cubicBezTo>
                  <a:pt x="2" y="8"/>
                  <a:pt x="2" y="8"/>
                  <a:pt x="1" y="9"/>
                </a:cubicBezTo>
                <a:cubicBezTo>
                  <a:pt x="1" y="9"/>
                  <a:pt x="1" y="10"/>
                  <a:pt x="1" y="11"/>
                </a:cubicBezTo>
                <a:cubicBezTo>
                  <a:pt x="0" y="12"/>
                  <a:pt x="1" y="12"/>
                  <a:pt x="0" y="13"/>
                </a:cubicBezTo>
                <a:cubicBezTo>
                  <a:pt x="0" y="14"/>
                  <a:pt x="0" y="14"/>
                  <a:pt x="0" y="15"/>
                </a:cubicBezTo>
                <a:cubicBezTo>
                  <a:pt x="0" y="15"/>
                  <a:pt x="0" y="15"/>
                  <a:pt x="0" y="15"/>
                </a:cubicBezTo>
                <a:cubicBezTo>
                  <a:pt x="0" y="16"/>
                  <a:pt x="0" y="16"/>
                  <a:pt x="1" y="16"/>
                </a:cubicBezTo>
                <a:cubicBezTo>
                  <a:pt x="1" y="16"/>
                  <a:pt x="1" y="15"/>
                  <a:pt x="2" y="15"/>
                </a:cubicBezTo>
                <a:cubicBezTo>
                  <a:pt x="2" y="15"/>
                  <a:pt x="3" y="15"/>
                  <a:pt x="3" y="15"/>
                </a:cubicBezTo>
                <a:cubicBezTo>
                  <a:pt x="4" y="14"/>
                  <a:pt x="4" y="15"/>
                  <a:pt x="5" y="15"/>
                </a:cubicBezTo>
                <a:cubicBezTo>
                  <a:pt x="5" y="15"/>
                  <a:pt x="5" y="15"/>
                  <a:pt x="6" y="15"/>
                </a:cubicBezTo>
                <a:cubicBezTo>
                  <a:pt x="6" y="15"/>
                  <a:pt x="6" y="15"/>
                  <a:pt x="6" y="15"/>
                </a:cubicBezTo>
                <a:cubicBezTo>
                  <a:pt x="6" y="14"/>
                  <a:pt x="6" y="14"/>
                  <a:pt x="6" y="14"/>
                </a:cubicBezTo>
                <a:cubicBezTo>
                  <a:pt x="6" y="13"/>
                  <a:pt x="6" y="13"/>
                  <a:pt x="7" y="13"/>
                </a:cubicBezTo>
                <a:cubicBezTo>
                  <a:pt x="7" y="12"/>
                  <a:pt x="7" y="12"/>
                  <a:pt x="7" y="12"/>
                </a:cubicBezTo>
                <a:cubicBezTo>
                  <a:pt x="7" y="12"/>
                  <a:pt x="8" y="12"/>
                  <a:pt x="8" y="11"/>
                </a:cubicBezTo>
                <a:cubicBezTo>
                  <a:pt x="9" y="11"/>
                  <a:pt x="9" y="11"/>
                  <a:pt x="9" y="11"/>
                </a:cubicBezTo>
                <a:cubicBezTo>
                  <a:pt x="10" y="11"/>
                  <a:pt x="10" y="11"/>
                  <a:pt x="10" y="11"/>
                </a:cubicBezTo>
                <a:cubicBezTo>
                  <a:pt x="10" y="11"/>
                  <a:pt x="10" y="11"/>
                  <a:pt x="11" y="11"/>
                </a:cubicBezTo>
                <a:cubicBezTo>
                  <a:pt x="11" y="12"/>
                  <a:pt x="11" y="12"/>
                  <a:pt x="11" y="12"/>
                </a:cubicBezTo>
                <a:cubicBezTo>
                  <a:pt x="11" y="12"/>
                  <a:pt x="11" y="12"/>
                  <a:pt x="11" y="12"/>
                </a:cubicBezTo>
                <a:cubicBezTo>
                  <a:pt x="11" y="11"/>
                  <a:pt x="11" y="11"/>
                  <a:pt x="11" y="10"/>
                </a:cubicBezTo>
                <a:cubicBezTo>
                  <a:pt x="11" y="10"/>
                  <a:pt x="12" y="10"/>
                  <a:pt x="12" y="9"/>
                </a:cubicBezTo>
                <a:cubicBezTo>
                  <a:pt x="12" y="9"/>
                  <a:pt x="12" y="9"/>
                  <a:pt x="13" y="8"/>
                </a:cubicBezTo>
                <a:cubicBezTo>
                  <a:pt x="13" y="8"/>
                  <a:pt x="13" y="8"/>
                  <a:pt x="14" y="8"/>
                </a:cubicBezTo>
                <a:cubicBezTo>
                  <a:pt x="14" y="7"/>
                  <a:pt x="14" y="7"/>
                  <a:pt x="14" y="6"/>
                </a:cubicBezTo>
                <a:cubicBezTo>
                  <a:pt x="14" y="6"/>
                  <a:pt x="14" y="6"/>
                  <a:pt x="14"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0" name="Freeform 58"/>
          <p:cNvSpPr>
            <a:spLocks/>
          </p:cNvSpPr>
          <p:nvPr/>
        </p:nvSpPr>
        <p:spPr bwMode="auto">
          <a:xfrm>
            <a:off x="3921093" y="1649891"/>
            <a:ext cx="7000" cy="7952"/>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1"/>
                </a:cubicBezTo>
                <a:cubicBezTo>
                  <a:pt x="0" y="1"/>
                  <a:pt x="0" y="1"/>
                  <a:pt x="0" y="1"/>
                </a:cubicBezTo>
                <a:cubicBezTo>
                  <a:pt x="0" y="1"/>
                  <a:pt x="1" y="1"/>
                  <a:pt x="1"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1" name="Freeform 59"/>
          <p:cNvSpPr>
            <a:spLocks/>
          </p:cNvSpPr>
          <p:nvPr/>
        </p:nvSpPr>
        <p:spPr bwMode="auto">
          <a:xfrm>
            <a:off x="3921093" y="16578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2" name="Freeform 60"/>
          <p:cNvSpPr>
            <a:spLocks/>
          </p:cNvSpPr>
          <p:nvPr/>
        </p:nvSpPr>
        <p:spPr bwMode="auto">
          <a:xfrm>
            <a:off x="3944426" y="1657842"/>
            <a:ext cx="16333" cy="15902"/>
          </a:xfrm>
          <a:custGeom>
            <a:avLst/>
            <a:gdLst>
              <a:gd name="T0" fmla="*/ 0 w 2"/>
              <a:gd name="T1" fmla="*/ 1 h 2"/>
              <a:gd name="T2" fmla="*/ 1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2"/>
                  <a:pt x="1" y="2"/>
                </a:cubicBezTo>
                <a:cubicBezTo>
                  <a:pt x="1" y="2"/>
                  <a:pt x="1" y="2"/>
                  <a:pt x="2" y="1"/>
                </a:cubicBezTo>
                <a:cubicBezTo>
                  <a:pt x="2" y="1"/>
                  <a:pt x="2" y="1"/>
                  <a:pt x="2" y="1"/>
                </a:cubicBezTo>
                <a:cubicBezTo>
                  <a:pt x="2" y="0"/>
                  <a:pt x="2" y="0"/>
                  <a:pt x="2" y="0"/>
                </a:cubicBezTo>
                <a:cubicBezTo>
                  <a:pt x="2" y="0"/>
                  <a:pt x="2" y="0"/>
                  <a:pt x="1" y="0"/>
                </a:cubicBezTo>
                <a:cubicBezTo>
                  <a:pt x="1" y="0"/>
                  <a:pt x="1"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3" name="Freeform 61"/>
          <p:cNvSpPr>
            <a:spLocks/>
          </p:cNvSpPr>
          <p:nvPr/>
        </p:nvSpPr>
        <p:spPr bwMode="auto">
          <a:xfrm>
            <a:off x="3967759" y="1665793"/>
            <a:ext cx="8167" cy="15902"/>
          </a:xfrm>
          <a:custGeom>
            <a:avLst/>
            <a:gdLst>
              <a:gd name="T0" fmla="*/ 1 w 1"/>
              <a:gd name="T1" fmla="*/ 2 h 2"/>
              <a:gd name="T2" fmla="*/ 1 w 1"/>
              <a:gd name="T3" fmla="*/ 1 h 2"/>
              <a:gd name="T4" fmla="*/ 1 w 1"/>
              <a:gd name="T5" fmla="*/ 1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1"/>
                </a:cubicBezTo>
                <a:cubicBezTo>
                  <a:pt x="1" y="0"/>
                  <a:pt x="1" y="0"/>
                  <a:pt x="1" y="0"/>
                </a:cubicBezTo>
                <a:cubicBezTo>
                  <a:pt x="0" y="0"/>
                  <a:pt x="0" y="0"/>
                  <a:pt x="0" y="0"/>
                </a:cubicBezTo>
                <a:cubicBezTo>
                  <a:pt x="0" y="0"/>
                  <a:pt x="0" y="1"/>
                  <a:pt x="0" y="1"/>
                </a:cubicBezTo>
                <a:cubicBezTo>
                  <a:pt x="0" y="1"/>
                  <a:pt x="0" y="1"/>
                  <a:pt x="0" y="1"/>
                </a:cubicBezTo>
                <a:cubicBezTo>
                  <a:pt x="0" y="2"/>
                  <a:pt x="0"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4" name="Freeform 62"/>
          <p:cNvSpPr>
            <a:spLocks/>
          </p:cNvSpPr>
          <p:nvPr/>
        </p:nvSpPr>
        <p:spPr bwMode="auto">
          <a:xfrm>
            <a:off x="3992260" y="1649891"/>
            <a:ext cx="15167" cy="23854"/>
          </a:xfrm>
          <a:custGeom>
            <a:avLst/>
            <a:gdLst>
              <a:gd name="T0" fmla="*/ 1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2"/>
                </a:cubicBezTo>
                <a:cubicBezTo>
                  <a:pt x="2" y="2"/>
                  <a:pt x="2" y="2"/>
                  <a:pt x="2" y="2"/>
                </a:cubicBezTo>
                <a:cubicBezTo>
                  <a:pt x="2" y="2"/>
                  <a:pt x="2" y="2"/>
                  <a:pt x="2" y="1"/>
                </a:cubicBezTo>
                <a:cubicBezTo>
                  <a:pt x="2" y="1"/>
                  <a:pt x="2" y="1"/>
                  <a:pt x="2" y="1"/>
                </a:cubicBezTo>
                <a:cubicBezTo>
                  <a:pt x="2" y="1"/>
                  <a:pt x="1" y="0"/>
                  <a:pt x="1" y="0"/>
                </a:cubicBezTo>
                <a:cubicBezTo>
                  <a:pt x="1" y="0"/>
                  <a:pt x="1" y="1"/>
                  <a:pt x="1" y="1"/>
                </a:cubicBezTo>
                <a:cubicBezTo>
                  <a:pt x="1" y="1"/>
                  <a:pt x="0" y="1"/>
                  <a:pt x="0" y="2"/>
                </a:cubicBezTo>
                <a:cubicBezTo>
                  <a:pt x="0" y="2"/>
                  <a:pt x="0" y="2"/>
                  <a:pt x="0" y="2"/>
                </a:cubicBezTo>
                <a:cubicBezTo>
                  <a:pt x="1" y="3"/>
                  <a:pt x="1"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5" name="Freeform 63"/>
          <p:cNvSpPr>
            <a:spLocks/>
          </p:cNvSpPr>
          <p:nvPr/>
        </p:nvSpPr>
        <p:spPr bwMode="auto">
          <a:xfrm>
            <a:off x="4007426" y="1643075"/>
            <a:ext cx="8167" cy="681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0"/>
                  <a:pt x="1" y="0"/>
                  <a:pt x="1" y="0"/>
                </a:cubicBezTo>
                <a:cubicBezTo>
                  <a:pt x="1" y="0"/>
                  <a:pt x="1" y="0"/>
                  <a:pt x="0" y="0"/>
                </a:cubicBezTo>
                <a:cubicBezTo>
                  <a:pt x="0" y="0"/>
                  <a:pt x="0" y="0"/>
                  <a:pt x="0" y="1"/>
                </a:cubicBezTo>
                <a:cubicBezTo>
                  <a:pt x="0" y="1"/>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6" name="Freeform 64"/>
          <p:cNvSpPr>
            <a:spLocks/>
          </p:cNvSpPr>
          <p:nvPr/>
        </p:nvSpPr>
        <p:spPr bwMode="auto">
          <a:xfrm>
            <a:off x="5332765" y="2013376"/>
            <a:ext cx="23333" cy="15902"/>
          </a:xfrm>
          <a:custGeom>
            <a:avLst/>
            <a:gdLst>
              <a:gd name="T0" fmla="*/ 2 w 3"/>
              <a:gd name="T1" fmla="*/ 0 h 2"/>
              <a:gd name="T2" fmla="*/ 1 w 3"/>
              <a:gd name="T3" fmla="*/ 0 h 2"/>
              <a:gd name="T4" fmla="*/ 0 w 3"/>
              <a:gd name="T5" fmla="*/ 1 h 2"/>
              <a:gd name="T6" fmla="*/ 0 w 3"/>
              <a:gd name="T7" fmla="*/ 2 h 2"/>
              <a:gd name="T8" fmla="*/ 1 w 3"/>
              <a:gd name="T9" fmla="*/ 2 h 2"/>
              <a:gd name="T10" fmla="*/ 1 w 3"/>
              <a:gd name="T11" fmla="*/ 2 h 2"/>
              <a:gd name="T12" fmla="*/ 2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0"/>
                  <a:pt x="1" y="0"/>
                  <a:pt x="1" y="0"/>
                </a:cubicBezTo>
                <a:cubicBezTo>
                  <a:pt x="1" y="0"/>
                  <a:pt x="0" y="0"/>
                  <a:pt x="0" y="1"/>
                </a:cubicBezTo>
                <a:cubicBezTo>
                  <a:pt x="0" y="1"/>
                  <a:pt x="0" y="1"/>
                  <a:pt x="0" y="2"/>
                </a:cubicBezTo>
                <a:cubicBezTo>
                  <a:pt x="1" y="2"/>
                  <a:pt x="1" y="2"/>
                  <a:pt x="1" y="2"/>
                </a:cubicBezTo>
                <a:cubicBezTo>
                  <a:pt x="1" y="2"/>
                  <a:pt x="1" y="2"/>
                  <a:pt x="1" y="2"/>
                </a:cubicBezTo>
                <a:cubicBezTo>
                  <a:pt x="2" y="2"/>
                  <a:pt x="2" y="1"/>
                  <a:pt x="2" y="1"/>
                </a:cubicBezTo>
                <a:cubicBezTo>
                  <a:pt x="2" y="1"/>
                  <a:pt x="3" y="1"/>
                  <a:pt x="3" y="1"/>
                </a:cubicBezTo>
                <a:cubicBezTo>
                  <a:pt x="3" y="1"/>
                  <a:pt x="3" y="1"/>
                  <a:pt x="3" y="1"/>
                </a:cubicBezTo>
                <a:cubicBezTo>
                  <a:pt x="3" y="0"/>
                  <a:pt x="3" y="0"/>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7" name="Freeform 65"/>
          <p:cNvSpPr>
            <a:spLocks/>
          </p:cNvSpPr>
          <p:nvPr/>
        </p:nvSpPr>
        <p:spPr bwMode="auto">
          <a:xfrm>
            <a:off x="4681762" y="1070586"/>
            <a:ext cx="112000" cy="99959"/>
          </a:xfrm>
          <a:custGeom>
            <a:avLst/>
            <a:gdLst>
              <a:gd name="T0" fmla="*/ 0 w 14"/>
              <a:gd name="T1" fmla="*/ 8 h 13"/>
              <a:gd name="T2" fmla="*/ 0 w 14"/>
              <a:gd name="T3" fmla="*/ 9 h 13"/>
              <a:gd name="T4" fmla="*/ 0 w 14"/>
              <a:gd name="T5" fmla="*/ 9 h 13"/>
              <a:gd name="T6" fmla="*/ 0 w 14"/>
              <a:gd name="T7" fmla="*/ 11 h 13"/>
              <a:gd name="T8" fmla="*/ 1 w 14"/>
              <a:gd name="T9" fmla="*/ 12 h 13"/>
              <a:gd name="T10" fmla="*/ 1 w 14"/>
              <a:gd name="T11" fmla="*/ 12 h 13"/>
              <a:gd name="T12" fmla="*/ 2 w 14"/>
              <a:gd name="T13" fmla="*/ 11 h 13"/>
              <a:gd name="T14" fmla="*/ 3 w 14"/>
              <a:gd name="T15" fmla="*/ 10 h 13"/>
              <a:gd name="T16" fmla="*/ 3 w 14"/>
              <a:gd name="T17" fmla="*/ 11 h 13"/>
              <a:gd name="T18" fmla="*/ 5 w 14"/>
              <a:gd name="T19" fmla="*/ 11 h 13"/>
              <a:gd name="T20" fmla="*/ 5 w 14"/>
              <a:gd name="T21" fmla="*/ 11 h 13"/>
              <a:gd name="T22" fmla="*/ 6 w 14"/>
              <a:gd name="T23" fmla="*/ 11 h 13"/>
              <a:gd name="T24" fmla="*/ 7 w 14"/>
              <a:gd name="T25" fmla="*/ 12 h 13"/>
              <a:gd name="T26" fmla="*/ 8 w 14"/>
              <a:gd name="T27" fmla="*/ 12 h 13"/>
              <a:gd name="T28" fmla="*/ 8 w 14"/>
              <a:gd name="T29" fmla="*/ 12 h 13"/>
              <a:gd name="T30" fmla="*/ 9 w 14"/>
              <a:gd name="T31" fmla="*/ 12 h 13"/>
              <a:gd name="T32" fmla="*/ 10 w 14"/>
              <a:gd name="T33" fmla="*/ 13 h 13"/>
              <a:gd name="T34" fmla="*/ 11 w 14"/>
              <a:gd name="T35" fmla="*/ 12 h 13"/>
              <a:gd name="T36" fmla="*/ 11 w 14"/>
              <a:gd name="T37" fmla="*/ 11 h 13"/>
              <a:gd name="T38" fmla="*/ 12 w 14"/>
              <a:gd name="T39" fmla="*/ 10 h 13"/>
              <a:gd name="T40" fmla="*/ 12 w 14"/>
              <a:gd name="T41" fmla="*/ 10 h 13"/>
              <a:gd name="T42" fmla="*/ 12 w 14"/>
              <a:gd name="T43" fmla="*/ 10 h 13"/>
              <a:gd name="T44" fmla="*/ 12 w 14"/>
              <a:gd name="T45" fmla="*/ 9 h 13"/>
              <a:gd name="T46" fmla="*/ 12 w 14"/>
              <a:gd name="T47" fmla="*/ 8 h 13"/>
              <a:gd name="T48" fmla="*/ 13 w 14"/>
              <a:gd name="T49" fmla="*/ 8 h 13"/>
              <a:gd name="T50" fmla="*/ 14 w 14"/>
              <a:gd name="T51" fmla="*/ 8 h 13"/>
              <a:gd name="T52" fmla="*/ 13 w 14"/>
              <a:gd name="T53" fmla="*/ 7 h 13"/>
              <a:gd name="T54" fmla="*/ 12 w 14"/>
              <a:gd name="T55" fmla="*/ 6 h 13"/>
              <a:gd name="T56" fmla="*/ 12 w 14"/>
              <a:gd name="T57" fmla="*/ 5 h 13"/>
              <a:gd name="T58" fmla="*/ 12 w 14"/>
              <a:gd name="T59" fmla="*/ 4 h 13"/>
              <a:gd name="T60" fmla="*/ 11 w 14"/>
              <a:gd name="T61" fmla="*/ 3 h 13"/>
              <a:gd name="T62" fmla="*/ 10 w 14"/>
              <a:gd name="T63" fmla="*/ 2 h 13"/>
              <a:gd name="T64" fmla="*/ 9 w 14"/>
              <a:gd name="T65" fmla="*/ 1 h 13"/>
              <a:gd name="T66" fmla="*/ 8 w 14"/>
              <a:gd name="T67" fmla="*/ 1 h 13"/>
              <a:gd name="T68" fmla="*/ 8 w 14"/>
              <a:gd name="T69" fmla="*/ 1 h 13"/>
              <a:gd name="T70" fmla="*/ 6 w 14"/>
              <a:gd name="T71" fmla="*/ 0 h 13"/>
              <a:gd name="T72" fmla="*/ 6 w 14"/>
              <a:gd name="T73" fmla="*/ 0 h 13"/>
              <a:gd name="T74" fmla="*/ 5 w 14"/>
              <a:gd name="T75" fmla="*/ 0 h 13"/>
              <a:gd name="T76" fmla="*/ 5 w 14"/>
              <a:gd name="T77" fmla="*/ 0 h 13"/>
              <a:gd name="T78" fmla="*/ 4 w 14"/>
              <a:gd name="T79" fmla="*/ 0 h 13"/>
              <a:gd name="T80" fmla="*/ 3 w 14"/>
              <a:gd name="T81" fmla="*/ 0 h 13"/>
              <a:gd name="T82" fmla="*/ 3 w 14"/>
              <a:gd name="T83" fmla="*/ 2 h 13"/>
              <a:gd name="T84" fmla="*/ 2 w 14"/>
              <a:gd name="T85" fmla="*/ 2 h 13"/>
              <a:gd name="T86" fmla="*/ 1 w 14"/>
              <a:gd name="T87" fmla="*/ 3 h 13"/>
              <a:gd name="T88" fmla="*/ 0 w 14"/>
              <a:gd name="T89" fmla="*/ 4 h 13"/>
              <a:gd name="T90" fmla="*/ 0 w 14"/>
              <a:gd name="T91" fmla="*/ 5 h 13"/>
              <a:gd name="T92" fmla="*/ 0 w 14"/>
              <a:gd name="T93" fmla="*/ 5 h 13"/>
              <a:gd name="T94" fmla="*/ 0 w 14"/>
              <a:gd name="T95" fmla="*/ 6 h 13"/>
              <a:gd name="T96" fmla="*/ 1 w 14"/>
              <a:gd name="T97" fmla="*/ 7 h 13"/>
              <a:gd name="T98" fmla="*/ 1 w 14"/>
              <a:gd name="T99" fmla="*/ 8 h 13"/>
              <a:gd name="T100" fmla="*/ 0 w 14"/>
              <a:gd name="T10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3">
                <a:moveTo>
                  <a:pt x="0" y="8"/>
                </a:moveTo>
                <a:cubicBezTo>
                  <a:pt x="0" y="8"/>
                  <a:pt x="0" y="8"/>
                  <a:pt x="0" y="9"/>
                </a:cubicBezTo>
                <a:cubicBezTo>
                  <a:pt x="0" y="9"/>
                  <a:pt x="0" y="9"/>
                  <a:pt x="0" y="9"/>
                </a:cubicBezTo>
                <a:cubicBezTo>
                  <a:pt x="1" y="10"/>
                  <a:pt x="0" y="10"/>
                  <a:pt x="0" y="11"/>
                </a:cubicBezTo>
                <a:cubicBezTo>
                  <a:pt x="1" y="11"/>
                  <a:pt x="1" y="11"/>
                  <a:pt x="1" y="12"/>
                </a:cubicBezTo>
                <a:cubicBezTo>
                  <a:pt x="1" y="12"/>
                  <a:pt x="1" y="12"/>
                  <a:pt x="1" y="12"/>
                </a:cubicBezTo>
                <a:cubicBezTo>
                  <a:pt x="2" y="11"/>
                  <a:pt x="2" y="11"/>
                  <a:pt x="2" y="11"/>
                </a:cubicBezTo>
                <a:cubicBezTo>
                  <a:pt x="2" y="10"/>
                  <a:pt x="3" y="10"/>
                  <a:pt x="3" y="10"/>
                </a:cubicBezTo>
                <a:cubicBezTo>
                  <a:pt x="3" y="10"/>
                  <a:pt x="3" y="11"/>
                  <a:pt x="3" y="11"/>
                </a:cubicBezTo>
                <a:cubicBezTo>
                  <a:pt x="4" y="11"/>
                  <a:pt x="4" y="11"/>
                  <a:pt x="5" y="11"/>
                </a:cubicBezTo>
                <a:cubicBezTo>
                  <a:pt x="5" y="11"/>
                  <a:pt x="5" y="11"/>
                  <a:pt x="5" y="11"/>
                </a:cubicBezTo>
                <a:cubicBezTo>
                  <a:pt x="6" y="11"/>
                  <a:pt x="6" y="11"/>
                  <a:pt x="6" y="11"/>
                </a:cubicBezTo>
                <a:cubicBezTo>
                  <a:pt x="6" y="12"/>
                  <a:pt x="6" y="12"/>
                  <a:pt x="7" y="12"/>
                </a:cubicBezTo>
                <a:cubicBezTo>
                  <a:pt x="7" y="12"/>
                  <a:pt x="7" y="12"/>
                  <a:pt x="8" y="12"/>
                </a:cubicBezTo>
                <a:cubicBezTo>
                  <a:pt x="8" y="12"/>
                  <a:pt x="8" y="12"/>
                  <a:pt x="8" y="12"/>
                </a:cubicBezTo>
                <a:cubicBezTo>
                  <a:pt x="8" y="12"/>
                  <a:pt x="9" y="12"/>
                  <a:pt x="9" y="12"/>
                </a:cubicBezTo>
                <a:cubicBezTo>
                  <a:pt x="9" y="12"/>
                  <a:pt x="9" y="13"/>
                  <a:pt x="10" y="13"/>
                </a:cubicBezTo>
                <a:cubicBezTo>
                  <a:pt x="10" y="13"/>
                  <a:pt x="11" y="13"/>
                  <a:pt x="11" y="12"/>
                </a:cubicBezTo>
                <a:cubicBezTo>
                  <a:pt x="11" y="12"/>
                  <a:pt x="11" y="12"/>
                  <a:pt x="11" y="11"/>
                </a:cubicBezTo>
                <a:cubicBezTo>
                  <a:pt x="11" y="11"/>
                  <a:pt x="12" y="11"/>
                  <a:pt x="12" y="10"/>
                </a:cubicBezTo>
                <a:cubicBezTo>
                  <a:pt x="12" y="10"/>
                  <a:pt x="12" y="10"/>
                  <a:pt x="12" y="10"/>
                </a:cubicBezTo>
                <a:cubicBezTo>
                  <a:pt x="12" y="10"/>
                  <a:pt x="12" y="10"/>
                  <a:pt x="12" y="10"/>
                </a:cubicBezTo>
                <a:cubicBezTo>
                  <a:pt x="12" y="9"/>
                  <a:pt x="12" y="9"/>
                  <a:pt x="12" y="9"/>
                </a:cubicBezTo>
                <a:cubicBezTo>
                  <a:pt x="13" y="8"/>
                  <a:pt x="12" y="8"/>
                  <a:pt x="12" y="8"/>
                </a:cubicBezTo>
                <a:cubicBezTo>
                  <a:pt x="13" y="8"/>
                  <a:pt x="13" y="8"/>
                  <a:pt x="13" y="8"/>
                </a:cubicBezTo>
                <a:cubicBezTo>
                  <a:pt x="13" y="8"/>
                  <a:pt x="14" y="8"/>
                  <a:pt x="14" y="8"/>
                </a:cubicBezTo>
                <a:cubicBezTo>
                  <a:pt x="14" y="7"/>
                  <a:pt x="13" y="7"/>
                  <a:pt x="13" y="7"/>
                </a:cubicBezTo>
                <a:cubicBezTo>
                  <a:pt x="13" y="6"/>
                  <a:pt x="13" y="6"/>
                  <a:pt x="12" y="6"/>
                </a:cubicBezTo>
                <a:cubicBezTo>
                  <a:pt x="12" y="6"/>
                  <a:pt x="12" y="6"/>
                  <a:pt x="12" y="5"/>
                </a:cubicBezTo>
                <a:cubicBezTo>
                  <a:pt x="11" y="5"/>
                  <a:pt x="12" y="4"/>
                  <a:pt x="12" y="4"/>
                </a:cubicBezTo>
                <a:cubicBezTo>
                  <a:pt x="11" y="3"/>
                  <a:pt x="11" y="3"/>
                  <a:pt x="11" y="3"/>
                </a:cubicBezTo>
                <a:cubicBezTo>
                  <a:pt x="11" y="2"/>
                  <a:pt x="10" y="3"/>
                  <a:pt x="10" y="2"/>
                </a:cubicBezTo>
                <a:cubicBezTo>
                  <a:pt x="10" y="2"/>
                  <a:pt x="10" y="2"/>
                  <a:pt x="9" y="1"/>
                </a:cubicBezTo>
                <a:cubicBezTo>
                  <a:pt x="9" y="1"/>
                  <a:pt x="9" y="1"/>
                  <a:pt x="8" y="1"/>
                </a:cubicBezTo>
                <a:cubicBezTo>
                  <a:pt x="8" y="1"/>
                  <a:pt x="8" y="1"/>
                  <a:pt x="8" y="1"/>
                </a:cubicBezTo>
                <a:cubicBezTo>
                  <a:pt x="7" y="0"/>
                  <a:pt x="7" y="0"/>
                  <a:pt x="6" y="0"/>
                </a:cubicBezTo>
                <a:cubicBezTo>
                  <a:pt x="6" y="0"/>
                  <a:pt x="6" y="1"/>
                  <a:pt x="6" y="0"/>
                </a:cubicBezTo>
                <a:cubicBezTo>
                  <a:pt x="5" y="0"/>
                  <a:pt x="5" y="0"/>
                  <a:pt x="5" y="0"/>
                </a:cubicBezTo>
                <a:cubicBezTo>
                  <a:pt x="5" y="0"/>
                  <a:pt x="5" y="0"/>
                  <a:pt x="5" y="0"/>
                </a:cubicBezTo>
                <a:cubicBezTo>
                  <a:pt x="5" y="0"/>
                  <a:pt x="4" y="0"/>
                  <a:pt x="4" y="0"/>
                </a:cubicBezTo>
                <a:cubicBezTo>
                  <a:pt x="3" y="0"/>
                  <a:pt x="3" y="0"/>
                  <a:pt x="3" y="0"/>
                </a:cubicBezTo>
                <a:cubicBezTo>
                  <a:pt x="2" y="1"/>
                  <a:pt x="3" y="1"/>
                  <a:pt x="3" y="2"/>
                </a:cubicBezTo>
                <a:cubicBezTo>
                  <a:pt x="2" y="2"/>
                  <a:pt x="2" y="2"/>
                  <a:pt x="2" y="2"/>
                </a:cubicBezTo>
                <a:cubicBezTo>
                  <a:pt x="1" y="3"/>
                  <a:pt x="1" y="3"/>
                  <a:pt x="1" y="3"/>
                </a:cubicBezTo>
                <a:cubicBezTo>
                  <a:pt x="1" y="4"/>
                  <a:pt x="1" y="4"/>
                  <a:pt x="0" y="4"/>
                </a:cubicBezTo>
                <a:cubicBezTo>
                  <a:pt x="0" y="4"/>
                  <a:pt x="0" y="4"/>
                  <a:pt x="0" y="5"/>
                </a:cubicBezTo>
                <a:cubicBezTo>
                  <a:pt x="0" y="5"/>
                  <a:pt x="0" y="5"/>
                  <a:pt x="0" y="5"/>
                </a:cubicBezTo>
                <a:cubicBezTo>
                  <a:pt x="0" y="5"/>
                  <a:pt x="0" y="5"/>
                  <a:pt x="0" y="6"/>
                </a:cubicBezTo>
                <a:cubicBezTo>
                  <a:pt x="0" y="6"/>
                  <a:pt x="0" y="6"/>
                  <a:pt x="1" y="7"/>
                </a:cubicBezTo>
                <a:cubicBezTo>
                  <a:pt x="1" y="7"/>
                  <a:pt x="1" y="7"/>
                  <a:pt x="1" y="8"/>
                </a:cubicBezTo>
                <a:cubicBezTo>
                  <a:pt x="1" y="8"/>
                  <a:pt x="0" y="8"/>
                  <a:pt x="0"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8" name="Freeform 66"/>
          <p:cNvSpPr>
            <a:spLocks/>
          </p:cNvSpPr>
          <p:nvPr/>
        </p:nvSpPr>
        <p:spPr bwMode="auto">
          <a:xfrm>
            <a:off x="4579095" y="1016063"/>
            <a:ext cx="16333" cy="22718"/>
          </a:xfrm>
          <a:custGeom>
            <a:avLst/>
            <a:gdLst>
              <a:gd name="T0" fmla="*/ 0 w 2"/>
              <a:gd name="T1" fmla="*/ 3 h 3"/>
              <a:gd name="T2" fmla="*/ 1 w 2"/>
              <a:gd name="T3" fmla="*/ 3 h 3"/>
              <a:gd name="T4" fmla="*/ 1 w 2"/>
              <a:gd name="T5" fmla="*/ 2 h 3"/>
              <a:gd name="T6" fmla="*/ 2 w 2"/>
              <a:gd name="T7" fmla="*/ 1 h 3"/>
              <a:gd name="T8" fmla="*/ 2 w 2"/>
              <a:gd name="T9" fmla="*/ 0 h 3"/>
              <a:gd name="T10" fmla="*/ 1 w 2"/>
              <a:gd name="T11" fmla="*/ 0 h 3"/>
              <a:gd name="T12" fmla="*/ 0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1" y="3"/>
                  <a:pt x="1" y="3"/>
                </a:cubicBezTo>
                <a:cubicBezTo>
                  <a:pt x="1" y="3"/>
                  <a:pt x="1" y="2"/>
                  <a:pt x="1" y="2"/>
                </a:cubicBezTo>
                <a:cubicBezTo>
                  <a:pt x="1" y="2"/>
                  <a:pt x="2" y="2"/>
                  <a:pt x="2" y="1"/>
                </a:cubicBezTo>
                <a:cubicBezTo>
                  <a:pt x="2" y="1"/>
                  <a:pt x="2" y="1"/>
                  <a:pt x="2" y="0"/>
                </a:cubicBezTo>
                <a:cubicBezTo>
                  <a:pt x="2" y="0"/>
                  <a:pt x="1" y="0"/>
                  <a:pt x="1" y="0"/>
                </a:cubicBezTo>
                <a:cubicBezTo>
                  <a:pt x="1" y="0"/>
                  <a:pt x="0" y="0"/>
                  <a:pt x="0" y="1"/>
                </a:cubicBezTo>
                <a:cubicBezTo>
                  <a:pt x="0" y="1"/>
                  <a:pt x="0" y="1"/>
                  <a:pt x="0" y="2"/>
                </a:cubicBezTo>
                <a:cubicBezTo>
                  <a:pt x="0" y="2"/>
                  <a:pt x="0" y="2"/>
                  <a:pt x="0" y="2"/>
                </a:cubicBezTo>
                <a:cubicBezTo>
                  <a:pt x="0" y="2"/>
                  <a:pt x="0" y="3"/>
                  <a:pt x="0"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9" name="Freeform 67"/>
          <p:cNvSpPr>
            <a:spLocks/>
          </p:cNvSpPr>
          <p:nvPr/>
        </p:nvSpPr>
        <p:spPr bwMode="auto">
          <a:xfrm>
            <a:off x="4547595" y="1038781"/>
            <a:ext cx="15167" cy="15902"/>
          </a:xfrm>
          <a:custGeom>
            <a:avLst/>
            <a:gdLst>
              <a:gd name="T0" fmla="*/ 1 w 2"/>
              <a:gd name="T1" fmla="*/ 0 h 2"/>
              <a:gd name="T2" fmla="*/ 1 w 2"/>
              <a:gd name="T3" fmla="*/ 1 h 2"/>
              <a:gd name="T4" fmla="*/ 1 w 2"/>
              <a:gd name="T5" fmla="*/ 2 h 2"/>
              <a:gd name="T6" fmla="*/ 1 w 2"/>
              <a:gd name="T7" fmla="*/ 1 h 2"/>
              <a:gd name="T8" fmla="*/ 2 w 2"/>
              <a:gd name="T9" fmla="*/ 1 h 2"/>
              <a:gd name="T10" fmla="*/ 2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1" y="0"/>
                  <a:pt x="1" y="1"/>
                </a:cubicBezTo>
                <a:cubicBezTo>
                  <a:pt x="1" y="1"/>
                  <a:pt x="0" y="1"/>
                  <a:pt x="1" y="2"/>
                </a:cubicBezTo>
                <a:cubicBezTo>
                  <a:pt x="1" y="2"/>
                  <a:pt x="1" y="2"/>
                  <a:pt x="1" y="1"/>
                </a:cubicBezTo>
                <a:cubicBezTo>
                  <a:pt x="2" y="1"/>
                  <a:pt x="2" y="1"/>
                  <a:pt x="2" y="1"/>
                </a:cubicBezTo>
                <a:cubicBezTo>
                  <a:pt x="2" y="0"/>
                  <a:pt x="2" y="0"/>
                  <a:pt x="2" y="0"/>
                </a:cubicBezTo>
                <a:cubicBezTo>
                  <a:pt x="2" y="0"/>
                  <a:pt x="2"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0" name="Freeform 68"/>
          <p:cNvSpPr>
            <a:spLocks/>
          </p:cNvSpPr>
          <p:nvPr/>
        </p:nvSpPr>
        <p:spPr bwMode="auto">
          <a:xfrm>
            <a:off x="4460095" y="799108"/>
            <a:ext cx="182001" cy="278294"/>
          </a:xfrm>
          <a:custGeom>
            <a:avLst/>
            <a:gdLst>
              <a:gd name="T0" fmla="*/ 1 w 23"/>
              <a:gd name="T1" fmla="*/ 26 h 36"/>
              <a:gd name="T2" fmla="*/ 2 w 23"/>
              <a:gd name="T3" fmla="*/ 27 h 36"/>
              <a:gd name="T4" fmla="*/ 3 w 23"/>
              <a:gd name="T5" fmla="*/ 30 h 36"/>
              <a:gd name="T6" fmla="*/ 4 w 23"/>
              <a:gd name="T7" fmla="*/ 31 h 36"/>
              <a:gd name="T8" fmla="*/ 4 w 23"/>
              <a:gd name="T9" fmla="*/ 33 h 36"/>
              <a:gd name="T10" fmla="*/ 5 w 23"/>
              <a:gd name="T11" fmla="*/ 34 h 36"/>
              <a:gd name="T12" fmla="*/ 7 w 23"/>
              <a:gd name="T13" fmla="*/ 35 h 36"/>
              <a:gd name="T14" fmla="*/ 8 w 23"/>
              <a:gd name="T15" fmla="*/ 34 h 36"/>
              <a:gd name="T16" fmla="*/ 9 w 23"/>
              <a:gd name="T17" fmla="*/ 33 h 36"/>
              <a:gd name="T18" fmla="*/ 10 w 23"/>
              <a:gd name="T19" fmla="*/ 33 h 36"/>
              <a:gd name="T20" fmla="*/ 11 w 23"/>
              <a:gd name="T21" fmla="*/ 31 h 36"/>
              <a:gd name="T22" fmla="*/ 12 w 23"/>
              <a:gd name="T23" fmla="*/ 29 h 36"/>
              <a:gd name="T24" fmla="*/ 12 w 23"/>
              <a:gd name="T25" fmla="*/ 27 h 36"/>
              <a:gd name="T26" fmla="*/ 13 w 23"/>
              <a:gd name="T27" fmla="*/ 26 h 36"/>
              <a:gd name="T28" fmla="*/ 15 w 23"/>
              <a:gd name="T29" fmla="*/ 26 h 36"/>
              <a:gd name="T30" fmla="*/ 15 w 23"/>
              <a:gd name="T31" fmla="*/ 24 h 36"/>
              <a:gd name="T32" fmla="*/ 16 w 23"/>
              <a:gd name="T33" fmla="*/ 23 h 36"/>
              <a:gd name="T34" fmla="*/ 14 w 23"/>
              <a:gd name="T35" fmla="*/ 21 h 36"/>
              <a:gd name="T36" fmla="*/ 13 w 23"/>
              <a:gd name="T37" fmla="*/ 21 h 36"/>
              <a:gd name="T38" fmla="*/ 12 w 23"/>
              <a:gd name="T39" fmla="*/ 19 h 36"/>
              <a:gd name="T40" fmla="*/ 12 w 23"/>
              <a:gd name="T41" fmla="*/ 18 h 36"/>
              <a:gd name="T42" fmla="*/ 13 w 23"/>
              <a:gd name="T43" fmla="*/ 17 h 36"/>
              <a:gd name="T44" fmla="*/ 14 w 23"/>
              <a:gd name="T45" fmla="*/ 16 h 36"/>
              <a:gd name="T46" fmla="*/ 15 w 23"/>
              <a:gd name="T47" fmla="*/ 15 h 36"/>
              <a:gd name="T48" fmla="*/ 16 w 23"/>
              <a:gd name="T49" fmla="*/ 14 h 36"/>
              <a:gd name="T50" fmla="*/ 18 w 23"/>
              <a:gd name="T51" fmla="*/ 13 h 36"/>
              <a:gd name="T52" fmla="*/ 19 w 23"/>
              <a:gd name="T53" fmla="*/ 12 h 36"/>
              <a:gd name="T54" fmla="*/ 19 w 23"/>
              <a:gd name="T55" fmla="*/ 11 h 36"/>
              <a:gd name="T56" fmla="*/ 20 w 23"/>
              <a:gd name="T57" fmla="*/ 9 h 36"/>
              <a:gd name="T58" fmla="*/ 21 w 23"/>
              <a:gd name="T59" fmla="*/ 9 h 36"/>
              <a:gd name="T60" fmla="*/ 22 w 23"/>
              <a:gd name="T61" fmla="*/ 8 h 36"/>
              <a:gd name="T62" fmla="*/ 23 w 23"/>
              <a:gd name="T63" fmla="*/ 7 h 36"/>
              <a:gd name="T64" fmla="*/ 23 w 23"/>
              <a:gd name="T65" fmla="*/ 5 h 36"/>
              <a:gd name="T66" fmla="*/ 22 w 23"/>
              <a:gd name="T67" fmla="*/ 5 h 36"/>
              <a:gd name="T68" fmla="*/ 21 w 23"/>
              <a:gd name="T69" fmla="*/ 3 h 36"/>
              <a:gd name="T70" fmla="*/ 19 w 23"/>
              <a:gd name="T71" fmla="*/ 2 h 36"/>
              <a:gd name="T72" fmla="*/ 17 w 23"/>
              <a:gd name="T73" fmla="*/ 1 h 36"/>
              <a:gd name="T74" fmla="*/ 15 w 23"/>
              <a:gd name="T75" fmla="*/ 0 h 36"/>
              <a:gd name="T76" fmla="*/ 15 w 23"/>
              <a:gd name="T77" fmla="*/ 1 h 36"/>
              <a:gd name="T78" fmla="*/ 14 w 23"/>
              <a:gd name="T79" fmla="*/ 2 h 36"/>
              <a:gd name="T80" fmla="*/ 12 w 23"/>
              <a:gd name="T81" fmla="*/ 2 h 36"/>
              <a:gd name="T82" fmla="*/ 11 w 23"/>
              <a:gd name="T83" fmla="*/ 2 h 36"/>
              <a:gd name="T84" fmla="*/ 9 w 23"/>
              <a:gd name="T85" fmla="*/ 3 h 36"/>
              <a:gd name="T86" fmla="*/ 8 w 23"/>
              <a:gd name="T87" fmla="*/ 5 h 36"/>
              <a:gd name="T88" fmla="*/ 7 w 23"/>
              <a:gd name="T89" fmla="*/ 7 h 36"/>
              <a:gd name="T90" fmla="*/ 5 w 23"/>
              <a:gd name="T91" fmla="*/ 7 h 36"/>
              <a:gd name="T92" fmla="*/ 5 w 23"/>
              <a:gd name="T93" fmla="*/ 9 h 36"/>
              <a:gd name="T94" fmla="*/ 4 w 23"/>
              <a:gd name="T95" fmla="*/ 11 h 36"/>
              <a:gd name="T96" fmla="*/ 5 w 23"/>
              <a:gd name="T97" fmla="*/ 13 h 36"/>
              <a:gd name="T98" fmla="*/ 3 w 23"/>
              <a:gd name="T99" fmla="*/ 13 h 36"/>
              <a:gd name="T100" fmla="*/ 2 w 23"/>
              <a:gd name="T101" fmla="*/ 13 h 36"/>
              <a:gd name="T102" fmla="*/ 1 w 23"/>
              <a:gd name="T103" fmla="*/ 16 h 36"/>
              <a:gd name="T104" fmla="*/ 2 w 23"/>
              <a:gd name="T105" fmla="*/ 18 h 36"/>
              <a:gd name="T106" fmla="*/ 3 w 23"/>
              <a:gd name="T107" fmla="*/ 19 h 36"/>
              <a:gd name="T108" fmla="*/ 2 w 23"/>
              <a:gd name="T109" fmla="*/ 20 h 36"/>
              <a:gd name="T110" fmla="*/ 3 w 23"/>
              <a:gd name="T111" fmla="*/ 22 h 36"/>
              <a:gd name="T112" fmla="*/ 1 w 23"/>
              <a:gd name="T113" fmla="*/ 24 h 36"/>
              <a:gd name="T114" fmla="*/ 2 w 23"/>
              <a:gd name="T115" fmla="*/ 25 h 36"/>
              <a:gd name="T116" fmla="*/ 0 w 23"/>
              <a:gd name="T1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6">
                <a:moveTo>
                  <a:pt x="1" y="26"/>
                </a:moveTo>
                <a:cubicBezTo>
                  <a:pt x="1" y="26"/>
                  <a:pt x="1" y="26"/>
                  <a:pt x="1" y="26"/>
                </a:cubicBezTo>
                <a:cubicBezTo>
                  <a:pt x="1" y="27"/>
                  <a:pt x="1" y="27"/>
                  <a:pt x="1" y="27"/>
                </a:cubicBezTo>
                <a:cubicBezTo>
                  <a:pt x="1" y="27"/>
                  <a:pt x="2" y="27"/>
                  <a:pt x="2" y="27"/>
                </a:cubicBezTo>
                <a:cubicBezTo>
                  <a:pt x="2" y="28"/>
                  <a:pt x="2" y="28"/>
                  <a:pt x="2" y="28"/>
                </a:cubicBezTo>
                <a:cubicBezTo>
                  <a:pt x="2" y="29"/>
                  <a:pt x="3" y="29"/>
                  <a:pt x="3" y="30"/>
                </a:cubicBezTo>
                <a:cubicBezTo>
                  <a:pt x="3" y="30"/>
                  <a:pt x="3" y="30"/>
                  <a:pt x="3" y="31"/>
                </a:cubicBezTo>
                <a:cubicBezTo>
                  <a:pt x="3" y="31"/>
                  <a:pt x="4" y="31"/>
                  <a:pt x="4" y="31"/>
                </a:cubicBezTo>
                <a:cubicBezTo>
                  <a:pt x="4" y="31"/>
                  <a:pt x="4" y="32"/>
                  <a:pt x="4" y="32"/>
                </a:cubicBezTo>
                <a:cubicBezTo>
                  <a:pt x="4" y="32"/>
                  <a:pt x="4" y="32"/>
                  <a:pt x="4" y="33"/>
                </a:cubicBezTo>
                <a:cubicBezTo>
                  <a:pt x="4" y="33"/>
                  <a:pt x="4" y="33"/>
                  <a:pt x="5" y="34"/>
                </a:cubicBezTo>
                <a:cubicBezTo>
                  <a:pt x="5" y="34"/>
                  <a:pt x="5" y="34"/>
                  <a:pt x="5" y="34"/>
                </a:cubicBezTo>
                <a:cubicBezTo>
                  <a:pt x="5" y="35"/>
                  <a:pt x="5" y="35"/>
                  <a:pt x="5" y="35"/>
                </a:cubicBezTo>
                <a:cubicBezTo>
                  <a:pt x="5" y="36"/>
                  <a:pt x="6" y="35"/>
                  <a:pt x="7" y="35"/>
                </a:cubicBezTo>
                <a:cubicBezTo>
                  <a:pt x="7" y="35"/>
                  <a:pt x="7" y="35"/>
                  <a:pt x="8" y="35"/>
                </a:cubicBezTo>
                <a:cubicBezTo>
                  <a:pt x="8" y="34"/>
                  <a:pt x="8" y="34"/>
                  <a:pt x="8" y="34"/>
                </a:cubicBezTo>
                <a:cubicBezTo>
                  <a:pt x="8" y="34"/>
                  <a:pt x="8" y="33"/>
                  <a:pt x="8" y="33"/>
                </a:cubicBezTo>
                <a:cubicBezTo>
                  <a:pt x="8" y="33"/>
                  <a:pt x="8" y="33"/>
                  <a:pt x="9" y="33"/>
                </a:cubicBezTo>
                <a:cubicBezTo>
                  <a:pt x="9" y="33"/>
                  <a:pt x="9" y="33"/>
                  <a:pt x="9" y="33"/>
                </a:cubicBezTo>
                <a:cubicBezTo>
                  <a:pt x="10" y="33"/>
                  <a:pt x="10" y="33"/>
                  <a:pt x="10" y="33"/>
                </a:cubicBezTo>
                <a:cubicBezTo>
                  <a:pt x="11" y="33"/>
                  <a:pt x="11" y="33"/>
                  <a:pt x="11" y="32"/>
                </a:cubicBezTo>
                <a:cubicBezTo>
                  <a:pt x="11" y="32"/>
                  <a:pt x="11" y="32"/>
                  <a:pt x="11" y="31"/>
                </a:cubicBezTo>
                <a:cubicBezTo>
                  <a:pt x="12" y="31"/>
                  <a:pt x="11" y="31"/>
                  <a:pt x="12" y="30"/>
                </a:cubicBezTo>
                <a:cubicBezTo>
                  <a:pt x="12" y="30"/>
                  <a:pt x="12" y="30"/>
                  <a:pt x="12" y="29"/>
                </a:cubicBezTo>
                <a:cubicBezTo>
                  <a:pt x="12" y="29"/>
                  <a:pt x="12" y="29"/>
                  <a:pt x="12" y="28"/>
                </a:cubicBezTo>
                <a:cubicBezTo>
                  <a:pt x="12" y="28"/>
                  <a:pt x="12" y="28"/>
                  <a:pt x="12" y="27"/>
                </a:cubicBezTo>
                <a:cubicBezTo>
                  <a:pt x="12" y="27"/>
                  <a:pt x="12" y="26"/>
                  <a:pt x="12" y="26"/>
                </a:cubicBezTo>
                <a:cubicBezTo>
                  <a:pt x="13" y="26"/>
                  <a:pt x="13" y="26"/>
                  <a:pt x="13" y="26"/>
                </a:cubicBezTo>
                <a:cubicBezTo>
                  <a:pt x="13" y="26"/>
                  <a:pt x="13" y="25"/>
                  <a:pt x="14" y="25"/>
                </a:cubicBezTo>
                <a:cubicBezTo>
                  <a:pt x="14" y="25"/>
                  <a:pt x="14" y="26"/>
                  <a:pt x="15" y="26"/>
                </a:cubicBezTo>
                <a:cubicBezTo>
                  <a:pt x="15" y="25"/>
                  <a:pt x="15" y="25"/>
                  <a:pt x="15" y="25"/>
                </a:cubicBezTo>
                <a:cubicBezTo>
                  <a:pt x="15" y="24"/>
                  <a:pt x="15" y="24"/>
                  <a:pt x="15" y="24"/>
                </a:cubicBezTo>
                <a:cubicBezTo>
                  <a:pt x="15" y="24"/>
                  <a:pt x="16" y="24"/>
                  <a:pt x="16" y="24"/>
                </a:cubicBezTo>
                <a:cubicBezTo>
                  <a:pt x="16" y="23"/>
                  <a:pt x="16" y="23"/>
                  <a:pt x="16" y="23"/>
                </a:cubicBezTo>
                <a:cubicBezTo>
                  <a:pt x="15" y="22"/>
                  <a:pt x="15" y="22"/>
                  <a:pt x="15" y="22"/>
                </a:cubicBezTo>
                <a:cubicBezTo>
                  <a:pt x="14" y="22"/>
                  <a:pt x="15" y="22"/>
                  <a:pt x="14" y="21"/>
                </a:cubicBezTo>
                <a:cubicBezTo>
                  <a:pt x="14" y="21"/>
                  <a:pt x="14" y="21"/>
                  <a:pt x="14" y="21"/>
                </a:cubicBezTo>
                <a:cubicBezTo>
                  <a:pt x="13" y="21"/>
                  <a:pt x="13" y="21"/>
                  <a:pt x="13" y="21"/>
                </a:cubicBezTo>
                <a:cubicBezTo>
                  <a:pt x="12" y="21"/>
                  <a:pt x="12" y="21"/>
                  <a:pt x="12" y="20"/>
                </a:cubicBezTo>
                <a:cubicBezTo>
                  <a:pt x="12" y="20"/>
                  <a:pt x="12" y="20"/>
                  <a:pt x="12" y="19"/>
                </a:cubicBezTo>
                <a:cubicBezTo>
                  <a:pt x="12" y="19"/>
                  <a:pt x="12" y="19"/>
                  <a:pt x="12" y="19"/>
                </a:cubicBezTo>
                <a:cubicBezTo>
                  <a:pt x="12" y="18"/>
                  <a:pt x="12" y="18"/>
                  <a:pt x="12" y="18"/>
                </a:cubicBezTo>
                <a:cubicBezTo>
                  <a:pt x="12" y="18"/>
                  <a:pt x="12" y="18"/>
                  <a:pt x="13" y="18"/>
                </a:cubicBezTo>
                <a:cubicBezTo>
                  <a:pt x="13" y="17"/>
                  <a:pt x="13" y="17"/>
                  <a:pt x="13" y="17"/>
                </a:cubicBezTo>
                <a:cubicBezTo>
                  <a:pt x="13" y="16"/>
                  <a:pt x="13" y="16"/>
                  <a:pt x="13" y="16"/>
                </a:cubicBezTo>
                <a:cubicBezTo>
                  <a:pt x="13" y="16"/>
                  <a:pt x="14" y="16"/>
                  <a:pt x="14" y="16"/>
                </a:cubicBezTo>
                <a:cubicBezTo>
                  <a:pt x="14" y="16"/>
                  <a:pt x="14" y="16"/>
                  <a:pt x="14" y="15"/>
                </a:cubicBezTo>
                <a:cubicBezTo>
                  <a:pt x="14" y="15"/>
                  <a:pt x="15" y="15"/>
                  <a:pt x="15" y="15"/>
                </a:cubicBezTo>
                <a:cubicBezTo>
                  <a:pt x="16" y="15"/>
                  <a:pt x="16" y="15"/>
                  <a:pt x="16" y="14"/>
                </a:cubicBezTo>
                <a:cubicBezTo>
                  <a:pt x="16" y="14"/>
                  <a:pt x="16" y="14"/>
                  <a:pt x="16" y="14"/>
                </a:cubicBezTo>
                <a:cubicBezTo>
                  <a:pt x="17" y="14"/>
                  <a:pt x="17" y="14"/>
                  <a:pt x="17" y="13"/>
                </a:cubicBezTo>
                <a:cubicBezTo>
                  <a:pt x="17" y="13"/>
                  <a:pt x="18" y="13"/>
                  <a:pt x="18" y="13"/>
                </a:cubicBezTo>
                <a:cubicBezTo>
                  <a:pt x="18" y="13"/>
                  <a:pt x="18" y="13"/>
                  <a:pt x="19" y="12"/>
                </a:cubicBezTo>
                <a:cubicBezTo>
                  <a:pt x="19" y="12"/>
                  <a:pt x="19" y="12"/>
                  <a:pt x="19" y="12"/>
                </a:cubicBezTo>
                <a:cubicBezTo>
                  <a:pt x="19" y="12"/>
                  <a:pt x="19" y="12"/>
                  <a:pt x="19" y="11"/>
                </a:cubicBezTo>
                <a:cubicBezTo>
                  <a:pt x="19" y="11"/>
                  <a:pt x="19" y="11"/>
                  <a:pt x="19" y="11"/>
                </a:cubicBezTo>
                <a:cubicBezTo>
                  <a:pt x="19" y="11"/>
                  <a:pt x="19" y="10"/>
                  <a:pt x="19" y="10"/>
                </a:cubicBezTo>
                <a:cubicBezTo>
                  <a:pt x="19" y="10"/>
                  <a:pt x="20" y="10"/>
                  <a:pt x="20" y="9"/>
                </a:cubicBezTo>
                <a:cubicBezTo>
                  <a:pt x="20" y="9"/>
                  <a:pt x="21" y="9"/>
                  <a:pt x="21" y="9"/>
                </a:cubicBezTo>
                <a:cubicBezTo>
                  <a:pt x="21" y="9"/>
                  <a:pt x="20" y="9"/>
                  <a:pt x="21" y="9"/>
                </a:cubicBezTo>
                <a:cubicBezTo>
                  <a:pt x="21" y="8"/>
                  <a:pt x="21" y="8"/>
                  <a:pt x="21" y="8"/>
                </a:cubicBezTo>
                <a:cubicBezTo>
                  <a:pt x="22" y="8"/>
                  <a:pt x="22" y="8"/>
                  <a:pt x="22" y="8"/>
                </a:cubicBezTo>
                <a:cubicBezTo>
                  <a:pt x="22" y="8"/>
                  <a:pt x="22" y="8"/>
                  <a:pt x="22" y="8"/>
                </a:cubicBezTo>
                <a:cubicBezTo>
                  <a:pt x="22" y="8"/>
                  <a:pt x="22" y="7"/>
                  <a:pt x="23" y="7"/>
                </a:cubicBezTo>
                <a:cubicBezTo>
                  <a:pt x="23" y="7"/>
                  <a:pt x="23" y="7"/>
                  <a:pt x="23" y="6"/>
                </a:cubicBezTo>
                <a:cubicBezTo>
                  <a:pt x="23" y="6"/>
                  <a:pt x="23" y="6"/>
                  <a:pt x="23" y="5"/>
                </a:cubicBezTo>
                <a:cubicBezTo>
                  <a:pt x="22" y="5"/>
                  <a:pt x="22" y="5"/>
                  <a:pt x="22" y="5"/>
                </a:cubicBezTo>
                <a:cubicBezTo>
                  <a:pt x="22" y="5"/>
                  <a:pt x="22" y="5"/>
                  <a:pt x="22" y="5"/>
                </a:cubicBezTo>
                <a:cubicBezTo>
                  <a:pt x="22" y="4"/>
                  <a:pt x="21" y="4"/>
                  <a:pt x="21" y="4"/>
                </a:cubicBezTo>
                <a:cubicBezTo>
                  <a:pt x="21" y="3"/>
                  <a:pt x="21" y="3"/>
                  <a:pt x="21" y="3"/>
                </a:cubicBezTo>
                <a:cubicBezTo>
                  <a:pt x="21" y="2"/>
                  <a:pt x="20" y="2"/>
                  <a:pt x="20" y="2"/>
                </a:cubicBezTo>
                <a:cubicBezTo>
                  <a:pt x="20" y="2"/>
                  <a:pt x="19" y="2"/>
                  <a:pt x="19" y="2"/>
                </a:cubicBezTo>
                <a:cubicBezTo>
                  <a:pt x="19" y="2"/>
                  <a:pt x="18" y="2"/>
                  <a:pt x="18" y="2"/>
                </a:cubicBezTo>
                <a:cubicBezTo>
                  <a:pt x="18" y="2"/>
                  <a:pt x="17" y="2"/>
                  <a:pt x="17" y="1"/>
                </a:cubicBezTo>
                <a:cubicBezTo>
                  <a:pt x="17" y="1"/>
                  <a:pt x="16" y="1"/>
                  <a:pt x="16" y="1"/>
                </a:cubicBezTo>
                <a:cubicBezTo>
                  <a:pt x="16" y="0"/>
                  <a:pt x="16" y="0"/>
                  <a:pt x="15" y="0"/>
                </a:cubicBezTo>
                <a:cubicBezTo>
                  <a:pt x="15" y="0"/>
                  <a:pt x="15" y="0"/>
                  <a:pt x="15" y="0"/>
                </a:cubicBezTo>
                <a:cubicBezTo>
                  <a:pt x="15" y="0"/>
                  <a:pt x="15" y="1"/>
                  <a:pt x="15" y="1"/>
                </a:cubicBezTo>
                <a:cubicBezTo>
                  <a:pt x="15" y="1"/>
                  <a:pt x="15" y="1"/>
                  <a:pt x="15" y="2"/>
                </a:cubicBezTo>
                <a:cubicBezTo>
                  <a:pt x="15" y="2"/>
                  <a:pt x="14" y="2"/>
                  <a:pt x="14" y="2"/>
                </a:cubicBezTo>
                <a:cubicBezTo>
                  <a:pt x="14" y="2"/>
                  <a:pt x="13" y="2"/>
                  <a:pt x="13" y="2"/>
                </a:cubicBezTo>
                <a:cubicBezTo>
                  <a:pt x="13" y="2"/>
                  <a:pt x="13" y="2"/>
                  <a:pt x="12" y="2"/>
                </a:cubicBezTo>
                <a:cubicBezTo>
                  <a:pt x="12" y="2"/>
                  <a:pt x="12" y="1"/>
                  <a:pt x="11" y="1"/>
                </a:cubicBezTo>
                <a:cubicBezTo>
                  <a:pt x="11" y="2"/>
                  <a:pt x="11" y="2"/>
                  <a:pt x="11" y="2"/>
                </a:cubicBezTo>
                <a:cubicBezTo>
                  <a:pt x="11" y="2"/>
                  <a:pt x="10" y="3"/>
                  <a:pt x="10" y="3"/>
                </a:cubicBezTo>
                <a:cubicBezTo>
                  <a:pt x="10" y="3"/>
                  <a:pt x="9" y="3"/>
                  <a:pt x="9" y="3"/>
                </a:cubicBezTo>
                <a:cubicBezTo>
                  <a:pt x="9" y="3"/>
                  <a:pt x="8" y="3"/>
                  <a:pt x="8" y="4"/>
                </a:cubicBezTo>
                <a:cubicBezTo>
                  <a:pt x="8" y="4"/>
                  <a:pt x="8" y="5"/>
                  <a:pt x="8" y="5"/>
                </a:cubicBezTo>
                <a:cubicBezTo>
                  <a:pt x="8" y="6"/>
                  <a:pt x="8" y="6"/>
                  <a:pt x="8" y="6"/>
                </a:cubicBezTo>
                <a:cubicBezTo>
                  <a:pt x="7" y="6"/>
                  <a:pt x="7" y="6"/>
                  <a:pt x="7" y="7"/>
                </a:cubicBezTo>
                <a:cubicBezTo>
                  <a:pt x="6" y="7"/>
                  <a:pt x="6" y="7"/>
                  <a:pt x="6" y="7"/>
                </a:cubicBezTo>
                <a:cubicBezTo>
                  <a:pt x="6" y="7"/>
                  <a:pt x="5" y="7"/>
                  <a:pt x="5" y="7"/>
                </a:cubicBezTo>
                <a:cubicBezTo>
                  <a:pt x="5" y="8"/>
                  <a:pt x="5" y="8"/>
                  <a:pt x="5" y="9"/>
                </a:cubicBezTo>
                <a:cubicBezTo>
                  <a:pt x="5" y="9"/>
                  <a:pt x="6" y="9"/>
                  <a:pt x="5" y="9"/>
                </a:cubicBezTo>
                <a:cubicBezTo>
                  <a:pt x="5" y="10"/>
                  <a:pt x="5" y="10"/>
                  <a:pt x="5" y="10"/>
                </a:cubicBezTo>
                <a:cubicBezTo>
                  <a:pt x="5" y="11"/>
                  <a:pt x="4" y="11"/>
                  <a:pt x="4" y="11"/>
                </a:cubicBezTo>
                <a:cubicBezTo>
                  <a:pt x="4" y="12"/>
                  <a:pt x="5" y="12"/>
                  <a:pt x="5" y="12"/>
                </a:cubicBezTo>
                <a:cubicBezTo>
                  <a:pt x="5" y="12"/>
                  <a:pt x="5" y="13"/>
                  <a:pt x="5" y="13"/>
                </a:cubicBezTo>
                <a:cubicBezTo>
                  <a:pt x="5" y="13"/>
                  <a:pt x="4" y="13"/>
                  <a:pt x="4" y="13"/>
                </a:cubicBezTo>
                <a:cubicBezTo>
                  <a:pt x="4" y="13"/>
                  <a:pt x="4" y="13"/>
                  <a:pt x="3" y="13"/>
                </a:cubicBezTo>
                <a:cubicBezTo>
                  <a:pt x="3" y="12"/>
                  <a:pt x="3" y="13"/>
                  <a:pt x="2" y="13"/>
                </a:cubicBezTo>
                <a:cubicBezTo>
                  <a:pt x="2" y="13"/>
                  <a:pt x="2" y="13"/>
                  <a:pt x="2" y="13"/>
                </a:cubicBezTo>
                <a:cubicBezTo>
                  <a:pt x="1" y="14"/>
                  <a:pt x="1" y="14"/>
                  <a:pt x="1" y="15"/>
                </a:cubicBezTo>
                <a:cubicBezTo>
                  <a:pt x="1" y="15"/>
                  <a:pt x="1" y="16"/>
                  <a:pt x="1" y="16"/>
                </a:cubicBezTo>
                <a:cubicBezTo>
                  <a:pt x="2" y="17"/>
                  <a:pt x="2" y="17"/>
                  <a:pt x="2" y="17"/>
                </a:cubicBezTo>
                <a:cubicBezTo>
                  <a:pt x="2" y="17"/>
                  <a:pt x="2" y="18"/>
                  <a:pt x="2" y="18"/>
                </a:cubicBezTo>
                <a:cubicBezTo>
                  <a:pt x="2" y="18"/>
                  <a:pt x="2" y="18"/>
                  <a:pt x="2" y="18"/>
                </a:cubicBezTo>
                <a:cubicBezTo>
                  <a:pt x="2" y="19"/>
                  <a:pt x="3" y="19"/>
                  <a:pt x="3" y="19"/>
                </a:cubicBezTo>
                <a:cubicBezTo>
                  <a:pt x="3" y="19"/>
                  <a:pt x="3" y="20"/>
                  <a:pt x="3" y="20"/>
                </a:cubicBezTo>
                <a:cubicBezTo>
                  <a:pt x="3" y="20"/>
                  <a:pt x="2" y="20"/>
                  <a:pt x="2" y="20"/>
                </a:cubicBezTo>
                <a:cubicBezTo>
                  <a:pt x="2" y="21"/>
                  <a:pt x="3" y="21"/>
                  <a:pt x="3" y="21"/>
                </a:cubicBezTo>
                <a:cubicBezTo>
                  <a:pt x="3" y="22"/>
                  <a:pt x="3" y="22"/>
                  <a:pt x="3" y="22"/>
                </a:cubicBezTo>
                <a:cubicBezTo>
                  <a:pt x="2" y="23"/>
                  <a:pt x="2" y="23"/>
                  <a:pt x="2" y="23"/>
                </a:cubicBezTo>
                <a:cubicBezTo>
                  <a:pt x="2" y="23"/>
                  <a:pt x="1" y="23"/>
                  <a:pt x="1" y="24"/>
                </a:cubicBezTo>
                <a:cubicBezTo>
                  <a:pt x="1" y="24"/>
                  <a:pt x="2" y="24"/>
                  <a:pt x="2" y="24"/>
                </a:cubicBezTo>
                <a:cubicBezTo>
                  <a:pt x="2" y="25"/>
                  <a:pt x="2" y="25"/>
                  <a:pt x="2" y="25"/>
                </a:cubicBezTo>
                <a:cubicBezTo>
                  <a:pt x="1" y="25"/>
                  <a:pt x="1" y="25"/>
                  <a:pt x="0" y="25"/>
                </a:cubicBezTo>
                <a:cubicBezTo>
                  <a:pt x="0" y="25"/>
                  <a:pt x="0" y="25"/>
                  <a:pt x="0" y="25"/>
                </a:cubicBezTo>
                <a:cubicBezTo>
                  <a:pt x="0" y="25"/>
                  <a:pt x="0" y="25"/>
                  <a:pt x="1" y="2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1" name="Freeform 69"/>
          <p:cNvSpPr>
            <a:spLocks/>
          </p:cNvSpPr>
          <p:nvPr/>
        </p:nvSpPr>
        <p:spPr bwMode="auto">
          <a:xfrm>
            <a:off x="4635095" y="8615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2" name="Freeform 70"/>
          <p:cNvSpPr>
            <a:spLocks/>
          </p:cNvSpPr>
          <p:nvPr/>
        </p:nvSpPr>
        <p:spPr bwMode="auto">
          <a:xfrm>
            <a:off x="4570929" y="1217116"/>
            <a:ext cx="119000" cy="61338"/>
          </a:xfrm>
          <a:custGeom>
            <a:avLst/>
            <a:gdLst>
              <a:gd name="T0" fmla="*/ 14 w 15"/>
              <a:gd name="T1" fmla="*/ 1 h 8"/>
              <a:gd name="T2" fmla="*/ 14 w 15"/>
              <a:gd name="T3" fmla="*/ 1 h 8"/>
              <a:gd name="T4" fmla="*/ 13 w 15"/>
              <a:gd name="T5" fmla="*/ 1 h 8"/>
              <a:gd name="T6" fmla="*/ 12 w 15"/>
              <a:gd name="T7" fmla="*/ 1 h 8"/>
              <a:gd name="T8" fmla="*/ 12 w 15"/>
              <a:gd name="T9" fmla="*/ 0 h 8"/>
              <a:gd name="T10" fmla="*/ 10 w 15"/>
              <a:gd name="T11" fmla="*/ 0 h 8"/>
              <a:gd name="T12" fmla="*/ 10 w 15"/>
              <a:gd name="T13" fmla="*/ 0 h 8"/>
              <a:gd name="T14" fmla="*/ 9 w 15"/>
              <a:gd name="T15" fmla="*/ 0 h 8"/>
              <a:gd name="T16" fmla="*/ 8 w 15"/>
              <a:gd name="T17" fmla="*/ 1 h 8"/>
              <a:gd name="T18" fmla="*/ 7 w 15"/>
              <a:gd name="T19" fmla="*/ 1 h 8"/>
              <a:gd name="T20" fmla="*/ 6 w 15"/>
              <a:gd name="T21" fmla="*/ 1 h 8"/>
              <a:gd name="T22" fmla="*/ 5 w 15"/>
              <a:gd name="T23" fmla="*/ 2 h 8"/>
              <a:gd name="T24" fmla="*/ 3 w 15"/>
              <a:gd name="T25" fmla="*/ 2 h 8"/>
              <a:gd name="T26" fmla="*/ 2 w 15"/>
              <a:gd name="T27" fmla="*/ 2 h 8"/>
              <a:gd name="T28" fmla="*/ 1 w 15"/>
              <a:gd name="T29" fmla="*/ 2 h 8"/>
              <a:gd name="T30" fmla="*/ 1 w 15"/>
              <a:gd name="T31" fmla="*/ 2 h 8"/>
              <a:gd name="T32" fmla="*/ 0 w 15"/>
              <a:gd name="T33" fmla="*/ 4 h 8"/>
              <a:gd name="T34" fmla="*/ 0 w 15"/>
              <a:gd name="T35" fmla="*/ 4 h 8"/>
              <a:gd name="T36" fmla="*/ 0 w 15"/>
              <a:gd name="T37" fmla="*/ 5 h 8"/>
              <a:gd name="T38" fmla="*/ 0 w 15"/>
              <a:gd name="T39" fmla="*/ 5 h 8"/>
              <a:gd name="T40" fmla="*/ 1 w 15"/>
              <a:gd name="T41" fmla="*/ 6 h 8"/>
              <a:gd name="T42" fmla="*/ 1 w 15"/>
              <a:gd name="T43" fmla="*/ 6 h 8"/>
              <a:gd name="T44" fmla="*/ 2 w 15"/>
              <a:gd name="T45" fmla="*/ 7 h 8"/>
              <a:gd name="T46" fmla="*/ 3 w 15"/>
              <a:gd name="T47" fmla="*/ 7 h 8"/>
              <a:gd name="T48" fmla="*/ 4 w 15"/>
              <a:gd name="T49" fmla="*/ 8 h 8"/>
              <a:gd name="T50" fmla="*/ 5 w 15"/>
              <a:gd name="T51" fmla="*/ 7 h 8"/>
              <a:gd name="T52" fmla="*/ 6 w 15"/>
              <a:gd name="T53" fmla="*/ 7 h 8"/>
              <a:gd name="T54" fmla="*/ 6 w 15"/>
              <a:gd name="T55" fmla="*/ 8 h 8"/>
              <a:gd name="T56" fmla="*/ 7 w 15"/>
              <a:gd name="T57" fmla="*/ 7 h 8"/>
              <a:gd name="T58" fmla="*/ 8 w 15"/>
              <a:gd name="T59" fmla="*/ 7 h 8"/>
              <a:gd name="T60" fmla="*/ 9 w 15"/>
              <a:gd name="T61" fmla="*/ 8 h 8"/>
              <a:gd name="T62" fmla="*/ 10 w 15"/>
              <a:gd name="T63" fmla="*/ 8 h 8"/>
              <a:gd name="T64" fmla="*/ 11 w 15"/>
              <a:gd name="T65" fmla="*/ 7 h 8"/>
              <a:gd name="T66" fmla="*/ 11 w 15"/>
              <a:gd name="T67" fmla="*/ 6 h 8"/>
              <a:gd name="T68" fmla="*/ 11 w 15"/>
              <a:gd name="T69" fmla="*/ 4 h 8"/>
              <a:gd name="T70" fmla="*/ 12 w 15"/>
              <a:gd name="T71" fmla="*/ 4 h 8"/>
              <a:gd name="T72" fmla="*/ 13 w 15"/>
              <a:gd name="T73" fmla="*/ 3 h 8"/>
              <a:gd name="T74" fmla="*/ 13 w 15"/>
              <a:gd name="T75" fmla="*/ 2 h 8"/>
              <a:gd name="T76" fmla="*/ 14 w 15"/>
              <a:gd name="T77" fmla="*/ 2 h 8"/>
              <a:gd name="T78" fmla="*/ 14 w 15"/>
              <a:gd name="T79" fmla="*/ 2 h 8"/>
              <a:gd name="T80" fmla="*/ 15 w 15"/>
              <a:gd name="T81" fmla="*/ 1 h 8"/>
              <a:gd name="T82" fmla="*/ 14 w 15"/>
              <a:gd name="T8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8">
                <a:moveTo>
                  <a:pt x="14" y="1"/>
                </a:moveTo>
                <a:cubicBezTo>
                  <a:pt x="14" y="1"/>
                  <a:pt x="14" y="1"/>
                  <a:pt x="14" y="1"/>
                </a:cubicBezTo>
                <a:cubicBezTo>
                  <a:pt x="13" y="1"/>
                  <a:pt x="13" y="1"/>
                  <a:pt x="13" y="1"/>
                </a:cubicBezTo>
                <a:cubicBezTo>
                  <a:pt x="13" y="1"/>
                  <a:pt x="12" y="1"/>
                  <a:pt x="12" y="1"/>
                </a:cubicBezTo>
                <a:cubicBezTo>
                  <a:pt x="12" y="0"/>
                  <a:pt x="12" y="0"/>
                  <a:pt x="12" y="0"/>
                </a:cubicBezTo>
                <a:cubicBezTo>
                  <a:pt x="11" y="0"/>
                  <a:pt x="11" y="0"/>
                  <a:pt x="10" y="0"/>
                </a:cubicBezTo>
                <a:cubicBezTo>
                  <a:pt x="10" y="0"/>
                  <a:pt x="10" y="0"/>
                  <a:pt x="10" y="0"/>
                </a:cubicBezTo>
                <a:cubicBezTo>
                  <a:pt x="9" y="0"/>
                  <a:pt x="9" y="0"/>
                  <a:pt x="9" y="0"/>
                </a:cubicBezTo>
                <a:cubicBezTo>
                  <a:pt x="9" y="1"/>
                  <a:pt x="9" y="1"/>
                  <a:pt x="8" y="1"/>
                </a:cubicBezTo>
                <a:cubicBezTo>
                  <a:pt x="8" y="1"/>
                  <a:pt x="7" y="1"/>
                  <a:pt x="7" y="1"/>
                </a:cubicBezTo>
                <a:cubicBezTo>
                  <a:pt x="7" y="1"/>
                  <a:pt x="6" y="1"/>
                  <a:pt x="6" y="1"/>
                </a:cubicBezTo>
                <a:cubicBezTo>
                  <a:pt x="6" y="2"/>
                  <a:pt x="5" y="2"/>
                  <a:pt x="5" y="2"/>
                </a:cubicBezTo>
                <a:cubicBezTo>
                  <a:pt x="4" y="2"/>
                  <a:pt x="4" y="2"/>
                  <a:pt x="3" y="2"/>
                </a:cubicBezTo>
                <a:cubicBezTo>
                  <a:pt x="2" y="2"/>
                  <a:pt x="2" y="2"/>
                  <a:pt x="2" y="2"/>
                </a:cubicBezTo>
                <a:cubicBezTo>
                  <a:pt x="1" y="2"/>
                  <a:pt x="1" y="2"/>
                  <a:pt x="1" y="2"/>
                </a:cubicBezTo>
                <a:cubicBezTo>
                  <a:pt x="1" y="2"/>
                  <a:pt x="1" y="2"/>
                  <a:pt x="1" y="2"/>
                </a:cubicBezTo>
                <a:cubicBezTo>
                  <a:pt x="1" y="3"/>
                  <a:pt x="0" y="3"/>
                  <a:pt x="0" y="4"/>
                </a:cubicBezTo>
                <a:cubicBezTo>
                  <a:pt x="0" y="4"/>
                  <a:pt x="0" y="4"/>
                  <a:pt x="0" y="4"/>
                </a:cubicBezTo>
                <a:cubicBezTo>
                  <a:pt x="0" y="4"/>
                  <a:pt x="0" y="4"/>
                  <a:pt x="0" y="5"/>
                </a:cubicBezTo>
                <a:cubicBezTo>
                  <a:pt x="0" y="5"/>
                  <a:pt x="0" y="5"/>
                  <a:pt x="0" y="5"/>
                </a:cubicBezTo>
                <a:cubicBezTo>
                  <a:pt x="0" y="6"/>
                  <a:pt x="0" y="6"/>
                  <a:pt x="1" y="6"/>
                </a:cubicBezTo>
                <a:cubicBezTo>
                  <a:pt x="1" y="6"/>
                  <a:pt x="1" y="6"/>
                  <a:pt x="1" y="6"/>
                </a:cubicBezTo>
                <a:cubicBezTo>
                  <a:pt x="1" y="6"/>
                  <a:pt x="1" y="6"/>
                  <a:pt x="2" y="7"/>
                </a:cubicBezTo>
                <a:cubicBezTo>
                  <a:pt x="2" y="7"/>
                  <a:pt x="2" y="7"/>
                  <a:pt x="3" y="7"/>
                </a:cubicBezTo>
                <a:cubicBezTo>
                  <a:pt x="3" y="8"/>
                  <a:pt x="4" y="8"/>
                  <a:pt x="4" y="8"/>
                </a:cubicBezTo>
                <a:cubicBezTo>
                  <a:pt x="5" y="8"/>
                  <a:pt x="5" y="8"/>
                  <a:pt x="5" y="7"/>
                </a:cubicBezTo>
                <a:cubicBezTo>
                  <a:pt x="5" y="7"/>
                  <a:pt x="6" y="7"/>
                  <a:pt x="6" y="7"/>
                </a:cubicBezTo>
                <a:cubicBezTo>
                  <a:pt x="6" y="8"/>
                  <a:pt x="6" y="8"/>
                  <a:pt x="6" y="8"/>
                </a:cubicBezTo>
                <a:cubicBezTo>
                  <a:pt x="6" y="7"/>
                  <a:pt x="6" y="7"/>
                  <a:pt x="7" y="7"/>
                </a:cubicBezTo>
                <a:cubicBezTo>
                  <a:pt x="7" y="7"/>
                  <a:pt x="7" y="7"/>
                  <a:pt x="8" y="7"/>
                </a:cubicBezTo>
                <a:cubicBezTo>
                  <a:pt x="8" y="7"/>
                  <a:pt x="8" y="7"/>
                  <a:pt x="9" y="8"/>
                </a:cubicBezTo>
                <a:cubicBezTo>
                  <a:pt x="9" y="8"/>
                  <a:pt x="9" y="8"/>
                  <a:pt x="10" y="8"/>
                </a:cubicBezTo>
                <a:cubicBezTo>
                  <a:pt x="11" y="8"/>
                  <a:pt x="11" y="8"/>
                  <a:pt x="11" y="7"/>
                </a:cubicBezTo>
                <a:cubicBezTo>
                  <a:pt x="12" y="6"/>
                  <a:pt x="11" y="6"/>
                  <a:pt x="11" y="6"/>
                </a:cubicBezTo>
                <a:cubicBezTo>
                  <a:pt x="11" y="5"/>
                  <a:pt x="11" y="5"/>
                  <a:pt x="11" y="4"/>
                </a:cubicBezTo>
                <a:cubicBezTo>
                  <a:pt x="12" y="4"/>
                  <a:pt x="12" y="4"/>
                  <a:pt x="12" y="4"/>
                </a:cubicBezTo>
                <a:cubicBezTo>
                  <a:pt x="12" y="4"/>
                  <a:pt x="12" y="3"/>
                  <a:pt x="13" y="3"/>
                </a:cubicBezTo>
                <a:cubicBezTo>
                  <a:pt x="13" y="2"/>
                  <a:pt x="13" y="2"/>
                  <a:pt x="13" y="2"/>
                </a:cubicBezTo>
                <a:cubicBezTo>
                  <a:pt x="13" y="2"/>
                  <a:pt x="13" y="2"/>
                  <a:pt x="14" y="2"/>
                </a:cubicBezTo>
                <a:cubicBezTo>
                  <a:pt x="14" y="2"/>
                  <a:pt x="14" y="2"/>
                  <a:pt x="14" y="2"/>
                </a:cubicBezTo>
                <a:cubicBezTo>
                  <a:pt x="14" y="2"/>
                  <a:pt x="14" y="2"/>
                  <a:pt x="15" y="1"/>
                </a:cubicBezTo>
                <a:cubicBezTo>
                  <a:pt x="14" y="1"/>
                  <a:pt x="14" y="1"/>
                  <a:pt x="14"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3" name="Freeform 71"/>
          <p:cNvSpPr>
            <a:spLocks/>
          </p:cNvSpPr>
          <p:nvPr/>
        </p:nvSpPr>
        <p:spPr bwMode="auto">
          <a:xfrm>
            <a:off x="4301427" y="1426120"/>
            <a:ext cx="8167" cy="7952"/>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0"/>
                  <a:pt x="0" y="1"/>
                </a:cubicBezTo>
                <a:cubicBezTo>
                  <a:pt x="0" y="1"/>
                  <a:pt x="1" y="1"/>
                  <a:pt x="1" y="1"/>
                </a:cubicBezTo>
                <a:cubicBezTo>
                  <a:pt x="1" y="1"/>
                  <a:pt x="1" y="0"/>
                  <a:pt x="1"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4" name="Freeform 72"/>
          <p:cNvSpPr>
            <a:spLocks/>
          </p:cNvSpPr>
          <p:nvPr/>
        </p:nvSpPr>
        <p:spPr bwMode="auto">
          <a:xfrm>
            <a:off x="4324761" y="1410218"/>
            <a:ext cx="16333" cy="7952"/>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0 h 1"/>
              <a:gd name="T12" fmla="*/ 0 w 2"/>
              <a:gd name="T13" fmla="*/ 1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0"/>
                  <a:pt x="0" y="0"/>
                  <a:pt x="0" y="0"/>
                </a:cubicBezTo>
                <a:cubicBezTo>
                  <a:pt x="0" y="0"/>
                  <a:pt x="0" y="0"/>
                  <a:pt x="0" y="1"/>
                </a:cubicBezTo>
                <a:cubicBezTo>
                  <a:pt x="0" y="1"/>
                  <a:pt x="0" y="1"/>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5" name="Freeform 73"/>
          <p:cNvSpPr>
            <a:spLocks/>
          </p:cNvSpPr>
          <p:nvPr/>
        </p:nvSpPr>
        <p:spPr bwMode="auto">
          <a:xfrm>
            <a:off x="4428595" y="1379548"/>
            <a:ext cx="31500" cy="54523"/>
          </a:xfrm>
          <a:custGeom>
            <a:avLst/>
            <a:gdLst>
              <a:gd name="T0" fmla="*/ 4 w 4"/>
              <a:gd name="T1" fmla="*/ 1 h 7"/>
              <a:gd name="T2" fmla="*/ 3 w 4"/>
              <a:gd name="T3" fmla="*/ 0 h 7"/>
              <a:gd name="T4" fmla="*/ 3 w 4"/>
              <a:gd name="T5" fmla="*/ 0 h 7"/>
              <a:gd name="T6" fmla="*/ 2 w 4"/>
              <a:gd name="T7" fmla="*/ 0 h 7"/>
              <a:gd name="T8" fmla="*/ 1 w 4"/>
              <a:gd name="T9" fmla="*/ 1 h 7"/>
              <a:gd name="T10" fmla="*/ 0 w 4"/>
              <a:gd name="T11" fmla="*/ 1 h 7"/>
              <a:gd name="T12" fmla="*/ 0 w 4"/>
              <a:gd name="T13" fmla="*/ 1 h 7"/>
              <a:gd name="T14" fmla="*/ 0 w 4"/>
              <a:gd name="T15" fmla="*/ 1 h 7"/>
              <a:gd name="T16" fmla="*/ 0 w 4"/>
              <a:gd name="T17" fmla="*/ 2 h 7"/>
              <a:gd name="T18" fmla="*/ 0 w 4"/>
              <a:gd name="T19" fmla="*/ 3 h 7"/>
              <a:gd name="T20" fmla="*/ 1 w 4"/>
              <a:gd name="T21" fmla="*/ 3 h 7"/>
              <a:gd name="T22" fmla="*/ 1 w 4"/>
              <a:gd name="T23" fmla="*/ 4 h 7"/>
              <a:gd name="T24" fmla="*/ 1 w 4"/>
              <a:gd name="T25" fmla="*/ 4 h 7"/>
              <a:gd name="T26" fmla="*/ 1 w 4"/>
              <a:gd name="T27" fmla="*/ 5 h 7"/>
              <a:gd name="T28" fmla="*/ 1 w 4"/>
              <a:gd name="T29" fmla="*/ 5 h 7"/>
              <a:gd name="T30" fmla="*/ 1 w 4"/>
              <a:gd name="T31" fmla="*/ 6 h 7"/>
              <a:gd name="T32" fmla="*/ 1 w 4"/>
              <a:gd name="T33" fmla="*/ 6 h 7"/>
              <a:gd name="T34" fmla="*/ 1 w 4"/>
              <a:gd name="T35" fmla="*/ 6 h 7"/>
              <a:gd name="T36" fmla="*/ 2 w 4"/>
              <a:gd name="T37" fmla="*/ 6 h 7"/>
              <a:gd name="T38" fmla="*/ 3 w 4"/>
              <a:gd name="T39" fmla="*/ 6 h 7"/>
              <a:gd name="T40" fmla="*/ 4 w 4"/>
              <a:gd name="T41" fmla="*/ 5 h 7"/>
              <a:gd name="T42" fmla="*/ 4 w 4"/>
              <a:gd name="T43" fmla="*/ 4 h 7"/>
              <a:gd name="T44" fmla="*/ 4 w 4"/>
              <a:gd name="T45" fmla="*/ 4 h 7"/>
              <a:gd name="T46" fmla="*/ 4 w 4"/>
              <a:gd name="T47" fmla="*/ 3 h 7"/>
              <a:gd name="T48" fmla="*/ 4 w 4"/>
              <a:gd name="T4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7">
                <a:moveTo>
                  <a:pt x="4" y="1"/>
                </a:moveTo>
                <a:cubicBezTo>
                  <a:pt x="4" y="1"/>
                  <a:pt x="4" y="1"/>
                  <a:pt x="3" y="0"/>
                </a:cubicBezTo>
                <a:cubicBezTo>
                  <a:pt x="3" y="0"/>
                  <a:pt x="3" y="0"/>
                  <a:pt x="3" y="0"/>
                </a:cubicBezTo>
                <a:cubicBezTo>
                  <a:pt x="2" y="0"/>
                  <a:pt x="2" y="0"/>
                  <a:pt x="2" y="0"/>
                </a:cubicBezTo>
                <a:cubicBezTo>
                  <a:pt x="2" y="0"/>
                  <a:pt x="2" y="0"/>
                  <a:pt x="1" y="1"/>
                </a:cubicBezTo>
                <a:cubicBezTo>
                  <a:pt x="1" y="1"/>
                  <a:pt x="0" y="0"/>
                  <a:pt x="0" y="1"/>
                </a:cubicBezTo>
                <a:cubicBezTo>
                  <a:pt x="0" y="1"/>
                  <a:pt x="0" y="1"/>
                  <a:pt x="0" y="1"/>
                </a:cubicBezTo>
                <a:cubicBezTo>
                  <a:pt x="0" y="1"/>
                  <a:pt x="0" y="1"/>
                  <a:pt x="0" y="1"/>
                </a:cubicBezTo>
                <a:cubicBezTo>
                  <a:pt x="1" y="2"/>
                  <a:pt x="0" y="2"/>
                  <a:pt x="0" y="2"/>
                </a:cubicBezTo>
                <a:cubicBezTo>
                  <a:pt x="0" y="2"/>
                  <a:pt x="0" y="2"/>
                  <a:pt x="0" y="3"/>
                </a:cubicBezTo>
                <a:cubicBezTo>
                  <a:pt x="0" y="3"/>
                  <a:pt x="1" y="3"/>
                  <a:pt x="1" y="3"/>
                </a:cubicBezTo>
                <a:cubicBezTo>
                  <a:pt x="1" y="3"/>
                  <a:pt x="1" y="3"/>
                  <a:pt x="1" y="4"/>
                </a:cubicBezTo>
                <a:cubicBezTo>
                  <a:pt x="1" y="4"/>
                  <a:pt x="1" y="4"/>
                  <a:pt x="1" y="4"/>
                </a:cubicBezTo>
                <a:cubicBezTo>
                  <a:pt x="1" y="4"/>
                  <a:pt x="1" y="4"/>
                  <a:pt x="1" y="5"/>
                </a:cubicBezTo>
                <a:cubicBezTo>
                  <a:pt x="1" y="5"/>
                  <a:pt x="1" y="5"/>
                  <a:pt x="1" y="5"/>
                </a:cubicBezTo>
                <a:cubicBezTo>
                  <a:pt x="1" y="5"/>
                  <a:pt x="1" y="5"/>
                  <a:pt x="1" y="6"/>
                </a:cubicBezTo>
                <a:cubicBezTo>
                  <a:pt x="1" y="6"/>
                  <a:pt x="1" y="6"/>
                  <a:pt x="1" y="6"/>
                </a:cubicBezTo>
                <a:cubicBezTo>
                  <a:pt x="1" y="6"/>
                  <a:pt x="1" y="6"/>
                  <a:pt x="1" y="6"/>
                </a:cubicBezTo>
                <a:cubicBezTo>
                  <a:pt x="2" y="7"/>
                  <a:pt x="2" y="7"/>
                  <a:pt x="2" y="6"/>
                </a:cubicBezTo>
                <a:cubicBezTo>
                  <a:pt x="3" y="6"/>
                  <a:pt x="3" y="6"/>
                  <a:pt x="3" y="6"/>
                </a:cubicBezTo>
                <a:cubicBezTo>
                  <a:pt x="3" y="5"/>
                  <a:pt x="4" y="6"/>
                  <a:pt x="4" y="5"/>
                </a:cubicBezTo>
                <a:cubicBezTo>
                  <a:pt x="4" y="5"/>
                  <a:pt x="4" y="5"/>
                  <a:pt x="4" y="4"/>
                </a:cubicBezTo>
                <a:cubicBezTo>
                  <a:pt x="4" y="4"/>
                  <a:pt x="4" y="4"/>
                  <a:pt x="4" y="4"/>
                </a:cubicBezTo>
                <a:cubicBezTo>
                  <a:pt x="4" y="3"/>
                  <a:pt x="4" y="3"/>
                  <a:pt x="4" y="3"/>
                </a:cubicBezTo>
                <a:cubicBezTo>
                  <a:pt x="4" y="2"/>
                  <a:pt x="4" y="2"/>
                  <a:pt x="4"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6" name="Freeform 74"/>
          <p:cNvSpPr>
            <a:spLocks/>
          </p:cNvSpPr>
          <p:nvPr/>
        </p:nvSpPr>
        <p:spPr bwMode="auto">
          <a:xfrm>
            <a:off x="4507928" y="1440887"/>
            <a:ext cx="63000" cy="39757"/>
          </a:xfrm>
          <a:custGeom>
            <a:avLst/>
            <a:gdLst>
              <a:gd name="T0" fmla="*/ 7 w 8"/>
              <a:gd name="T1" fmla="*/ 3 h 5"/>
              <a:gd name="T2" fmla="*/ 7 w 8"/>
              <a:gd name="T3" fmla="*/ 3 h 5"/>
              <a:gd name="T4" fmla="*/ 7 w 8"/>
              <a:gd name="T5" fmla="*/ 2 h 5"/>
              <a:gd name="T6" fmla="*/ 8 w 8"/>
              <a:gd name="T7" fmla="*/ 2 h 5"/>
              <a:gd name="T8" fmla="*/ 8 w 8"/>
              <a:gd name="T9" fmla="*/ 1 h 5"/>
              <a:gd name="T10" fmla="*/ 7 w 8"/>
              <a:gd name="T11" fmla="*/ 0 h 5"/>
              <a:gd name="T12" fmla="*/ 6 w 8"/>
              <a:gd name="T13" fmla="*/ 0 h 5"/>
              <a:gd name="T14" fmla="*/ 5 w 8"/>
              <a:gd name="T15" fmla="*/ 1 h 5"/>
              <a:gd name="T16" fmla="*/ 5 w 8"/>
              <a:gd name="T17" fmla="*/ 1 h 5"/>
              <a:gd name="T18" fmla="*/ 4 w 8"/>
              <a:gd name="T19" fmla="*/ 1 h 5"/>
              <a:gd name="T20" fmla="*/ 3 w 8"/>
              <a:gd name="T21" fmla="*/ 0 h 5"/>
              <a:gd name="T22" fmla="*/ 2 w 8"/>
              <a:gd name="T23" fmla="*/ 0 h 5"/>
              <a:gd name="T24" fmla="*/ 2 w 8"/>
              <a:gd name="T25" fmla="*/ 0 h 5"/>
              <a:gd name="T26" fmla="*/ 1 w 8"/>
              <a:gd name="T27" fmla="*/ 1 h 5"/>
              <a:gd name="T28" fmla="*/ 0 w 8"/>
              <a:gd name="T29" fmla="*/ 2 h 5"/>
              <a:gd name="T30" fmla="*/ 1 w 8"/>
              <a:gd name="T31" fmla="*/ 2 h 5"/>
              <a:gd name="T32" fmla="*/ 2 w 8"/>
              <a:gd name="T33" fmla="*/ 3 h 5"/>
              <a:gd name="T34" fmla="*/ 3 w 8"/>
              <a:gd name="T35" fmla="*/ 3 h 5"/>
              <a:gd name="T36" fmla="*/ 3 w 8"/>
              <a:gd name="T37" fmla="*/ 3 h 5"/>
              <a:gd name="T38" fmla="*/ 4 w 8"/>
              <a:gd name="T39" fmla="*/ 4 h 5"/>
              <a:gd name="T40" fmla="*/ 4 w 8"/>
              <a:gd name="T41" fmla="*/ 4 h 5"/>
              <a:gd name="T42" fmla="*/ 5 w 8"/>
              <a:gd name="T43" fmla="*/ 4 h 5"/>
              <a:gd name="T44" fmla="*/ 6 w 8"/>
              <a:gd name="T45" fmla="*/ 5 h 5"/>
              <a:gd name="T46" fmla="*/ 7 w 8"/>
              <a:gd name="T47" fmla="*/ 5 h 5"/>
              <a:gd name="T48" fmla="*/ 8 w 8"/>
              <a:gd name="T49" fmla="*/ 5 h 5"/>
              <a:gd name="T50" fmla="*/ 8 w 8"/>
              <a:gd name="T51" fmla="*/ 4 h 5"/>
              <a:gd name="T52" fmla="*/ 7 w 8"/>
              <a:gd name="T5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5">
                <a:moveTo>
                  <a:pt x="7" y="3"/>
                </a:moveTo>
                <a:cubicBezTo>
                  <a:pt x="7" y="3"/>
                  <a:pt x="7" y="3"/>
                  <a:pt x="7" y="3"/>
                </a:cubicBezTo>
                <a:cubicBezTo>
                  <a:pt x="7" y="2"/>
                  <a:pt x="7" y="2"/>
                  <a:pt x="7" y="2"/>
                </a:cubicBezTo>
                <a:cubicBezTo>
                  <a:pt x="7" y="2"/>
                  <a:pt x="8" y="2"/>
                  <a:pt x="8" y="2"/>
                </a:cubicBezTo>
                <a:cubicBezTo>
                  <a:pt x="8" y="1"/>
                  <a:pt x="8" y="1"/>
                  <a:pt x="8" y="1"/>
                </a:cubicBezTo>
                <a:cubicBezTo>
                  <a:pt x="7" y="0"/>
                  <a:pt x="7" y="0"/>
                  <a:pt x="7" y="0"/>
                </a:cubicBezTo>
                <a:cubicBezTo>
                  <a:pt x="7" y="0"/>
                  <a:pt x="7" y="0"/>
                  <a:pt x="6" y="0"/>
                </a:cubicBezTo>
                <a:cubicBezTo>
                  <a:pt x="6" y="1"/>
                  <a:pt x="6" y="1"/>
                  <a:pt x="5" y="1"/>
                </a:cubicBezTo>
                <a:cubicBezTo>
                  <a:pt x="5" y="1"/>
                  <a:pt x="5" y="1"/>
                  <a:pt x="5" y="1"/>
                </a:cubicBezTo>
                <a:cubicBezTo>
                  <a:pt x="4" y="1"/>
                  <a:pt x="4" y="1"/>
                  <a:pt x="4" y="1"/>
                </a:cubicBezTo>
                <a:cubicBezTo>
                  <a:pt x="3" y="0"/>
                  <a:pt x="3" y="0"/>
                  <a:pt x="3" y="0"/>
                </a:cubicBezTo>
                <a:cubicBezTo>
                  <a:pt x="3" y="0"/>
                  <a:pt x="3" y="0"/>
                  <a:pt x="2" y="0"/>
                </a:cubicBezTo>
                <a:cubicBezTo>
                  <a:pt x="2" y="0"/>
                  <a:pt x="2" y="0"/>
                  <a:pt x="2" y="0"/>
                </a:cubicBezTo>
                <a:cubicBezTo>
                  <a:pt x="1" y="0"/>
                  <a:pt x="1" y="0"/>
                  <a:pt x="1" y="1"/>
                </a:cubicBezTo>
                <a:cubicBezTo>
                  <a:pt x="0" y="1"/>
                  <a:pt x="0" y="1"/>
                  <a:pt x="0" y="2"/>
                </a:cubicBezTo>
                <a:cubicBezTo>
                  <a:pt x="1" y="2"/>
                  <a:pt x="1" y="2"/>
                  <a:pt x="1" y="2"/>
                </a:cubicBezTo>
                <a:cubicBezTo>
                  <a:pt x="1" y="2"/>
                  <a:pt x="2" y="2"/>
                  <a:pt x="2" y="3"/>
                </a:cubicBezTo>
                <a:cubicBezTo>
                  <a:pt x="2" y="3"/>
                  <a:pt x="2" y="3"/>
                  <a:pt x="3" y="3"/>
                </a:cubicBezTo>
                <a:cubicBezTo>
                  <a:pt x="3" y="3"/>
                  <a:pt x="3" y="3"/>
                  <a:pt x="3" y="3"/>
                </a:cubicBezTo>
                <a:cubicBezTo>
                  <a:pt x="4" y="3"/>
                  <a:pt x="3" y="3"/>
                  <a:pt x="4" y="4"/>
                </a:cubicBezTo>
                <a:cubicBezTo>
                  <a:pt x="4" y="4"/>
                  <a:pt x="4" y="3"/>
                  <a:pt x="4" y="4"/>
                </a:cubicBezTo>
                <a:cubicBezTo>
                  <a:pt x="5" y="4"/>
                  <a:pt x="5" y="4"/>
                  <a:pt x="5" y="4"/>
                </a:cubicBezTo>
                <a:cubicBezTo>
                  <a:pt x="5" y="5"/>
                  <a:pt x="6" y="4"/>
                  <a:pt x="6" y="5"/>
                </a:cubicBezTo>
                <a:cubicBezTo>
                  <a:pt x="7" y="5"/>
                  <a:pt x="7" y="5"/>
                  <a:pt x="7" y="5"/>
                </a:cubicBezTo>
                <a:cubicBezTo>
                  <a:pt x="7" y="5"/>
                  <a:pt x="7" y="5"/>
                  <a:pt x="8" y="5"/>
                </a:cubicBezTo>
                <a:cubicBezTo>
                  <a:pt x="8" y="4"/>
                  <a:pt x="8" y="4"/>
                  <a:pt x="8" y="4"/>
                </a:cubicBezTo>
                <a:cubicBezTo>
                  <a:pt x="7" y="3"/>
                  <a:pt x="7" y="4"/>
                  <a:pt x="7"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7" name="Freeform 75"/>
          <p:cNvSpPr>
            <a:spLocks/>
          </p:cNvSpPr>
          <p:nvPr/>
        </p:nvSpPr>
        <p:spPr bwMode="auto">
          <a:xfrm>
            <a:off x="4681762" y="1310259"/>
            <a:ext cx="119000" cy="69290"/>
          </a:xfrm>
          <a:custGeom>
            <a:avLst/>
            <a:gdLst>
              <a:gd name="T0" fmla="*/ 11 w 15"/>
              <a:gd name="T1" fmla="*/ 7 h 9"/>
              <a:gd name="T2" fmla="*/ 12 w 15"/>
              <a:gd name="T3" fmla="*/ 7 h 9"/>
              <a:gd name="T4" fmla="*/ 12 w 15"/>
              <a:gd name="T5" fmla="*/ 7 h 9"/>
              <a:gd name="T6" fmla="*/ 13 w 15"/>
              <a:gd name="T7" fmla="*/ 7 h 9"/>
              <a:gd name="T8" fmla="*/ 14 w 15"/>
              <a:gd name="T9" fmla="*/ 7 h 9"/>
              <a:gd name="T10" fmla="*/ 14 w 15"/>
              <a:gd name="T11" fmla="*/ 7 h 9"/>
              <a:gd name="T12" fmla="*/ 14 w 15"/>
              <a:gd name="T13" fmla="*/ 6 h 9"/>
              <a:gd name="T14" fmla="*/ 13 w 15"/>
              <a:gd name="T15" fmla="*/ 5 h 9"/>
              <a:gd name="T16" fmla="*/ 13 w 15"/>
              <a:gd name="T17" fmla="*/ 4 h 9"/>
              <a:gd name="T18" fmla="*/ 14 w 15"/>
              <a:gd name="T19" fmla="*/ 3 h 9"/>
              <a:gd name="T20" fmla="*/ 14 w 15"/>
              <a:gd name="T21" fmla="*/ 3 h 9"/>
              <a:gd name="T22" fmla="*/ 15 w 15"/>
              <a:gd name="T23" fmla="*/ 2 h 9"/>
              <a:gd name="T24" fmla="*/ 15 w 15"/>
              <a:gd name="T25" fmla="*/ 1 h 9"/>
              <a:gd name="T26" fmla="*/ 14 w 15"/>
              <a:gd name="T27" fmla="*/ 1 h 9"/>
              <a:gd name="T28" fmla="*/ 14 w 15"/>
              <a:gd name="T29" fmla="*/ 2 h 9"/>
              <a:gd name="T30" fmla="*/ 13 w 15"/>
              <a:gd name="T31" fmla="*/ 1 h 9"/>
              <a:gd name="T32" fmla="*/ 12 w 15"/>
              <a:gd name="T33" fmla="*/ 1 h 9"/>
              <a:gd name="T34" fmla="*/ 11 w 15"/>
              <a:gd name="T35" fmla="*/ 1 h 9"/>
              <a:gd name="T36" fmla="*/ 9 w 15"/>
              <a:gd name="T37" fmla="*/ 1 h 9"/>
              <a:gd name="T38" fmla="*/ 8 w 15"/>
              <a:gd name="T39" fmla="*/ 1 h 9"/>
              <a:gd name="T40" fmla="*/ 7 w 15"/>
              <a:gd name="T41" fmla="*/ 2 h 9"/>
              <a:gd name="T42" fmla="*/ 7 w 15"/>
              <a:gd name="T43" fmla="*/ 2 h 9"/>
              <a:gd name="T44" fmla="*/ 5 w 15"/>
              <a:gd name="T45" fmla="*/ 2 h 9"/>
              <a:gd name="T46" fmla="*/ 5 w 15"/>
              <a:gd name="T47" fmla="*/ 2 h 9"/>
              <a:gd name="T48" fmla="*/ 4 w 15"/>
              <a:gd name="T49" fmla="*/ 2 h 9"/>
              <a:gd name="T50" fmla="*/ 3 w 15"/>
              <a:gd name="T51" fmla="*/ 1 h 9"/>
              <a:gd name="T52" fmla="*/ 1 w 15"/>
              <a:gd name="T53" fmla="*/ 1 h 9"/>
              <a:gd name="T54" fmla="*/ 1 w 15"/>
              <a:gd name="T55" fmla="*/ 0 h 9"/>
              <a:gd name="T56" fmla="*/ 1 w 15"/>
              <a:gd name="T57" fmla="*/ 0 h 9"/>
              <a:gd name="T58" fmla="*/ 0 w 15"/>
              <a:gd name="T59" fmla="*/ 1 h 9"/>
              <a:gd name="T60" fmla="*/ 0 w 15"/>
              <a:gd name="T61" fmla="*/ 2 h 9"/>
              <a:gd name="T62" fmla="*/ 1 w 15"/>
              <a:gd name="T63" fmla="*/ 3 h 9"/>
              <a:gd name="T64" fmla="*/ 1 w 15"/>
              <a:gd name="T65" fmla="*/ 4 h 9"/>
              <a:gd name="T66" fmla="*/ 1 w 15"/>
              <a:gd name="T67" fmla="*/ 4 h 9"/>
              <a:gd name="T68" fmla="*/ 1 w 15"/>
              <a:gd name="T69" fmla="*/ 6 h 9"/>
              <a:gd name="T70" fmla="*/ 1 w 15"/>
              <a:gd name="T71" fmla="*/ 6 h 9"/>
              <a:gd name="T72" fmla="*/ 1 w 15"/>
              <a:gd name="T73" fmla="*/ 6 h 9"/>
              <a:gd name="T74" fmla="*/ 2 w 15"/>
              <a:gd name="T75" fmla="*/ 7 h 9"/>
              <a:gd name="T76" fmla="*/ 2 w 15"/>
              <a:gd name="T77" fmla="*/ 8 h 9"/>
              <a:gd name="T78" fmla="*/ 2 w 15"/>
              <a:gd name="T79" fmla="*/ 9 h 9"/>
              <a:gd name="T80" fmla="*/ 2 w 15"/>
              <a:gd name="T81" fmla="*/ 9 h 9"/>
              <a:gd name="T82" fmla="*/ 4 w 15"/>
              <a:gd name="T83" fmla="*/ 8 h 9"/>
              <a:gd name="T84" fmla="*/ 5 w 15"/>
              <a:gd name="T85" fmla="*/ 8 h 9"/>
              <a:gd name="T86" fmla="*/ 6 w 15"/>
              <a:gd name="T87" fmla="*/ 8 h 9"/>
              <a:gd name="T88" fmla="*/ 7 w 15"/>
              <a:gd name="T89" fmla="*/ 8 h 9"/>
              <a:gd name="T90" fmla="*/ 8 w 15"/>
              <a:gd name="T91" fmla="*/ 9 h 9"/>
              <a:gd name="T92" fmla="*/ 9 w 15"/>
              <a:gd name="T93" fmla="*/ 9 h 9"/>
              <a:gd name="T94" fmla="*/ 9 w 15"/>
              <a:gd name="T95" fmla="*/ 8 h 9"/>
              <a:gd name="T96" fmla="*/ 9 w 15"/>
              <a:gd name="T97" fmla="*/ 7 h 9"/>
              <a:gd name="T98" fmla="*/ 10 w 15"/>
              <a:gd name="T99" fmla="*/ 7 h 9"/>
              <a:gd name="T100" fmla="*/ 10 w 15"/>
              <a:gd name="T101" fmla="*/ 7 h 9"/>
              <a:gd name="T102" fmla="*/ 11 w 15"/>
              <a:gd name="T10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1" y="7"/>
                </a:moveTo>
                <a:cubicBezTo>
                  <a:pt x="11" y="7"/>
                  <a:pt x="11" y="7"/>
                  <a:pt x="12" y="7"/>
                </a:cubicBezTo>
                <a:cubicBezTo>
                  <a:pt x="12" y="7"/>
                  <a:pt x="12" y="7"/>
                  <a:pt x="12" y="7"/>
                </a:cubicBezTo>
                <a:cubicBezTo>
                  <a:pt x="12" y="7"/>
                  <a:pt x="13" y="7"/>
                  <a:pt x="13" y="7"/>
                </a:cubicBezTo>
                <a:cubicBezTo>
                  <a:pt x="13" y="7"/>
                  <a:pt x="13" y="7"/>
                  <a:pt x="14" y="7"/>
                </a:cubicBezTo>
                <a:cubicBezTo>
                  <a:pt x="14" y="7"/>
                  <a:pt x="14" y="7"/>
                  <a:pt x="14" y="7"/>
                </a:cubicBezTo>
                <a:cubicBezTo>
                  <a:pt x="14" y="6"/>
                  <a:pt x="14" y="6"/>
                  <a:pt x="14" y="6"/>
                </a:cubicBezTo>
                <a:cubicBezTo>
                  <a:pt x="13" y="6"/>
                  <a:pt x="13" y="6"/>
                  <a:pt x="13" y="5"/>
                </a:cubicBezTo>
                <a:cubicBezTo>
                  <a:pt x="13" y="5"/>
                  <a:pt x="13" y="5"/>
                  <a:pt x="13" y="4"/>
                </a:cubicBezTo>
                <a:cubicBezTo>
                  <a:pt x="13" y="4"/>
                  <a:pt x="13" y="3"/>
                  <a:pt x="14" y="3"/>
                </a:cubicBezTo>
                <a:cubicBezTo>
                  <a:pt x="14" y="3"/>
                  <a:pt x="14" y="3"/>
                  <a:pt x="14" y="3"/>
                </a:cubicBezTo>
                <a:cubicBezTo>
                  <a:pt x="15" y="2"/>
                  <a:pt x="15" y="2"/>
                  <a:pt x="15" y="2"/>
                </a:cubicBezTo>
                <a:cubicBezTo>
                  <a:pt x="15" y="2"/>
                  <a:pt x="15" y="2"/>
                  <a:pt x="15" y="1"/>
                </a:cubicBezTo>
                <a:cubicBezTo>
                  <a:pt x="14" y="1"/>
                  <a:pt x="14" y="1"/>
                  <a:pt x="14" y="1"/>
                </a:cubicBezTo>
                <a:cubicBezTo>
                  <a:pt x="14" y="2"/>
                  <a:pt x="14" y="2"/>
                  <a:pt x="14" y="2"/>
                </a:cubicBezTo>
                <a:cubicBezTo>
                  <a:pt x="13" y="2"/>
                  <a:pt x="13" y="1"/>
                  <a:pt x="13" y="1"/>
                </a:cubicBezTo>
                <a:cubicBezTo>
                  <a:pt x="13" y="1"/>
                  <a:pt x="12" y="1"/>
                  <a:pt x="12" y="1"/>
                </a:cubicBezTo>
                <a:cubicBezTo>
                  <a:pt x="11" y="1"/>
                  <a:pt x="11" y="1"/>
                  <a:pt x="11" y="1"/>
                </a:cubicBezTo>
                <a:cubicBezTo>
                  <a:pt x="10" y="1"/>
                  <a:pt x="10" y="1"/>
                  <a:pt x="9" y="1"/>
                </a:cubicBezTo>
                <a:cubicBezTo>
                  <a:pt x="9" y="1"/>
                  <a:pt x="9" y="1"/>
                  <a:pt x="8" y="1"/>
                </a:cubicBezTo>
                <a:cubicBezTo>
                  <a:pt x="8" y="2"/>
                  <a:pt x="8" y="2"/>
                  <a:pt x="7" y="2"/>
                </a:cubicBezTo>
                <a:cubicBezTo>
                  <a:pt x="7" y="2"/>
                  <a:pt x="7" y="2"/>
                  <a:pt x="7" y="2"/>
                </a:cubicBezTo>
                <a:cubicBezTo>
                  <a:pt x="6" y="2"/>
                  <a:pt x="6" y="2"/>
                  <a:pt x="5" y="2"/>
                </a:cubicBezTo>
                <a:cubicBezTo>
                  <a:pt x="5" y="2"/>
                  <a:pt x="5" y="2"/>
                  <a:pt x="5" y="2"/>
                </a:cubicBezTo>
                <a:cubicBezTo>
                  <a:pt x="4" y="2"/>
                  <a:pt x="4" y="2"/>
                  <a:pt x="4" y="2"/>
                </a:cubicBezTo>
                <a:cubicBezTo>
                  <a:pt x="3" y="1"/>
                  <a:pt x="3" y="1"/>
                  <a:pt x="3" y="1"/>
                </a:cubicBezTo>
                <a:cubicBezTo>
                  <a:pt x="2" y="1"/>
                  <a:pt x="2" y="1"/>
                  <a:pt x="1" y="1"/>
                </a:cubicBezTo>
                <a:cubicBezTo>
                  <a:pt x="1" y="1"/>
                  <a:pt x="1" y="0"/>
                  <a:pt x="1" y="0"/>
                </a:cubicBezTo>
                <a:cubicBezTo>
                  <a:pt x="1" y="0"/>
                  <a:pt x="1" y="0"/>
                  <a:pt x="1" y="0"/>
                </a:cubicBezTo>
                <a:cubicBezTo>
                  <a:pt x="1" y="1"/>
                  <a:pt x="0" y="1"/>
                  <a:pt x="0" y="1"/>
                </a:cubicBezTo>
                <a:cubicBezTo>
                  <a:pt x="0" y="1"/>
                  <a:pt x="0" y="2"/>
                  <a:pt x="0" y="2"/>
                </a:cubicBezTo>
                <a:cubicBezTo>
                  <a:pt x="1" y="3"/>
                  <a:pt x="1" y="3"/>
                  <a:pt x="1" y="3"/>
                </a:cubicBezTo>
                <a:cubicBezTo>
                  <a:pt x="1" y="3"/>
                  <a:pt x="1" y="4"/>
                  <a:pt x="1" y="4"/>
                </a:cubicBezTo>
                <a:cubicBezTo>
                  <a:pt x="1" y="4"/>
                  <a:pt x="1" y="4"/>
                  <a:pt x="1" y="4"/>
                </a:cubicBezTo>
                <a:cubicBezTo>
                  <a:pt x="0" y="5"/>
                  <a:pt x="1" y="5"/>
                  <a:pt x="1" y="6"/>
                </a:cubicBezTo>
                <a:cubicBezTo>
                  <a:pt x="1" y="6"/>
                  <a:pt x="1" y="6"/>
                  <a:pt x="1" y="6"/>
                </a:cubicBezTo>
                <a:cubicBezTo>
                  <a:pt x="1" y="6"/>
                  <a:pt x="1" y="6"/>
                  <a:pt x="1" y="6"/>
                </a:cubicBezTo>
                <a:cubicBezTo>
                  <a:pt x="2" y="6"/>
                  <a:pt x="2" y="6"/>
                  <a:pt x="2" y="7"/>
                </a:cubicBezTo>
                <a:cubicBezTo>
                  <a:pt x="2" y="7"/>
                  <a:pt x="2" y="8"/>
                  <a:pt x="2" y="8"/>
                </a:cubicBezTo>
                <a:cubicBezTo>
                  <a:pt x="2" y="8"/>
                  <a:pt x="2" y="8"/>
                  <a:pt x="2" y="9"/>
                </a:cubicBezTo>
                <a:cubicBezTo>
                  <a:pt x="2" y="9"/>
                  <a:pt x="2" y="9"/>
                  <a:pt x="2" y="9"/>
                </a:cubicBezTo>
                <a:cubicBezTo>
                  <a:pt x="3" y="9"/>
                  <a:pt x="3" y="8"/>
                  <a:pt x="4" y="8"/>
                </a:cubicBezTo>
                <a:cubicBezTo>
                  <a:pt x="4" y="8"/>
                  <a:pt x="4" y="8"/>
                  <a:pt x="5" y="8"/>
                </a:cubicBezTo>
                <a:cubicBezTo>
                  <a:pt x="5" y="8"/>
                  <a:pt x="6" y="8"/>
                  <a:pt x="6" y="8"/>
                </a:cubicBezTo>
                <a:cubicBezTo>
                  <a:pt x="6" y="8"/>
                  <a:pt x="6" y="8"/>
                  <a:pt x="7" y="8"/>
                </a:cubicBezTo>
                <a:cubicBezTo>
                  <a:pt x="7" y="9"/>
                  <a:pt x="8" y="9"/>
                  <a:pt x="8" y="9"/>
                </a:cubicBezTo>
                <a:cubicBezTo>
                  <a:pt x="8" y="9"/>
                  <a:pt x="9" y="9"/>
                  <a:pt x="9" y="9"/>
                </a:cubicBezTo>
                <a:cubicBezTo>
                  <a:pt x="9" y="8"/>
                  <a:pt x="9" y="8"/>
                  <a:pt x="9" y="8"/>
                </a:cubicBezTo>
                <a:cubicBezTo>
                  <a:pt x="10" y="8"/>
                  <a:pt x="9" y="7"/>
                  <a:pt x="9" y="7"/>
                </a:cubicBezTo>
                <a:cubicBezTo>
                  <a:pt x="10" y="7"/>
                  <a:pt x="10" y="7"/>
                  <a:pt x="10" y="7"/>
                </a:cubicBezTo>
                <a:cubicBezTo>
                  <a:pt x="10" y="7"/>
                  <a:pt x="10" y="7"/>
                  <a:pt x="10" y="7"/>
                </a:cubicBezTo>
                <a:cubicBezTo>
                  <a:pt x="11" y="7"/>
                  <a:pt x="11" y="7"/>
                  <a:pt x="11"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8" name="Freeform 76"/>
          <p:cNvSpPr>
            <a:spLocks/>
          </p:cNvSpPr>
          <p:nvPr/>
        </p:nvSpPr>
        <p:spPr bwMode="auto">
          <a:xfrm>
            <a:off x="4404094" y="1247785"/>
            <a:ext cx="214667" cy="209004"/>
          </a:xfrm>
          <a:custGeom>
            <a:avLst/>
            <a:gdLst>
              <a:gd name="T0" fmla="*/ 26 w 27"/>
              <a:gd name="T1" fmla="*/ 19 h 27"/>
              <a:gd name="T2" fmla="*/ 24 w 27"/>
              <a:gd name="T3" fmla="*/ 18 h 27"/>
              <a:gd name="T4" fmla="*/ 21 w 27"/>
              <a:gd name="T5" fmla="*/ 16 h 27"/>
              <a:gd name="T6" fmla="*/ 21 w 27"/>
              <a:gd name="T7" fmla="*/ 15 h 27"/>
              <a:gd name="T8" fmla="*/ 18 w 27"/>
              <a:gd name="T9" fmla="*/ 14 h 27"/>
              <a:gd name="T10" fmla="*/ 17 w 27"/>
              <a:gd name="T11" fmla="*/ 13 h 27"/>
              <a:gd name="T12" fmla="*/ 16 w 27"/>
              <a:gd name="T13" fmla="*/ 12 h 27"/>
              <a:gd name="T14" fmla="*/ 14 w 27"/>
              <a:gd name="T15" fmla="*/ 9 h 27"/>
              <a:gd name="T16" fmla="*/ 12 w 27"/>
              <a:gd name="T17" fmla="*/ 8 h 27"/>
              <a:gd name="T18" fmla="*/ 12 w 27"/>
              <a:gd name="T19" fmla="*/ 5 h 27"/>
              <a:gd name="T20" fmla="*/ 14 w 27"/>
              <a:gd name="T21" fmla="*/ 4 h 27"/>
              <a:gd name="T22" fmla="*/ 15 w 27"/>
              <a:gd name="T23" fmla="*/ 4 h 27"/>
              <a:gd name="T24" fmla="*/ 14 w 27"/>
              <a:gd name="T25" fmla="*/ 2 h 27"/>
              <a:gd name="T26" fmla="*/ 12 w 27"/>
              <a:gd name="T27" fmla="*/ 1 h 27"/>
              <a:gd name="T28" fmla="*/ 10 w 27"/>
              <a:gd name="T29" fmla="*/ 0 h 27"/>
              <a:gd name="T30" fmla="*/ 7 w 27"/>
              <a:gd name="T31" fmla="*/ 0 h 27"/>
              <a:gd name="T32" fmla="*/ 8 w 27"/>
              <a:gd name="T33" fmla="*/ 1 h 27"/>
              <a:gd name="T34" fmla="*/ 6 w 27"/>
              <a:gd name="T35" fmla="*/ 2 h 27"/>
              <a:gd name="T36" fmla="*/ 4 w 27"/>
              <a:gd name="T37" fmla="*/ 3 h 27"/>
              <a:gd name="T38" fmla="*/ 1 w 27"/>
              <a:gd name="T39" fmla="*/ 4 h 27"/>
              <a:gd name="T40" fmla="*/ 1 w 27"/>
              <a:gd name="T41" fmla="*/ 5 h 27"/>
              <a:gd name="T42" fmla="*/ 1 w 27"/>
              <a:gd name="T43" fmla="*/ 7 h 27"/>
              <a:gd name="T44" fmla="*/ 0 w 27"/>
              <a:gd name="T45" fmla="*/ 8 h 27"/>
              <a:gd name="T46" fmla="*/ 2 w 27"/>
              <a:gd name="T47" fmla="*/ 10 h 27"/>
              <a:gd name="T48" fmla="*/ 3 w 27"/>
              <a:gd name="T49" fmla="*/ 10 h 27"/>
              <a:gd name="T50" fmla="*/ 3 w 27"/>
              <a:gd name="T51" fmla="*/ 8 h 27"/>
              <a:gd name="T52" fmla="*/ 5 w 27"/>
              <a:gd name="T53" fmla="*/ 8 h 27"/>
              <a:gd name="T54" fmla="*/ 7 w 27"/>
              <a:gd name="T55" fmla="*/ 9 h 27"/>
              <a:gd name="T56" fmla="*/ 8 w 27"/>
              <a:gd name="T57" fmla="*/ 11 h 27"/>
              <a:gd name="T58" fmla="*/ 10 w 27"/>
              <a:gd name="T59" fmla="*/ 13 h 27"/>
              <a:gd name="T60" fmla="*/ 10 w 27"/>
              <a:gd name="T61" fmla="*/ 14 h 27"/>
              <a:gd name="T62" fmla="*/ 12 w 27"/>
              <a:gd name="T63" fmla="*/ 15 h 27"/>
              <a:gd name="T64" fmla="*/ 14 w 27"/>
              <a:gd name="T65" fmla="*/ 16 h 27"/>
              <a:gd name="T66" fmla="*/ 16 w 27"/>
              <a:gd name="T67" fmla="*/ 17 h 27"/>
              <a:gd name="T68" fmla="*/ 17 w 27"/>
              <a:gd name="T69" fmla="*/ 19 h 27"/>
              <a:gd name="T70" fmla="*/ 19 w 27"/>
              <a:gd name="T71" fmla="*/ 19 h 27"/>
              <a:gd name="T72" fmla="*/ 20 w 27"/>
              <a:gd name="T73" fmla="*/ 21 h 27"/>
              <a:gd name="T74" fmla="*/ 22 w 27"/>
              <a:gd name="T75" fmla="*/ 22 h 27"/>
              <a:gd name="T76" fmla="*/ 22 w 27"/>
              <a:gd name="T77" fmla="*/ 24 h 27"/>
              <a:gd name="T78" fmla="*/ 21 w 27"/>
              <a:gd name="T79" fmla="*/ 25 h 27"/>
              <a:gd name="T80" fmla="*/ 22 w 27"/>
              <a:gd name="T81" fmla="*/ 27 h 27"/>
              <a:gd name="T82" fmla="*/ 23 w 27"/>
              <a:gd name="T83" fmla="*/ 25 h 27"/>
              <a:gd name="T84" fmla="*/ 24 w 27"/>
              <a:gd name="T85" fmla="*/ 24 h 27"/>
              <a:gd name="T86" fmla="*/ 24 w 27"/>
              <a:gd name="T87" fmla="*/ 22 h 27"/>
              <a:gd name="T88" fmla="*/ 23 w 27"/>
              <a:gd name="T89" fmla="*/ 21 h 27"/>
              <a:gd name="T90" fmla="*/ 23 w 27"/>
              <a:gd name="T91" fmla="*/ 20 h 27"/>
              <a:gd name="T92" fmla="*/ 24 w 27"/>
              <a:gd name="T93" fmla="*/ 19 h 27"/>
              <a:gd name="T94" fmla="*/ 26 w 27"/>
              <a:gd name="T95" fmla="*/ 20 h 27"/>
              <a:gd name="T96" fmla="*/ 26 w 27"/>
              <a:gd name="T97" fmla="*/ 21 h 27"/>
              <a:gd name="T98" fmla="*/ 27 w 27"/>
              <a:gd name="T9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7">
                <a:moveTo>
                  <a:pt x="27" y="19"/>
                </a:moveTo>
                <a:cubicBezTo>
                  <a:pt x="27" y="19"/>
                  <a:pt x="26" y="19"/>
                  <a:pt x="26" y="19"/>
                </a:cubicBezTo>
                <a:cubicBezTo>
                  <a:pt x="25" y="18"/>
                  <a:pt x="25" y="18"/>
                  <a:pt x="25" y="18"/>
                </a:cubicBezTo>
                <a:cubicBezTo>
                  <a:pt x="24" y="18"/>
                  <a:pt x="24" y="18"/>
                  <a:pt x="24" y="18"/>
                </a:cubicBezTo>
                <a:cubicBezTo>
                  <a:pt x="23" y="17"/>
                  <a:pt x="23" y="17"/>
                  <a:pt x="22" y="17"/>
                </a:cubicBezTo>
                <a:cubicBezTo>
                  <a:pt x="22" y="16"/>
                  <a:pt x="21" y="17"/>
                  <a:pt x="21" y="16"/>
                </a:cubicBezTo>
                <a:cubicBezTo>
                  <a:pt x="21" y="16"/>
                  <a:pt x="22" y="16"/>
                  <a:pt x="21" y="15"/>
                </a:cubicBezTo>
                <a:cubicBezTo>
                  <a:pt x="21" y="15"/>
                  <a:pt x="21" y="15"/>
                  <a:pt x="21" y="15"/>
                </a:cubicBezTo>
                <a:cubicBezTo>
                  <a:pt x="21" y="14"/>
                  <a:pt x="20" y="15"/>
                  <a:pt x="20" y="15"/>
                </a:cubicBezTo>
                <a:cubicBezTo>
                  <a:pt x="19" y="14"/>
                  <a:pt x="19" y="15"/>
                  <a:pt x="18" y="14"/>
                </a:cubicBezTo>
                <a:cubicBezTo>
                  <a:pt x="18" y="14"/>
                  <a:pt x="18" y="14"/>
                  <a:pt x="17" y="14"/>
                </a:cubicBezTo>
                <a:cubicBezTo>
                  <a:pt x="17" y="14"/>
                  <a:pt x="17" y="14"/>
                  <a:pt x="17" y="13"/>
                </a:cubicBezTo>
                <a:cubicBezTo>
                  <a:pt x="17" y="13"/>
                  <a:pt x="17" y="13"/>
                  <a:pt x="17" y="13"/>
                </a:cubicBezTo>
                <a:cubicBezTo>
                  <a:pt x="16" y="12"/>
                  <a:pt x="16" y="12"/>
                  <a:pt x="16" y="12"/>
                </a:cubicBezTo>
                <a:cubicBezTo>
                  <a:pt x="16" y="11"/>
                  <a:pt x="16" y="11"/>
                  <a:pt x="15" y="10"/>
                </a:cubicBezTo>
                <a:cubicBezTo>
                  <a:pt x="15" y="10"/>
                  <a:pt x="15" y="9"/>
                  <a:pt x="14" y="9"/>
                </a:cubicBezTo>
                <a:cubicBezTo>
                  <a:pt x="14" y="9"/>
                  <a:pt x="13" y="9"/>
                  <a:pt x="13" y="9"/>
                </a:cubicBezTo>
                <a:cubicBezTo>
                  <a:pt x="13" y="8"/>
                  <a:pt x="13" y="8"/>
                  <a:pt x="12" y="8"/>
                </a:cubicBezTo>
                <a:cubicBezTo>
                  <a:pt x="12" y="7"/>
                  <a:pt x="12" y="7"/>
                  <a:pt x="12" y="6"/>
                </a:cubicBezTo>
                <a:cubicBezTo>
                  <a:pt x="12" y="6"/>
                  <a:pt x="12" y="5"/>
                  <a:pt x="12" y="5"/>
                </a:cubicBezTo>
                <a:cubicBezTo>
                  <a:pt x="13" y="5"/>
                  <a:pt x="13" y="5"/>
                  <a:pt x="13" y="5"/>
                </a:cubicBezTo>
                <a:cubicBezTo>
                  <a:pt x="14" y="4"/>
                  <a:pt x="14" y="4"/>
                  <a:pt x="14" y="4"/>
                </a:cubicBezTo>
                <a:cubicBezTo>
                  <a:pt x="15" y="4"/>
                  <a:pt x="15" y="4"/>
                  <a:pt x="15" y="4"/>
                </a:cubicBezTo>
                <a:cubicBezTo>
                  <a:pt x="15" y="4"/>
                  <a:pt x="15" y="4"/>
                  <a:pt x="15" y="4"/>
                </a:cubicBezTo>
                <a:cubicBezTo>
                  <a:pt x="15" y="4"/>
                  <a:pt x="16" y="3"/>
                  <a:pt x="15" y="3"/>
                </a:cubicBezTo>
                <a:cubicBezTo>
                  <a:pt x="15" y="2"/>
                  <a:pt x="15" y="2"/>
                  <a:pt x="14" y="2"/>
                </a:cubicBezTo>
                <a:cubicBezTo>
                  <a:pt x="14" y="2"/>
                  <a:pt x="14" y="1"/>
                  <a:pt x="14" y="1"/>
                </a:cubicBezTo>
                <a:cubicBezTo>
                  <a:pt x="13" y="1"/>
                  <a:pt x="13" y="1"/>
                  <a:pt x="12" y="1"/>
                </a:cubicBezTo>
                <a:cubicBezTo>
                  <a:pt x="12" y="1"/>
                  <a:pt x="12" y="1"/>
                  <a:pt x="11" y="1"/>
                </a:cubicBezTo>
                <a:cubicBezTo>
                  <a:pt x="11" y="1"/>
                  <a:pt x="10" y="0"/>
                  <a:pt x="10" y="0"/>
                </a:cubicBezTo>
                <a:cubicBezTo>
                  <a:pt x="9" y="0"/>
                  <a:pt x="9" y="1"/>
                  <a:pt x="8" y="1"/>
                </a:cubicBezTo>
                <a:cubicBezTo>
                  <a:pt x="8" y="1"/>
                  <a:pt x="8" y="0"/>
                  <a:pt x="7" y="0"/>
                </a:cubicBezTo>
                <a:cubicBezTo>
                  <a:pt x="8" y="0"/>
                  <a:pt x="8" y="0"/>
                  <a:pt x="8" y="0"/>
                </a:cubicBezTo>
                <a:cubicBezTo>
                  <a:pt x="8" y="1"/>
                  <a:pt x="8" y="1"/>
                  <a:pt x="8" y="1"/>
                </a:cubicBezTo>
                <a:cubicBezTo>
                  <a:pt x="7" y="2"/>
                  <a:pt x="7" y="2"/>
                  <a:pt x="7" y="2"/>
                </a:cubicBezTo>
                <a:cubicBezTo>
                  <a:pt x="6" y="3"/>
                  <a:pt x="6" y="2"/>
                  <a:pt x="6" y="2"/>
                </a:cubicBezTo>
                <a:cubicBezTo>
                  <a:pt x="5" y="3"/>
                  <a:pt x="5" y="3"/>
                  <a:pt x="4" y="3"/>
                </a:cubicBezTo>
                <a:cubicBezTo>
                  <a:pt x="4" y="3"/>
                  <a:pt x="4" y="3"/>
                  <a:pt x="4" y="3"/>
                </a:cubicBezTo>
                <a:cubicBezTo>
                  <a:pt x="3" y="2"/>
                  <a:pt x="3" y="3"/>
                  <a:pt x="2" y="3"/>
                </a:cubicBezTo>
                <a:cubicBezTo>
                  <a:pt x="2" y="3"/>
                  <a:pt x="2" y="4"/>
                  <a:pt x="1" y="4"/>
                </a:cubicBezTo>
                <a:cubicBezTo>
                  <a:pt x="1" y="4"/>
                  <a:pt x="1" y="4"/>
                  <a:pt x="1" y="5"/>
                </a:cubicBezTo>
                <a:cubicBezTo>
                  <a:pt x="1" y="5"/>
                  <a:pt x="1" y="5"/>
                  <a:pt x="1" y="5"/>
                </a:cubicBezTo>
                <a:cubicBezTo>
                  <a:pt x="1" y="6"/>
                  <a:pt x="1" y="6"/>
                  <a:pt x="1" y="6"/>
                </a:cubicBezTo>
                <a:cubicBezTo>
                  <a:pt x="1" y="7"/>
                  <a:pt x="1" y="6"/>
                  <a:pt x="1" y="7"/>
                </a:cubicBezTo>
                <a:cubicBezTo>
                  <a:pt x="0" y="7"/>
                  <a:pt x="0" y="7"/>
                  <a:pt x="0" y="8"/>
                </a:cubicBezTo>
                <a:cubicBezTo>
                  <a:pt x="0" y="8"/>
                  <a:pt x="0" y="8"/>
                  <a:pt x="0" y="8"/>
                </a:cubicBezTo>
                <a:cubicBezTo>
                  <a:pt x="1" y="9"/>
                  <a:pt x="1" y="8"/>
                  <a:pt x="2" y="8"/>
                </a:cubicBezTo>
                <a:cubicBezTo>
                  <a:pt x="2" y="9"/>
                  <a:pt x="2" y="9"/>
                  <a:pt x="2" y="10"/>
                </a:cubicBezTo>
                <a:cubicBezTo>
                  <a:pt x="2" y="10"/>
                  <a:pt x="2" y="10"/>
                  <a:pt x="2" y="10"/>
                </a:cubicBezTo>
                <a:cubicBezTo>
                  <a:pt x="2" y="10"/>
                  <a:pt x="2" y="10"/>
                  <a:pt x="3" y="10"/>
                </a:cubicBezTo>
                <a:cubicBezTo>
                  <a:pt x="3" y="10"/>
                  <a:pt x="3" y="9"/>
                  <a:pt x="3" y="9"/>
                </a:cubicBezTo>
                <a:cubicBezTo>
                  <a:pt x="3" y="9"/>
                  <a:pt x="3" y="9"/>
                  <a:pt x="3" y="8"/>
                </a:cubicBezTo>
                <a:cubicBezTo>
                  <a:pt x="3" y="8"/>
                  <a:pt x="4" y="8"/>
                  <a:pt x="4" y="8"/>
                </a:cubicBezTo>
                <a:cubicBezTo>
                  <a:pt x="5" y="8"/>
                  <a:pt x="5" y="8"/>
                  <a:pt x="5" y="8"/>
                </a:cubicBezTo>
                <a:cubicBezTo>
                  <a:pt x="5" y="9"/>
                  <a:pt x="6" y="9"/>
                  <a:pt x="6" y="9"/>
                </a:cubicBezTo>
                <a:cubicBezTo>
                  <a:pt x="6" y="9"/>
                  <a:pt x="7" y="9"/>
                  <a:pt x="7" y="9"/>
                </a:cubicBezTo>
                <a:cubicBezTo>
                  <a:pt x="7" y="9"/>
                  <a:pt x="7" y="10"/>
                  <a:pt x="7" y="10"/>
                </a:cubicBezTo>
                <a:cubicBezTo>
                  <a:pt x="8" y="10"/>
                  <a:pt x="8" y="11"/>
                  <a:pt x="8" y="11"/>
                </a:cubicBezTo>
                <a:cubicBezTo>
                  <a:pt x="8" y="11"/>
                  <a:pt x="8" y="12"/>
                  <a:pt x="9" y="12"/>
                </a:cubicBezTo>
                <a:cubicBezTo>
                  <a:pt x="9" y="13"/>
                  <a:pt x="9" y="13"/>
                  <a:pt x="10" y="13"/>
                </a:cubicBezTo>
                <a:cubicBezTo>
                  <a:pt x="10" y="13"/>
                  <a:pt x="10" y="13"/>
                  <a:pt x="10" y="13"/>
                </a:cubicBezTo>
                <a:cubicBezTo>
                  <a:pt x="10" y="14"/>
                  <a:pt x="10" y="14"/>
                  <a:pt x="10" y="14"/>
                </a:cubicBezTo>
                <a:cubicBezTo>
                  <a:pt x="11" y="15"/>
                  <a:pt x="11" y="14"/>
                  <a:pt x="11" y="15"/>
                </a:cubicBezTo>
                <a:cubicBezTo>
                  <a:pt x="12" y="15"/>
                  <a:pt x="11" y="15"/>
                  <a:pt x="12" y="15"/>
                </a:cubicBezTo>
                <a:cubicBezTo>
                  <a:pt x="12" y="16"/>
                  <a:pt x="12" y="16"/>
                  <a:pt x="13" y="16"/>
                </a:cubicBezTo>
                <a:cubicBezTo>
                  <a:pt x="13" y="16"/>
                  <a:pt x="13" y="16"/>
                  <a:pt x="14" y="16"/>
                </a:cubicBezTo>
                <a:cubicBezTo>
                  <a:pt x="14" y="17"/>
                  <a:pt x="14" y="17"/>
                  <a:pt x="15" y="17"/>
                </a:cubicBezTo>
                <a:cubicBezTo>
                  <a:pt x="15" y="17"/>
                  <a:pt x="16" y="17"/>
                  <a:pt x="16" y="17"/>
                </a:cubicBezTo>
                <a:cubicBezTo>
                  <a:pt x="17" y="17"/>
                  <a:pt x="16" y="18"/>
                  <a:pt x="17" y="18"/>
                </a:cubicBezTo>
                <a:cubicBezTo>
                  <a:pt x="17" y="19"/>
                  <a:pt x="17" y="19"/>
                  <a:pt x="17" y="19"/>
                </a:cubicBezTo>
                <a:cubicBezTo>
                  <a:pt x="18" y="19"/>
                  <a:pt x="18" y="19"/>
                  <a:pt x="19" y="19"/>
                </a:cubicBezTo>
                <a:cubicBezTo>
                  <a:pt x="19" y="19"/>
                  <a:pt x="19" y="19"/>
                  <a:pt x="19" y="19"/>
                </a:cubicBezTo>
                <a:cubicBezTo>
                  <a:pt x="20" y="19"/>
                  <a:pt x="19" y="20"/>
                  <a:pt x="19" y="20"/>
                </a:cubicBezTo>
                <a:cubicBezTo>
                  <a:pt x="19" y="20"/>
                  <a:pt x="20" y="20"/>
                  <a:pt x="20" y="21"/>
                </a:cubicBezTo>
                <a:cubicBezTo>
                  <a:pt x="21" y="21"/>
                  <a:pt x="21" y="21"/>
                  <a:pt x="21" y="21"/>
                </a:cubicBezTo>
                <a:cubicBezTo>
                  <a:pt x="21" y="22"/>
                  <a:pt x="22" y="22"/>
                  <a:pt x="22" y="22"/>
                </a:cubicBezTo>
                <a:cubicBezTo>
                  <a:pt x="22" y="22"/>
                  <a:pt x="22" y="23"/>
                  <a:pt x="22" y="23"/>
                </a:cubicBezTo>
                <a:cubicBezTo>
                  <a:pt x="22" y="23"/>
                  <a:pt x="22" y="24"/>
                  <a:pt x="22" y="24"/>
                </a:cubicBezTo>
                <a:cubicBezTo>
                  <a:pt x="22" y="24"/>
                  <a:pt x="22" y="24"/>
                  <a:pt x="21" y="24"/>
                </a:cubicBezTo>
                <a:cubicBezTo>
                  <a:pt x="21" y="24"/>
                  <a:pt x="21" y="25"/>
                  <a:pt x="21" y="25"/>
                </a:cubicBezTo>
                <a:cubicBezTo>
                  <a:pt x="21" y="25"/>
                  <a:pt x="21" y="25"/>
                  <a:pt x="21" y="26"/>
                </a:cubicBezTo>
                <a:cubicBezTo>
                  <a:pt x="21" y="26"/>
                  <a:pt x="21" y="27"/>
                  <a:pt x="22" y="27"/>
                </a:cubicBezTo>
                <a:cubicBezTo>
                  <a:pt x="22" y="27"/>
                  <a:pt x="22" y="26"/>
                  <a:pt x="23" y="26"/>
                </a:cubicBezTo>
                <a:cubicBezTo>
                  <a:pt x="23" y="25"/>
                  <a:pt x="23" y="25"/>
                  <a:pt x="23" y="25"/>
                </a:cubicBezTo>
                <a:cubicBezTo>
                  <a:pt x="23" y="24"/>
                  <a:pt x="23" y="24"/>
                  <a:pt x="24" y="24"/>
                </a:cubicBezTo>
                <a:cubicBezTo>
                  <a:pt x="24" y="24"/>
                  <a:pt x="24" y="24"/>
                  <a:pt x="24" y="24"/>
                </a:cubicBezTo>
                <a:cubicBezTo>
                  <a:pt x="25" y="23"/>
                  <a:pt x="25" y="23"/>
                  <a:pt x="24" y="22"/>
                </a:cubicBezTo>
                <a:cubicBezTo>
                  <a:pt x="24" y="22"/>
                  <a:pt x="24" y="22"/>
                  <a:pt x="24" y="22"/>
                </a:cubicBezTo>
                <a:cubicBezTo>
                  <a:pt x="23" y="21"/>
                  <a:pt x="23" y="22"/>
                  <a:pt x="23" y="21"/>
                </a:cubicBezTo>
                <a:cubicBezTo>
                  <a:pt x="23" y="21"/>
                  <a:pt x="23" y="21"/>
                  <a:pt x="23" y="21"/>
                </a:cubicBezTo>
                <a:cubicBezTo>
                  <a:pt x="23" y="21"/>
                  <a:pt x="23" y="20"/>
                  <a:pt x="23" y="20"/>
                </a:cubicBezTo>
                <a:cubicBezTo>
                  <a:pt x="23" y="20"/>
                  <a:pt x="23" y="20"/>
                  <a:pt x="23" y="20"/>
                </a:cubicBezTo>
                <a:cubicBezTo>
                  <a:pt x="24" y="20"/>
                  <a:pt x="23" y="19"/>
                  <a:pt x="24" y="19"/>
                </a:cubicBezTo>
                <a:cubicBezTo>
                  <a:pt x="24" y="19"/>
                  <a:pt x="24" y="19"/>
                  <a:pt x="24" y="19"/>
                </a:cubicBezTo>
                <a:cubicBezTo>
                  <a:pt x="24" y="19"/>
                  <a:pt x="24" y="19"/>
                  <a:pt x="25" y="19"/>
                </a:cubicBezTo>
                <a:cubicBezTo>
                  <a:pt x="25" y="19"/>
                  <a:pt x="25" y="19"/>
                  <a:pt x="26" y="20"/>
                </a:cubicBezTo>
                <a:cubicBezTo>
                  <a:pt x="26" y="20"/>
                  <a:pt x="25" y="20"/>
                  <a:pt x="26" y="21"/>
                </a:cubicBezTo>
                <a:cubicBezTo>
                  <a:pt x="26" y="21"/>
                  <a:pt x="26" y="21"/>
                  <a:pt x="26" y="21"/>
                </a:cubicBezTo>
                <a:cubicBezTo>
                  <a:pt x="26" y="21"/>
                  <a:pt x="27" y="20"/>
                  <a:pt x="27" y="20"/>
                </a:cubicBezTo>
                <a:cubicBezTo>
                  <a:pt x="27" y="20"/>
                  <a:pt x="27" y="20"/>
                  <a:pt x="27" y="1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9" name="Freeform 77"/>
          <p:cNvSpPr>
            <a:spLocks/>
          </p:cNvSpPr>
          <p:nvPr/>
        </p:nvSpPr>
        <p:spPr bwMode="auto">
          <a:xfrm>
            <a:off x="4119427" y="136364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0" name="Freeform 78"/>
          <p:cNvSpPr>
            <a:spLocks/>
          </p:cNvSpPr>
          <p:nvPr/>
        </p:nvSpPr>
        <p:spPr bwMode="auto">
          <a:xfrm>
            <a:off x="4111260" y="1318210"/>
            <a:ext cx="229835" cy="177199"/>
          </a:xfrm>
          <a:custGeom>
            <a:avLst/>
            <a:gdLst>
              <a:gd name="T0" fmla="*/ 29 w 29"/>
              <a:gd name="T1" fmla="*/ 5 h 23"/>
              <a:gd name="T2" fmla="*/ 28 w 29"/>
              <a:gd name="T3" fmla="*/ 4 h 23"/>
              <a:gd name="T4" fmla="*/ 27 w 29"/>
              <a:gd name="T5" fmla="*/ 5 h 23"/>
              <a:gd name="T6" fmla="*/ 25 w 29"/>
              <a:gd name="T7" fmla="*/ 4 h 23"/>
              <a:gd name="T8" fmla="*/ 23 w 29"/>
              <a:gd name="T9" fmla="*/ 3 h 23"/>
              <a:gd name="T10" fmla="*/ 21 w 29"/>
              <a:gd name="T11" fmla="*/ 3 h 23"/>
              <a:gd name="T12" fmla="*/ 20 w 29"/>
              <a:gd name="T13" fmla="*/ 3 h 23"/>
              <a:gd name="T14" fmla="*/ 18 w 29"/>
              <a:gd name="T15" fmla="*/ 2 h 23"/>
              <a:gd name="T16" fmla="*/ 17 w 29"/>
              <a:gd name="T17" fmla="*/ 1 h 23"/>
              <a:gd name="T18" fmla="*/ 15 w 29"/>
              <a:gd name="T19" fmla="*/ 2 h 23"/>
              <a:gd name="T20" fmla="*/ 14 w 29"/>
              <a:gd name="T21" fmla="*/ 1 h 23"/>
              <a:gd name="T22" fmla="*/ 11 w 29"/>
              <a:gd name="T23" fmla="*/ 2 h 23"/>
              <a:gd name="T24" fmla="*/ 8 w 29"/>
              <a:gd name="T25" fmla="*/ 1 h 23"/>
              <a:gd name="T26" fmla="*/ 5 w 29"/>
              <a:gd name="T27" fmla="*/ 1 h 23"/>
              <a:gd name="T28" fmla="*/ 3 w 29"/>
              <a:gd name="T29" fmla="*/ 0 h 23"/>
              <a:gd name="T30" fmla="*/ 2 w 29"/>
              <a:gd name="T31" fmla="*/ 2 h 23"/>
              <a:gd name="T32" fmla="*/ 0 w 29"/>
              <a:gd name="T33" fmla="*/ 2 h 23"/>
              <a:gd name="T34" fmla="*/ 0 w 29"/>
              <a:gd name="T35" fmla="*/ 4 h 23"/>
              <a:gd name="T36" fmla="*/ 1 w 29"/>
              <a:gd name="T37" fmla="*/ 6 h 23"/>
              <a:gd name="T38" fmla="*/ 2 w 29"/>
              <a:gd name="T39" fmla="*/ 5 h 23"/>
              <a:gd name="T40" fmla="*/ 3 w 29"/>
              <a:gd name="T41" fmla="*/ 5 h 23"/>
              <a:gd name="T42" fmla="*/ 4 w 29"/>
              <a:gd name="T43" fmla="*/ 6 h 23"/>
              <a:gd name="T44" fmla="*/ 5 w 29"/>
              <a:gd name="T45" fmla="*/ 6 h 23"/>
              <a:gd name="T46" fmla="*/ 6 w 29"/>
              <a:gd name="T47" fmla="*/ 6 h 23"/>
              <a:gd name="T48" fmla="*/ 7 w 29"/>
              <a:gd name="T49" fmla="*/ 7 h 23"/>
              <a:gd name="T50" fmla="*/ 5 w 29"/>
              <a:gd name="T51" fmla="*/ 8 h 23"/>
              <a:gd name="T52" fmla="*/ 5 w 29"/>
              <a:gd name="T53" fmla="*/ 10 h 23"/>
              <a:gd name="T54" fmla="*/ 5 w 29"/>
              <a:gd name="T55" fmla="*/ 12 h 23"/>
              <a:gd name="T56" fmla="*/ 4 w 29"/>
              <a:gd name="T57" fmla="*/ 12 h 23"/>
              <a:gd name="T58" fmla="*/ 5 w 29"/>
              <a:gd name="T59" fmla="*/ 13 h 23"/>
              <a:gd name="T60" fmla="*/ 4 w 29"/>
              <a:gd name="T61" fmla="*/ 14 h 23"/>
              <a:gd name="T62" fmla="*/ 4 w 29"/>
              <a:gd name="T63" fmla="*/ 15 h 23"/>
              <a:gd name="T64" fmla="*/ 5 w 29"/>
              <a:gd name="T65" fmla="*/ 16 h 23"/>
              <a:gd name="T66" fmla="*/ 4 w 29"/>
              <a:gd name="T67" fmla="*/ 17 h 23"/>
              <a:gd name="T68" fmla="*/ 4 w 29"/>
              <a:gd name="T69" fmla="*/ 19 h 23"/>
              <a:gd name="T70" fmla="*/ 5 w 29"/>
              <a:gd name="T71" fmla="*/ 20 h 23"/>
              <a:gd name="T72" fmla="*/ 5 w 29"/>
              <a:gd name="T73" fmla="*/ 21 h 23"/>
              <a:gd name="T74" fmla="*/ 7 w 29"/>
              <a:gd name="T75" fmla="*/ 23 h 23"/>
              <a:gd name="T76" fmla="*/ 8 w 29"/>
              <a:gd name="T77" fmla="*/ 21 h 23"/>
              <a:gd name="T78" fmla="*/ 10 w 29"/>
              <a:gd name="T79" fmla="*/ 21 h 23"/>
              <a:gd name="T80" fmla="*/ 14 w 29"/>
              <a:gd name="T81" fmla="*/ 21 h 23"/>
              <a:gd name="T82" fmla="*/ 16 w 29"/>
              <a:gd name="T83" fmla="*/ 20 h 23"/>
              <a:gd name="T84" fmla="*/ 17 w 29"/>
              <a:gd name="T85" fmla="*/ 19 h 23"/>
              <a:gd name="T86" fmla="*/ 19 w 29"/>
              <a:gd name="T87" fmla="*/ 18 h 23"/>
              <a:gd name="T88" fmla="*/ 20 w 29"/>
              <a:gd name="T89" fmla="*/ 17 h 23"/>
              <a:gd name="T90" fmla="*/ 21 w 29"/>
              <a:gd name="T91" fmla="*/ 16 h 23"/>
              <a:gd name="T92" fmla="*/ 22 w 29"/>
              <a:gd name="T93" fmla="*/ 15 h 23"/>
              <a:gd name="T94" fmla="*/ 23 w 29"/>
              <a:gd name="T95" fmla="*/ 14 h 23"/>
              <a:gd name="T96" fmla="*/ 22 w 29"/>
              <a:gd name="T97" fmla="*/ 13 h 23"/>
              <a:gd name="T98" fmla="*/ 22 w 29"/>
              <a:gd name="T99" fmla="*/ 12 h 23"/>
              <a:gd name="T100" fmla="*/ 22 w 29"/>
              <a:gd name="T101" fmla="*/ 11 h 23"/>
              <a:gd name="T102" fmla="*/ 23 w 29"/>
              <a:gd name="T103" fmla="*/ 9 h 23"/>
              <a:gd name="T104" fmla="*/ 26 w 29"/>
              <a:gd name="T105" fmla="*/ 7 h 23"/>
              <a:gd name="T106" fmla="*/ 28 w 29"/>
              <a:gd name="T10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3">
                <a:moveTo>
                  <a:pt x="28" y="6"/>
                </a:moveTo>
                <a:cubicBezTo>
                  <a:pt x="29" y="6"/>
                  <a:pt x="29" y="5"/>
                  <a:pt x="29" y="5"/>
                </a:cubicBezTo>
                <a:cubicBezTo>
                  <a:pt x="29" y="5"/>
                  <a:pt x="29" y="4"/>
                  <a:pt x="29" y="4"/>
                </a:cubicBezTo>
                <a:cubicBezTo>
                  <a:pt x="28" y="4"/>
                  <a:pt x="28" y="4"/>
                  <a:pt x="28" y="4"/>
                </a:cubicBezTo>
                <a:cubicBezTo>
                  <a:pt x="28" y="5"/>
                  <a:pt x="28" y="5"/>
                  <a:pt x="27" y="5"/>
                </a:cubicBezTo>
                <a:cubicBezTo>
                  <a:pt x="27" y="5"/>
                  <a:pt x="27" y="5"/>
                  <a:pt x="27" y="5"/>
                </a:cubicBezTo>
                <a:cubicBezTo>
                  <a:pt x="26" y="4"/>
                  <a:pt x="26" y="5"/>
                  <a:pt x="26" y="4"/>
                </a:cubicBezTo>
                <a:cubicBezTo>
                  <a:pt x="25" y="4"/>
                  <a:pt x="25" y="4"/>
                  <a:pt x="25" y="4"/>
                </a:cubicBezTo>
                <a:cubicBezTo>
                  <a:pt x="24" y="4"/>
                  <a:pt x="24" y="4"/>
                  <a:pt x="24" y="3"/>
                </a:cubicBezTo>
                <a:cubicBezTo>
                  <a:pt x="24" y="3"/>
                  <a:pt x="23" y="3"/>
                  <a:pt x="23" y="3"/>
                </a:cubicBezTo>
                <a:cubicBezTo>
                  <a:pt x="23" y="3"/>
                  <a:pt x="22" y="3"/>
                  <a:pt x="22" y="3"/>
                </a:cubicBezTo>
                <a:cubicBezTo>
                  <a:pt x="22" y="3"/>
                  <a:pt x="22" y="3"/>
                  <a:pt x="21" y="3"/>
                </a:cubicBezTo>
                <a:cubicBezTo>
                  <a:pt x="21" y="3"/>
                  <a:pt x="21" y="3"/>
                  <a:pt x="20" y="3"/>
                </a:cubicBezTo>
                <a:cubicBezTo>
                  <a:pt x="20" y="3"/>
                  <a:pt x="20" y="3"/>
                  <a:pt x="20" y="3"/>
                </a:cubicBezTo>
                <a:cubicBezTo>
                  <a:pt x="19" y="2"/>
                  <a:pt x="19" y="2"/>
                  <a:pt x="19" y="2"/>
                </a:cubicBezTo>
                <a:cubicBezTo>
                  <a:pt x="18" y="2"/>
                  <a:pt x="18" y="2"/>
                  <a:pt x="18" y="2"/>
                </a:cubicBezTo>
                <a:cubicBezTo>
                  <a:pt x="18" y="2"/>
                  <a:pt x="18" y="2"/>
                  <a:pt x="18" y="1"/>
                </a:cubicBezTo>
                <a:cubicBezTo>
                  <a:pt x="17" y="1"/>
                  <a:pt x="17" y="1"/>
                  <a:pt x="17" y="1"/>
                </a:cubicBezTo>
                <a:cubicBezTo>
                  <a:pt x="17" y="1"/>
                  <a:pt x="17" y="2"/>
                  <a:pt x="16" y="2"/>
                </a:cubicBezTo>
                <a:cubicBezTo>
                  <a:pt x="16" y="2"/>
                  <a:pt x="16" y="2"/>
                  <a:pt x="15" y="2"/>
                </a:cubicBezTo>
                <a:cubicBezTo>
                  <a:pt x="15" y="2"/>
                  <a:pt x="14" y="2"/>
                  <a:pt x="14" y="2"/>
                </a:cubicBezTo>
                <a:cubicBezTo>
                  <a:pt x="14" y="2"/>
                  <a:pt x="14" y="1"/>
                  <a:pt x="14" y="1"/>
                </a:cubicBezTo>
                <a:cubicBezTo>
                  <a:pt x="13" y="1"/>
                  <a:pt x="13" y="2"/>
                  <a:pt x="12" y="2"/>
                </a:cubicBezTo>
                <a:cubicBezTo>
                  <a:pt x="12" y="2"/>
                  <a:pt x="11" y="2"/>
                  <a:pt x="11" y="2"/>
                </a:cubicBezTo>
                <a:cubicBezTo>
                  <a:pt x="10" y="2"/>
                  <a:pt x="10" y="2"/>
                  <a:pt x="9" y="1"/>
                </a:cubicBezTo>
                <a:cubicBezTo>
                  <a:pt x="9" y="1"/>
                  <a:pt x="9" y="1"/>
                  <a:pt x="8" y="1"/>
                </a:cubicBezTo>
                <a:cubicBezTo>
                  <a:pt x="8" y="1"/>
                  <a:pt x="8" y="1"/>
                  <a:pt x="7" y="1"/>
                </a:cubicBezTo>
                <a:cubicBezTo>
                  <a:pt x="7" y="1"/>
                  <a:pt x="6" y="1"/>
                  <a:pt x="5" y="1"/>
                </a:cubicBezTo>
                <a:cubicBezTo>
                  <a:pt x="5" y="1"/>
                  <a:pt x="5" y="1"/>
                  <a:pt x="4" y="1"/>
                </a:cubicBezTo>
                <a:cubicBezTo>
                  <a:pt x="4" y="1"/>
                  <a:pt x="4" y="0"/>
                  <a:pt x="3" y="0"/>
                </a:cubicBezTo>
                <a:cubicBezTo>
                  <a:pt x="3" y="0"/>
                  <a:pt x="3" y="1"/>
                  <a:pt x="3" y="1"/>
                </a:cubicBezTo>
                <a:cubicBezTo>
                  <a:pt x="2" y="1"/>
                  <a:pt x="3" y="2"/>
                  <a:pt x="2" y="2"/>
                </a:cubicBezTo>
                <a:cubicBezTo>
                  <a:pt x="2" y="2"/>
                  <a:pt x="2" y="2"/>
                  <a:pt x="1" y="2"/>
                </a:cubicBezTo>
                <a:cubicBezTo>
                  <a:pt x="1" y="2"/>
                  <a:pt x="0" y="2"/>
                  <a:pt x="0" y="2"/>
                </a:cubicBezTo>
                <a:cubicBezTo>
                  <a:pt x="0" y="2"/>
                  <a:pt x="0" y="3"/>
                  <a:pt x="0" y="3"/>
                </a:cubicBezTo>
                <a:cubicBezTo>
                  <a:pt x="0" y="4"/>
                  <a:pt x="0" y="4"/>
                  <a:pt x="0" y="4"/>
                </a:cubicBezTo>
                <a:cubicBezTo>
                  <a:pt x="1" y="4"/>
                  <a:pt x="1" y="5"/>
                  <a:pt x="1" y="5"/>
                </a:cubicBezTo>
                <a:cubicBezTo>
                  <a:pt x="1" y="5"/>
                  <a:pt x="1" y="6"/>
                  <a:pt x="1" y="6"/>
                </a:cubicBezTo>
                <a:cubicBezTo>
                  <a:pt x="1" y="6"/>
                  <a:pt x="1" y="6"/>
                  <a:pt x="1" y="6"/>
                </a:cubicBezTo>
                <a:cubicBezTo>
                  <a:pt x="2" y="6"/>
                  <a:pt x="1" y="5"/>
                  <a:pt x="2" y="5"/>
                </a:cubicBezTo>
                <a:cubicBezTo>
                  <a:pt x="2" y="5"/>
                  <a:pt x="2" y="5"/>
                  <a:pt x="2" y="5"/>
                </a:cubicBezTo>
                <a:cubicBezTo>
                  <a:pt x="2" y="5"/>
                  <a:pt x="3" y="5"/>
                  <a:pt x="3" y="5"/>
                </a:cubicBezTo>
                <a:cubicBezTo>
                  <a:pt x="3" y="5"/>
                  <a:pt x="3" y="6"/>
                  <a:pt x="3" y="6"/>
                </a:cubicBezTo>
                <a:cubicBezTo>
                  <a:pt x="3" y="6"/>
                  <a:pt x="3" y="6"/>
                  <a:pt x="4" y="6"/>
                </a:cubicBezTo>
                <a:cubicBezTo>
                  <a:pt x="4" y="6"/>
                  <a:pt x="4" y="6"/>
                  <a:pt x="4" y="6"/>
                </a:cubicBezTo>
                <a:cubicBezTo>
                  <a:pt x="4" y="6"/>
                  <a:pt x="5" y="6"/>
                  <a:pt x="5" y="6"/>
                </a:cubicBezTo>
                <a:cubicBezTo>
                  <a:pt x="5" y="6"/>
                  <a:pt x="5" y="5"/>
                  <a:pt x="6" y="5"/>
                </a:cubicBezTo>
                <a:cubicBezTo>
                  <a:pt x="6" y="5"/>
                  <a:pt x="6" y="6"/>
                  <a:pt x="6" y="6"/>
                </a:cubicBezTo>
                <a:cubicBezTo>
                  <a:pt x="6" y="6"/>
                  <a:pt x="6" y="6"/>
                  <a:pt x="7" y="6"/>
                </a:cubicBezTo>
                <a:cubicBezTo>
                  <a:pt x="7" y="6"/>
                  <a:pt x="7" y="7"/>
                  <a:pt x="7" y="7"/>
                </a:cubicBezTo>
                <a:cubicBezTo>
                  <a:pt x="7" y="8"/>
                  <a:pt x="6" y="7"/>
                  <a:pt x="6" y="8"/>
                </a:cubicBezTo>
                <a:cubicBezTo>
                  <a:pt x="6" y="8"/>
                  <a:pt x="5" y="8"/>
                  <a:pt x="5" y="8"/>
                </a:cubicBezTo>
                <a:cubicBezTo>
                  <a:pt x="5" y="8"/>
                  <a:pt x="5" y="9"/>
                  <a:pt x="5" y="9"/>
                </a:cubicBezTo>
                <a:cubicBezTo>
                  <a:pt x="5" y="10"/>
                  <a:pt x="5" y="10"/>
                  <a:pt x="5" y="10"/>
                </a:cubicBezTo>
                <a:cubicBezTo>
                  <a:pt x="5" y="11"/>
                  <a:pt x="5" y="11"/>
                  <a:pt x="5" y="11"/>
                </a:cubicBezTo>
                <a:cubicBezTo>
                  <a:pt x="5" y="11"/>
                  <a:pt x="5" y="11"/>
                  <a:pt x="5" y="12"/>
                </a:cubicBezTo>
                <a:cubicBezTo>
                  <a:pt x="5" y="12"/>
                  <a:pt x="5" y="12"/>
                  <a:pt x="5" y="12"/>
                </a:cubicBezTo>
                <a:cubicBezTo>
                  <a:pt x="5" y="12"/>
                  <a:pt x="4" y="12"/>
                  <a:pt x="4" y="12"/>
                </a:cubicBezTo>
                <a:cubicBezTo>
                  <a:pt x="4" y="13"/>
                  <a:pt x="4" y="13"/>
                  <a:pt x="4" y="13"/>
                </a:cubicBezTo>
                <a:cubicBezTo>
                  <a:pt x="4" y="13"/>
                  <a:pt x="5" y="13"/>
                  <a:pt x="5" y="13"/>
                </a:cubicBezTo>
                <a:cubicBezTo>
                  <a:pt x="5" y="14"/>
                  <a:pt x="5" y="14"/>
                  <a:pt x="5" y="14"/>
                </a:cubicBezTo>
                <a:cubicBezTo>
                  <a:pt x="5" y="14"/>
                  <a:pt x="5" y="14"/>
                  <a:pt x="4" y="14"/>
                </a:cubicBezTo>
                <a:cubicBezTo>
                  <a:pt x="4" y="15"/>
                  <a:pt x="4" y="15"/>
                  <a:pt x="4" y="15"/>
                </a:cubicBezTo>
                <a:cubicBezTo>
                  <a:pt x="4" y="15"/>
                  <a:pt x="4" y="15"/>
                  <a:pt x="4" y="15"/>
                </a:cubicBezTo>
                <a:cubicBezTo>
                  <a:pt x="4" y="16"/>
                  <a:pt x="4" y="16"/>
                  <a:pt x="4" y="16"/>
                </a:cubicBezTo>
                <a:cubicBezTo>
                  <a:pt x="5" y="16"/>
                  <a:pt x="5" y="16"/>
                  <a:pt x="5" y="16"/>
                </a:cubicBezTo>
                <a:cubicBezTo>
                  <a:pt x="5" y="17"/>
                  <a:pt x="4" y="17"/>
                  <a:pt x="4" y="17"/>
                </a:cubicBezTo>
                <a:cubicBezTo>
                  <a:pt x="4" y="17"/>
                  <a:pt x="4" y="17"/>
                  <a:pt x="4" y="17"/>
                </a:cubicBezTo>
                <a:cubicBezTo>
                  <a:pt x="3" y="18"/>
                  <a:pt x="4" y="18"/>
                  <a:pt x="4" y="19"/>
                </a:cubicBezTo>
                <a:cubicBezTo>
                  <a:pt x="4" y="19"/>
                  <a:pt x="4" y="19"/>
                  <a:pt x="4" y="19"/>
                </a:cubicBezTo>
                <a:cubicBezTo>
                  <a:pt x="4" y="19"/>
                  <a:pt x="4" y="19"/>
                  <a:pt x="5" y="19"/>
                </a:cubicBezTo>
                <a:cubicBezTo>
                  <a:pt x="5" y="19"/>
                  <a:pt x="5" y="19"/>
                  <a:pt x="5" y="20"/>
                </a:cubicBezTo>
                <a:cubicBezTo>
                  <a:pt x="5" y="20"/>
                  <a:pt x="5" y="20"/>
                  <a:pt x="5" y="20"/>
                </a:cubicBezTo>
                <a:cubicBezTo>
                  <a:pt x="5" y="21"/>
                  <a:pt x="5" y="21"/>
                  <a:pt x="5" y="21"/>
                </a:cubicBezTo>
                <a:cubicBezTo>
                  <a:pt x="6" y="22"/>
                  <a:pt x="6" y="22"/>
                  <a:pt x="6" y="22"/>
                </a:cubicBezTo>
                <a:cubicBezTo>
                  <a:pt x="7" y="22"/>
                  <a:pt x="7" y="23"/>
                  <a:pt x="7" y="23"/>
                </a:cubicBezTo>
                <a:cubicBezTo>
                  <a:pt x="7" y="23"/>
                  <a:pt x="7" y="22"/>
                  <a:pt x="8" y="22"/>
                </a:cubicBezTo>
                <a:cubicBezTo>
                  <a:pt x="8" y="22"/>
                  <a:pt x="8" y="22"/>
                  <a:pt x="8" y="21"/>
                </a:cubicBezTo>
                <a:cubicBezTo>
                  <a:pt x="9" y="21"/>
                  <a:pt x="9" y="21"/>
                  <a:pt x="9" y="21"/>
                </a:cubicBezTo>
                <a:cubicBezTo>
                  <a:pt x="10" y="21"/>
                  <a:pt x="10" y="21"/>
                  <a:pt x="10" y="21"/>
                </a:cubicBezTo>
                <a:cubicBezTo>
                  <a:pt x="11" y="21"/>
                  <a:pt x="12" y="21"/>
                  <a:pt x="12" y="21"/>
                </a:cubicBezTo>
                <a:cubicBezTo>
                  <a:pt x="13" y="21"/>
                  <a:pt x="14" y="21"/>
                  <a:pt x="14" y="21"/>
                </a:cubicBezTo>
                <a:cubicBezTo>
                  <a:pt x="15" y="21"/>
                  <a:pt x="16" y="21"/>
                  <a:pt x="16" y="21"/>
                </a:cubicBezTo>
                <a:cubicBezTo>
                  <a:pt x="16" y="20"/>
                  <a:pt x="16" y="20"/>
                  <a:pt x="16" y="20"/>
                </a:cubicBezTo>
                <a:cubicBezTo>
                  <a:pt x="16" y="20"/>
                  <a:pt x="16" y="19"/>
                  <a:pt x="17" y="19"/>
                </a:cubicBezTo>
                <a:cubicBezTo>
                  <a:pt x="17" y="19"/>
                  <a:pt x="17" y="19"/>
                  <a:pt x="17" y="19"/>
                </a:cubicBezTo>
                <a:cubicBezTo>
                  <a:pt x="18" y="18"/>
                  <a:pt x="18" y="19"/>
                  <a:pt x="19" y="18"/>
                </a:cubicBezTo>
                <a:cubicBezTo>
                  <a:pt x="19" y="18"/>
                  <a:pt x="19" y="19"/>
                  <a:pt x="19" y="18"/>
                </a:cubicBezTo>
                <a:cubicBezTo>
                  <a:pt x="19" y="18"/>
                  <a:pt x="19" y="18"/>
                  <a:pt x="19" y="18"/>
                </a:cubicBezTo>
                <a:cubicBezTo>
                  <a:pt x="20" y="17"/>
                  <a:pt x="20" y="17"/>
                  <a:pt x="20" y="17"/>
                </a:cubicBezTo>
                <a:cubicBezTo>
                  <a:pt x="20" y="17"/>
                  <a:pt x="20" y="17"/>
                  <a:pt x="20" y="16"/>
                </a:cubicBezTo>
                <a:cubicBezTo>
                  <a:pt x="20" y="16"/>
                  <a:pt x="20" y="16"/>
                  <a:pt x="21" y="16"/>
                </a:cubicBezTo>
                <a:cubicBezTo>
                  <a:pt x="21" y="16"/>
                  <a:pt x="21" y="16"/>
                  <a:pt x="21" y="16"/>
                </a:cubicBezTo>
                <a:cubicBezTo>
                  <a:pt x="22" y="16"/>
                  <a:pt x="22" y="16"/>
                  <a:pt x="22" y="15"/>
                </a:cubicBezTo>
                <a:cubicBezTo>
                  <a:pt x="22" y="15"/>
                  <a:pt x="22" y="15"/>
                  <a:pt x="23" y="15"/>
                </a:cubicBezTo>
                <a:cubicBezTo>
                  <a:pt x="23" y="15"/>
                  <a:pt x="23" y="14"/>
                  <a:pt x="23" y="14"/>
                </a:cubicBezTo>
                <a:cubicBezTo>
                  <a:pt x="22" y="14"/>
                  <a:pt x="22" y="14"/>
                  <a:pt x="22" y="14"/>
                </a:cubicBezTo>
                <a:cubicBezTo>
                  <a:pt x="21" y="13"/>
                  <a:pt x="22" y="13"/>
                  <a:pt x="22" y="13"/>
                </a:cubicBezTo>
                <a:cubicBezTo>
                  <a:pt x="22" y="12"/>
                  <a:pt x="22" y="12"/>
                  <a:pt x="22" y="12"/>
                </a:cubicBezTo>
                <a:cubicBezTo>
                  <a:pt x="22" y="12"/>
                  <a:pt x="22" y="12"/>
                  <a:pt x="22" y="12"/>
                </a:cubicBezTo>
                <a:cubicBezTo>
                  <a:pt x="22" y="11"/>
                  <a:pt x="22" y="11"/>
                  <a:pt x="22" y="11"/>
                </a:cubicBezTo>
                <a:cubicBezTo>
                  <a:pt x="22" y="11"/>
                  <a:pt x="22" y="11"/>
                  <a:pt x="22" y="11"/>
                </a:cubicBezTo>
                <a:cubicBezTo>
                  <a:pt x="22" y="11"/>
                  <a:pt x="22" y="11"/>
                  <a:pt x="22" y="10"/>
                </a:cubicBezTo>
                <a:cubicBezTo>
                  <a:pt x="23" y="10"/>
                  <a:pt x="23" y="9"/>
                  <a:pt x="23" y="9"/>
                </a:cubicBezTo>
                <a:cubicBezTo>
                  <a:pt x="24" y="8"/>
                  <a:pt x="24" y="8"/>
                  <a:pt x="24" y="8"/>
                </a:cubicBezTo>
                <a:cubicBezTo>
                  <a:pt x="25" y="8"/>
                  <a:pt x="26" y="8"/>
                  <a:pt x="26" y="7"/>
                </a:cubicBezTo>
                <a:cubicBezTo>
                  <a:pt x="27" y="7"/>
                  <a:pt x="27" y="7"/>
                  <a:pt x="27" y="7"/>
                </a:cubicBezTo>
                <a:cubicBezTo>
                  <a:pt x="27" y="6"/>
                  <a:pt x="28" y="7"/>
                  <a:pt x="28"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1" name="Freeform 79"/>
          <p:cNvSpPr>
            <a:spLocks/>
          </p:cNvSpPr>
          <p:nvPr/>
        </p:nvSpPr>
        <p:spPr bwMode="auto">
          <a:xfrm>
            <a:off x="5102931" y="1363646"/>
            <a:ext cx="411835" cy="379388"/>
          </a:xfrm>
          <a:custGeom>
            <a:avLst/>
            <a:gdLst>
              <a:gd name="T0" fmla="*/ 49 w 52"/>
              <a:gd name="T1" fmla="*/ 39 h 49"/>
              <a:gd name="T2" fmla="*/ 47 w 52"/>
              <a:gd name="T3" fmla="*/ 38 h 49"/>
              <a:gd name="T4" fmla="*/ 45 w 52"/>
              <a:gd name="T5" fmla="*/ 35 h 49"/>
              <a:gd name="T6" fmla="*/ 46 w 52"/>
              <a:gd name="T7" fmla="*/ 31 h 49"/>
              <a:gd name="T8" fmla="*/ 44 w 52"/>
              <a:gd name="T9" fmla="*/ 30 h 49"/>
              <a:gd name="T10" fmla="*/ 43 w 52"/>
              <a:gd name="T11" fmla="*/ 27 h 49"/>
              <a:gd name="T12" fmla="*/ 43 w 52"/>
              <a:gd name="T13" fmla="*/ 24 h 49"/>
              <a:gd name="T14" fmla="*/ 43 w 52"/>
              <a:gd name="T15" fmla="*/ 19 h 49"/>
              <a:gd name="T16" fmla="*/ 42 w 52"/>
              <a:gd name="T17" fmla="*/ 17 h 49"/>
              <a:gd name="T18" fmla="*/ 40 w 52"/>
              <a:gd name="T19" fmla="*/ 15 h 49"/>
              <a:gd name="T20" fmla="*/ 37 w 52"/>
              <a:gd name="T21" fmla="*/ 13 h 49"/>
              <a:gd name="T22" fmla="*/ 34 w 52"/>
              <a:gd name="T23" fmla="*/ 12 h 49"/>
              <a:gd name="T24" fmla="*/ 31 w 52"/>
              <a:gd name="T25" fmla="*/ 11 h 49"/>
              <a:gd name="T26" fmla="*/ 28 w 52"/>
              <a:gd name="T27" fmla="*/ 11 h 49"/>
              <a:gd name="T28" fmla="*/ 26 w 52"/>
              <a:gd name="T29" fmla="*/ 12 h 49"/>
              <a:gd name="T30" fmla="*/ 24 w 52"/>
              <a:gd name="T31" fmla="*/ 13 h 49"/>
              <a:gd name="T32" fmla="*/ 23 w 52"/>
              <a:gd name="T33" fmla="*/ 14 h 49"/>
              <a:gd name="T34" fmla="*/ 19 w 52"/>
              <a:gd name="T35" fmla="*/ 15 h 49"/>
              <a:gd name="T36" fmla="*/ 17 w 52"/>
              <a:gd name="T37" fmla="*/ 14 h 49"/>
              <a:gd name="T38" fmla="*/ 14 w 52"/>
              <a:gd name="T39" fmla="*/ 12 h 49"/>
              <a:gd name="T40" fmla="*/ 11 w 52"/>
              <a:gd name="T41" fmla="*/ 11 h 49"/>
              <a:gd name="T42" fmla="*/ 12 w 52"/>
              <a:gd name="T43" fmla="*/ 7 h 49"/>
              <a:gd name="T44" fmla="*/ 14 w 52"/>
              <a:gd name="T45" fmla="*/ 5 h 49"/>
              <a:gd name="T46" fmla="*/ 11 w 52"/>
              <a:gd name="T47" fmla="*/ 3 h 49"/>
              <a:gd name="T48" fmla="*/ 8 w 52"/>
              <a:gd name="T49" fmla="*/ 1 h 49"/>
              <a:gd name="T50" fmla="*/ 4 w 52"/>
              <a:gd name="T51" fmla="*/ 1 h 49"/>
              <a:gd name="T52" fmla="*/ 0 w 52"/>
              <a:gd name="T53" fmla="*/ 0 h 49"/>
              <a:gd name="T54" fmla="*/ 0 w 52"/>
              <a:gd name="T55" fmla="*/ 4 h 49"/>
              <a:gd name="T56" fmla="*/ 0 w 52"/>
              <a:gd name="T57" fmla="*/ 7 h 49"/>
              <a:gd name="T58" fmla="*/ 0 w 52"/>
              <a:gd name="T59" fmla="*/ 10 h 49"/>
              <a:gd name="T60" fmla="*/ 1 w 52"/>
              <a:gd name="T61" fmla="*/ 12 h 49"/>
              <a:gd name="T62" fmla="*/ 2 w 52"/>
              <a:gd name="T63" fmla="*/ 14 h 49"/>
              <a:gd name="T64" fmla="*/ 3 w 52"/>
              <a:gd name="T65" fmla="*/ 16 h 49"/>
              <a:gd name="T66" fmla="*/ 5 w 52"/>
              <a:gd name="T67" fmla="*/ 17 h 49"/>
              <a:gd name="T68" fmla="*/ 6 w 52"/>
              <a:gd name="T69" fmla="*/ 20 h 49"/>
              <a:gd name="T70" fmla="*/ 5 w 52"/>
              <a:gd name="T71" fmla="*/ 23 h 49"/>
              <a:gd name="T72" fmla="*/ 7 w 52"/>
              <a:gd name="T73" fmla="*/ 25 h 49"/>
              <a:gd name="T74" fmla="*/ 8 w 52"/>
              <a:gd name="T75" fmla="*/ 27 h 49"/>
              <a:gd name="T76" fmla="*/ 10 w 52"/>
              <a:gd name="T77" fmla="*/ 28 h 49"/>
              <a:gd name="T78" fmla="*/ 12 w 52"/>
              <a:gd name="T79" fmla="*/ 31 h 49"/>
              <a:gd name="T80" fmla="*/ 13 w 52"/>
              <a:gd name="T81" fmla="*/ 33 h 49"/>
              <a:gd name="T82" fmla="*/ 14 w 52"/>
              <a:gd name="T83" fmla="*/ 35 h 49"/>
              <a:gd name="T84" fmla="*/ 16 w 52"/>
              <a:gd name="T85" fmla="*/ 34 h 49"/>
              <a:gd name="T86" fmla="*/ 17 w 52"/>
              <a:gd name="T87" fmla="*/ 34 h 49"/>
              <a:gd name="T88" fmla="*/ 19 w 52"/>
              <a:gd name="T89" fmla="*/ 36 h 49"/>
              <a:gd name="T90" fmla="*/ 20 w 52"/>
              <a:gd name="T91" fmla="*/ 38 h 49"/>
              <a:gd name="T92" fmla="*/ 23 w 52"/>
              <a:gd name="T93" fmla="*/ 42 h 49"/>
              <a:gd name="T94" fmla="*/ 26 w 52"/>
              <a:gd name="T95" fmla="*/ 43 h 49"/>
              <a:gd name="T96" fmla="*/ 28 w 52"/>
              <a:gd name="T97" fmla="*/ 44 h 49"/>
              <a:gd name="T98" fmla="*/ 30 w 52"/>
              <a:gd name="T99" fmla="*/ 44 h 49"/>
              <a:gd name="T100" fmla="*/ 32 w 52"/>
              <a:gd name="T101" fmla="*/ 43 h 49"/>
              <a:gd name="T102" fmla="*/ 35 w 52"/>
              <a:gd name="T103" fmla="*/ 43 h 49"/>
              <a:gd name="T104" fmla="*/ 37 w 52"/>
              <a:gd name="T105" fmla="*/ 46 h 49"/>
              <a:gd name="T106" fmla="*/ 38 w 52"/>
              <a:gd name="T107" fmla="*/ 47 h 49"/>
              <a:gd name="T108" fmla="*/ 41 w 52"/>
              <a:gd name="T109" fmla="*/ 48 h 49"/>
              <a:gd name="T110" fmla="*/ 46 w 52"/>
              <a:gd name="T111" fmla="*/ 48 h 49"/>
              <a:gd name="T112" fmla="*/ 49 w 52"/>
              <a:gd name="T113" fmla="*/ 49 h 49"/>
              <a:gd name="T114" fmla="*/ 49 w 52"/>
              <a:gd name="T115" fmla="*/ 46 h 49"/>
              <a:gd name="T116" fmla="*/ 52 w 52"/>
              <a:gd name="T1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9">
                <a:moveTo>
                  <a:pt x="51" y="41"/>
                </a:moveTo>
                <a:cubicBezTo>
                  <a:pt x="51" y="41"/>
                  <a:pt x="51" y="40"/>
                  <a:pt x="51" y="40"/>
                </a:cubicBezTo>
                <a:cubicBezTo>
                  <a:pt x="50" y="39"/>
                  <a:pt x="50" y="39"/>
                  <a:pt x="49" y="39"/>
                </a:cubicBezTo>
                <a:cubicBezTo>
                  <a:pt x="49" y="39"/>
                  <a:pt x="49" y="39"/>
                  <a:pt x="49" y="39"/>
                </a:cubicBezTo>
                <a:cubicBezTo>
                  <a:pt x="48" y="39"/>
                  <a:pt x="48" y="39"/>
                  <a:pt x="48" y="39"/>
                </a:cubicBezTo>
                <a:cubicBezTo>
                  <a:pt x="48" y="39"/>
                  <a:pt x="48" y="38"/>
                  <a:pt x="47" y="38"/>
                </a:cubicBezTo>
                <a:cubicBezTo>
                  <a:pt x="47" y="38"/>
                  <a:pt x="47" y="38"/>
                  <a:pt x="46" y="37"/>
                </a:cubicBezTo>
                <a:cubicBezTo>
                  <a:pt x="46" y="37"/>
                  <a:pt x="46" y="36"/>
                  <a:pt x="46" y="36"/>
                </a:cubicBezTo>
                <a:cubicBezTo>
                  <a:pt x="46" y="35"/>
                  <a:pt x="45" y="35"/>
                  <a:pt x="45" y="35"/>
                </a:cubicBezTo>
                <a:cubicBezTo>
                  <a:pt x="45" y="34"/>
                  <a:pt x="45" y="34"/>
                  <a:pt x="45" y="34"/>
                </a:cubicBezTo>
                <a:cubicBezTo>
                  <a:pt x="46" y="33"/>
                  <a:pt x="46" y="33"/>
                  <a:pt x="46" y="33"/>
                </a:cubicBezTo>
                <a:cubicBezTo>
                  <a:pt x="46" y="32"/>
                  <a:pt x="46" y="32"/>
                  <a:pt x="46" y="31"/>
                </a:cubicBezTo>
                <a:cubicBezTo>
                  <a:pt x="46" y="31"/>
                  <a:pt x="46" y="31"/>
                  <a:pt x="46" y="30"/>
                </a:cubicBezTo>
                <a:cubicBezTo>
                  <a:pt x="46" y="30"/>
                  <a:pt x="45" y="30"/>
                  <a:pt x="45" y="30"/>
                </a:cubicBezTo>
                <a:cubicBezTo>
                  <a:pt x="44" y="30"/>
                  <a:pt x="44" y="30"/>
                  <a:pt x="44" y="30"/>
                </a:cubicBezTo>
                <a:cubicBezTo>
                  <a:pt x="44" y="30"/>
                  <a:pt x="44" y="30"/>
                  <a:pt x="43" y="29"/>
                </a:cubicBezTo>
                <a:cubicBezTo>
                  <a:pt x="43" y="29"/>
                  <a:pt x="44" y="29"/>
                  <a:pt x="44" y="28"/>
                </a:cubicBezTo>
                <a:cubicBezTo>
                  <a:pt x="44" y="28"/>
                  <a:pt x="43" y="27"/>
                  <a:pt x="43" y="27"/>
                </a:cubicBezTo>
                <a:cubicBezTo>
                  <a:pt x="43" y="26"/>
                  <a:pt x="43" y="26"/>
                  <a:pt x="43" y="26"/>
                </a:cubicBezTo>
                <a:cubicBezTo>
                  <a:pt x="43" y="25"/>
                  <a:pt x="43" y="25"/>
                  <a:pt x="43" y="25"/>
                </a:cubicBezTo>
                <a:cubicBezTo>
                  <a:pt x="43" y="24"/>
                  <a:pt x="43" y="24"/>
                  <a:pt x="43" y="24"/>
                </a:cubicBezTo>
                <a:cubicBezTo>
                  <a:pt x="43" y="23"/>
                  <a:pt x="43" y="23"/>
                  <a:pt x="43" y="22"/>
                </a:cubicBezTo>
                <a:cubicBezTo>
                  <a:pt x="43" y="21"/>
                  <a:pt x="43" y="21"/>
                  <a:pt x="43" y="20"/>
                </a:cubicBezTo>
                <a:cubicBezTo>
                  <a:pt x="43" y="20"/>
                  <a:pt x="43" y="19"/>
                  <a:pt x="43" y="19"/>
                </a:cubicBezTo>
                <a:cubicBezTo>
                  <a:pt x="43" y="19"/>
                  <a:pt x="43" y="19"/>
                  <a:pt x="43" y="19"/>
                </a:cubicBezTo>
                <a:cubicBezTo>
                  <a:pt x="43" y="18"/>
                  <a:pt x="43" y="18"/>
                  <a:pt x="43" y="18"/>
                </a:cubicBezTo>
                <a:cubicBezTo>
                  <a:pt x="42" y="17"/>
                  <a:pt x="42" y="17"/>
                  <a:pt x="42" y="17"/>
                </a:cubicBezTo>
                <a:cubicBezTo>
                  <a:pt x="42" y="16"/>
                  <a:pt x="42" y="16"/>
                  <a:pt x="41" y="15"/>
                </a:cubicBezTo>
                <a:cubicBezTo>
                  <a:pt x="41" y="15"/>
                  <a:pt x="41" y="15"/>
                  <a:pt x="41" y="15"/>
                </a:cubicBezTo>
                <a:cubicBezTo>
                  <a:pt x="40" y="15"/>
                  <a:pt x="40" y="15"/>
                  <a:pt x="40" y="15"/>
                </a:cubicBezTo>
                <a:cubicBezTo>
                  <a:pt x="39" y="15"/>
                  <a:pt x="39" y="14"/>
                  <a:pt x="39" y="14"/>
                </a:cubicBezTo>
                <a:cubicBezTo>
                  <a:pt x="39" y="14"/>
                  <a:pt x="38" y="14"/>
                  <a:pt x="38" y="14"/>
                </a:cubicBezTo>
                <a:cubicBezTo>
                  <a:pt x="37" y="14"/>
                  <a:pt x="37" y="13"/>
                  <a:pt x="37" y="13"/>
                </a:cubicBezTo>
                <a:cubicBezTo>
                  <a:pt x="37" y="13"/>
                  <a:pt x="37" y="13"/>
                  <a:pt x="36" y="12"/>
                </a:cubicBezTo>
                <a:cubicBezTo>
                  <a:pt x="36" y="12"/>
                  <a:pt x="36" y="12"/>
                  <a:pt x="35" y="12"/>
                </a:cubicBezTo>
                <a:cubicBezTo>
                  <a:pt x="34" y="12"/>
                  <a:pt x="34" y="12"/>
                  <a:pt x="34" y="12"/>
                </a:cubicBezTo>
                <a:cubicBezTo>
                  <a:pt x="34" y="12"/>
                  <a:pt x="33" y="12"/>
                  <a:pt x="33" y="12"/>
                </a:cubicBezTo>
                <a:cubicBezTo>
                  <a:pt x="33" y="12"/>
                  <a:pt x="32" y="12"/>
                  <a:pt x="32" y="11"/>
                </a:cubicBezTo>
                <a:cubicBezTo>
                  <a:pt x="32" y="11"/>
                  <a:pt x="31" y="11"/>
                  <a:pt x="31" y="11"/>
                </a:cubicBezTo>
                <a:cubicBezTo>
                  <a:pt x="30" y="11"/>
                  <a:pt x="30" y="10"/>
                  <a:pt x="29" y="11"/>
                </a:cubicBezTo>
                <a:cubicBezTo>
                  <a:pt x="29" y="11"/>
                  <a:pt x="29" y="11"/>
                  <a:pt x="29" y="11"/>
                </a:cubicBezTo>
                <a:cubicBezTo>
                  <a:pt x="29" y="11"/>
                  <a:pt x="29" y="11"/>
                  <a:pt x="28" y="11"/>
                </a:cubicBezTo>
                <a:cubicBezTo>
                  <a:pt x="28" y="11"/>
                  <a:pt x="28" y="11"/>
                  <a:pt x="28" y="11"/>
                </a:cubicBezTo>
                <a:cubicBezTo>
                  <a:pt x="27" y="11"/>
                  <a:pt x="27" y="11"/>
                  <a:pt x="27" y="11"/>
                </a:cubicBezTo>
                <a:cubicBezTo>
                  <a:pt x="26" y="12"/>
                  <a:pt x="26" y="12"/>
                  <a:pt x="26" y="12"/>
                </a:cubicBezTo>
                <a:cubicBezTo>
                  <a:pt x="26" y="13"/>
                  <a:pt x="25" y="13"/>
                  <a:pt x="25" y="13"/>
                </a:cubicBezTo>
                <a:cubicBezTo>
                  <a:pt x="24" y="13"/>
                  <a:pt x="24" y="13"/>
                  <a:pt x="24" y="13"/>
                </a:cubicBezTo>
                <a:cubicBezTo>
                  <a:pt x="24" y="13"/>
                  <a:pt x="24" y="13"/>
                  <a:pt x="24" y="13"/>
                </a:cubicBezTo>
                <a:cubicBezTo>
                  <a:pt x="24" y="13"/>
                  <a:pt x="24" y="14"/>
                  <a:pt x="24" y="14"/>
                </a:cubicBezTo>
                <a:cubicBezTo>
                  <a:pt x="24" y="14"/>
                  <a:pt x="24" y="14"/>
                  <a:pt x="24" y="15"/>
                </a:cubicBezTo>
                <a:cubicBezTo>
                  <a:pt x="23" y="15"/>
                  <a:pt x="23" y="14"/>
                  <a:pt x="23" y="14"/>
                </a:cubicBezTo>
                <a:cubicBezTo>
                  <a:pt x="22" y="14"/>
                  <a:pt x="22" y="14"/>
                  <a:pt x="22" y="14"/>
                </a:cubicBezTo>
                <a:cubicBezTo>
                  <a:pt x="21" y="14"/>
                  <a:pt x="21" y="15"/>
                  <a:pt x="20" y="15"/>
                </a:cubicBezTo>
                <a:cubicBezTo>
                  <a:pt x="20" y="15"/>
                  <a:pt x="20" y="15"/>
                  <a:pt x="19" y="15"/>
                </a:cubicBezTo>
                <a:cubicBezTo>
                  <a:pt x="19" y="15"/>
                  <a:pt x="19" y="15"/>
                  <a:pt x="19" y="15"/>
                </a:cubicBezTo>
                <a:cubicBezTo>
                  <a:pt x="18" y="15"/>
                  <a:pt x="18" y="15"/>
                  <a:pt x="18" y="15"/>
                </a:cubicBezTo>
                <a:cubicBezTo>
                  <a:pt x="17" y="15"/>
                  <a:pt x="17" y="15"/>
                  <a:pt x="17" y="14"/>
                </a:cubicBezTo>
                <a:cubicBezTo>
                  <a:pt x="16" y="14"/>
                  <a:pt x="16" y="14"/>
                  <a:pt x="16" y="14"/>
                </a:cubicBezTo>
                <a:cubicBezTo>
                  <a:pt x="15" y="13"/>
                  <a:pt x="15" y="13"/>
                  <a:pt x="15" y="13"/>
                </a:cubicBezTo>
                <a:cubicBezTo>
                  <a:pt x="14" y="13"/>
                  <a:pt x="14" y="13"/>
                  <a:pt x="14" y="12"/>
                </a:cubicBezTo>
                <a:cubicBezTo>
                  <a:pt x="13" y="12"/>
                  <a:pt x="13" y="12"/>
                  <a:pt x="13" y="12"/>
                </a:cubicBezTo>
                <a:cubicBezTo>
                  <a:pt x="13" y="12"/>
                  <a:pt x="12" y="12"/>
                  <a:pt x="12" y="12"/>
                </a:cubicBezTo>
                <a:cubicBezTo>
                  <a:pt x="12" y="12"/>
                  <a:pt x="12" y="11"/>
                  <a:pt x="11" y="11"/>
                </a:cubicBezTo>
                <a:cubicBezTo>
                  <a:pt x="11" y="10"/>
                  <a:pt x="11" y="10"/>
                  <a:pt x="11" y="9"/>
                </a:cubicBezTo>
                <a:cubicBezTo>
                  <a:pt x="11" y="9"/>
                  <a:pt x="11" y="8"/>
                  <a:pt x="11" y="8"/>
                </a:cubicBezTo>
                <a:cubicBezTo>
                  <a:pt x="11" y="8"/>
                  <a:pt x="12" y="7"/>
                  <a:pt x="12" y="7"/>
                </a:cubicBezTo>
                <a:cubicBezTo>
                  <a:pt x="12" y="6"/>
                  <a:pt x="12" y="6"/>
                  <a:pt x="12" y="6"/>
                </a:cubicBezTo>
                <a:cubicBezTo>
                  <a:pt x="12" y="5"/>
                  <a:pt x="12" y="5"/>
                  <a:pt x="13" y="5"/>
                </a:cubicBezTo>
                <a:cubicBezTo>
                  <a:pt x="13" y="5"/>
                  <a:pt x="14" y="6"/>
                  <a:pt x="14" y="5"/>
                </a:cubicBezTo>
                <a:cubicBezTo>
                  <a:pt x="14" y="5"/>
                  <a:pt x="14" y="5"/>
                  <a:pt x="13" y="4"/>
                </a:cubicBezTo>
                <a:cubicBezTo>
                  <a:pt x="13" y="4"/>
                  <a:pt x="12" y="4"/>
                  <a:pt x="12" y="4"/>
                </a:cubicBezTo>
                <a:cubicBezTo>
                  <a:pt x="11" y="3"/>
                  <a:pt x="11" y="3"/>
                  <a:pt x="11" y="3"/>
                </a:cubicBezTo>
                <a:cubicBezTo>
                  <a:pt x="10" y="2"/>
                  <a:pt x="10" y="2"/>
                  <a:pt x="10" y="1"/>
                </a:cubicBezTo>
                <a:cubicBezTo>
                  <a:pt x="9" y="1"/>
                  <a:pt x="9" y="1"/>
                  <a:pt x="9" y="1"/>
                </a:cubicBezTo>
                <a:cubicBezTo>
                  <a:pt x="9" y="2"/>
                  <a:pt x="8" y="2"/>
                  <a:pt x="8" y="1"/>
                </a:cubicBezTo>
                <a:cubicBezTo>
                  <a:pt x="7" y="1"/>
                  <a:pt x="7" y="1"/>
                  <a:pt x="6" y="1"/>
                </a:cubicBezTo>
                <a:cubicBezTo>
                  <a:pt x="6" y="1"/>
                  <a:pt x="6" y="1"/>
                  <a:pt x="5" y="1"/>
                </a:cubicBezTo>
                <a:cubicBezTo>
                  <a:pt x="5" y="1"/>
                  <a:pt x="4" y="1"/>
                  <a:pt x="4" y="1"/>
                </a:cubicBezTo>
                <a:cubicBezTo>
                  <a:pt x="3" y="1"/>
                  <a:pt x="3" y="1"/>
                  <a:pt x="2" y="1"/>
                </a:cubicBezTo>
                <a:cubicBezTo>
                  <a:pt x="1" y="1"/>
                  <a:pt x="1" y="1"/>
                  <a:pt x="0" y="0"/>
                </a:cubicBezTo>
                <a:cubicBezTo>
                  <a:pt x="0" y="0"/>
                  <a:pt x="0" y="0"/>
                  <a:pt x="0" y="0"/>
                </a:cubicBezTo>
                <a:cubicBezTo>
                  <a:pt x="0" y="1"/>
                  <a:pt x="0" y="1"/>
                  <a:pt x="0" y="1"/>
                </a:cubicBezTo>
                <a:cubicBezTo>
                  <a:pt x="0" y="2"/>
                  <a:pt x="0" y="2"/>
                  <a:pt x="0" y="2"/>
                </a:cubicBezTo>
                <a:cubicBezTo>
                  <a:pt x="0" y="3"/>
                  <a:pt x="0" y="3"/>
                  <a:pt x="0" y="4"/>
                </a:cubicBezTo>
                <a:cubicBezTo>
                  <a:pt x="0" y="4"/>
                  <a:pt x="1" y="5"/>
                  <a:pt x="1" y="5"/>
                </a:cubicBezTo>
                <a:cubicBezTo>
                  <a:pt x="1" y="6"/>
                  <a:pt x="1" y="6"/>
                  <a:pt x="0" y="7"/>
                </a:cubicBezTo>
                <a:cubicBezTo>
                  <a:pt x="0" y="7"/>
                  <a:pt x="0" y="7"/>
                  <a:pt x="0" y="7"/>
                </a:cubicBezTo>
                <a:cubicBezTo>
                  <a:pt x="0" y="8"/>
                  <a:pt x="0" y="8"/>
                  <a:pt x="0" y="8"/>
                </a:cubicBezTo>
                <a:cubicBezTo>
                  <a:pt x="0" y="8"/>
                  <a:pt x="0" y="9"/>
                  <a:pt x="0" y="9"/>
                </a:cubicBezTo>
                <a:cubicBezTo>
                  <a:pt x="0" y="9"/>
                  <a:pt x="0" y="10"/>
                  <a:pt x="0" y="10"/>
                </a:cubicBezTo>
                <a:cubicBezTo>
                  <a:pt x="1" y="10"/>
                  <a:pt x="1" y="10"/>
                  <a:pt x="1" y="10"/>
                </a:cubicBezTo>
                <a:cubicBezTo>
                  <a:pt x="1" y="11"/>
                  <a:pt x="1" y="11"/>
                  <a:pt x="0" y="11"/>
                </a:cubicBezTo>
                <a:cubicBezTo>
                  <a:pt x="0" y="11"/>
                  <a:pt x="1" y="12"/>
                  <a:pt x="1" y="12"/>
                </a:cubicBezTo>
                <a:cubicBezTo>
                  <a:pt x="1" y="12"/>
                  <a:pt x="1" y="12"/>
                  <a:pt x="1" y="12"/>
                </a:cubicBezTo>
                <a:cubicBezTo>
                  <a:pt x="2" y="13"/>
                  <a:pt x="2" y="13"/>
                  <a:pt x="2" y="13"/>
                </a:cubicBezTo>
                <a:cubicBezTo>
                  <a:pt x="2" y="13"/>
                  <a:pt x="2" y="13"/>
                  <a:pt x="2" y="14"/>
                </a:cubicBezTo>
                <a:cubicBezTo>
                  <a:pt x="2" y="14"/>
                  <a:pt x="2" y="14"/>
                  <a:pt x="2" y="14"/>
                </a:cubicBezTo>
                <a:cubicBezTo>
                  <a:pt x="2" y="14"/>
                  <a:pt x="3" y="14"/>
                  <a:pt x="3" y="15"/>
                </a:cubicBezTo>
                <a:cubicBezTo>
                  <a:pt x="3" y="15"/>
                  <a:pt x="3" y="15"/>
                  <a:pt x="3" y="16"/>
                </a:cubicBezTo>
                <a:cubicBezTo>
                  <a:pt x="3" y="16"/>
                  <a:pt x="4" y="16"/>
                  <a:pt x="4" y="16"/>
                </a:cubicBezTo>
                <a:cubicBezTo>
                  <a:pt x="4" y="16"/>
                  <a:pt x="4" y="16"/>
                  <a:pt x="4" y="17"/>
                </a:cubicBezTo>
                <a:cubicBezTo>
                  <a:pt x="4" y="17"/>
                  <a:pt x="5" y="17"/>
                  <a:pt x="5" y="17"/>
                </a:cubicBezTo>
                <a:cubicBezTo>
                  <a:pt x="5" y="17"/>
                  <a:pt x="6" y="17"/>
                  <a:pt x="6" y="17"/>
                </a:cubicBezTo>
                <a:cubicBezTo>
                  <a:pt x="6" y="18"/>
                  <a:pt x="6" y="18"/>
                  <a:pt x="6" y="19"/>
                </a:cubicBezTo>
                <a:cubicBezTo>
                  <a:pt x="6" y="19"/>
                  <a:pt x="6" y="19"/>
                  <a:pt x="6" y="20"/>
                </a:cubicBezTo>
                <a:cubicBezTo>
                  <a:pt x="6" y="20"/>
                  <a:pt x="5" y="20"/>
                  <a:pt x="5" y="21"/>
                </a:cubicBezTo>
                <a:cubicBezTo>
                  <a:pt x="5" y="21"/>
                  <a:pt x="5" y="22"/>
                  <a:pt x="5" y="22"/>
                </a:cubicBezTo>
                <a:cubicBezTo>
                  <a:pt x="5" y="23"/>
                  <a:pt x="5" y="23"/>
                  <a:pt x="5" y="23"/>
                </a:cubicBezTo>
                <a:cubicBezTo>
                  <a:pt x="6" y="24"/>
                  <a:pt x="6" y="24"/>
                  <a:pt x="6" y="24"/>
                </a:cubicBezTo>
                <a:cubicBezTo>
                  <a:pt x="7" y="24"/>
                  <a:pt x="7" y="24"/>
                  <a:pt x="7" y="25"/>
                </a:cubicBezTo>
                <a:cubicBezTo>
                  <a:pt x="7" y="25"/>
                  <a:pt x="7" y="25"/>
                  <a:pt x="7" y="25"/>
                </a:cubicBezTo>
                <a:cubicBezTo>
                  <a:pt x="7" y="25"/>
                  <a:pt x="7" y="25"/>
                  <a:pt x="7" y="26"/>
                </a:cubicBezTo>
                <a:cubicBezTo>
                  <a:pt x="7" y="26"/>
                  <a:pt x="7" y="26"/>
                  <a:pt x="8" y="26"/>
                </a:cubicBezTo>
                <a:cubicBezTo>
                  <a:pt x="8" y="27"/>
                  <a:pt x="8" y="27"/>
                  <a:pt x="8" y="27"/>
                </a:cubicBezTo>
                <a:cubicBezTo>
                  <a:pt x="9" y="27"/>
                  <a:pt x="9" y="27"/>
                  <a:pt x="9" y="27"/>
                </a:cubicBezTo>
                <a:cubicBezTo>
                  <a:pt x="10" y="27"/>
                  <a:pt x="10" y="27"/>
                  <a:pt x="10" y="27"/>
                </a:cubicBezTo>
                <a:cubicBezTo>
                  <a:pt x="10" y="27"/>
                  <a:pt x="10" y="27"/>
                  <a:pt x="10" y="28"/>
                </a:cubicBezTo>
                <a:cubicBezTo>
                  <a:pt x="11" y="28"/>
                  <a:pt x="11" y="28"/>
                  <a:pt x="11" y="29"/>
                </a:cubicBezTo>
                <a:cubicBezTo>
                  <a:pt x="12" y="30"/>
                  <a:pt x="11" y="30"/>
                  <a:pt x="11" y="30"/>
                </a:cubicBezTo>
                <a:cubicBezTo>
                  <a:pt x="12" y="31"/>
                  <a:pt x="11" y="31"/>
                  <a:pt x="12" y="31"/>
                </a:cubicBezTo>
                <a:cubicBezTo>
                  <a:pt x="12" y="31"/>
                  <a:pt x="12" y="31"/>
                  <a:pt x="12" y="32"/>
                </a:cubicBezTo>
                <a:cubicBezTo>
                  <a:pt x="12" y="32"/>
                  <a:pt x="12" y="32"/>
                  <a:pt x="12" y="33"/>
                </a:cubicBezTo>
                <a:cubicBezTo>
                  <a:pt x="12" y="33"/>
                  <a:pt x="13" y="33"/>
                  <a:pt x="13" y="33"/>
                </a:cubicBezTo>
                <a:cubicBezTo>
                  <a:pt x="13" y="34"/>
                  <a:pt x="13" y="34"/>
                  <a:pt x="14" y="34"/>
                </a:cubicBezTo>
                <a:cubicBezTo>
                  <a:pt x="14" y="34"/>
                  <a:pt x="14" y="34"/>
                  <a:pt x="14" y="35"/>
                </a:cubicBezTo>
                <a:cubicBezTo>
                  <a:pt x="14" y="35"/>
                  <a:pt x="14" y="35"/>
                  <a:pt x="14" y="35"/>
                </a:cubicBezTo>
                <a:cubicBezTo>
                  <a:pt x="14" y="35"/>
                  <a:pt x="15" y="35"/>
                  <a:pt x="15" y="34"/>
                </a:cubicBezTo>
                <a:cubicBezTo>
                  <a:pt x="15" y="34"/>
                  <a:pt x="15" y="34"/>
                  <a:pt x="15" y="34"/>
                </a:cubicBezTo>
                <a:cubicBezTo>
                  <a:pt x="15" y="34"/>
                  <a:pt x="15" y="34"/>
                  <a:pt x="16" y="34"/>
                </a:cubicBezTo>
                <a:cubicBezTo>
                  <a:pt x="16" y="34"/>
                  <a:pt x="16" y="34"/>
                  <a:pt x="16" y="34"/>
                </a:cubicBezTo>
                <a:cubicBezTo>
                  <a:pt x="16" y="34"/>
                  <a:pt x="16" y="34"/>
                  <a:pt x="16" y="35"/>
                </a:cubicBezTo>
                <a:cubicBezTo>
                  <a:pt x="17" y="35"/>
                  <a:pt x="17" y="34"/>
                  <a:pt x="17" y="34"/>
                </a:cubicBezTo>
                <a:cubicBezTo>
                  <a:pt x="17" y="34"/>
                  <a:pt x="17" y="34"/>
                  <a:pt x="18" y="34"/>
                </a:cubicBezTo>
                <a:cubicBezTo>
                  <a:pt x="18" y="34"/>
                  <a:pt x="18" y="35"/>
                  <a:pt x="18" y="35"/>
                </a:cubicBezTo>
                <a:cubicBezTo>
                  <a:pt x="18" y="35"/>
                  <a:pt x="19" y="35"/>
                  <a:pt x="19" y="36"/>
                </a:cubicBezTo>
                <a:cubicBezTo>
                  <a:pt x="19" y="36"/>
                  <a:pt x="19" y="36"/>
                  <a:pt x="19" y="37"/>
                </a:cubicBezTo>
                <a:cubicBezTo>
                  <a:pt x="20" y="37"/>
                  <a:pt x="20" y="37"/>
                  <a:pt x="20" y="38"/>
                </a:cubicBezTo>
                <a:cubicBezTo>
                  <a:pt x="20" y="38"/>
                  <a:pt x="20" y="38"/>
                  <a:pt x="20" y="38"/>
                </a:cubicBezTo>
                <a:cubicBezTo>
                  <a:pt x="21" y="39"/>
                  <a:pt x="21" y="39"/>
                  <a:pt x="21" y="39"/>
                </a:cubicBezTo>
                <a:cubicBezTo>
                  <a:pt x="21" y="40"/>
                  <a:pt x="21" y="41"/>
                  <a:pt x="22" y="41"/>
                </a:cubicBezTo>
                <a:cubicBezTo>
                  <a:pt x="22" y="42"/>
                  <a:pt x="23" y="42"/>
                  <a:pt x="23" y="42"/>
                </a:cubicBezTo>
                <a:cubicBezTo>
                  <a:pt x="23" y="41"/>
                  <a:pt x="23" y="41"/>
                  <a:pt x="24" y="41"/>
                </a:cubicBezTo>
                <a:cubicBezTo>
                  <a:pt x="24" y="41"/>
                  <a:pt x="24" y="42"/>
                  <a:pt x="25" y="42"/>
                </a:cubicBezTo>
                <a:cubicBezTo>
                  <a:pt x="25" y="42"/>
                  <a:pt x="25" y="42"/>
                  <a:pt x="26" y="43"/>
                </a:cubicBezTo>
                <a:cubicBezTo>
                  <a:pt x="26" y="43"/>
                  <a:pt x="26" y="43"/>
                  <a:pt x="27" y="43"/>
                </a:cubicBezTo>
                <a:cubicBezTo>
                  <a:pt x="27" y="43"/>
                  <a:pt x="27" y="43"/>
                  <a:pt x="27" y="44"/>
                </a:cubicBezTo>
                <a:cubicBezTo>
                  <a:pt x="27" y="44"/>
                  <a:pt x="28" y="44"/>
                  <a:pt x="28" y="44"/>
                </a:cubicBezTo>
                <a:cubicBezTo>
                  <a:pt x="28" y="44"/>
                  <a:pt x="29" y="44"/>
                  <a:pt x="29" y="44"/>
                </a:cubicBezTo>
                <a:cubicBezTo>
                  <a:pt x="29" y="44"/>
                  <a:pt x="29" y="45"/>
                  <a:pt x="30" y="45"/>
                </a:cubicBezTo>
                <a:cubicBezTo>
                  <a:pt x="30" y="45"/>
                  <a:pt x="30" y="44"/>
                  <a:pt x="30" y="44"/>
                </a:cubicBezTo>
                <a:cubicBezTo>
                  <a:pt x="31" y="44"/>
                  <a:pt x="31" y="44"/>
                  <a:pt x="31" y="44"/>
                </a:cubicBezTo>
                <a:cubicBezTo>
                  <a:pt x="32" y="44"/>
                  <a:pt x="32" y="43"/>
                  <a:pt x="32" y="43"/>
                </a:cubicBezTo>
                <a:cubicBezTo>
                  <a:pt x="32" y="43"/>
                  <a:pt x="32" y="43"/>
                  <a:pt x="32" y="43"/>
                </a:cubicBezTo>
                <a:cubicBezTo>
                  <a:pt x="33" y="43"/>
                  <a:pt x="33" y="43"/>
                  <a:pt x="33" y="43"/>
                </a:cubicBezTo>
                <a:cubicBezTo>
                  <a:pt x="34" y="42"/>
                  <a:pt x="34" y="43"/>
                  <a:pt x="34" y="43"/>
                </a:cubicBezTo>
                <a:cubicBezTo>
                  <a:pt x="35" y="43"/>
                  <a:pt x="35" y="43"/>
                  <a:pt x="35" y="43"/>
                </a:cubicBezTo>
                <a:cubicBezTo>
                  <a:pt x="35" y="43"/>
                  <a:pt x="36" y="43"/>
                  <a:pt x="36" y="43"/>
                </a:cubicBezTo>
                <a:cubicBezTo>
                  <a:pt x="36" y="44"/>
                  <a:pt x="36" y="44"/>
                  <a:pt x="36" y="44"/>
                </a:cubicBezTo>
                <a:cubicBezTo>
                  <a:pt x="37" y="45"/>
                  <a:pt x="36" y="45"/>
                  <a:pt x="37" y="46"/>
                </a:cubicBezTo>
                <a:cubicBezTo>
                  <a:pt x="37" y="46"/>
                  <a:pt x="37" y="46"/>
                  <a:pt x="37" y="46"/>
                </a:cubicBezTo>
                <a:cubicBezTo>
                  <a:pt x="37" y="47"/>
                  <a:pt x="37" y="47"/>
                  <a:pt x="38" y="47"/>
                </a:cubicBezTo>
                <a:cubicBezTo>
                  <a:pt x="38" y="47"/>
                  <a:pt x="38" y="47"/>
                  <a:pt x="38" y="47"/>
                </a:cubicBezTo>
                <a:cubicBezTo>
                  <a:pt x="38" y="48"/>
                  <a:pt x="39" y="47"/>
                  <a:pt x="39" y="47"/>
                </a:cubicBezTo>
                <a:cubicBezTo>
                  <a:pt x="39" y="47"/>
                  <a:pt x="40" y="47"/>
                  <a:pt x="40" y="47"/>
                </a:cubicBezTo>
                <a:cubicBezTo>
                  <a:pt x="40" y="47"/>
                  <a:pt x="41" y="48"/>
                  <a:pt x="41" y="48"/>
                </a:cubicBezTo>
                <a:cubicBezTo>
                  <a:pt x="42" y="48"/>
                  <a:pt x="42" y="48"/>
                  <a:pt x="43" y="48"/>
                </a:cubicBezTo>
                <a:cubicBezTo>
                  <a:pt x="44" y="48"/>
                  <a:pt x="44" y="48"/>
                  <a:pt x="44" y="48"/>
                </a:cubicBezTo>
                <a:cubicBezTo>
                  <a:pt x="45" y="48"/>
                  <a:pt x="45" y="48"/>
                  <a:pt x="46" y="48"/>
                </a:cubicBezTo>
                <a:cubicBezTo>
                  <a:pt x="46" y="49"/>
                  <a:pt x="46" y="49"/>
                  <a:pt x="47" y="49"/>
                </a:cubicBezTo>
                <a:cubicBezTo>
                  <a:pt x="48" y="49"/>
                  <a:pt x="48" y="49"/>
                  <a:pt x="48" y="49"/>
                </a:cubicBezTo>
                <a:cubicBezTo>
                  <a:pt x="49" y="49"/>
                  <a:pt x="49" y="49"/>
                  <a:pt x="49" y="49"/>
                </a:cubicBezTo>
                <a:cubicBezTo>
                  <a:pt x="49" y="49"/>
                  <a:pt x="49" y="49"/>
                  <a:pt x="49" y="49"/>
                </a:cubicBezTo>
                <a:cubicBezTo>
                  <a:pt x="49" y="48"/>
                  <a:pt x="48" y="48"/>
                  <a:pt x="48" y="47"/>
                </a:cubicBezTo>
                <a:cubicBezTo>
                  <a:pt x="48" y="46"/>
                  <a:pt x="48" y="46"/>
                  <a:pt x="49" y="46"/>
                </a:cubicBezTo>
                <a:cubicBezTo>
                  <a:pt x="49" y="45"/>
                  <a:pt x="49" y="45"/>
                  <a:pt x="50" y="44"/>
                </a:cubicBezTo>
                <a:cubicBezTo>
                  <a:pt x="50" y="44"/>
                  <a:pt x="50" y="44"/>
                  <a:pt x="51" y="44"/>
                </a:cubicBezTo>
                <a:cubicBezTo>
                  <a:pt x="51" y="44"/>
                  <a:pt x="51" y="44"/>
                  <a:pt x="52" y="43"/>
                </a:cubicBezTo>
                <a:cubicBezTo>
                  <a:pt x="52" y="43"/>
                  <a:pt x="51" y="43"/>
                  <a:pt x="51" y="42"/>
                </a:cubicBezTo>
                <a:cubicBezTo>
                  <a:pt x="51" y="42"/>
                  <a:pt x="51" y="42"/>
                  <a:pt x="51" y="4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2" name="Freeform 80"/>
          <p:cNvSpPr>
            <a:spLocks/>
          </p:cNvSpPr>
          <p:nvPr/>
        </p:nvSpPr>
        <p:spPr bwMode="auto">
          <a:xfrm>
            <a:off x="5182264" y="13715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3" name="Freeform 81"/>
          <p:cNvSpPr>
            <a:spLocks/>
          </p:cNvSpPr>
          <p:nvPr/>
        </p:nvSpPr>
        <p:spPr bwMode="auto">
          <a:xfrm>
            <a:off x="6459769" y="2539295"/>
            <a:ext cx="801503" cy="634964"/>
          </a:xfrm>
          <a:custGeom>
            <a:avLst/>
            <a:gdLst>
              <a:gd name="T0" fmla="*/ 8 w 101"/>
              <a:gd name="T1" fmla="*/ 69 h 82"/>
              <a:gd name="T2" fmla="*/ 13 w 101"/>
              <a:gd name="T3" fmla="*/ 67 h 82"/>
              <a:gd name="T4" fmla="*/ 22 w 101"/>
              <a:gd name="T5" fmla="*/ 66 h 82"/>
              <a:gd name="T6" fmla="*/ 28 w 101"/>
              <a:gd name="T7" fmla="*/ 62 h 82"/>
              <a:gd name="T8" fmla="*/ 36 w 101"/>
              <a:gd name="T9" fmla="*/ 61 h 82"/>
              <a:gd name="T10" fmla="*/ 43 w 101"/>
              <a:gd name="T11" fmla="*/ 60 h 82"/>
              <a:gd name="T12" fmla="*/ 46 w 101"/>
              <a:gd name="T13" fmla="*/ 62 h 82"/>
              <a:gd name="T14" fmla="*/ 49 w 101"/>
              <a:gd name="T15" fmla="*/ 66 h 82"/>
              <a:gd name="T16" fmla="*/ 50 w 101"/>
              <a:gd name="T17" fmla="*/ 70 h 82"/>
              <a:gd name="T18" fmla="*/ 54 w 101"/>
              <a:gd name="T19" fmla="*/ 66 h 82"/>
              <a:gd name="T20" fmla="*/ 56 w 101"/>
              <a:gd name="T21" fmla="*/ 66 h 82"/>
              <a:gd name="T22" fmla="*/ 53 w 101"/>
              <a:gd name="T23" fmla="*/ 70 h 82"/>
              <a:gd name="T24" fmla="*/ 55 w 101"/>
              <a:gd name="T25" fmla="*/ 69 h 82"/>
              <a:gd name="T26" fmla="*/ 54 w 101"/>
              <a:gd name="T27" fmla="*/ 72 h 82"/>
              <a:gd name="T28" fmla="*/ 55 w 101"/>
              <a:gd name="T29" fmla="*/ 77 h 82"/>
              <a:gd name="T30" fmla="*/ 60 w 101"/>
              <a:gd name="T31" fmla="*/ 80 h 82"/>
              <a:gd name="T32" fmla="*/ 66 w 101"/>
              <a:gd name="T33" fmla="*/ 79 h 82"/>
              <a:gd name="T34" fmla="*/ 70 w 101"/>
              <a:gd name="T35" fmla="*/ 81 h 82"/>
              <a:gd name="T36" fmla="*/ 78 w 101"/>
              <a:gd name="T37" fmla="*/ 79 h 82"/>
              <a:gd name="T38" fmla="*/ 84 w 101"/>
              <a:gd name="T39" fmla="*/ 72 h 82"/>
              <a:gd name="T40" fmla="*/ 91 w 101"/>
              <a:gd name="T41" fmla="*/ 65 h 82"/>
              <a:gd name="T42" fmla="*/ 96 w 101"/>
              <a:gd name="T43" fmla="*/ 59 h 82"/>
              <a:gd name="T44" fmla="*/ 101 w 101"/>
              <a:gd name="T45" fmla="*/ 50 h 82"/>
              <a:gd name="T46" fmla="*/ 101 w 101"/>
              <a:gd name="T47" fmla="*/ 41 h 82"/>
              <a:gd name="T48" fmla="*/ 97 w 101"/>
              <a:gd name="T49" fmla="*/ 34 h 82"/>
              <a:gd name="T50" fmla="*/ 95 w 101"/>
              <a:gd name="T51" fmla="*/ 27 h 82"/>
              <a:gd name="T52" fmla="*/ 90 w 101"/>
              <a:gd name="T53" fmla="*/ 23 h 82"/>
              <a:gd name="T54" fmla="*/ 90 w 101"/>
              <a:gd name="T55" fmla="*/ 14 h 82"/>
              <a:gd name="T56" fmla="*/ 87 w 101"/>
              <a:gd name="T57" fmla="*/ 11 h 82"/>
              <a:gd name="T58" fmla="*/ 86 w 101"/>
              <a:gd name="T59" fmla="*/ 4 h 82"/>
              <a:gd name="T60" fmla="*/ 82 w 101"/>
              <a:gd name="T61" fmla="*/ 4 h 82"/>
              <a:gd name="T62" fmla="*/ 81 w 101"/>
              <a:gd name="T63" fmla="*/ 11 h 82"/>
              <a:gd name="T64" fmla="*/ 76 w 101"/>
              <a:gd name="T65" fmla="*/ 20 h 82"/>
              <a:gd name="T66" fmla="*/ 69 w 101"/>
              <a:gd name="T67" fmla="*/ 15 h 82"/>
              <a:gd name="T68" fmla="*/ 66 w 101"/>
              <a:gd name="T69" fmla="*/ 11 h 82"/>
              <a:gd name="T70" fmla="*/ 69 w 101"/>
              <a:gd name="T71" fmla="*/ 7 h 82"/>
              <a:gd name="T72" fmla="*/ 67 w 101"/>
              <a:gd name="T73" fmla="*/ 3 h 82"/>
              <a:gd name="T74" fmla="*/ 60 w 101"/>
              <a:gd name="T75" fmla="*/ 3 h 82"/>
              <a:gd name="T76" fmla="*/ 58 w 101"/>
              <a:gd name="T77" fmla="*/ 3 h 82"/>
              <a:gd name="T78" fmla="*/ 54 w 101"/>
              <a:gd name="T79" fmla="*/ 6 h 82"/>
              <a:gd name="T80" fmla="*/ 50 w 101"/>
              <a:gd name="T81" fmla="*/ 10 h 82"/>
              <a:gd name="T82" fmla="*/ 47 w 101"/>
              <a:gd name="T83" fmla="*/ 13 h 82"/>
              <a:gd name="T84" fmla="*/ 43 w 101"/>
              <a:gd name="T85" fmla="*/ 9 h 82"/>
              <a:gd name="T86" fmla="*/ 39 w 101"/>
              <a:gd name="T87" fmla="*/ 13 h 82"/>
              <a:gd name="T88" fmla="*/ 35 w 101"/>
              <a:gd name="T89" fmla="*/ 18 h 82"/>
              <a:gd name="T90" fmla="*/ 30 w 101"/>
              <a:gd name="T91" fmla="*/ 20 h 82"/>
              <a:gd name="T92" fmla="*/ 27 w 101"/>
              <a:gd name="T93" fmla="*/ 25 h 82"/>
              <a:gd name="T94" fmla="*/ 21 w 101"/>
              <a:gd name="T95" fmla="*/ 27 h 82"/>
              <a:gd name="T96" fmla="*/ 15 w 101"/>
              <a:gd name="T97" fmla="*/ 29 h 82"/>
              <a:gd name="T98" fmla="*/ 10 w 101"/>
              <a:gd name="T99" fmla="*/ 32 h 82"/>
              <a:gd name="T100" fmla="*/ 7 w 101"/>
              <a:gd name="T101" fmla="*/ 36 h 82"/>
              <a:gd name="T102" fmla="*/ 5 w 101"/>
              <a:gd name="T103" fmla="*/ 41 h 82"/>
              <a:gd name="T104" fmla="*/ 4 w 101"/>
              <a:gd name="T105" fmla="*/ 43 h 82"/>
              <a:gd name="T106" fmla="*/ 4 w 101"/>
              <a:gd name="T107" fmla="*/ 47 h 82"/>
              <a:gd name="T108" fmla="*/ 4 w 101"/>
              <a:gd name="T109" fmla="*/ 55 h 82"/>
              <a:gd name="T110" fmla="*/ 3 w 101"/>
              <a:gd name="T11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2">
                <a:moveTo>
                  <a:pt x="1" y="69"/>
                </a:moveTo>
                <a:cubicBezTo>
                  <a:pt x="1" y="69"/>
                  <a:pt x="1" y="69"/>
                  <a:pt x="1" y="70"/>
                </a:cubicBezTo>
                <a:cubicBezTo>
                  <a:pt x="2" y="70"/>
                  <a:pt x="2" y="70"/>
                  <a:pt x="2" y="70"/>
                </a:cubicBezTo>
                <a:cubicBezTo>
                  <a:pt x="3" y="70"/>
                  <a:pt x="4" y="70"/>
                  <a:pt x="4" y="70"/>
                </a:cubicBezTo>
                <a:cubicBezTo>
                  <a:pt x="5" y="70"/>
                  <a:pt x="5" y="70"/>
                  <a:pt x="6" y="70"/>
                </a:cubicBezTo>
                <a:cubicBezTo>
                  <a:pt x="7" y="70"/>
                  <a:pt x="7" y="70"/>
                  <a:pt x="8" y="69"/>
                </a:cubicBezTo>
                <a:cubicBezTo>
                  <a:pt x="8" y="69"/>
                  <a:pt x="8" y="69"/>
                  <a:pt x="8" y="69"/>
                </a:cubicBezTo>
                <a:cubicBezTo>
                  <a:pt x="9" y="69"/>
                  <a:pt x="9" y="69"/>
                  <a:pt x="9" y="68"/>
                </a:cubicBezTo>
                <a:cubicBezTo>
                  <a:pt x="10" y="68"/>
                  <a:pt x="10" y="68"/>
                  <a:pt x="11" y="68"/>
                </a:cubicBezTo>
                <a:cubicBezTo>
                  <a:pt x="11" y="68"/>
                  <a:pt x="11" y="68"/>
                  <a:pt x="11" y="68"/>
                </a:cubicBezTo>
                <a:cubicBezTo>
                  <a:pt x="11" y="67"/>
                  <a:pt x="12" y="67"/>
                  <a:pt x="12" y="67"/>
                </a:cubicBezTo>
                <a:cubicBezTo>
                  <a:pt x="12" y="67"/>
                  <a:pt x="12" y="67"/>
                  <a:pt x="13" y="67"/>
                </a:cubicBezTo>
                <a:cubicBezTo>
                  <a:pt x="13" y="67"/>
                  <a:pt x="14" y="67"/>
                  <a:pt x="14" y="67"/>
                </a:cubicBezTo>
                <a:cubicBezTo>
                  <a:pt x="15" y="67"/>
                  <a:pt x="15" y="67"/>
                  <a:pt x="16" y="67"/>
                </a:cubicBezTo>
                <a:cubicBezTo>
                  <a:pt x="17" y="67"/>
                  <a:pt x="17" y="67"/>
                  <a:pt x="18" y="67"/>
                </a:cubicBezTo>
                <a:cubicBezTo>
                  <a:pt x="18" y="67"/>
                  <a:pt x="19" y="67"/>
                  <a:pt x="19" y="67"/>
                </a:cubicBezTo>
                <a:cubicBezTo>
                  <a:pt x="20" y="67"/>
                  <a:pt x="20" y="67"/>
                  <a:pt x="21" y="67"/>
                </a:cubicBezTo>
                <a:cubicBezTo>
                  <a:pt x="21" y="67"/>
                  <a:pt x="21" y="67"/>
                  <a:pt x="22" y="66"/>
                </a:cubicBezTo>
                <a:cubicBezTo>
                  <a:pt x="22" y="66"/>
                  <a:pt x="23" y="66"/>
                  <a:pt x="23" y="65"/>
                </a:cubicBezTo>
                <a:cubicBezTo>
                  <a:pt x="23" y="65"/>
                  <a:pt x="24" y="65"/>
                  <a:pt x="24" y="64"/>
                </a:cubicBezTo>
                <a:cubicBezTo>
                  <a:pt x="25" y="64"/>
                  <a:pt x="25" y="64"/>
                  <a:pt x="25" y="64"/>
                </a:cubicBezTo>
                <a:cubicBezTo>
                  <a:pt x="26" y="64"/>
                  <a:pt x="26" y="64"/>
                  <a:pt x="26" y="63"/>
                </a:cubicBezTo>
                <a:cubicBezTo>
                  <a:pt x="26" y="63"/>
                  <a:pt x="27" y="63"/>
                  <a:pt x="27" y="63"/>
                </a:cubicBezTo>
                <a:cubicBezTo>
                  <a:pt x="28" y="63"/>
                  <a:pt x="28" y="63"/>
                  <a:pt x="28" y="62"/>
                </a:cubicBezTo>
                <a:cubicBezTo>
                  <a:pt x="29" y="62"/>
                  <a:pt x="29" y="62"/>
                  <a:pt x="29" y="62"/>
                </a:cubicBezTo>
                <a:cubicBezTo>
                  <a:pt x="30" y="62"/>
                  <a:pt x="30" y="62"/>
                  <a:pt x="31" y="62"/>
                </a:cubicBezTo>
                <a:cubicBezTo>
                  <a:pt x="31" y="62"/>
                  <a:pt x="31" y="63"/>
                  <a:pt x="32" y="63"/>
                </a:cubicBezTo>
                <a:cubicBezTo>
                  <a:pt x="32" y="63"/>
                  <a:pt x="32" y="63"/>
                  <a:pt x="33" y="63"/>
                </a:cubicBezTo>
                <a:cubicBezTo>
                  <a:pt x="34" y="63"/>
                  <a:pt x="34" y="62"/>
                  <a:pt x="35" y="62"/>
                </a:cubicBezTo>
                <a:cubicBezTo>
                  <a:pt x="35" y="62"/>
                  <a:pt x="35" y="62"/>
                  <a:pt x="36" y="61"/>
                </a:cubicBezTo>
                <a:cubicBezTo>
                  <a:pt x="36" y="61"/>
                  <a:pt x="36" y="61"/>
                  <a:pt x="36" y="61"/>
                </a:cubicBezTo>
                <a:cubicBezTo>
                  <a:pt x="36" y="61"/>
                  <a:pt x="37" y="61"/>
                  <a:pt x="37" y="61"/>
                </a:cubicBezTo>
                <a:cubicBezTo>
                  <a:pt x="38" y="61"/>
                  <a:pt x="38" y="61"/>
                  <a:pt x="38" y="61"/>
                </a:cubicBezTo>
                <a:cubicBezTo>
                  <a:pt x="39" y="61"/>
                  <a:pt x="39" y="61"/>
                  <a:pt x="40" y="61"/>
                </a:cubicBezTo>
                <a:cubicBezTo>
                  <a:pt x="40" y="61"/>
                  <a:pt x="41" y="61"/>
                  <a:pt x="41" y="61"/>
                </a:cubicBezTo>
                <a:cubicBezTo>
                  <a:pt x="42" y="61"/>
                  <a:pt x="42" y="60"/>
                  <a:pt x="43" y="60"/>
                </a:cubicBezTo>
                <a:cubicBezTo>
                  <a:pt x="43" y="60"/>
                  <a:pt x="43" y="61"/>
                  <a:pt x="44" y="61"/>
                </a:cubicBezTo>
                <a:cubicBezTo>
                  <a:pt x="44" y="61"/>
                  <a:pt x="44" y="61"/>
                  <a:pt x="44" y="61"/>
                </a:cubicBezTo>
                <a:cubicBezTo>
                  <a:pt x="44" y="62"/>
                  <a:pt x="44" y="62"/>
                  <a:pt x="44" y="62"/>
                </a:cubicBezTo>
                <a:cubicBezTo>
                  <a:pt x="44" y="62"/>
                  <a:pt x="44" y="62"/>
                  <a:pt x="45" y="62"/>
                </a:cubicBezTo>
                <a:cubicBezTo>
                  <a:pt x="45" y="62"/>
                  <a:pt x="45" y="62"/>
                  <a:pt x="46" y="62"/>
                </a:cubicBezTo>
                <a:cubicBezTo>
                  <a:pt x="46" y="62"/>
                  <a:pt x="46" y="62"/>
                  <a:pt x="46" y="62"/>
                </a:cubicBezTo>
                <a:cubicBezTo>
                  <a:pt x="47" y="62"/>
                  <a:pt x="48" y="62"/>
                  <a:pt x="48" y="62"/>
                </a:cubicBezTo>
                <a:cubicBezTo>
                  <a:pt x="48" y="63"/>
                  <a:pt x="48" y="63"/>
                  <a:pt x="48" y="63"/>
                </a:cubicBezTo>
                <a:cubicBezTo>
                  <a:pt x="49" y="64"/>
                  <a:pt x="49" y="64"/>
                  <a:pt x="49" y="64"/>
                </a:cubicBezTo>
                <a:cubicBezTo>
                  <a:pt x="49" y="64"/>
                  <a:pt x="49" y="64"/>
                  <a:pt x="49" y="65"/>
                </a:cubicBezTo>
                <a:cubicBezTo>
                  <a:pt x="49" y="65"/>
                  <a:pt x="49" y="65"/>
                  <a:pt x="49" y="65"/>
                </a:cubicBezTo>
                <a:cubicBezTo>
                  <a:pt x="49" y="66"/>
                  <a:pt x="49" y="66"/>
                  <a:pt x="49" y="66"/>
                </a:cubicBezTo>
                <a:cubicBezTo>
                  <a:pt x="49" y="67"/>
                  <a:pt x="49" y="67"/>
                  <a:pt x="49" y="67"/>
                </a:cubicBezTo>
                <a:cubicBezTo>
                  <a:pt x="49" y="67"/>
                  <a:pt x="49" y="67"/>
                  <a:pt x="49" y="68"/>
                </a:cubicBezTo>
                <a:cubicBezTo>
                  <a:pt x="49" y="68"/>
                  <a:pt x="49" y="68"/>
                  <a:pt x="49" y="68"/>
                </a:cubicBezTo>
                <a:cubicBezTo>
                  <a:pt x="49" y="69"/>
                  <a:pt x="49" y="69"/>
                  <a:pt x="49" y="69"/>
                </a:cubicBezTo>
                <a:cubicBezTo>
                  <a:pt x="49" y="70"/>
                  <a:pt x="49" y="70"/>
                  <a:pt x="49" y="70"/>
                </a:cubicBezTo>
                <a:cubicBezTo>
                  <a:pt x="50" y="70"/>
                  <a:pt x="50" y="70"/>
                  <a:pt x="50" y="70"/>
                </a:cubicBezTo>
                <a:cubicBezTo>
                  <a:pt x="50" y="69"/>
                  <a:pt x="51" y="69"/>
                  <a:pt x="51" y="69"/>
                </a:cubicBezTo>
                <a:cubicBezTo>
                  <a:pt x="51" y="69"/>
                  <a:pt x="51" y="69"/>
                  <a:pt x="52" y="68"/>
                </a:cubicBezTo>
                <a:cubicBezTo>
                  <a:pt x="52" y="68"/>
                  <a:pt x="51" y="68"/>
                  <a:pt x="52" y="68"/>
                </a:cubicBezTo>
                <a:cubicBezTo>
                  <a:pt x="52" y="67"/>
                  <a:pt x="52" y="67"/>
                  <a:pt x="52" y="67"/>
                </a:cubicBezTo>
                <a:cubicBezTo>
                  <a:pt x="53" y="67"/>
                  <a:pt x="53" y="67"/>
                  <a:pt x="53" y="67"/>
                </a:cubicBezTo>
                <a:cubicBezTo>
                  <a:pt x="54" y="67"/>
                  <a:pt x="54" y="67"/>
                  <a:pt x="54" y="66"/>
                </a:cubicBezTo>
                <a:cubicBezTo>
                  <a:pt x="54" y="66"/>
                  <a:pt x="55" y="66"/>
                  <a:pt x="55" y="66"/>
                </a:cubicBezTo>
                <a:cubicBezTo>
                  <a:pt x="55" y="66"/>
                  <a:pt x="55" y="65"/>
                  <a:pt x="55" y="65"/>
                </a:cubicBezTo>
                <a:cubicBezTo>
                  <a:pt x="55" y="65"/>
                  <a:pt x="56" y="65"/>
                  <a:pt x="56" y="65"/>
                </a:cubicBezTo>
                <a:cubicBezTo>
                  <a:pt x="57" y="65"/>
                  <a:pt x="57" y="64"/>
                  <a:pt x="57" y="65"/>
                </a:cubicBezTo>
                <a:cubicBezTo>
                  <a:pt x="57" y="65"/>
                  <a:pt x="57" y="65"/>
                  <a:pt x="56" y="65"/>
                </a:cubicBezTo>
                <a:cubicBezTo>
                  <a:pt x="56" y="66"/>
                  <a:pt x="57" y="66"/>
                  <a:pt x="56" y="66"/>
                </a:cubicBezTo>
                <a:cubicBezTo>
                  <a:pt x="56" y="66"/>
                  <a:pt x="56" y="67"/>
                  <a:pt x="56" y="67"/>
                </a:cubicBezTo>
                <a:cubicBezTo>
                  <a:pt x="56" y="67"/>
                  <a:pt x="55" y="67"/>
                  <a:pt x="55" y="67"/>
                </a:cubicBezTo>
                <a:cubicBezTo>
                  <a:pt x="55" y="68"/>
                  <a:pt x="55" y="68"/>
                  <a:pt x="54" y="68"/>
                </a:cubicBezTo>
                <a:cubicBezTo>
                  <a:pt x="54" y="68"/>
                  <a:pt x="54" y="68"/>
                  <a:pt x="54" y="69"/>
                </a:cubicBezTo>
                <a:cubicBezTo>
                  <a:pt x="54" y="69"/>
                  <a:pt x="54" y="69"/>
                  <a:pt x="54" y="69"/>
                </a:cubicBezTo>
                <a:cubicBezTo>
                  <a:pt x="53" y="70"/>
                  <a:pt x="53" y="70"/>
                  <a:pt x="53" y="70"/>
                </a:cubicBezTo>
                <a:cubicBezTo>
                  <a:pt x="53" y="70"/>
                  <a:pt x="52" y="70"/>
                  <a:pt x="52" y="70"/>
                </a:cubicBezTo>
                <a:cubicBezTo>
                  <a:pt x="52" y="71"/>
                  <a:pt x="52" y="71"/>
                  <a:pt x="52" y="71"/>
                </a:cubicBezTo>
                <a:cubicBezTo>
                  <a:pt x="52" y="71"/>
                  <a:pt x="52" y="71"/>
                  <a:pt x="53" y="71"/>
                </a:cubicBezTo>
                <a:cubicBezTo>
                  <a:pt x="53" y="71"/>
                  <a:pt x="53" y="71"/>
                  <a:pt x="54" y="71"/>
                </a:cubicBezTo>
                <a:cubicBezTo>
                  <a:pt x="54" y="71"/>
                  <a:pt x="54" y="71"/>
                  <a:pt x="54" y="70"/>
                </a:cubicBezTo>
                <a:cubicBezTo>
                  <a:pt x="55" y="70"/>
                  <a:pt x="55" y="70"/>
                  <a:pt x="55" y="69"/>
                </a:cubicBezTo>
                <a:cubicBezTo>
                  <a:pt x="55" y="69"/>
                  <a:pt x="55" y="69"/>
                  <a:pt x="56" y="69"/>
                </a:cubicBezTo>
                <a:cubicBezTo>
                  <a:pt x="56" y="69"/>
                  <a:pt x="56" y="69"/>
                  <a:pt x="56" y="70"/>
                </a:cubicBezTo>
                <a:cubicBezTo>
                  <a:pt x="56" y="70"/>
                  <a:pt x="56" y="70"/>
                  <a:pt x="56" y="71"/>
                </a:cubicBezTo>
                <a:cubicBezTo>
                  <a:pt x="55" y="71"/>
                  <a:pt x="55" y="71"/>
                  <a:pt x="55" y="71"/>
                </a:cubicBezTo>
                <a:cubicBezTo>
                  <a:pt x="55" y="72"/>
                  <a:pt x="55" y="72"/>
                  <a:pt x="55" y="72"/>
                </a:cubicBezTo>
                <a:cubicBezTo>
                  <a:pt x="55" y="72"/>
                  <a:pt x="54" y="72"/>
                  <a:pt x="54" y="72"/>
                </a:cubicBezTo>
                <a:cubicBezTo>
                  <a:pt x="55" y="73"/>
                  <a:pt x="55" y="72"/>
                  <a:pt x="56" y="72"/>
                </a:cubicBezTo>
                <a:cubicBezTo>
                  <a:pt x="56" y="72"/>
                  <a:pt x="56" y="72"/>
                  <a:pt x="56" y="73"/>
                </a:cubicBezTo>
                <a:cubicBezTo>
                  <a:pt x="56" y="73"/>
                  <a:pt x="56" y="74"/>
                  <a:pt x="56" y="74"/>
                </a:cubicBezTo>
                <a:cubicBezTo>
                  <a:pt x="56" y="75"/>
                  <a:pt x="56" y="75"/>
                  <a:pt x="55" y="75"/>
                </a:cubicBezTo>
                <a:cubicBezTo>
                  <a:pt x="55" y="75"/>
                  <a:pt x="55" y="75"/>
                  <a:pt x="55" y="76"/>
                </a:cubicBezTo>
                <a:cubicBezTo>
                  <a:pt x="55" y="76"/>
                  <a:pt x="55" y="76"/>
                  <a:pt x="55" y="77"/>
                </a:cubicBezTo>
                <a:cubicBezTo>
                  <a:pt x="55" y="77"/>
                  <a:pt x="56" y="77"/>
                  <a:pt x="56" y="78"/>
                </a:cubicBezTo>
                <a:cubicBezTo>
                  <a:pt x="56" y="78"/>
                  <a:pt x="56" y="79"/>
                  <a:pt x="56" y="79"/>
                </a:cubicBezTo>
                <a:cubicBezTo>
                  <a:pt x="56" y="79"/>
                  <a:pt x="57" y="79"/>
                  <a:pt x="57" y="80"/>
                </a:cubicBezTo>
                <a:cubicBezTo>
                  <a:pt x="57" y="80"/>
                  <a:pt x="58" y="80"/>
                  <a:pt x="58" y="80"/>
                </a:cubicBezTo>
                <a:cubicBezTo>
                  <a:pt x="58" y="80"/>
                  <a:pt x="59" y="80"/>
                  <a:pt x="59" y="80"/>
                </a:cubicBezTo>
                <a:cubicBezTo>
                  <a:pt x="60" y="80"/>
                  <a:pt x="60" y="80"/>
                  <a:pt x="60" y="80"/>
                </a:cubicBezTo>
                <a:cubicBezTo>
                  <a:pt x="60" y="81"/>
                  <a:pt x="61" y="81"/>
                  <a:pt x="61" y="81"/>
                </a:cubicBezTo>
                <a:cubicBezTo>
                  <a:pt x="61" y="81"/>
                  <a:pt x="62" y="82"/>
                  <a:pt x="62" y="81"/>
                </a:cubicBezTo>
                <a:cubicBezTo>
                  <a:pt x="63" y="81"/>
                  <a:pt x="63" y="81"/>
                  <a:pt x="63" y="81"/>
                </a:cubicBezTo>
                <a:cubicBezTo>
                  <a:pt x="63" y="80"/>
                  <a:pt x="63" y="80"/>
                  <a:pt x="64" y="80"/>
                </a:cubicBezTo>
                <a:cubicBezTo>
                  <a:pt x="64" y="80"/>
                  <a:pt x="65" y="80"/>
                  <a:pt x="65" y="80"/>
                </a:cubicBezTo>
                <a:cubicBezTo>
                  <a:pt x="65" y="80"/>
                  <a:pt x="65" y="80"/>
                  <a:pt x="66" y="79"/>
                </a:cubicBezTo>
                <a:cubicBezTo>
                  <a:pt x="66" y="79"/>
                  <a:pt x="66" y="79"/>
                  <a:pt x="67" y="79"/>
                </a:cubicBezTo>
                <a:cubicBezTo>
                  <a:pt x="67" y="79"/>
                  <a:pt x="67" y="80"/>
                  <a:pt x="67" y="80"/>
                </a:cubicBezTo>
                <a:cubicBezTo>
                  <a:pt x="67" y="80"/>
                  <a:pt x="67" y="81"/>
                  <a:pt x="67" y="81"/>
                </a:cubicBezTo>
                <a:cubicBezTo>
                  <a:pt x="67" y="81"/>
                  <a:pt x="67" y="81"/>
                  <a:pt x="68" y="82"/>
                </a:cubicBezTo>
                <a:cubicBezTo>
                  <a:pt x="68" y="82"/>
                  <a:pt x="68" y="82"/>
                  <a:pt x="69" y="82"/>
                </a:cubicBezTo>
                <a:cubicBezTo>
                  <a:pt x="69" y="82"/>
                  <a:pt x="70" y="81"/>
                  <a:pt x="70" y="81"/>
                </a:cubicBezTo>
                <a:cubicBezTo>
                  <a:pt x="70" y="81"/>
                  <a:pt x="71" y="81"/>
                  <a:pt x="71" y="80"/>
                </a:cubicBezTo>
                <a:cubicBezTo>
                  <a:pt x="72" y="80"/>
                  <a:pt x="72" y="80"/>
                  <a:pt x="72" y="80"/>
                </a:cubicBezTo>
                <a:cubicBezTo>
                  <a:pt x="73" y="80"/>
                  <a:pt x="72" y="79"/>
                  <a:pt x="73" y="79"/>
                </a:cubicBezTo>
                <a:cubicBezTo>
                  <a:pt x="73" y="79"/>
                  <a:pt x="74" y="79"/>
                  <a:pt x="74" y="79"/>
                </a:cubicBezTo>
                <a:cubicBezTo>
                  <a:pt x="75" y="78"/>
                  <a:pt x="75" y="78"/>
                  <a:pt x="76" y="78"/>
                </a:cubicBezTo>
                <a:cubicBezTo>
                  <a:pt x="77" y="78"/>
                  <a:pt x="77" y="79"/>
                  <a:pt x="78" y="79"/>
                </a:cubicBezTo>
                <a:cubicBezTo>
                  <a:pt x="78" y="79"/>
                  <a:pt x="78" y="79"/>
                  <a:pt x="79" y="78"/>
                </a:cubicBezTo>
                <a:cubicBezTo>
                  <a:pt x="79" y="78"/>
                  <a:pt x="79" y="78"/>
                  <a:pt x="79" y="77"/>
                </a:cubicBezTo>
                <a:cubicBezTo>
                  <a:pt x="80" y="77"/>
                  <a:pt x="80" y="76"/>
                  <a:pt x="81" y="75"/>
                </a:cubicBezTo>
                <a:cubicBezTo>
                  <a:pt x="81" y="74"/>
                  <a:pt x="82" y="74"/>
                  <a:pt x="82" y="74"/>
                </a:cubicBezTo>
                <a:cubicBezTo>
                  <a:pt x="83" y="74"/>
                  <a:pt x="83" y="73"/>
                  <a:pt x="83" y="73"/>
                </a:cubicBezTo>
                <a:cubicBezTo>
                  <a:pt x="83" y="72"/>
                  <a:pt x="84" y="72"/>
                  <a:pt x="84" y="72"/>
                </a:cubicBezTo>
                <a:cubicBezTo>
                  <a:pt x="84" y="72"/>
                  <a:pt x="84" y="72"/>
                  <a:pt x="84" y="72"/>
                </a:cubicBezTo>
                <a:cubicBezTo>
                  <a:pt x="85" y="71"/>
                  <a:pt x="85" y="71"/>
                  <a:pt x="85" y="70"/>
                </a:cubicBezTo>
                <a:cubicBezTo>
                  <a:pt x="86" y="70"/>
                  <a:pt x="86" y="69"/>
                  <a:pt x="87" y="69"/>
                </a:cubicBezTo>
                <a:cubicBezTo>
                  <a:pt x="87" y="68"/>
                  <a:pt x="87" y="68"/>
                  <a:pt x="88" y="67"/>
                </a:cubicBezTo>
                <a:cubicBezTo>
                  <a:pt x="89" y="66"/>
                  <a:pt x="89" y="66"/>
                  <a:pt x="89" y="65"/>
                </a:cubicBezTo>
                <a:cubicBezTo>
                  <a:pt x="90" y="65"/>
                  <a:pt x="90" y="65"/>
                  <a:pt x="91" y="65"/>
                </a:cubicBezTo>
                <a:cubicBezTo>
                  <a:pt x="91" y="64"/>
                  <a:pt x="91" y="64"/>
                  <a:pt x="92" y="64"/>
                </a:cubicBezTo>
                <a:cubicBezTo>
                  <a:pt x="92" y="63"/>
                  <a:pt x="92" y="63"/>
                  <a:pt x="93" y="63"/>
                </a:cubicBezTo>
                <a:cubicBezTo>
                  <a:pt x="93" y="62"/>
                  <a:pt x="93" y="62"/>
                  <a:pt x="94" y="62"/>
                </a:cubicBezTo>
                <a:cubicBezTo>
                  <a:pt x="94" y="62"/>
                  <a:pt x="94" y="62"/>
                  <a:pt x="94" y="61"/>
                </a:cubicBezTo>
                <a:cubicBezTo>
                  <a:pt x="94" y="61"/>
                  <a:pt x="95" y="61"/>
                  <a:pt x="95" y="60"/>
                </a:cubicBezTo>
                <a:cubicBezTo>
                  <a:pt x="96" y="60"/>
                  <a:pt x="96" y="59"/>
                  <a:pt x="96" y="59"/>
                </a:cubicBezTo>
                <a:cubicBezTo>
                  <a:pt x="97" y="58"/>
                  <a:pt x="97" y="58"/>
                  <a:pt x="98" y="57"/>
                </a:cubicBezTo>
                <a:cubicBezTo>
                  <a:pt x="98" y="57"/>
                  <a:pt x="98" y="56"/>
                  <a:pt x="98" y="56"/>
                </a:cubicBezTo>
                <a:cubicBezTo>
                  <a:pt x="99" y="55"/>
                  <a:pt x="98" y="55"/>
                  <a:pt x="99" y="54"/>
                </a:cubicBezTo>
                <a:cubicBezTo>
                  <a:pt x="99" y="54"/>
                  <a:pt x="100" y="54"/>
                  <a:pt x="100" y="53"/>
                </a:cubicBezTo>
                <a:cubicBezTo>
                  <a:pt x="100" y="53"/>
                  <a:pt x="100" y="52"/>
                  <a:pt x="101" y="52"/>
                </a:cubicBezTo>
                <a:cubicBezTo>
                  <a:pt x="101" y="51"/>
                  <a:pt x="101" y="51"/>
                  <a:pt x="101" y="50"/>
                </a:cubicBezTo>
                <a:cubicBezTo>
                  <a:pt x="101" y="49"/>
                  <a:pt x="101" y="49"/>
                  <a:pt x="101" y="48"/>
                </a:cubicBezTo>
                <a:cubicBezTo>
                  <a:pt x="101" y="48"/>
                  <a:pt x="101" y="47"/>
                  <a:pt x="101" y="47"/>
                </a:cubicBezTo>
                <a:cubicBezTo>
                  <a:pt x="101" y="46"/>
                  <a:pt x="101" y="46"/>
                  <a:pt x="101" y="45"/>
                </a:cubicBezTo>
                <a:cubicBezTo>
                  <a:pt x="101" y="45"/>
                  <a:pt x="101" y="44"/>
                  <a:pt x="101" y="43"/>
                </a:cubicBezTo>
                <a:cubicBezTo>
                  <a:pt x="101" y="42"/>
                  <a:pt x="101" y="42"/>
                  <a:pt x="101" y="41"/>
                </a:cubicBezTo>
                <a:cubicBezTo>
                  <a:pt x="101" y="41"/>
                  <a:pt x="101" y="41"/>
                  <a:pt x="101" y="41"/>
                </a:cubicBezTo>
                <a:cubicBezTo>
                  <a:pt x="101" y="41"/>
                  <a:pt x="101" y="41"/>
                  <a:pt x="101" y="40"/>
                </a:cubicBezTo>
                <a:cubicBezTo>
                  <a:pt x="100" y="40"/>
                  <a:pt x="100" y="39"/>
                  <a:pt x="100" y="39"/>
                </a:cubicBezTo>
                <a:cubicBezTo>
                  <a:pt x="99" y="38"/>
                  <a:pt x="98" y="38"/>
                  <a:pt x="98" y="37"/>
                </a:cubicBezTo>
                <a:cubicBezTo>
                  <a:pt x="98" y="37"/>
                  <a:pt x="98" y="36"/>
                  <a:pt x="98" y="36"/>
                </a:cubicBezTo>
                <a:cubicBezTo>
                  <a:pt x="99" y="35"/>
                  <a:pt x="99" y="35"/>
                  <a:pt x="98" y="34"/>
                </a:cubicBezTo>
                <a:cubicBezTo>
                  <a:pt x="98" y="34"/>
                  <a:pt x="98" y="34"/>
                  <a:pt x="97" y="34"/>
                </a:cubicBezTo>
                <a:cubicBezTo>
                  <a:pt x="97" y="34"/>
                  <a:pt x="97" y="34"/>
                  <a:pt x="96" y="34"/>
                </a:cubicBezTo>
                <a:cubicBezTo>
                  <a:pt x="96" y="33"/>
                  <a:pt x="96" y="33"/>
                  <a:pt x="96" y="32"/>
                </a:cubicBezTo>
                <a:cubicBezTo>
                  <a:pt x="96" y="32"/>
                  <a:pt x="96" y="31"/>
                  <a:pt x="96" y="31"/>
                </a:cubicBezTo>
                <a:cubicBezTo>
                  <a:pt x="95" y="30"/>
                  <a:pt x="95" y="30"/>
                  <a:pt x="95" y="30"/>
                </a:cubicBezTo>
                <a:cubicBezTo>
                  <a:pt x="95" y="29"/>
                  <a:pt x="95" y="29"/>
                  <a:pt x="95" y="28"/>
                </a:cubicBezTo>
                <a:cubicBezTo>
                  <a:pt x="95" y="28"/>
                  <a:pt x="95" y="28"/>
                  <a:pt x="95" y="27"/>
                </a:cubicBezTo>
                <a:cubicBezTo>
                  <a:pt x="95" y="27"/>
                  <a:pt x="94" y="27"/>
                  <a:pt x="94" y="27"/>
                </a:cubicBezTo>
                <a:cubicBezTo>
                  <a:pt x="94" y="27"/>
                  <a:pt x="93" y="27"/>
                  <a:pt x="93" y="26"/>
                </a:cubicBezTo>
                <a:cubicBezTo>
                  <a:pt x="93" y="26"/>
                  <a:pt x="93" y="26"/>
                  <a:pt x="93" y="25"/>
                </a:cubicBezTo>
                <a:cubicBezTo>
                  <a:pt x="92" y="25"/>
                  <a:pt x="92" y="25"/>
                  <a:pt x="92" y="25"/>
                </a:cubicBezTo>
                <a:cubicBezTo>
                  <a:pt x="91" y="25"/>
                  <a:pt x="91" y="25"/>
                  <a:pt x="91" y="24"/>
                </a:cubicBezTo>
                <a:cubicBezTo>
                  <a:pt x="90" y="24"/>
                  <a:pt x="90" y="24"/>
                  <a:pt x="90" y="23"/>
                </a:cubicBezTo>
                <a:cubicBezTo>
                  <a:pt x="90" y="23"/>
                  <a:pt x="90" y="22"/>
                  <a:pt x="90" y="21"/>
                </a:cubicBezTo>
                <a:cubicBezTo>
                  <a:pt x="90" y="21"/>
                  <a:pt x="90" y="21"/>
                  <a:pt x="90" y="21"/>
                </a:cubicBezTo>
                <a:cubicBezTo>
                  <a:pt x="90" y="20"/>
                  <a:pt x="90" y="20"/>
                  <a:pt x="90" y="19"/>
                </a:cubicBezTo>
                <a:cubicBezTo>
                  <a:pt x="90" y="19"/>
                  <a:pt x="90" y="19"/>
                  <a:pt x="90" y="18"/>
                </a:cubicBezTo>
                <a:cubicBezTo>
                  <a:pt x="90" y="18"/>
                  <a:pt x="90" y="17"/>
                  <a:pt x="90" y="17"/>
                </a:cubicBezTo>
                <a:cubicBezTo>
                  <a:pt x="90" y="16"/>
                  <a:pt x="90" y="15"/>
                  <a:pt x="90" y="14"/>
                </a:cubicBezTo>
                <a:cubicBezTo>
                  <a:pt x="90" y="13"/>
                  <a:pt x="90" y="13"/>
                  <a:pt x="90" y="12"/>
                </a:cubicBezTo>
                <a:cubicBezTo>
                  <a:pt x="89" y="12"/>
                  <a:pt x="89" y="12"/>
                  <a:pt x="89" y="11"/>
                </a:cubicBezTo>
                <a:cubicBezTo>
                  <a:pt x="89" y="11"/>
                  <a:pt x="89" y="11"/>
                  <a:pt x="89" y="11"/>
                </a:cubicBezTo>
                <a:cubicBezTo>
                  <a:pt x="89" y="10"/>
                  <a:pt x="89" y="10"/>
                  <a:pt x="88" y="10"/>
                </a:cubicBezTo>
                <a:cubicBezTo>
                  <a:pt x="88" y="10"/>
                  <a:pt x="88" y="10"/>
                  <a:pt x="87" y="11"/>
                </a:cubicBezTo>
                <a:cubicBezTo>
                  <a:pt x="87" y="11"/>
                  <a:pt x="87" y="11"/>
                  <a:pt x="87" y="11"/>
                </a:cubicBezTo>
                <a:cubicBezTo>
                  <a:pt x="87" y="11"/>
                  <a:pt x="86" y="11"/>
                  <a:pt x="86" y="11"/>
                </a:cubicBezTo>
                <a:cubicBezTo>
                  <a:pt x="86" y="11"/>
                  <a:pt x="86" y="11"/>
                  <a:pt x="86" y="11"/>
                </a:cubicBezTo>
                <a:cubicBezTo>
                  <a:pt x="86" y="10"/>
                  <a:pt x="86" y="10"/>
                  <a:pt x="86" y="9"/>
                </a:cubicBezTo>
                <a:cubicBezTo>
                  <a:pt x="86" y="9"/>
                  <a:pt x="86" y="8"/>
                  <a:pt x="86" y="7"/>
                </a:cubicBezTo>
                <a:cubicBezTo>
                  <a:pt x="86" y="7"/>
                  <a:pt x="86" y="6"/>
                  <a:pt x="86" y="5"/>
                </a:cubicBezTo>
                <a:cubicBezTo>
                  <a:pt x="86" y="5"/>
                  <a:pt x="86" y="4"/>
                  <a:pt x="86" y="4"/>
                </a:cubicBezTo>
                <a:cubicBezTo>
                  <a:pt x="86" y="3"/>
                  <a:pt x="85" y="3"/>
                  <a:pt x="85" y="3"/>
                </a:cubicBezTo>
                <a:cubicBezTo>
                  <a:pt x="85" y="2"/>
                  <a:pt x="86" y="1"/>
                  <a:pt x="85" y="1"/>
                </a:cubicBezTo>
                <a:cubicBezTo>
                  <a:pt x="85" y="0"/>
                  <a:pt x="84" y="0"/>
                  <a:pt x="84" y="0"/>
                </a:cubicBezTo>
                <a:cubicBezTo>
                  <a:pt x="83" y="1"/>
                  <a:pt x="83" y="1"/>
                  <a:pt x="83" y="2"/>
                </a:cubicBezTo>
                <a:cubicBezTo>
                  <a:pt x="83" y="2"/>
                  <a:pt x="83" y="2"/>
                  <a:pt x="83" y="3"/>
                </a:cubicBezTo>
                <a:cubicBezTo>
                  <a:pt x="83" y="3"/>
                  <a:pt x="82" y="4"/>
                  <a:pt x="82" y="4"/>
                </a:cubicBezTo>
                <a:cubicBezTo>
                  <a:pt x="82" y="5"/>
                  <a:pt x="82" y="5"/>
                  <a:pt x="82" y="6"/>
                </a:cubicBezTo>
                <a:cubicBezTo>
                  <a:pt x="82" y="7"/>
                  <a:pt x="82" y="7"/>
                  <a:pt x="82" y="8"/>
                </a:cubicBezTo>
                <a:cubicBezTo>
                  <a:pt x="81" y="9"/>
                  <a:pt x="81" y="9"/>
                  <a:pt x="81" y="9"/>
                </a:cubicBezTo>
                <a:cubicBezTo>
                  <a:pt x="81" y="10"/>
                  <a:pt x="81" y="10"/>
                  <a:pt x="81" y="10"/>
                </a:cubicBezTo>
                <a:cubicBezTo>
                  <a:pt x="81" y="10"/>
                  <a:pt x="81" y="10"/>
                  <a:pt x="81" y="11"/>
                </a:cubicBezTo>
                <a:cubicBezTo>
                  <a:pt x="81" y="11"/>
                  <a:pt x="81" y="11"/>
                  <a:pt x="81" y="11"/>
                </a:cubicBezTo>
                <a:cubicBezTo>
                  <a:pt x="80" y="12"/>
                  <a:pt x="80" y="12"/>
                  <a:pt x="80" y="13"/>
                </a:cubicBezTo>
                <a:cubicBezTo>
                  <a:pt x="80" y="14"/>
                  <a:pt x="80" y="14"/>
                  <a:pt x="79" y="15"/>
                </a:cubicBezTo>
                <a:cubicBezTo>
                  <a:pt x="79" y="16"/>
                  <a:pt x="79" y="16"/>
                  <a:pt x="79" y="17"/>
                </a:cubicBezTo>
                <a:cubicBezTo>
                  <a:pt x="79" y="17"/>
                  <a:pt x="79" y="18"/>
                  <a:pt x="79" y="19"/>
                </a:cubicBezTo>
                <a:cubicBezTo>
                  <a:pt x="78" y="19"/>
                  <a:pt x="78" y="19"/>
                  <a:pt x="77" y="20"/>
                </a:cubicBezTo>
                <a:cubicBezTo>
                  <a:pt x="77" y="20"/>
                  <a:pt x="76" y="20"/>
                  <a:pt x="76" y="20"/>
                </a:cubicBezTo>
                <a:cubicBezTo>
                  <a:pt x="75" y="20"/>
                  <a:pt x="75" y="20"/>
                  <a:pt x="74" y="20"/>
                </a:cubicBezTo>
                <a:cubicBezTo>
                  <a:pt x="74" y="20"/>
                  <a:pt x="74" y="19"/>
                  <a:pt x="73" y="19"/>
                </a:cubicBezTo>
                <a:cubicBezTo>
                  <a:pt x="73" y="18"/>
                  <a:pt x="72" y="18"/>
                  <a:pt x="72" y="18"/>
                </a:cubicBezTo>
                <a:cubicBezTo>
                  <a:pt x="71" y="17"/>
                  <a:pt x="71" y="17"/>
                  <a:pt x="70" y="16"/>
                </a:cubicBezTo>
                <a:cubicBezTo>
                  <a:pt x="70" y="16"/>
                  <a:pt x="70" y="16"/>
                  <a:pt x="69" y="16"/>
                </a:cubicBezTo>
                <a:cubicBezTo>
                  <a:pt x="69" y="15"/>
                  <a:pt x="69" y="15"/>
                  <a:pt x="69" y="15"/>
                </a:cubicBezTo>
                <a:cubicBezTo>
                  <a:pt x="68" y="15"/>
                  <a:pt x="68" y="15"/>
                  <a:pt x="67" y="15"/>
                </a:cubicBezTo>
                <a:cubicBezTo>
                  <a:pt x="67" y="14"/>
                  <a:pt x="67" y="14"/>
                  <a:pt x="67" y="13"/>
                </a:cubicBezTo>
                <a:cubicBezTo>
                  <a:pt x="66" y="13"/>
                  <a:pt x="66" y="13"/>
                  <a:pt x="66" y="13"/>
                </a:cubicBezTo>
                <a:cubicBezTo>
                  <a:pt x="65" y="13"/>
                  <a:pt x="65" y="12"/>
                  <a:pt x="65" y="12"/>
                </a:cubicBezTo>
                <a:cubicBezTo>
                  <a:pt x="65" y="12"/>
                  <a:pt x="66" y="11"/>
                  <a:pt x="66" y="11"/>
                </a:cubicBezTo>
                <a:cubicBezTo>
                  <a:pt x="66" y="11"/>
                  <a:pt x="66" y="11"/>
                  <a:pt x="66" y="11"/>
                </a:cubicBezTo>
                <a:cubicBezTo>
                  <a:pt x="66" y="11"/>
                  <a:pt x="67" y="10"/>
                  <a:pt x="67" y="10"/>
                </a:cubicBezTo>
                <a:cubicBezTo>
                  <a:pt x="67" y="10"/>
                  <a:pt x="67" y="10"/>
                  <a:pt x="67" y="10"/>
                </a:cubicBezTo>
                <a:cubicBezTo>
                  <a:pt x="67" y="9"/>
                  <a:pt x="67" y="9"/>
                  <a:pt x="67" y="9"/>
                </a:cubicBezTo>
                <a:cubicBezTo>
                  <a:pt x="67" y="8"/>
                  <a:pt x="67" y="8"/>
                  <a:pt x="67" y="8"/>
                </a:cubicBezTo>
                <a:cubicBezTo>
                  <a:pt x="67" y="7"/>
                  <a:pt x="67" y="7"/>
                  <a:pt x="68" y="7"/>
                </a:cubicBezTo>
                <a:cubicBezTo>
                  <a:pt x="68" y="7"/>
                  <a:pt x="69" y="8"/>
                  <a:pt x="69" y="7"/>
                </a:cubicBezTo>
                <a:cubicBezTo>
                  <a:pt x="69" y="7"/>
                  <a:pt x="69" y="6"/>
                  <a:pt x="69" y="6"/>
                </a:cubicBezTo>
                <a:cubicBezTo>
                  <a:pt x="69" y="6"/>
                  <a:pt x="70" y="5"/>
                  <a:pt x="70" y="5"/>
                </a:cubicBezTo>
                <a:cubicBezTo>
                  <a:pt x="70" y="5"/>
                  <a:pt x="70" y="4"/>
                  <a:pt x="69" y="4"/>
                </a:cubicBezTo>
                <a:cubicBezTo>
                  <a:pt x="69" y="4"/>
                  <a:pt x="69" y="4"/>
                  <a:pt x="68" y="4"/>
                </a:cubicBezTo>
                <a:cubicBezTo>
                  <a:pt x="68" y="4"/>
                  <a:pt x="68" y="4"/>
                  <a:pt x="67" y="4"/>
                </a:cubicBezTo>
                <a:cubicBezTo>
                  <a:pt x="67" y="4"/>
                  <a:pt x="67" y="3"/>
                  <a:pt x="67" y="3"/>
                </a:cubicBezTo>
                <a:cubicBezTo>
                  <a:pt x="67" y="3"/>
                  <a:pt x="67" y="3"/>
                  <a:pt x="66" y="3"/>
                </a:cubicBezTo>
                <a:cubicBezTo>
                  <a:pt x="66" y="4"/>
                  <a:pt x="66" y="4"/>
                  <a:pt x="65" y="4"/>
                </a:cubicBezTo>
                <a:cubicBezTo>
                  <a:pt x="65" y="4"/>
                  <a:pt x="65" y="4"/>
                  <a:pt x="64" y="4"/>
                </a:cubicBezTo>
                <a:cubicBezTo>
                  <a:pt x="64" y="4"/>
                  <a:pt x="63" y="4"/>
                  <a:pt x="63" y="4"/>
                </a:cubicBezTo>
                <a:cubicBezTo>
                  <a:pt x="62" y="3"/>
                  <a:pt x="62" y="3"/>
                  <a:pt x="62" y="3"/>
                </a:cubicBezTo>
                <a:cubicBezTo>
                  <a:pt x="61" y="3"/>
                  <a:pt x="61" y="3"/>
                  <a:pt x="60" y="3"/>
                </a:cubicBezTo>
                <a:cubicBezTo>
                  <a:pt x="60" y="3"/>
                  <a:pt x="60" y="2"/>
                  <a:pt x="60" y="2"/>
                </a:cubicBezTo>
                <a:cubicBezTo>
                  <a:pt x="59" y="2"/>
                  <a:pt x="59" y="2"/>
                  <a:pt x="59" y="2"/>
                </a:cubicBezTo>
                <a:cubicBezTo>
                  <a:pt x="58" y="2"/>
                  <a:pt x="58" y="1"/>
                  <a:pt x="57" y="2"/>
                </a:cubicBezTo>
                <a:cubicBezTo>
                  <a:pt x="57" y="2"/>
                  <a:pt x="57" y="2"/>
                  <a:pt x="57" y="2"/>
                </a:cubicBezTo>
                <a:cubicBezTo>
                  <a:pt x="57" y="3"/>
                  <a:pt x="57" y="3"/>
                  <a:pt x="58" y="3"/>
                </a:cubicBezTo>
                <a:cubicBezTo>
                  <a:pt x="58" y="3"/>
                  <a:pt x="58" y="3"/>
                  <a:pt x="58" y="3"/>
                </a:cubicBezTo>
                <a:cubicBezTo>
                  <a:pt x="59" y="3"/>
                  <a:pt x="58" y="4"/>
                  <a:pt x="58" y="4"/>
                </a:cubicBezTo>
                <a:cubicBezTo>
                  <a:pt x="58" y="5"/>
                  <a:pt x="58" y="4"/>
                  <a:pt x="57" y="5"/>
                </a:cubicBezTo>
                <a:cubicBezTo>
                  <a:pt x="57" y="5"/>
                  <a:pt x="57" y="5"/>
                  <a:pt x="57" y="5"/>
                </a:cubicBezTo>
                <a:cubicBezTo>
                  <a:pt x="56" y="5"/>
                  <a:pt x="56" y="4"/>
                  <a:pt x="56" y="4"/>
                </a:cubicBezTo>
                <a:cubicBezTo>
                  <a:pt x="55" y="4"/>
                  <a:pt x="55" y="5"/>
                  <a:pt x="55" y="5"/>
                </a:cubicBezTo>
                <a:cubicBezTo>
                  <a:pt x="54" y="5"/>
                  <a:pt x="54" y="5"/>
                  <a:pt x="54" y="6"/>
                </a:cubicBezTo>
                <a:cubicBezTo>
                  <a:pt x="53" y="6"/>
                  <a:pt x="53" y="6"/>
                  <a:pt x="53" y="6"/>
                </a:cubicBezTo>
                <a:cubicBezTo>
                  <a:pt x="53" y="6"/>
                  <a:pt x="52" y="6"/>
                  <a:pt x="52" y="7"/>
                </a:cubicBezTo>
                <a:cubicBezTo>
                  <a:pt x="52" y="7"/>
                  <a:pt x="53" y="8"/>
                  <a:pt x="52" y="8"/>
                </a:cubicBezTo>
                <a:cubicBezTo>
                  <a:pt x="52" y="9"/>
                  <a:pt x="52" y="8"/>
                  <a:pt x="51" y="9"/>
                </a:cubicBezTo>
                <a:cubicBezTo>
                  <a:pt x="51" y="9"/>
                  <a:pt x="51" y="9"/>
                  <a:pt x="51" y="10"/>
                </a:cubicBezTo>
                <a:cubicBezTo>
                  <a:pt x="50" y="10"/>
                  <a:pt x="50" y="10"/>
                  <a:pt x="50" y="10"/>
                </a:cubicBezTo>
                <a:cubicBezTo>
                  <a:pt x="50" y="10"/>
                  <a:pt x="50" y="11"/>
                  <a:pt x="50" y="11"/>
                </a:cubicBezTo>
                <a:cubicBezTo>
                  <a:pt x="50" y="11"/>
                  <a:pt x="50" y="11"/>
                  <a:pt x="50" y="11"/>
                </a:cubicBezTo>
                <a:cubicBezTo>
                  <a:pt x="50" y="12"/>
                  <a:pt x="51" y="12"/>
                  <a:pt x="51" y="12"/>
                </a:cubicBezTo>
                <a:cubicBezTo>
                  <a:pt x="50" y="13"/>
                  <a:pt x="50" y="13"/>
                  <a:pt x="50" y="13"/>
                </a:cubicBezTo>
                <a:cubicBezTo>
                  <a:pt x="49" y="13"/>
                  <a:pt x="49" y="12"/>
                  <a:pt x="48" y="12"/>
                </a:cubicBezTo>
                <a:cubicBezTo>
                  <a:pt x="47" y="12"/>
                  <a:pt x="47" y="13"/>
                  <a:pt x="47" y="13"/>
                </a:cubicBezTo>
                <a:cubicBezTo>
                  <a:pt x="47" y="13"/>
                  <a:pt x="47" y="12"/>
                  <a:pt x="47" y="12"/>
                </a:cubicBezTo>
                <a:cubicBezTo>
                  <a:pt x="46" y="12"/>
                  <a:pt x="46" y="12"/>
                  <a:pt x="46" y="11"/>
                </a:cubicBezTo>
                <a:cubicBezTo>
                  <a:pt x="46" y="11"/>
                  <a:pt x="46" y="11"/>
                  <a:pt x="46" y="11"/>
                </a:cubicBezTo>
                <a:cubicBezTo>
                  <a:pt x="46" y="10"/>
                  <a:pt x="46" y="10"/>
                  <a:pt x="45" y="10"/>
                </a:cubicBezTo>
                <a:cubicBezTo>
                  <a:pt x="45" y="10"/>
                  <a:pt x="45" y="10"/>
                  <a:pt x="44" y="9"/>
                </a:cubicBezTo>
                <a:cubicBezTo>
                  <a:pt x="44" y="9"/>
                  <a:pt x="44" y="9"/>
                  <a:pt x="43" y="9"/>
                </a:cubicBezTo>
                <a:cubicBezTo>
                  <a:pt x="43" y="9"/>
                  <a:pt x="43" y="9"/>
                  <a:pt x="42" y="10"/>
                </a:cubicBezTo>
                <a:cubicBezTo>
                  <a:pt x="42" y="10"/>
                  <a:pt x="42" y="10"/>
                  <a:pt x="42" y="11"/>
                </a:cubicBezTo>
                <a:cubicBezTo>
                  <a:pt x="42" y="11"/>
                  <a:pt x="42" y="11"/>
                  <a:pt x="42" y="11"/>
                </a:cubicBezTo>
                <a:cubicBezTo>
                  <a:pt x="41" y="11"/>
                  <a:pt x="41" y="11"/>
                  <a:pt x="40" y="11"/>
                </a:cubicBezTo>
                <a:cubicBezTo>
                  <a:pt x="40" y="11"/>
                  <a:pt x="40" y="12"/>
                  <a:pt x="39" y="12"/>
                </a:cubicBezTo>
                <a:cubicBezTo>
                  <a:pt x="39" y="13"/>
                  <a:pt x="39" y="13"/>
                  <a:pt x="39" y="13"/>
                </a:cubicBezTo>
                <a:cubicBezTo>
                  <a:pt x="38" y="14"/>
                  <a:pt x="38" y="13"/>
                  <a:pt x="37" y="14"/>
                </a:cubicBezTo>
                <a:cubicBezTo>
                  <a:pt x="37" y="14"/>
                  <a:pt x="37" y="14"/>
                  <a:pt x="37" y="15"/>
                </a:cubicBezTo>
                <a:cubicBezTo>
                  <a:pt x="37" y="15"/>
                  <a:pt x="37" y="16"/>
                  <a:pt x="37" y="16"/>
                </a:cubicBezTo>
                <a:cubicBezTo>
                  <a:pt x="36" y="16"/>
                  <a:pt x="36" y="16"/>
                  <a:pt x="36" y="17"/>
                </a:cubicBezTo>
                <a:cubicBezTo>
                  <a:pt x="35" y="17"/>
                  <a:pt x="34" y="16"/>
                  <a:pt x="34" y="17"/>
                </a:cubicBezTo>
                <a:cubicBezTo>
                  <a:pt x="34" y="17"/>
                  <a:pt x="34" y="17"/>
                  <a:pt x="35" y="18"/>
                </a:cubicBezTo>
                <a:cubicBezTo>
                  <a:pt x="35" y="18"/>
                  <a:pt x="34" y="19"/>
                  <a:pt x="33" y="19"/>
                </a:cubicBezTo>
                <a:cubicBezTo>
                  <a:pt x="33" y="19"/>
                  <a:pt x="33" y="19"/>
                  <a:pt x="33" y="18"/>
                </a:cubicBezTo>
                <a:cubicBezTo>
                  <a:pt x="33" y="18"/>
                  <a:pt x="33" y="17"/>
                  <a:pt x="33" y="17"/>
                </a:cubicBezTo>
                <a:cubicBezTo>
                  <a:pt x="32" y="17"/>
                  <a:pt x="32" y="17"/>
                  <a:pt x="32" y="17"/>
                </a:cubicBezTo>
                <a:cubicBezTo>
                  <a:pt x="31" y="18"/>
                  <a:pt x="31" y="18"/>
                  <a:pt x="31" y="19"/>
                </a:cubicBezTo>
                <a:cubicBezTo>
                  <a:pt x="31" y="19"/>
                  <a:pt x="31" y="19"/>
                  <a:pt x="30" y="20"/>
                </a:cubicBezTo>
                <a:cubicBezTo>
                  <a:pt x="30" y="20"/>
                  <a:pt x="30" y="20"/>
                  <a:pt x="30" y="20"/>
                </a:cubicBezTo>
                <a:cubicBezTo>
                  <a:pt x="30" y="20"/>
                  <a:pt x="30" y="21"/>
                  <a:pt x="30" y="21"/>
                </a:cubicBezTo>
                <a:cubicBezTo>
                  <a:pt x="30" y="21"/>
                  <a:pt x="30" y="22"/>
                  <a:pt x="30" y="22"/>
                </a:cubicBezTo>
                <a:cubicBezTo>
                  <a:pt x="30" y="22"/>
                  <a:pt x="29" y="22"/>
                  <a:pt x="29" y="23"/>
                </a:cubicBezTo>
                <a:cubicBezTo>
                  <a:pt x="29" y="23"/>
                  <a:pt x="28" y="23"/>
                  <a:pt x="28" y="24"/>
                </a:cubicBezTo>
                <a:cubicBezTo>
                  <a:pt x="28" y="24"/>
                  <a:pt x="27" y="24"/>
                  <a:pt x="27" y="25"/>
                </a:cubicBezTo>
                <a:cubicBezTo>
                  <a:pt x="27" y="25"/>
                  <a:pt x="27" y="25"/>
                  <a:pt x="27" y="26"/>
                </a:cubicBezTo>
                <a:cubicBezTo>
                  <a:pt x="27" y="26"/>
                  <a:pt x="26" y="26"/>
                  <a:pt x="26" y="27"/>
                </a:cubicBezTo>
                <a:cubicBezTo>
                  <a:pt x="26" y="27"/>
                  <a:pt x="26" y="27"/>
                  <a:pt x="25" y="27"/>
                </a:cubicBezTo>
                <a:cubicBezTo>
                  <a:pt x="25" y="27"/>
                  <a:pt x="25" y="27"/>
                  <a:pt x="24" y="27"/>
                </a:cubicBezTo>
                <a:cubicBezTo>
                  <a:pt x="23" y="28"/>
                  <a:pt x="23" y="27"/>
                  <a:pt x="22" y="27"/>
                </a:cubicBezTo>
                <a:cubicBezTo>
                  <a:pt x="22" y="27"/>
                  <a:pt x="21" y="27"/>
                  <a:pt x="21" y="27"/>
                </a:cubicBezTo>
                <a:cubicBezTo>
                  <a:pt x="21" y="28"/>
                  <a:pt x="21" y="28"/>
                  <a:pt x="20" y="28"/>
                </a:cubicBezTo>
                <a:cubicBezTo>
                  <a:pt x="20" y="29"/>
                  <a:pt x="20" y="28"/>
                  <a:pt x="19" y="28"/>
                </a:cubicBezTo>
                <a:cubicBezTo>
                  <a:pt x="19" y="28"/>
                  <a:pt x="18" y="28"/>
                  <a:pt x="18" y="29"/>
                </a:cubicBezTo>
                <a:cubicBezTo>
                  <a:pt x="18" y="29"/>
                  <a:pt x="18" y="29"/>
                  <a:pt x="17" y="29"/>
                </a:cubicBezTo>
                <a:cubicBezTo>
                  <a:pt x="17" y="30"/>
                  <a:pt x="17" y="29"/>
                  <a:pt x="16" y="30"/>
                </a:cubicBezTo>
                <a:cubicBezTo>
                  <a:pt x="16" y="30"/>
                  <a:pt x="16" y="29"/>
                  <a:pt x="15" y="29"/>
                </a:cubicBezTo>
                <a:cubicBezTo>
                  <a:pt x="15" y="30"/>
                  <a:pt x="14" y="30"/>
                  <a:pt x="14" y="30"/>
                </a:cubicBezTo>
                <a:cubicBezTo>
                  <a:pt x="14" y="30"/>
                  <a:pt x="13" y="30"/>
                  <a:pt x="13" y="30"/>
                </a:cubicBezTo>
                <a:cubicBezTo>
                  <a:pt x="13" y="30"/>
                  <a:pt x="12" y="31"/>
                  <a:pt x="12" y="31"/>
                </a:cubicBezTo>
                <a:cubicBezTo>
                  <a:pt x="12" y="31"/>
                  <a:pt x="12" y="31"/>
                  <a:pt x="11" y="31"/>
                </a:cubicBezTo>
                <a:cubicBezTo>
                  <a:pt x="11" y="32"/>
                  <a:pt x="11" y="32"/>
                  <a:pt x="11" y="32"/>
                </a:cubicBezTo>
                <a:cubicBezTo>
                  <a:pt x="10" y="32"/>
                  <a:pt x="10" y="32"/>
                  <a:pt x="10" y="32"/>
                </a:cubicBezTo>
                <a:cubicBezTo>
                  <a:pt x="9" y="33"/>
                  <a:pt x="9" y="33"/>
                  <a:pt x="9" y="33"/>
                </a:cubicBezTo>
                <a:cubicBezTo>
                  <a:pt x="9" y="33"/>
                  <a:pt x="9" y="33"/>
                  <a:pt x="8" y="34"/>
                </a:cubicBezTo>
                <a:cubicBezTo>
                  <a:pt x="8" y="34"/>
                  <a:pt x="8" y="34"/>
                  <a:pt x="8" y="34"/>
                </a:cubicBezTo>
                <a:cubicBezTo>
                  <a:pt x="8" y="34"/>
                  <a:pt x="8" y="34"/>
                  <a:pt x="7" y="34"/>
                </a:cubicBezTo>
                <a:cubicBezTo>
                  <a:pt x="7" y="34"/>
                  <a:pt x="7" y="34"/>
                  <a:pt x="7" y="34"/>
                </a:cubicBezTo>
                <a:cubicBezTo>
                  <a:pt x="7" y="35"/>
                  <a:pt x="7" y="35"/>
                  <a:pt x="7" y="36"/>
                </a:cubicBezTo>
                <a:cubicBezTo>
                  <a:pt x="7" y="36"/>
                  <a:pt x="7" y="36"/>
                  <a:pt x="7" y="36"/>
                </a:cubicBezTo>
                <a:cubicBezTo>
                  <a:pt x="7" y="37"/>
                  <a:pt x="7" y="37"/>
                  <a:pt x="6" y="37"/>
                </a:cubicBezTo>
                <a:cubicBezTo>
                  <a:pt x="6" y="38"/>
                  <a:pt x="6" y="38"/>
                  <a:pt x="6" y="38"/>
                </a:cubicBezTo>
                <a:cubicBezTo>
                  <a:pt x="6" y="39"/>
                  <a:pt x="5" y="39"/>
                  <a:pt x="5" y="39"/>
                </a:cubicBezTo>
                <a:cubicBezTo>
                  <a:pt x="5" y="40"/>
                  <a:pt x="5" y="40"/>
                  <a:pt x="5" y="41"/>
                </a:cubicBezTo>
                <a:cubicBezTo>
                  <a:pt x="5" y="41"/>
                  <a:pt x="5" y="41"/>
                  <a:pt x="5" y="41"/>
                </a:cubicBezTo>
                <a:cubicBezTo>
                  <a:pt x="5" y="41"/>
                  <a:pt x="5" y="41"/>
                  <a:pt x="6" y="42"/>
                </a:cubicBezTo>
                <a:cubicBezTo>
                  <a:pt x="6" y="42"/>
                  <a:pt x="6" y="42"/>
                  <a:pt x="6" y="43"/>
                </a:cubicBezTo>
                <a:cubicBezTo>
                  <a:pt x="6" y="44"/>
                  <a:pt x="6" y="44"/>
                  <a:pt x="6" y="45"/>
                </a:cubicBezTo>
                <a:cubicBezTo>
                  <a:pt x="6" y="45"/>
                  <a:pt x="6" y="45"/>
                  <a:pt x="5" y="45"/>
                </a:cubicBezTo>
                <a:cubicBezTo>
                  <a:pt x="5" y="45"/>
                  <a:pt x="5" y="45"/>
                  <a:pt x="5" y="44"/>
                </a:cubicBezTo>
                <a:cubicBezTo>
                  <a:pt x="5" y="44"/>
                  <a:pt x="5" y="43"/>
                  <a:pt x="4" y="43"/>
                </a:cubicBezTo>
                <a:cubicBezTo>
                  <a:pt x="4" y="43"/>
                  <a:pt x="4" y="44"/>
                  <a:pt x="4" y="44"/>
                </a:cubicBezTo>
                <a:cubicBezTo>
                  <a:pt x="4" y="44"/>
                  <a:pt x="4" y="44"/>
                  <a:pt x="4" y="45"/>
                </a:cubicBezTo>
                <a:cubicBezTo>
                  <a:pt x="4" y="45"/>
                  <a:pt x="4" y="45"/>
                  <a:pt x="4" y="46"/>
                </a:cubicBezTo>
                <a:cubicBezTo>
                  <a:pt x="4" y="46"/>
                  <a:pt x="3" y="45"/>
                  <a:pt x="3" y="45"/>
                </a:cubicBezTo>
                <a:cubicBezTo>
                  <a:pt x="3" y="45"/>
                  <a:pt x="3" y="46"/>
                  <a:pt x="3" y="46"/>
                </a:cubicBezTo>
                <a:cubicBezTo>
                  <a:pt x="3" y="47"/>
                  <a:pt x="3" y="47"/>
                  <a:pt x="4" y="47"/>
                </a:cubicBezTo>
                <a:cubicBezTo>
                  <a:pt x="4" y="48"/>
                  <a:pt x="4" y="48"/>
                  <a:pt x="4" y="48"/>
                </a:cubicBezTo>
                <a:cubicBezTo>
                  <a:pt x="4" y="49"/>
                  <a:pt x="4" y="49"/>
                  <a:pt x="4" y="49"/>
                </a:cubicBezTo>
                <a:cubicBezTo>
                  <a:pt x="4" y="50"/>
                  <a:pt x="4" y="50"/>
                  <a:pt x="4" y="51"/>
                </a:cubicBezTo>
                <a:cubicBezTo>
                  <a:pt x="4" y="51"/>
                  <a:pt x="5" y="52"/>
                  <a:pt x="5" y="52"/>
                </a:cubicBezTo>
                <a:cubicBezTo>
                  <a:pt x="5" y="53"/>
                  <a:pt x="5" y="53"/>
                  <a:pt x="5" y="54"/>
                </a:cubicBezTo>
                <a:cubicBezTo>
                  <a:pt x="5" y="54"/>
                  <a:pt x="4" y="55"/>
                  <a:pt x="4" y="55"/>
                </a:cubicBezTo>
                <a:cubicBezTo>
                  <a:pt x="4" y="56"/>
                  <a:pt x="4" y="57"/>
                  <a:pt x="4" y="57"/>
                </a:cubicBezTo>
                <a:cubicBezTo>
                  <a:pt x="4" y="58"/>
                  <a:pt x="4" y="59"/>
                  <a:pt x="4" y="60"/>
                </a:cubicBezTo>
                <a:cubicBezTo>
                  <a:pt x="4" y="60"/>
                  <a:pt x="4" y="61"/>
                  <a:pt x="4" y="61"/>
                </a:cubicBezTo>
                <a:cubicBezTo>
                  <a:pt x="4" y="62"/>
                  <a:pt x="4" y="62"/>
                  <a:pt x="4" y="62"/>
                </a:cubicBezTo>
                <a:cubicBezTo>
                  <a:pt x="4" y="62"/>
                  <a:pt x="4" y="63"/>
                  <a:pt x="4" y="63"/>
                </a:cubicBezTo>
                <a:cubicBezTo>
                  <a:pt x="4" y="64"/>
                  <a:pt x="3" y="64"/>
                  <a:pt x="3" y="64"/>
                </a:cubicBezTo>
                <a:cubicBezTo>
                  <a:pt x="3" y="65"/>
                  <a:pt x="3" y="66"/>
                  <a:pt x="2" y="66"/>
                </a:cubicBezTo>
                <a:cubicBezTo>
                  <a:pt x="2" y="66"/>
                  <a:pt x="2" y="66"/>
                  <a:pt x="1" y="67"/>
                </a:cubicBezTo>
                <a:cubicBezTo>
                  <a:pt x="1" y="67"/>
                  <a:pt x="1" y="67"/>
                  <a:pt x="0" y="67"/>
                </a:cubicBezTo>
                <a:cubicBezTo>
                  <a:pt x="0" y="67"/>
                  <a:pt x="0" y="68"/>
                  <a:pt x="0" y="68"/>
                </a:cubicBezTo>
                <a:cubicBezTo>
                  <a:pt x="1" y="68"/>
                  <a:pt x="1" y="68"/>
                  <a:pt x="1" y="69"/>
                </a:cubicBezTo>
              </a:path>
            </a:pathLst>
          </a:custGeom>
          <a:solidFill>
            <a:schemeClr val="accent2"/>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4" name="Freeform 82"/>
          <p:cNvSpPr>
            <a:spLocks/>
          </p:cNvSpPr>
          <p:nvPr/>
        </p:nvSpPr>
        <p:spPr bwMode="auto">
          <a:xfrm>
            <a:off x="6879770" y="2547246"/>
            <a:ext cx="31500" cy="23854"/>
          </a:xfrm>
          <a:custGeom>
            <a:avLst/>
            <a:gdLst>
              <a:gd name="T0" fmla="*/ 1 w 4"/>
              <a:gd name="T1" fmla="*/ 2 h 3"/>
              <a:gd name="T2" fmla="*/ 1 w 4"/>
              <a:gd name="T3" fmla="*/ 2 h 3"/>
              <a:gd name="T4" fmla="*/ 1 w 4"/>
              <a:gd name="T5" fmla="*/ 3 h 3"/>
              <a:gd name="T6" fmla="*/ 2 w 4"/>
              <a:gd name="T7" fmla="*/ 3 h 3"/>
              <a:gd name="T8" fmla="*/ 3 w 4"/>
              <a:gd name="T9" fmla="*/ 2 h 3"/>
              <a:gd name="T10" fmla="*/ 4 w 4"/>
              <a:gd name="T11" fmla="*/ 1 h 3"/>
              <a:gd name="T12" fmla="*/ 3 w 4"/>
              <a:gd name="T13" fmla="*/ 1 h 3"/>
              <a:gd name="T14" fmla="*/ 2 w 4"/>
              <a:gd name="T15" fmla="*/ 1 h 3"/>
              <a:gd name="T16" fmla="*/ 1 w 4"/>
              <a:gd name="T17" fmla="*/ 1 h 3"/>
              <a:gd name="T18" fmla="*/ 0 w 4"/>
              <a:gd name="T19" fmla="*/ 1 h 3"/>
              <a:gd name="T20" fmla="*/ 0 w 4"/>
              <a:gd name="T21" fmla="*/ 2 h 3"/>
              <a:gd name="T22" fmla="*/ 1 w 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2"/>
                </a:moveTo>
                <a:cubicBezTo>
                  <a:pt x="1" y="2"/>
                  <a:pt x="1" y="2"/>
                  <a:pt x="1" y="2"/>
                </a:cubicBezTo>
                <a:cubicBezTo>
                  <a:pt x="1" y="3"/>
                  <a:pt x="1" y="3"/>
                  <a:pt x="1" y="3"/>
                </a:cubicBezTo>
                <a:cubicBezTo>
                  <a:pt x="1" y="3"/>
                  <a:pt x="2" y="3"/>
                  <a:pt x="2" y="3"/>
                </a:cubicBezTo>
                <a:cubicBezTo>
                  <a:pt x="3" y="2"/>
                  <a:pt x="3" y="2"/>
                  <a:pt x="3" y="2"/>
                </a:cubicBezTo>
                <a:cubicBezTo>
                  <a:pt x="3" y="2"/>
                  <a:pt x="4" y="2"/>
                  <a:pt x="4" y="1"/>
                </a:cubicBezTo>
                <a:cubicBezTo>
                  <a:pt x="4" y="1"/>
                  <a:pt x="4" y="1"/>
                  <a:pt x="3" y="1"/>
                </a:cubicBezTo>
                <a:cubicBezTo>
                  <a:pt x="3" y="0"/>
                  <a:pt x="3" y="1"/>
                  <a:pt x="2" y="1"/>
                </a:cubicBezTo>
                <a:cubicBezTo>
                  <a:pt x="2" y="1"/>
                  <a:pt x="2" y="1"/>
                  <a:pt x="1" y="1"/>
                </a:cubicBezTo>
                <a:cubicBezTo>
                  <a:pt x="1" y="1"/>
                  <a:pt x="0" y="0"/>
                  <a:pt x="0" y="1"/>
                </a:cubicBezTo>
                <a:cubicBezTo>
                  <a:pt x="0" y="1"/>
                  <a:pt x="0" y="1"/>
                  <a:pt x="0" y="2"/>
                </a:cubicBezTo>
                <a:cubicBezTo>
                  <a:pt x="0" y="2"/>
                  <a:pt x="0"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5" name="Freeform 83"/>
          <p:cNvSpPr>
            <a:spLocks/>
          </p:cNvSpPr>
          <p:nvPr/>
        </p:nvSpPr>
        <p:spPr bwMode="auto">
          <a:xfrm>
            <a:off x="6848271" y="3097018"/>
            <a:ext cx="31500" cy="7952"/>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2 w 4"/>
              <a:gd name="T13" fmla="*/ 0 h 1"/>
              <a:gd name="T14" fmla="*/ 0 w 4"/>
              <a:gd name="T15" fmla="*/ 1 h 1"/>
              <a:gd name="T16" fmla="*/ 0 w 4"/>
              <a:gd name="T17" fmla="*/ 1 h 1"/>
              <a:gd name="T18" fmla="*/ 1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1" y="1"/>
                </a:moveTo>
                <a:cubicBezTo>
                  <a:pt x="1" y="1"/>
                  <a:pt x="2" y="1"/>
                  <a:pt x="2" y="1"/>
                </a:cubicBezTo>
                <a:cubicBezTo>
                  <a:pt x="2" y="1"/>
                  <a:pt x="2" y="1"/>
                  <a:pt x="3" y="1"/>
                </a:cubicBezTo>
                <a:cubicBezTo>
                  <a:pt x="3" y="1"/>
                  <a:pt x="3" y="1"/>
                  <a:pt x="4" y="1"/>
                </a:cubicBezTo>
                <a:cubicBezTo>
                  <a:pt x="4" y="1"/>
                  <a:pt x="4" y="1"/>
                  <a:pt x="4" y="0"/>
                </a:cubicBezTo>
                <a:cubicBezTo>
                  <a:pt x="4" y="0"/>
                  <a:pt x="3" y="0"/>
                  <a:pt x="3" y="0"/>
                </a:cubicBezTo>
                <a:cubicBezTo>
                  <a:pt x="2" y="0"/>
                  <a:pt x="2" y="0"/>
                  <a:pt x="2" y="0"/>
                </a:cubicBezTo>
                <a:cubicBezTo>
                  <a:pt x="1" y="0"/>
                  <a:pt x="1" y="0"/>
                  <a:pt x="0" y="1"/>
                </a:cubicBezTo>
                <a:cubicBezTo>
                  <a:pt x="0" y="1"/>
                  <a:pt x="0" y="1"/>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6" name="Freeform 84"/>
          <p:cNvSpPr>
            <a:spLocks/>
          </p:cNvSpPr>
          <p:nvPr/>
        </p:nvSpPr>
        <p:spPr bwMode="auto">
          <a:xfrm>
            <a:off x="6935771" y="3190161"/>
            <a:ext cx="15167" cy="6815"/>
          </a:xfrm>
          <a:custGeom>
            <a:avLst/>
            <a:gdLst>
              <a:gd name="T0" fmla="*/ 1 w 2"/>
              <a:gd name="T1" fmla="*/ 1 h 1"/>
              <a:gd name="T2" fmla="*/ 1 w 2"/>
              <a:gd name="T3" fmla="*/ 1 h 1"/>
              <a:gd name="T4" fmla="*/ 2 w 2"/>
              <a:gd name="T5" fmla="*/ 0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2" y="0"/>
                  <a:pt x="2" y="0"/>
                </a:cubicBezTo>
                <a:cubicBezTo>
                  <a:pt x="2" y="0"/>
                  <a:pt x="1" y="0"/>
                  <a:pt x="1" y="0"/>
                </a:cubicBezTo>
                <a:cubicBezTo>
                  <a:pt x="1" y="0"/>
                  <a:pt x="1" y="0"/>
                  <a:pt x="0" y="0"/>
                </a:cubicBezTo>
                <a:cubicBezTo>
                  <a:pt x="0" y="0"/>
                  <a:pt x="0" y="0"/>
                  <a:pt x="0" y="1"/>
                </a:cubicBezTo>
                <a:cubicBezTo>
                  <a:pt x="0" y="1"/>
                  <a:pt x="0"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7" name="Freeform 85"/>
          <p:cNvSpPr>
            <a:spLocks/>
          </p:cNvSpPr>
          <p:nvPr/>
        </p:nvSpPr>
        <p:spPr bwMode="auto">
          <a:xfrm>
            <a:off x="7006938" y="3190161"/>
            <a:ext cx="16333" cy="14767"/>
          </a:xfrm>
          <a:custGeom>
            <a:avLst/>
            <a:gdLst>
              <a:gd name="T0" fmla="*/ 1 w 2"/>
              <a:gd name="T1" fmla="*/ 2 h 2"/>
              <a:gd name="T2" fmla="*/ 2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0"/>
                  <a:pt x="2" y="0"/>
                </a:cubicBezTo>
                <a:cubicBezTo>
                  <a:pt x="2" y="0"/>
                  <a:pt x="2" y="0"/>
                  <a:pt x="1" y="0"/>
                </a:cubicBezTo>
                <a:cubicBezTo>
                  <a:pt x="1" y="0"/>
                  <a:pt x="1" y="0"/>
                  <a:pt x="1" y="0"/>
                </a:cubicBezTo>
                <a:cubicBezTo>
                  <a:pt x="0" y="1"/>
                  <a:pt x="0" y="1"/>
                  <a:pt x="0" y="1"/>
                </a:cubicBezTo>
                <a:cubicBezTo>
                  <a:pt x="0" y="1"/>
                  <a:pt x="0" y="1"/>
                  <a:pt x="0" y="2"/>
                </a:cubicBezTo>
                <a:cubicBezTo>
                  <a:pt x="1"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8" name="Freeform 86"/>
          <p:cNvSpPr>
            <a:spLocks/>
          </p:cNvSpPr>
          <p:nvPr/>
        </p:nvSpPr>
        <p:spPr bwMode="auto">
          <a:xfrm>
            <a:off x="6919437" y="3212879"/>
            <a:ext cx="95667" cy="61338"/>
          </a:xfrm>
          <a:custGeom>
            <a:avLst/>
            <a:gdLst>
              <a:gd name="T0" fmla="*/ 1 w 12"/>
              <a:gd name="T1" fmla="*/ 8 h 8"/>
              <a:gd name="T2" fmla="*/ 2 w 12"/>
              <a:gd name="T3" fmla="*/ 8 h 8"/>
              <a:gd name="T4" fmla="*/ 3 w 12"/>
              <a:gd name="T5" fmla="*/ 7 h 8"/>
              <a:gd name="T6" fmla="*/ 4 w 12"/>
              <a:gd name="T7" fmla="*/ 7 h 8"/>
              <a:gd name="T8" fmla="*/ 6 w 12"/>
              <a:gd name="T9" fmla="*/ 6 h 8"/>
              <a:gd name="T10" fmla="*/ 7 w 12"/>
              <a:gd name="T11" fmla="*/ 6 h 8"/>
              <a:gd name="T12" fmla="*/ 8 w 12"/>
              <a:gd name="T13" fmla="*/ 4 h 8"/>
              <a:gd name="T14" fmla="*/ 9 w 12"/>
              <a:gd name="T15" fmla="*/ 4 h 8"/>
              <a:gd name="T16" fmla="*/ 10 w 12"/>
              <a:gd name="T17" fmla="*/ 2 h 8"/>
              <a:gd name="T18" fmla="*/ 10 w 12"/>
              <a:gd name="T19" fmla="*/ 1 h 8"/>
              <a:gd name="T20" fmla="*/ 11 w 12"/>
              <a:gd name="T21" fmla="*/ 0 h 8"/>
              <a:gd name="T22" fmla="*/ 10 w 12"/>
              <a:gd name="T23" fmla="*/ 0 h 8"/>
              <a:gd name="T24" fmla="*/ 9 w 12"/>
              <a:gd name="T25" fmla="*/ 0 h 8"/>
              <a:gd name="T26" fmla="*/ 8 w 12"/>
              <a:gd name="T27" fmla="*/ 0 h 8"/>
              <a:gd name="T28" fmla="*/ 7 w 12"/>
              <a:gd name="T29" fmla="*/ 1 h 8"/>
              <a:gd name="T30" fmla="*/ 6 w 12"/>
              <a:gd name="T31" fmla="*/ 1 h 8"/>
              <a:gd name="T32" fmla="*/ 6 w 12"/>
              <a:gd name="T33" fmla="*/ 0 h 8"/>
              <a:gd name="T34" fmla="*/ 5 w 12"/>
              <a:gd name="T35" fmla="*/ 0 h 8"/>
              <a:gd name="T36" fmla="*/ 3 w 12"/>
              <a:gd name="T37" fmla="*/ 0 h 8"/>
              <a:gd name="T38" fmla="*/ 3 w 12"/>
              <a:gd name="T39" fmla="*/ 0 h 8"/>
              <a:gd name="T40" fmla="*/ 2 w 12"/>
              <a:gd name="T41" fmla="*/ 1 h 8"/>
              <a:gd name="T42" fmla="*/ 2 w 12"/>
              <a:gd name="T43" fmla="*/ 3 h 8"/>
              <a:gd name="T44" fmla="*/ 2 w 12"/>
              <a:gd name="T45" fmla="*/ 4 h 8"/>
              <a:gd name="T46" fmla="*/ 1 w 12"/>
              <a:gd name="T47" fmla="*/ 5 h 8"/>
              <a:gd name="T48" fmla="*/ 1 w 12"/>
              <a:gd name="T49" fmla="*/ 6 h 8"/>
              <a:gd name="T50" fmla="*/ 1 w 12"/>
              <a:gd name="T51" fmla="*/ 7 h 8"/>
              <a:gd name="T52" fmla="*/ 1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1" y="8"/>
                </a:moveTo>
                <a:cubicBezTo>
                  <a:pt x="1" y="8"/>
                  <a:pt x="1" y="8"/>
                  <a:pt x="2" y="8"/>
                </a:cubicBezTo>
                <a:cubicBezTo>
                  <a:pt x="2" y="8"/>
                  <a:pt x="3" y="8"/>
                  <a:pt x="3" y="7"/>
                </a:cubicBezTo>
                <a:cubicBezTo>
                  <a:pt x="4" y="7"/>
                  <a:pt x="4" y="7"/>
                  <a:pt x="4" y="7"/>
                </a:cubicBezTo>
                <a:cubicBezTo>
                  <a:pt x="5" y="7"/>
                  <a:pt x="5" y="6"/>
                  <a:pt x="6" y="6"/>
                </a:cubicBezTo>
                <a:cubicBezTo>
                  <a:pt x="6" y="6"/>
                  <a:pt x="7" y="6"/>
                  <a:pt x="7" y="6"/>
                </a:cubicBezTo>
                <a:cubicBezTo>
                  <a:pt x="8" y="5"/>
                  <a:pt x="8" y="5"/>
                  <a:pt x="8" y="4"/>
                </a:cubicBezTo>
                <a:cubicBezTo>
                  <a:pt x="9" y="4"/>
                  <a:pt x="9" y="4"/>
                  <a:pt x="9" y="4"/>
                </a:cubicBezTo>
                <a:cubicBezTo>
                  <a:pt x="10" y="3"/>
                  <a:pt x="10" y="3"/>
                  <a:pt x="10" y="2"/>
                </a:cubicBezTo>
                <a:cubicBezTo>
                  <a:pt x="10" y="2"/>
                  <a:pt x="10" y="1"/>
                  <a:pt x="10" y="1"/>
                </a:cubicBezTo>
                <a:cubicBezTo>
                  <a:pt x="11" y="1"/>
                  <a:pt x="12" y="1"/>
                  <a:pt x="11" y="0"/>
                </a:cubicBezTo>
                <a:cubicBezTo>
                  <a:pt x="11" y="0"/>
                  <a:pt x="11" y="0"/>
                  <a:pt x="10" y="0"/>
                </a:cubicBezTo>
                <a:cubicBezTo>
                  <a:pt x="10" y="0"/>
                  <a:pt x="10" y="0"/>
                  <a:pt x="9" y="0"/>
                </a:cubicBezTo>
                <a:cubicBezTo>
                  <a:pt x="9" y="0"/>
                  <a:pt x="8" y="0"/>
                  <a:pt x="8" y="0"/>
                </a:cubicBezTo>
                <a:cubicBezTo>
                  <a:pt x="8" y="0"/>
                  <a:pt x="8" y="1"/>
                  <a:pt x="7" y="1"/>
                </a:cubicBezTo>
                <a:cubicBezTo>
                  <a:pt x="7" y="1"/>
                  <a:pt x="7" y="1"/>
                  <a:pt x="6" y="1"/>
                </a:cubicBezTo>
                <a:cubicBezTo>
                  <a:pt x="6" y="1"/>
                  <a:pt x="6" y="0"/>
                  <a:pt x="6" y="0"/>
                </a:cubicBezTo>
                <a:cubicBezTo>
                  <a:pt x="5" y="0"/>
                  <a:pt x="5" y="0"/>
                  <a:pt x="5" y="0"/>
                </a:cubicBezTo>
                <a:cubicBezTo>
                  <a:pt x="4" y="0"/>
                  <a:pt x="4" y="0"/>
                  <a:pt x="3" y="0"/>
                </a:cubicBezTo>
                <a:cubicBezTo>
                  <a:pt x="3" y="0"/>
                  <a:pt x="3" y="0"/>
                  <a:pt x="3" y="0"/>
                </a:cubicBezTo>
                <a:cubicBezTo>
                  <a:pt x="3" y="1"/>
                  <a:pt x="3" y="1"/>
                  <a:pt x="2" y="1"/>
                </a:cubicBezTo>
                <a:cubicBezTo>
                  <a:pt x="2" y="2"/>
                  <a:pt x="2" y="2"/>
                  <a:pt x="2" y="3"/>
                </a:cubicBezTo>
                <a:cubicBezTo>
                  <a:pt x="2" y="3"/>
                  <a:pt x="2" y="3"/>
                  <a:pt x="2" y="4"/>
                </a:cubicBezTo>
                <a:cubicBezTo>
                  <a:pt x="2" y="4"/>
                  <a:pt x="1" y="4"/>
                  <a:pt x="1" y="5"/>
                </a:cubicBezTo>
                <a:cubicBezTo>
                  <a:pt x="1" y="5"/>
                  <a:pt x="1" y="5"/>
                  <a:pt x="1" y="6"/>
                </a:cubicBezTo>
                <a:cubicBezTo>
                  <a:pt x="1" y="6"/>
                  <a:pt x="1" y="6"/>
                  <a:pt x="1" y="7"/>
                </a:cubicBezTo>
                <a:cubicBezTo>
                  <a:pt x="1" y="7"/>
                  <a:pt x="0" y="8"/>
                  <a:pt x="1"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9" name="Freeform 87"/>
          <p:cNvSpPr>
            <a:spLocks/>
          </p:cNvSpPr>
          <p:nvPr/>
        </p:nvSpPr>
        <p:spPr bwMode="auto">
          <a:xfrm>
            <a:off x="5356098" y="1696463"/>
            <a:ext cx="16333" cy="15902"/>
          </a:xfrm>
          <a:custGeom>
            <a:avLst/>
            <a:gdLst>
              <a:gd name="T0" fmla="*/ 1 w 2"/>
              <a:gd name="T1" fmla="*/ 0 h 2"/>
              <a:gd name="T2" fmla="*/ 1 w 2"/>
              <a:gd name="T3" fmla="*/ 0 h 2"/>
              <a:gd name="T4" fmla="*/ 0 w 2"/>
              <a:gd name="T5" fmla="*/ 1 h 2"/>
              <a:gd name="T6" fmla="*/ 0 w 2"/>
              <a:gd name="T7" fmla="*/ 1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1" y="0"/>
                </a:cubicBezTo>
                <a:cubicBezTo>
                  <a:pt x="0" y="0"/>
                  <a:pt x="0" y="0"/>
                  <a:pt x="0" y="1"/>
                </a:cubicBezTo>
                <a:cubicBezTo>
                  <a:pt x="0" y="1"/>
                  <a:pt x="0" y="1"/>
                  <a:pt x="0" y="1"/>
                </a:cubicBezTo>
                <a:cubicBezTo>
                  <a:pt x="1" y="2"/>
                  <a:pt x="1" y="1"/>
                  <a:pt x="1" y="1"/>
                </a:cubicBezTo>
                <a:cubicBezTo>
                  <a:pt x="1" y="1"/>
                  <a:pt x="2" y="1"/>
                  <a:pt x="2" y="1"/>
                </a:cubicBezTo>
                <a:cubicBezTo>
                  <a:pt x="2" y="1"/>
                  <a:pt x="2" y="1"/>
                  <a:pt x="2" y="0"/>
                </a:cubicBezTo>
                <a:cubicBezTo>
                  <a:pt x="2" y="0"/>
                  <a:pt x="2"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0" name="Freeform 88"/>
          <p:cNvSpPr>
            <a:spLocks/>
          </p:cNvSpPr>
          <p:nvPr/>
        </p:nvSpPr>
        <p:spPr bwMode="auto">
          <a:xfrm>
            <a:off x="6586936" y="1348880"/>
            <a:ext cx="86334" cy="115861"/>
          </a:xfrm>
          <a:custGeom>
            <a:avLst/>
            <a:gdLst>
              <a:gd name="T0" fmla="*/ 2 w 11"/>
              <a:gd name="T1" fmla="*/ 9 h 15"/>
              <a:gd name="T2" fmla="*/ 3 w 11"/>
              <a:gd name="T3" fmla="*/ 9 h 15"/>
              <a:gd name="T4" fmla="*/ 4 w 11"/>
              <a:gd name="T5" fmla="*/ 10 h 15"/>
              <a:gd name="T6" fmla="*/ 4 w 11"/>
              <a:gd name="T7" fmla="*/ 11 h 15"/>
              <a:gd name="T8" fmla="*/ 4 w 11"/>
              <a:gd name="T9" fmla="*/ 13 h 15"/>
              <a:gd name="T10" fmla="*/ 4 w 11"/>
              <a:gd name="T11" fmla="*/ 14 h 15"/>
              <a:gd name="T12" fmla="*/ 6 w 11"/>
              <a:gd name="T13" fmla="*/ 14 h 15"/>
              <a:gd name="T14" fmla="*/ 7 w 11"/>
              <a:gd name="T15" fmla="*/ 14 h 15"/>
              <a:gd name="T16" fmla="*/ 8 w 11"/>
              <a:gd name="T17" fmla="*/ 14 h 15"/>
              <a:gd name="T18" fmla="*/ 8 w 11"/>
              <a:gd name="T19" fmla="*/ 14 h 15"/>
              <a:gd name="T20" fmla="*/ 9 w 11"/>
              <a:gd name="T21" fmla="*/ 14 h 15"/>
              <a:gd name="T22" fmla="*/ 9 w 11"/>
              <a:gd name="T23" fmla="*/ 13 h 15"/>
              <a:gd name="T24" fmla="*/ 10 w 11"/>
              <a:gd name="T25" fmla="*/ 12 h 15"/>
              <a:gd name="T26" fmla="*/ 11 w 11"/>
              <a:gd name="T27" fmla="*/ 11 h 15"/>
              <a:gd name="T28" fmla="*/ 11 w 11"/>
              <a:gd name="T29" fmla="*/ 11 h 15"/>
              <a:gd name="T30" fmla="*/ 10 w 11"/>
              <a:gd name="T31" fmla="*/ 10 h 15"/>
              <a:gd name="T32" fmla="*/ 10 w 11"/>
              <a:gd name="T33" fmla="*/ 10 h 15"/>
              <a:gd name="T34" fmla="*/ 9 w 11"/>
              <a:gd name="T35" fmla="*/ 9 h 15"/>
              <a:gd name="T36" fmla="*/ 9 w 11"/>
              <a:gd name="T37" fmla="*/ 8 h 15"/>
              <a:gd name="T38" fmla="*/ 9 w 11"/>
              <a:gd name="T39" fmla="*/ 8 h 15"/>
              <a:gd name="T40" fmla="*/ 10 w 11"/>
              <a:gd name="T41" fmla="*/ 7 h 15"/>
              <a:gd name="T42" fmla="*/ 10 w 11"/>
              <a:gd name="T43" fmla="*/ 7 h 15"/>
              <a:gd name="T44" fmla="*/ 11 w 11"/>
              <a:gd name="T45" fmla="*/ 6 h 15"/>
              <a:gd name="T46" fmla="*/ 11 w 11"/>
              <a:gd name="T47" fmla="*/ 4 h 15"/>
              <a:gd name="T48" fmla="*/ 11 w 11"/>
              <a:gd name="T49" fmla="*/ 4 h 15"/>
              <a:gd name="T50" fmla="*/ 10 w 11"/>
              <a:gd name="T51" fmla="*/ 2 h 15"/>
              <a:gd name="T52" fmla="*/ 11 w 11"/>
              <a:gd name="T53" fmla="*/ 1 h 15"/>
              <a:gd name="T54" fmla="*/ 11 w 11"/>
              <a:gd name="T55" fmla="*/ 1 h 15"/>
              <a:gd name="T56" fmla="*/ 10 w 11"/>
              <a:gd name="T57" fmla="*/ 0 h 15"/>
              <a:gd name="T58" fmla="*/ 10 w 11"/>
              <a:gd name="T59" fmla="*/ 1 h 15"/>
              <a:gd name="T60" fmla="*/ 9 w 11"/>
              <a:gd name="T61" fmla="*/ 0 h 15"/>
              <a:gd name="T62" fmla="*/ 8 w 11"/>
              <a:gd name="T63" fmla="*/ 0 h 15"/>
              <a:gd name="T64" fmla="*/ 8 w 11"/>
              <a:gd name="T65" fmla="*/ 1 h 15"/>
              <a:gd name="T66" fmla="*/ 8 w 11"/>
              <a:gd name="T67" fmla="*/ 2 h 15"/>
              <a:gd name="T68" fmla="*/ 6 w 11"/>
              <a:gd name="T69" fmla="*/ 4 h 15"/>
              <a:gd name="T70" fmla="*/ 6 w 11"/>
              <a:gd name="T71" fmla="*/ 5 h 15"/>
              <a:gd name="T72" fmla="*/ 5 w 11"/>
              <a:gd name="T73" fmla="*/ 6 h 15"/>
              <a:gd name="T74" fmla="*/ 3 w 11"/>
              <a:gd name="T75" fmla="*/ 6 h 15"/>
              <a:gd name="T76" fmla="*/ 2 w 11"/>
              <a:gd name="T77" fmla="*/ 7 h 15"/>
              <a:gd name="T78" fmla="*/ 1 w 11"/>
              <a:gd name="T79" fmla="*/ 7 h 15"/>
              <a:gd name="T80" fmla="*/ 1 w 11"/>
              <a:gd name="T81" fmla="*/ 8 h 15"/>
              <a:gd name="T82" fmla="*/ 0 w 11"/>
              <a:gd name="T83" fmla="*/ 8 h 15"/>
              <a:gd name="T84" fmla="*/ 0 w 11"/>
              <a:gd name="T85" fmla="*/ 8 h 15"/>
              <a:gd name="T86" fmla="*/ 1 w 11"/>
              <a:gd name="T87" fmla="*/ 9 h 15"/>
              <a:gd name="T88" fmla="*/ 2 w 11"/>
              <a:gd name="T8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5">
                <a:moveTo>
                  <a:pt x="2" y="9"/>
                </a:moveTo>
                <a:cubicBezTo>
                  <a:pt x="2" y="9"/>
                  <a:pt x="3" y="9"/>
                  <a:pt x="3" y="9"/>
                </a:cubicBezTo>
                <a:cubicBezTo>
                  <a:pt x="3" y="9"/>
                  <a:pt x="4" y="9"/>
                  <a:pt x="4" y="10"/>
                </a:cubicBezTo>
                <a:cubicBezTo>
                  <a:pt x="4" y="10"/>
                  <a:pt x="4" y="11"/>
                  <a:pt x="4" y="11"/>
                </a:cubicBezTo>
                <a:cubicBezTo>
                  <a:pt x="4" y="12"/>
                  <a:pt x="4" y="12"/>
                  <a:pt x="4" y="13"/>
                </a:cubicBezTo>
                <a:cubicBezTo>
                  <a:pt x="4" y="13"/>
                  <a:pt x="4" y="14"/>
                  <a:pt x="4" y="14"/>
                </a:cubicBezTo>
                <a:cubicBezTo>
                  <a:pt x="5" y="15"/>
                  <a:pt x="5" y="14"/>
                  <a:pt x="6" y="14"/>
                </a:cubicBezTo>
                <a:cubicBezTo>
                  <a:pt x="6" y="14"/>
                  <a:pt x="7" y="14"/>
                  <a:pt x="7" y="14"/>
                </a:cubicBezTo>
                <a:cubicBezTo>
                  <a:pt x="8" y="14"/>
                  <a:pt x="8" y="14"/>
                  <a:pt x="8" y="14"/>
                </a:cubicBezTo>
                <a:cubicBezTo>
                  <a:pt x="8" y="14"/>
                  <a:pt x="8" y="14"/>
                  <a:pt x="8" y="14"/>
                </a:cubicBezTo>
                <a:cubicBezTo>
                  <a:pt x="8" y="14"/>
                  <a:pt x="8" y="14"/>
                  <a:pt x="9" y="14"/>
                </a:cubicBezTo>
                <a:cubicBezTo>
                  <a:pt x="9" y="13"/>
                  <a:pt x="9" y="13"/>
                  <a:pt x="9" y="13"/>
                </a:cubicBezTo>
                <a:cubicBezTo>
                  <a:pt x="10" y="13"/>
                  <a:pt x="10" y="12"/>
                  <a:pt x="10" y="12"/>
                </a:cubicBezTo>
                <a:cubicBezTo>
                  <a:pt x="11" y="12"/>
                  <a:pt x="11" y="12"/>
                  <a:pt x="11" y="11"/>
                </a:cubicBezTo>
                <a:cubicBezTo>
                  <a:pt x="11" y="11"/>
                  <a:pt x="11" y="11"/>
                  <a:pt x="11" y="11"/>
                </a:cubicBezTo>
                <a:cubicBezTo>
                  <a:pt x="11" y="11"/>
                  <a:pt x="10" y="11"/>
                  <a:pt x="10" y="10"/>
                </a:cubicBezTo>
                <a:cubicBezTo>
                  <a:pt x="10" y="10"/>
                  <a:pt x="10" y="10"/>
                  <a:pt x="10" y="10"/>
                </a:cubicBezTo>
                <a:cubicBezTo>
                  <a:pt x="10" y="9"/>
                  <a:pt x="9" y="10"/>
                  <a:pt x="9" y="9"/>
                </a:cubicBezTo>
                <a:cubicBezTo>
                  <a:pt x="9" y="9"/>
                  <a:pt x="8" y="9"/>
                  <a:pt x="9" y="8"/>
                </a:cubicBezTo>
                <a:cubicBezTo>
                  <a:pt x="9" y="8"/>
                  <a:pt x="9" y="8"/>
                  <a:pt x="9" y="8"/>
                </a:cubicBezTo>
                <a:cubicBezTo>
                  <a:pt x="10" y="7"/>
                  <a:pt x="10" y="7"/>
                  <a:pt x="10" y="7"/>
                </a:cubicBezTo>
                <a:cubicBezTo>
                  <a:pt x="10" y="7"/>
                  <a:pt x="10" y="7"/>
                  <a:pt x="10" y="7"/>
                </a:cubicBezTo>
                <a:cubicBezTo>
                  <a:pt x="11" y="7"/>
                  <a:pt x="11" y="6"/>
                  <a:pt x="11" y="6"/>
                </a:cubicBezTo>
                <a:cubicBezTo>
                  <a:pt x="11" y="5"/>
                  <a:pt x="11" y="5"/>
                  <a:pt x="11" y="4"/>
                </a:cubicBezTo>
                <a:cubicBezTo>
                  <a:pt x="11" y="4"/>
                  <a:pt x="11" y="4"/>
                  <a:pt x="11" y="4"/>
                </a:cubicBezTo>
                <a:cubicBezTo>
                  <a:pt x="11" y="3"/>
                  <a:pt x="10" y="3"/>
                  <a:pt x="10" y="2"/>
                </a:cubicBezTo>
                <a:cubicBezTo>
                  <a:pt x="10" y="2"/>
                  <a:pt x="11" y="2"/>
                  <a:pt x="11" y="1"/>
                </a:cubicBezTo>
                <a:cubicBezTo>
                  <a:pt x="11" y="1"/>
                  <a:pt x="11" y="1"/>
                  <a:pt x="11" y="1"/>
                </a:cubicBezTo>
                <a:cubicBezTo>
                  <a:pt x="10" y="1"/>
                  <a:pt x="10" y="0"/>
                  <a:pt x="10" y="0"/>
                </a:cubicBezTo>
                <a:cubicBezTo>
                  <a:pt x="10" y="0"/>
                  <a:pt x="10" y="1"/>
                  <a:pt x="10" y="1"/>
                </a:cubicBezTo>
                <a:cubicBezTo>
                  <a:pt x="9" y="1"/>
                  <a:pt x="9" y="0"/>
                  <a:pt x="9" y="0"/>
                </a:cubicBezTo>
                <a:cubicBezTo>
                  <a:pt x="9" y="0"/>
                  <a:pt x="9" y="0"/>
                  <a:pt x="8" y="0"/>
                </a:cubicBezTo>
                <a:cubicBezTo>
                  <a:pt x="8" y="0"/>
                  <a:pt x="9" y="1"/>
                  <a:pt x="8" y="1"/>
                </a:cubicBezTo>
                <a:cubicBezTo>
                  <a:pt x="8" y="1"/>
                  <a:pt x="8" y="2"/>
                  <a:pt x="8" y="2"/>
                </a:cubicBezTo>
                <a:cubicBezTo>
                  <a:pt x="7" y="3"/>
                  <a:pt x="7" y="3"/>
                  <a:pt x="6" y="4"/>
                </a:cubicBezTo>
                <a:cubicBezTo>
                  <a:pt x="6" y="4"/>
                  <a:pt x="6" y="5"/>
                  <a:pt x="6" y="5"/>
                </a:cubicBezTo>
                <a:cubicBezTo>
                  <a:pt x="5" y="6"/>
                  <a:pt x="5" y="6"/>
                  <a:pt x="5" y="6"/>
                </a:cubicBezTo>
                <a:cubicBezTo>
                  <a:pt x="4" y="6"/>
                  <a:pt x="4" y="6"/>
                  <a:pt x="3" y="6"/>
                </a:cubicBezTo>
                <a:cubicBezTo>
                  <a:pt x="3" y="7"/>
                  <a:pt x="2" y="7"/>
                  <a:pt x="2" y="7"/>
                </a:cubicBezTo>
                <a:cubicBezTo>
                  <a:pt x="2" y="7"/>
                  <a:pt x="1" y="7"/>
                  <a:pt x="1" y="7"/>
                </a:cubicBezTo>
                <a:cubicBezTo>
                  <a:pt x="1" y="7"/>
                  <a:pt x="1" y="7"/>
                  <a:pt x="1" y="8"/>
                </a:cubicBezTo>
                <a:cubicBezTo>
                  <a:pt x="0" y="8"/>
                  <a:pt x="0" y="8"/>
                  <a:pt x="0" y="8"/>
                </a:cubicBezTo>
                <a:cubicBezTo>
                  <a:pt x="0" y="8"/>
                  <a:pt x="0" y="8"/>
                  <a:pt x="0" y="8"/>
                </a:cubicBezTo>
                <a:cubicBezTo>
                  <a:pt x="0" y="8"/>
                  <a:pt x="1" y="8"/>
                  <a:pt x="1" y="9"/>
                </a:cubicBezTo>
                <a:cubicBezTo>
                  <a:pt x="1" y="9"/>
                  <a:pt x="1" y="9"/>
                  <a:pt x="2" y="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1" name="Freeform 89"/>
          <p:cNvSpPr>
            <a:spLocks/>
          </p:cNvSpPr>
          <p:nvPr/>
        </p:nvSpPr>
        <p:spPr bwMode="auto">
          <a:xfrm>
            <a:off x="6666270" y="2261001"/>
            <a:ext cx="134168" cy="170384"/>
          </a:xfrm>
          <a:custGeom>
            <a:avLst/>
            <a:gdLst>
              <a:gd name="T0" fmla="*/ 1 w 17"/>
              <a:gd name="T1" fmla="*/ 10 h 22"/>
              <a:gd name="T2" fmla="*/ 1 w 17"/>
              <a:gd name="T3" fmla="*/ 11 h 22"/>
              <a:gd name="T4" fmla="*/ 0 w 17"/>
              <a:gd name="T5" fmla="*/ 13 h 22"/>
              <a:gd name="T6" fmla="*/ 0 w 17"/>
              <a:gd name="T7" fmla="*/ 15 h 22"/>
              <a:gd name="T8" fmla="*/ 2 w 17"/>
              <a:gd name="T9" fmla="*/ 16 h 22"/>
              <a:gd name="T10" fmla="*/ 2 w 17"/>
              <a:gd name="T11" fmla="*/ 18 h 22"/>
              <a:gd name="T12" fmla="*/ 1 w 17"/>
              <a:gd name="T13" fmla="*/ 21 h 22"/>
              <a:gd name="T14" fmla="*/ 4 w 17"/>
              <a:gd name="T15" fmla="*/ 21 h 22"/>
              <a:gd name="T16" fmla="*/ 4 w 17"/>
              <a:gd name="T17" fmla="*/ 18 h 22"/>
              <a:gd name="T18" fmla="*/ 4 w 17"/>
              <a:gd name="T19" fmla="*/ 17 h 22"/>
              <a:gd name="T20" fmla="*/ 4 w 17"/>
              <a:gd name="T21" fmla="*/ 15 h 22"/>
              <a:gd name="T22" fmla="*/ 5 w 17"/>
              <a:gd name="T23" fmla="*/ 13 h 22"/>
              <a:gd name="T24" fmla="*/ 6 w 17"/>
              <a:gd name="T25" fmla="*/ 14 h 22"/>
              <a:gd name="T26" fmla="*/ 6 w 17"/>
              <a:gd name="T27" fmla="*/ 17 h 22"/>
              <a:gd name="T28" fmla="*/ 7 w 17"/>
              <a:gd name="T29" fmla="*/ 17 h 22"/>
              <a:gd name="T30" fmla="*/ 7 w 17"/>
              <a:gd name="T31" fmla="*/ 19 h 22"/>
              <a:gd name="T32" fmla="*/ 8 w 17"/>
              <a:gd name="T33" fmla="*/ 18 h 22"/>
              <a:gd name="T34" fmla="*/ 10 w 17"/>
              <a:gd name="T35" fmla="*/ 18 h 22"/>
              <a:gd name="T36" fmla="*/ 10 w 17"/>
              <a:gd name="T37" fmla="*/ 16 h 22"/>
              <a:gd name="T38" fmla="*/ 9 w 17"/>
              <a:gd name="T39" fmla="*/ 15 h 22"/>
              <a:gd name="T40" fmla="*/ 9 w 17"/>
              <a:gd name="T41" fmla="*/ 14 h 22"/>
              <a:gd name="T42" fmla="*/ 7 w 17"/>
              <a:gd name="T43" fmla="*/ 12 h 22"/>
              <a:gd name="T44" fmla="*/ 7 w 17"/>
              <a:gd name="T45" fmla="*/ 11 h 22"/>
              <a:gd name="T46" fmla="*/ 9 w 17"/>
              <a:gd name="T47" fmla="*/ 10 h 22"/>
              <a:gd name="T48" fmla="*/ 11 w 17"/>
              <a:gd name="T49" fmla="*/ 8 h 22"/>
              <a:gd name="T50" fmla="*/ 12 w 17"/>
              <a:gd name="T51" fmla="*/ 7 h 22"/>
              <a:gd name="T52" fmla="*/ 10 w 17"/>
              <a:gd name="T53" fmla="*/ 7 h 22"/>
              <a:gd name="T54" fmla="*/ 9 w 17"/>
              <a:gd name="T55" fmla="*/ 8 h 22"/>
              <a:gd name="T56" fmla="*/ 7 w 17"/>
              <a:gd name="T57" fmla="*/ 8 h 22"/>
              <a:gd name="T58" fmla="*/ 5 w 17"/>
              <a:gd name="T59" fmla="*/ 9 h 22"/>
              <a:gd name="T60" fmla="*/ 4 w 17"/>
              <a:gd name="T61" fmla="*/ 7 h 22"/>
              <a:gd name="T62" fmla="*/ 4 w 17"/>
              <a:gd name="T63" fmla="*/ 4 h 22"/>
              <a:gd name="T64" fmla="*/ 6 w 17"/>
              <a:gd name="T65" fmla="*/ 5 h 22"/>
              <a:gd name="T66" fmla="*/ 9 w 17"/>
              <a:gd name="T67" fmla="*/ 5 h 22"/>
              <a:gd name="T68" fmla="*/ 11 w 17"/>
              <a:gd name="T69" fmla="*/ 5 h 22"/>
              <a:gd name="T70" fmla="*/ 15 w 17"/>
              <a:gd name="T71" fmla="*/ 4 h 22"/>
              <a:gd name="T72" fmla="*/ 16 w 17"/>
              <a:gd name="T73" fmla="*/ 2 h 22"/>
              <a:gd name="T74" fmla="*/ 17 w 17"/>
              <a:gd name="T75" fmla="*/ 1 h 22"/>
              <a:gd name="T76" fmla="*/ 15 w 17"/>
              <a:gd name="T77" fmla="*/ 1 h 22"/>
              <a:gd name="T78" fmla="*/ 14 w 17"/>
              <a:gd name="T79" fmla="*/ 2 h 22"/>
              <a:gd name="T80" fmla="*/ 13 w 17"/>
              <a:gd name="T81" fmla="*/ 3 h 22"/>
              <a:gd name="T82" fmla="*/ 10 w 17"/>
              <a:gd name="T83" fmla="*/ 3 h 22"/>
              <a:gd name="T84" fmla="*/ 8 w 17"/>
              <a:gd name="T85" fmla="*/ 2 h 22"/>
              <a:gd name="T86" fmla="*/ 5 w 17"/>
              <a:gd name="T87" fmla="*/ 2 h 22"/>
              <a:gd name="T88" fmla="*/ 5 w 17"/>
              <a:gd name="T89" fmla="*/ 3 h 22"/>
              <a:gd name="T90" fmla="*/ 3 w 17"/>
              <a:gd name="T91" fmla="*/ 3 h 22"/>
              <a:gd name="T92" fmla="*/ 2 w 17"/>
              <a:gd name="T93" fmla="*/ 6 h 22"/>
              <a:gd name="T94" fmla="*/ 1 w 17"/>
              <a:gd name="T9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22">
                <a:moveTo>
                  <a:pt x="1" y="9"/>
                </a:moveTo>
                <a:cubicBezTo>
                  <a:pt x="1" y="9"/>
                  <a:pt x="1" y="9"/>
                  <a:pt x="1" y="10"/>
                </a:cubicBezTo>
                <a:cubicBezTo>
                  <a:pt x="1" y="10"/>
                  <a:pt x="1" y="10"/>
                  <a:pt x="1" y="11"/>
                </a:cubicBezTo>
                <a:cubicBezTo>
                  <a:pt x="1" y="11"/>
                  <a:pt x="1" y="11"/>
                  <a:pt x="1" y="11"/>
                </a:cubicBezTo>
                <a:cubicBezTo>
                  <a:pt x="1" y="11"/>
                  <a:pt x="1" y="11"/>
                  <a:pt x="1" y="12"/>
                </a:cubicBezTo>
                <a:cubicBezTo>
                  <a:pt x="1" y="12"/>
                  <a:pt x="0" y="12"/>
                  <a:pt x="0" y="13"/>
                </a:cubicBezTo>
                <a:cubicBezTo>
                  <a:pt x="0" y="13"/>
                  <a:pt x="0" y="14"/>
                  <a:pt x="0" y="14"/>
                </a:cubicBezTo>
                <a:cubicBezTo>
                  <a:pt x="0" y="15"/>
                  <a:pt x="0" y="15"/>
                  <a:pt x="0" y="15"/>
                </a:cubicBezTo>
                <a:cubicBezTo>
                  <a:pt x="1" y="16"/>
                  <a:pt x="1" y="15"/>
                  <a:pt x="1" y="15"/>
                </a:cubicBezTo>
                <a:cubicBezTo>
                  <a:pt x="2" y="15"/>
                  <a:pt x="2" y="15"/>
                  <a:pt x="2" y="16"/>
                </a:cubicBezTo>
                <a:cubicBezTo>
                  <a:pt x="2" y="16"/>
                  <a:pt x="2" y="16"/>
                  <a:pt x="2" y="17"/>
                </a:cubicBezTo>
                <a:cubicBezTo>
                  <a:pt x="2" y="17"/>
                  <a:pt x="2" y="18"/>
                  <a:pt x="2" y="18"/>
                </a:cubicBezTo>
                <a:cubicBezTo>
                  <a:pt x="2" y="19"/>
                  <a:pt x="2" y="19"/>
                  <a:pt x="2" y="20"/>
                </a:cubicBezTo>
                <a:cubicBezTo>
                  <a:pt x="2" y="20"/>
                  <a:pt x="1" y="21"/>
                  <a:pt x="1" y="21"/>
                </a:cubicBezTo>
                <a:cubicBezTo>
                  <a:pt x="1" y="22"/>
                  <a:pt x="2" y="22"/>
                  <a:pt x="3" y="22"/>
                </a:cubicBezTo>
                <a:cubicBezTo>
                  <a:pt x="3" y="22"/>
                  <a:pt x="4" y="22"/>
                  <a:pt x="4" y="21"/>
                </a:cubicBezTo>
                <a:cubicBezTo>
                  <a:pt x="4" y="21"/>
                  <a:pt x="4" y="20"/>
                  <a:pt x="4" y="20"/>
                </a:cubicBezTo>
                <a:cubicBezTo>
                  <a:pt x="4" y="19"/>
                  <a:pt x="4" y="19"/>
                  <a:pt x="4" y="18"/>
                </a:cubicBezTo>
                <a:cubicBezTo>
                  <a:pt x="4" y="18"/>
                  <a:pt x="4" y="18"/>
                  <a:pt x="4" y="17"/>
                </a:cubicBezTo>
                <a:cubicBezTo>
                  <a:pt x="4" y="17"/>
                  <a:pt x="4" y="17"/>
                  <a:pt x="4" y="17"/>
                </a:cubicBezTo>
                <a:cubicBezTo>
                  <a:pt x="4" y="16"/>
                  <a:pt x="4" y="16"/>
                  <a:pt x="4" y="15"/>
                </a:cubicBezTo>
                <a:cubicBezTo>
                  <a:pt x="4" y="15"/>
                  <a:pt x="4" y="15"/>
                  <a:pt x="4" y="15"/>
                </a:cubicBezTo>
                <a:cubicBezTo>
                  <a:pt x="4" y="14"/>
                  <a:pt x="4" y="14"/>
                  <a:pt x="4" y="14"/>
                </a:cubicBezTo>
                <a:cubicBezTo>
                  <a:pt x="4" y="13"/>
                  <a:pt x="4" y="13"/>
                  <a:pt x="5" y="13"/>
                </a:cubicBezTo>
                <a:cubicBezTo>
                  <a:pt x="5" y="13"/>
                  <a:pt x="5" y="13"/>
                  <a:pt x="6" y="13"/>
                </a:cubicBezTo>
                <a:cubicBezTo>
                  <a:pt x="6" y="13"/>
                  <a:pt x="6" y="14"/>
                  <a:pt x="6" y="14"/>
                </a:cubicBezTo>
                <a:cubicBezTo>
                  <a:pt x="6" y="15"/>
                  <a:pt x="5" y="15"/>
                  <a:pt x="6" y="16"/>
                </a:cubicBezTo>
                <a:cubicBezTo>
                  <a:pt x="6" y="16"/>
                  <a:pt x="6" y="16"/>
                  <a:pt x="6" y="17"/>
                </a:cubicBezTo>
                <a:cubicBezTo>
                  <a:pt x="6" y="17"/>
                  <a:pt x="7" y="16"/>
                  <a:pt x="7" y="17"/>
                </a:cubicBezTo>
                <a:cubicBezTo>
                  <a:pt x="7" y="17"/>
                  <a:pt x="7" y="17"/>
                  <a:pt x="7" y="17"/>
                </a:cubicBezTo>
                <a:cubicBezTo>
                  <a:pt x="7" y="18"/>
                  <a:pt x="7" y="18"/>
                  <a:pt x="7" y="18"/>
                </a:cubicBezTo>
                <a:cubicBezTo>
                  <a:pt x="6" y="18"/>
                  <a:pt x="6" y="19"/>
                  <a:pt x="7" y="19"/>
                </a:cubicBezTo>
                <a:cubicBezTo>
                  <a:pt x="7" y="20"/>
                  <a:pt x="8" y="20"/>
                  <a:pt x="8" y="19"/>
                </a:cubicBezTo>
                <a:cubicBezTo>
                  <a:pt x="8" y="19"/>
                  <a:pt x="8" y="19"/>
                  <a:pt x="8" y="18"/>
                </a:cubicBezTo>
                <a:cubicBezTo>
                  <a:pt x="9" y="18"/>
                  <a:pt x="9" y="18"/>
                  <a:pt x="9" y="18"/>
                </a:cubicBezTo>
                <a:cubicBezTo>
                  <a:pt x="9" y="18"/>
                  <a:pt x="10" y="18"/>
                  <a:pt x="10" y="18"/>
                </a:cubicBezTo>
                <a:cubicBezTo>
                  <a:pt x="10" y="18"/>
                  <a:pt x="11" y="18"/>
                  <a:pt x="11" y="17"/>
                </a:cubicBezTo>
                <a:cubicBezTo>
                  <a:pt x="10" y="17"/>
                  <a:pt x="10" y="17"/>
                  <a:pt x="10" y="16"/>
                </a:cubicBezTo>
                <a:cubicBezTo>
                  <a:pt x="10" y="16"/>
                  <a:pt x="9" y="16"/>
                  <a:pt x="9" y="16"/>
                </a:cubicBezTo>
                <a:cubicBezTo>
                  <a:pt x="9" y="15"/>
                  <a:pt x="9" y="15"/>
                  <a:pt x="9" y="15"/>
                </a:cubicBezTo>
                <a:cubicBezTo>
                  <a:pt x="9" y="15"/>
                  <a:pt x="10" y="15"/>
                  <a:pt x="10" y="14"/>
                </a:cubicBezTo>
                <a:cubicBezTo>
                  <a:pt x="10" y="14"/>
                  <a:pt x="9" y="14"/>
                  <a:pt x="9" y="14"/>
                </a:cubicBezTo>
                <a:cubicBezTo>
                  <a:pt x="9" y="13"/>
                  <a:pt x="9" y="13"/>
                  <a:pt x="8" y="13"/>
                </a:cubicBezTo>
                <a:cubicBezTo>
                  <a:pt x="8" y="12"/>
                  <a:pt x="8" y="12"/>
                  <a:pt x="7" y="12"/>
                </a:cubicBezTo>
                <a:cubicBezTo>
                  <a:pt x="7" y="11"/>
                  <a:pt x="7" y="11"/>
                  <a:pt x="7" y="11"/>
                </a:cubicBezTo>
                <a:cubicBezTo>
                  <a:pt x="7" y="11"/>
                  <a:pt x="7" y="11"/>
                  <a:pt x="7" y="11"/>
                </a:cubicBezTo>
                <a:cubicBezTo>
                  <a:pt x="8" y="11"/>
                  <a:pt x="8" y="11"/>
                  <a:pt x="8" y="10"/>
                </a:cubicBezTo>
                <a:cubicBezTo>
                  <a:pt x="8" y="10"/>
                  <a:pt x="8" y="10"/>
                  <a:pt x="9" y="10"/>
                </a:cubicBezTo>
                <a:cubicBezTo>
                  <a:pt x="9" y="10"/>
                  <a:pt x="10" y="10"/>
                  <a:pt x="10" y="9"/>
                </a:cubicBezTo>
                <a:cubicBezTo>
                  <a:pt x="10" y="9"/>
                  <a:pt x="10" y="8"/>
                  <a:pt x="11" y="8"/>
                </a:cubicBezTo>
                <a:cubicBezTo>
                  <a:pt x="11" y="8"/>
                  <a:pt x="12" y="9"/>
                  <a:pt x="12" y="8"/>
                </a:cubicBezTo>
                <a:cubicBezTo>
                  <a:pt x="12" y="8"/>
                  <a:pt x="12" y="8"/>
                  <a:pt x="12" y="7"/>
                </a:cubicBezTo>
                <a:cubicBezTo>
                  <a:pt x="12" y="7"/>
                  <a:pt x="12" y="7"/>
                  <a:pt x="12" y="7"/>
                </a:cubicBezTo>
                <a:cubicBezTo>
                  <a:pt x="11" y="6"/>
                  <a:pt x="11" y="7"/>
                  <a:pt x="10" y="7"/>
                </a:cubicBezTo>
                <a:cubicBezTo>
                  <a:pt x="10" y="7"/>
                  <a:pt x="9" y="7"/>
                  <a:pt x="9" y="7"/>
                </a:cubicBezTo>
                <a:cubicBezTo>
                  <a:pt x="9" y="7"/>
                  <a:pt x="9" y="7"/>
                  <a:pt x="9" y="8"/>
                </a:cubicBezTo>
                <a:cubicBezTo>
                  <a:pt x="8" y="8"/>
                  <a:pt x="8" y="8"/>
                  <a:pt x="8" y="8"/>
                </a:cubicBezTo>
                <a:cubicBezTo>
                  <a:pt x="7" y="8"/>
                  <a:pt x="7" y="8"/>
                  <a:pt x="7" y="8"/>
                </a:cubicBezTo>
                <a:cubicBezTo>
                  <a:pt x="7" y="8"/>
                  <a:pt x="7" y="8"/>
                  <a:pt x="7" y="9"/>
                </a:cubicBezTo>
                <a:cubicBezTo>
                  <a:pt x="6" y="9"/>
                  <a:pt x="6" y="9"/>
                  <a:pt x="5" y="9"/>
                </a:cubicBezTo>
                <a:cubicBezTo>
                  <a:pt x="5" y="8"/>
                  <a:pt x="5" y="8"/>
                  <a:pt x="5" y="8"/>
                </a:cubicBezTo>
                <a:cubicBezTo>
                  <a:pt x="5" y="7"/>
                  <a:pt x="5" y="7"/>
                  <a:pt x="4" y="7"/>
                </a:cubicBezTo>
                <a:cubicBezTo>
                  <a:pt x="4" y="7"/>
                  <a:pt x="4" y="6"/>
                  <a:pt x="4" y="6"/>
                </a:cubicBezTo>
                <a:cubicBezTo>
                  <a:pt x="4" y="5"/>
                  <a:pt x="4" y="5"/>
                  <a:pt x="4" y="4"/>
                </a:cubicBezTo>
                <a:cubicBezTo>
                  <a:pt x="4" y="4"/>
                  <a:pt x="5" y="4"/>
                  <a:pt x="5" y="4"/>
                </a:cubicBezTo>
                <a:cubicBezTo>
                  <a:pt x="6" y="4"/>
                  <a:pt x="6" y="5"/>
                  <a:pt x="6" y="5"/>
                </a:cubicBezTo>
                <a:cubicBezTo>
                  <a:pt x="6" y="5"/>
                  <a:pt x="7" y="5"/>
                  <a:pt x="7" y="5"/>
                </a:cubicBezTo>
                <a:cubicBezTo>
                  <a:pt x="8" y="5"/>
                  <a:pt x="8" y="5"/>
                  <a:pt x="9" y="5"/>
                </a:cubicBezTo>
                <a:cubicBezTo>
                  <a:pt x="9" y="4"/>
                  <a:pt x="10" y="4"/>
                  <a:pt x="10" y="4"/>
                </a:cubicBezTo>
                <a:cubicBezTo>
                  <a:pt x="10" y="4"/>
                  <a:pt x="10" y="4"/>
                  <a:pt x="11" y="5"/>
                </a:cubicBezTo>
                <a:cubicBezTo>
                  <a:pt x="12" y="5"/>
                  <a:pt x="12" y="4"/>
                  <a:pt x="13" y="4"/>
                </a:cubicBezTo>
                <a:cubicBezTo>
                  <a:pt x="14" y="4"/>
                  <a:pt x="14" y="5"/>
                  <a:pt x="15" y="4"/>
                </a:cubicBezTo>
                <a:cubicBezTo>
                  <a:pt x="15" y="4"/>
                  <a:pt x="15" y="4"/>
                  <a:pt x="15" y="4"/>
                </a:cubicBezTo>
                <a:cubicBezTo>
                  <a:pt x="16" y="3"/>
                  <a:pt x="16" y="3"/>
                  <a:pt x="16" y="2"/>
                </a:cubicBezTo>
                <a:cubicBezTo>
                  <a:pt x="16" y="2"/>
                  <a:pt x="16" y="2"/>
                  <a:pt x="17" y="1"/>
                </a:cubicBezTo>
                <a:cubicBezTo>
                  <a:pt x="17" y="1"/>
                  <a:pt x="17" y="1"/>
                  <a:pt x="17" y="1"/>
                </a:cubicBezTo>
                <a:cubicBezTo>
                  <a:pt x="17" y="0"/>
                  <a:pt x="16" y="0"/>
                  <a:pt x="16" y="0"/>
                </a:cubicBezTo>
                <a:cubicBezTo>
                  <a:pt x="15" y="0"/>
                  <a:pt x="15" y="0"/>
                  <a:pt x="15" y="1"/>
                </a:cubicBezTo>
                <a:cubicBezTo>
                  <a:pt x="15" y="1"/>
                  <a:pt x="15" y="1"/>
                  <a:pt x="15" y="1"/>
                </a:cubicBezTo>
                <a:cubicBezTo>
                  <a:pt x="15" y="2"/>
                  <a:pt x="14" y="1"/>
                  <a:pt x="14" y="2"/>
                </a:cubicBezTo>
                <a:cubicBezTo>
                  <a:pt x="14" y="2"/>
                  <a:pt x="14" y="2"/>
                  <a:pt x="14" y="2"/>
                </a:cubicBezTo>
                <a:cubicBezTo>
                  <a:pt x="14" y="3"/>
                  <a:pt x="13" y="3"/>
                  <a:pt x="13" y="3"/>
                </a:cubicBezTo>
                <a:cubicBezTo>
                  <a:pt x="12" y="3"/>
                  <a:pt x="12" y="3"/>
                  <a:pt x="11" y="3"/>
                </a:cubicBezTo>
                <a:cubicBezTo>
                  <a:pt x="11" y="3"/>
                  <a:pt x="11" y="3"/>
                  <a:pt x="10" y="3"/>
                </a:cubicBezTo>
                <a:cubicBezTo>
                  <a:pt x="10" y="3"/>
                  <a:pt x="10" y="2"/>
                  <a:pt x="9" y="2"/>
                </a:cubicBezTo>
                <a:cubicBezTo>
                  <a:pt x="9" y="2"/>
                  <a:pt x="8" y="2"/>
                  <a:pt x="8" y="2"/>
                </a:cubicBezTo>
                <a:cubicBezTo>
                  <a:pt x="7" y="2"/>
                  <a:pt x="7" y="2"/>
                  <a:pt x="7" y="2"/>
                </a:cubicBezTo>
                <a:cubicBezTo>
                  <a:pt x="6" y="2"/>
                  <a:pt x="6" y="1"/>
                  <a:pt x="5" y="2"/>
                </a:cubicBezTo>
                <a:cubicBezTo>
                  <a:pt x="5" y="2"/>
                  <a:pt x="5" y="2"/>
                  <a:pt x="5" y="2"/>
                </a:cubicBezTo>
                <a:cubicBezTo>
                  <a:pt x="5" y="2"/>
                  <a:pt x="5" y="3"/>
                  <a:pt x="5" y="3"/>
                </a:cubicBezTo>
                <a:cubicBezTo>
                  <a:pt x="4" y="3"/>
                  <a:pt x="4" y="3"/>
                  <a:pt x="4" y="3"/>
                </a:cubicBezTo>
                <a:cubicBezTo>
                  <a:pt x="3" y="3"/>
                  <a:pt x="3" y="3"/>
                  <a:pt x="3" y="3"/>
                </a:cubicBezTo>
                <a:cubicBezTo>
                  <a:pt x="2" y="4"/>
                  <a:pt x="2" y="4"/>
                  <a:pt x="2" y="5"/>
                </a:cubicBezTo>
                <a:cubicBezTo>
                  <a:pt x="2" y="6"/>
                  <a:pt x="2" y="6"/>
                  <a:pt x="2" y="6"/>
                </a:cubicBezTo>
                <a:cubicBezTo>
                  <a:pt x="2" y="7"/>
                  <a:pt x="2" y="7"/>
                  <a:pt x="2" y="8"/>
                </a:cubicBezTo>
                <a:cubicBezTo>
                  <a:pt x="2" y="8"/>
                  <a:pt x="1" y="8"/>
                  <a:pt x="1" y="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2" name="Freeform 90"/>
          <p:cNvSpPr>
            <a:spLocks/>
          </p:cNvSpPr>
          <p:nvPr/>
        </p:nvSpPr>
        <p:spPr bwMode="auto">
          <a:xfrm>
            <a:off x="6094601" y="1665793"/>
            <a:ext cx="166834" cy="410058"/>
          </a:xfrm>
          <a:custGeom>
            <a:avLst/>
            <a:gdLst>
              <a:gd name="T0" fmla="*/ 4 w 21"/>
              <a:gd name="T1" fmla="*/ 25 h 53"/>
              <a:gd name="T2" fmla="*/ 4 w 21"/>
              <a:gd name="T3" fmla="*/ 27 h 53"/>
              <a:gd name="T4" fmla="*/ 5 w 21"/>
              <a:gd name="T5" fmla="*/ 28 h 53"/>
              <a:gd name="T6" fmla="*/ 6 w 21"/>
              <a:gd name="T7" fmla="*/ 29 h 53"/>
              <a:gd name="T8" fmla="*/ 7 w 21"/>
              <a:gd name="T9" fmla="*/ 34 h 53"/>
              <a:gd name="T10" fmla="*/ 8 w 21"/>
              <a:gd name="T11" fmla="*/ 36 h 53"/>
              <a:gd name="T12" fmla="*/ 12 w 21"/>
              <a:gd name="T13" fmla="*/ 36 h 53"/>
              <a:gd name="T14" fmla="*/ 13 w 21"/>
              <a:gd name="T15" fmla="*/ 34 h 53"/>
              <a:gd name="T16" fmla="*/ 15 w 21"/>
              <a:gd name="T17" fmla="*/ 34 h 53"/>
              <a:gd name="T18" fmla="*/ 16 w 21"/>
              <a:gd name="T19" fmla="*/ 36 h 53"/>
              <a:gd name="T20" fmla="*/ 17 w 21"/>
              <a:gd name="T21" fmla="*/ 42 h 53"/>
              <a:gd name="T22" fmla="*/ 18 w 21"/>
              <a:gd name="T23" fmla="*/ 44 h 53"/>
              <a:gd name="T24" fmla="*/ 18 w 21"/>
              <a:gd name="T25" fmla="*/ 48 h 53"/>
              <a:gd name="T26" fmla="*/ 19 w 21"/>
              <a:gd name="T27" fmla="*/ 50 h 53"/>
              <a:gd name="T28" fmla="*/ 19 w 21"/>
              <a:gd name="T29" fmla="*/ 52 h 53"/>
              <a:gd name="T30" fmla="*/ 20 w 21"/>
              <a:gd name="T31" fmla="*/ 50 h 53"/>
              <a:gd name="T32" fmla="*/ 21 w 21"/>
              <a:gd name="T33" fmla="*/ 47 h 53"/>
              <a:gd name="T34" fmla="*/ 20 w 21"/>
              <a:gd name="T35" fmla="*/ 44 h 53"/>
              <a:gd name="T36" fmla="*/ 19 w 21"/>
              <a:gd name="T37" fmla="*/ 41 h 53"/>
              <a:gd name="T38" fmla="*/ 19 w 21"/>
              <a:gd name="T39" fmla="*/ 38 h 53"/>
              <a:gd name="T40" fmla="*/ 18 w 21"/>
              <a:gd name="T41" fmla="*/ 34 h 53"/>
              <a:gd name="T42" fmla="*/ 15 w 21"/>
              <a:gd name="T43" fmla="*/ 31 h 53"/>
              <a:gd name="T44" fmla="*/ 15 w 21"/>
              <a:gd name="T45" fmla="*/ 28 h 53"/>
              <a:gd name="T46" fmla="*/ 15 w 21"/>
              <a:gd name="T47" fmla="*/ 26 h 53"/>
              <a:gd name="T48" fmla="*/ 17 w 21"/>
              <a:gd name="T49" fmla="*/ 25 h 53"/>
              <a:gd name="T50" fmla="*/ 20 w 21"/>
              <a:gd name="T51" fmla="*/ 22 h 53"/>
              <a:gd name="T52" fmla="*/ 20 w 21"/>
              <a:gd name="T53" fmla="*/ 20 h 53"/>
              <a:gd name="T54" fmla="*/ 17 w 21"/>
              <a:gd name="T55" fmla="*/ 18 h 53"/>
              <a:gd name="T56" fmla="*/ 16 w 21"/>
              <a:gd name="T57" fmla="*/ 16 h 53"/>
              <a:gd name="T58" fmla="*/ 14 w 21"/>
              <a:gd name="T59" fmla="*/ 13 h 53"/>
              <a:gd name="T60" fmla="*/ 12 w 21"/>
              <a:gd name="T61" fmla="*/ 10 h 53"/>
              <a:gd name="T62" fmla="*/ 14 w 21"/>
              <a:gd name="T63" fmla="*/ 6 h 53"/>
              <a:gd name="T64" fmla="*/ 11 w 21"/>
              <a:gd name="T65" fmla="*/ 2 h 53"/>
              <a:gd name="T66" fmla="*/ 9 w 21"/>
              <a:gd name="T67" fmla="*/ 0 h 53"/>
              <a:gd name="T68" fmla="*/ 7 w 21"/>
              <a:gd name="T69" fmla="*/ 4 h 53"/>
              <a:gd name="T70" fmla="*/ 5 w 21"/>
              <a:gd name="T71" fmla="*/ 7 h 53"/>
              <a:gd name="T72" fmla="*/ 5 w 21"/>
              <a:gd name="T73" fmla="*/ 10 h 53"/>
              <a:gd name="T74" fmla="*/ 4 w 21"/>
              <a:gd name="T75" fmla="*/ 14 h 53"/>
              <a:gd name="T76" fmla="*/ 3 w 21"/>
              <a:gd name="T77" fmla="*/ 15 h 53"/>
              <a:gd name="T78" fmla="*/ 2 w 21"/>
              <a:gd name="T79" fmla="*/ 17 h 53"/>
              <a:gd name="T80" fmla="*/ 1 w 21"/>
              <a:gd name="T81" fmla="*/ 18 h 53"/>
              <a:gd name="T82" fmla="*/ 1 w 21"/>
              <a:gd name="T83" fmla="*/ 22 h 53"/>
              <a:gd name="T84" fmla="*/ 0 w 21"/>
              <a:gd name="T8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 y="25"/>
                </a:moveTo>
                <a:cubicBezTo>
                  <a:pt x="2" y="25"/>
                  <a:pt x="2" y="24"/>
                  <a:pt x="2" y="24"/>
                </a:cubicBezTo>
                <a:cubicBezTo>
                  <a:pt x="3" y="24"/>
                  <a:pt x="4" y="24"/>
                  <a:pt x="4" y="25"/>
                </a:cubicBezTo>
                <a:cubicBezTo>
                  <a:pt x="4" y="26"/>
                  <a:pt x="5" y="26"/>
                  <a:pt x="4" y="26"/>
                </a:cubicBezTo>
                <a:cubicBezTo>
                  <a:pt x="4" y="26"/>
                  <a:pt x="4" y="26"/>
                  <a:pt x="4" y="26"/>
                </a:cubicBezTo>
                <a:cubicBezTo>
                  <a:pt x="4" y="27"/>
                  <a:pt x="4" y="27"/>
                  <a:pt x="4" y="27"/>
                </a:cubicBezTo>
                <a:cubicBezTo>
                  <a:pt x="3" y="27"/>
                  <a:pt x="4" y="27"/>
                  <a:pt x="4" y="28"/>
                </a:cubicBezTo>
                <a:cubicBezTo>
                  <a:pt x="4" y="28"/>
                  <a:pt x="4" y="28"/>
                  <a:pt x="4" y="28"/>
                </a:cubicBezTo>
                <a:cubicBezTo>
                  <a:pt x="5" y="28"/>
                  <a:pt x="5" y="28"/>
                  <a:pt x="5" y="28"/>
                </a:cubicBezTo>
                <a:cubicBezTo>
                  <a:pt x="5" y="27"/>
                  <a:pt x="5" y="27"/>
                  <a:pt x="5" y="27"/>
                </a:cubicBezTo>
                <a:cubicBezTo>
                  <a:pt x="5" y="28"/>
                  <a:pt x="5" y="28"/>
                  <a:pt x="6" y="28"/>
                </a:cubicBezTo>
                <a:cubicBezTo>
                  <a:pt x="6" y="28"/>
                  <a:pt x="6" y="29"/>
                  <a:pt x="6" y="29"/>
                </a:cubicBezTo>
                <a:cubicBezTo>
                  <a:pt x="7" y="30"/>
                  <a:pt x="7" y="30"/>
                  <a:pt x="7" y="31"/>
                </a:cubicBezTo>
                <a:cubicBezTo>
                  <a:pt x="7" y="31"/>
                  <a:pt x="7" y="32"/>
                  <a:pt x="8" y="32"/>
                </a:cubicBezTo>
                <a:cubicBezTo>
                  <a:pt x="8" y="33"/>
                  <a:pt x="7" y="33"/>
                  <a:pt x="7" y="34"/>
                </a:cubicBezTo>
                <a:cubicBezTo>
                  <a:pt x="7" y="35"/>
                  <a:pt x="7" y="35"/>
                  <a:pt x="7" y="36"/>
                </a:cubicBezTo>
                <a:cubicBezTo>
                  <a:pt x="7" y="36"/>
                  <a:pt x="7" y="36"/>
                  <a:pt x="8" y="36"/>
                </a:cubicBezTo>
                <a:cubicBezTo>
                  <a:pt x="8" y="36"/>
                  <a:pt x="8" y="36"/>
                  <a:pt x="8" y="36"/>
                </a:cubicBezTo>
                <a:cubicBezTo>
                  <a:pt x="9" y="36"/>
                  <a:pt x="9" y="36"/>
                  <a:pt x="9" y="36"/>
                </a:cubicBezTo>
                <a:cubicBezTo>
                  <a:pt x="10" y="36"/>
                  <a:pt x="10" y="36"/>
                  <a:pt x="11" y="36"/>
                </a:cubicBezTo>
                <a:cubicBezTo>
                  <a:pt x="11" y="36"/>
                  <a:pt x="11" y="36"/>
                  <a:pt x="12" y="36"/>
                </a:cubicBezTo>
                <a:cubicBezTo>
                  <a:pt x="12" y="35"/>
                  <a:pt x="12" y="35"/>
                  <a:pt x="12" y="35"/>
                </a:cubicBezTo>
                <a:cubicBezTo>
                  <a:pt x="12" y="35"/>
                  <a:pt x="13" y="35"/>
                  <a:pt x="13" y="35"/>
                </a:cubicBezTo>
                <a:cubicBezTo>
                  <a:pt x="13" y="35"/>
                  <a:pt x="13" y="34"/>
                  <a:pt x="13" y="34"/>
                </a:cubicBezTo>
                <a:cubicBezTo>
                  <a:pt x="13" y="34"/>
                  <a:pt x="13" y="33"/>
                  <a:pt x="13" y="33"/>
                </a:cubicBezTo>
                <a:cubicBezTo>
                  <a:pt x="13" y="33"/>
                  <a:pt x="14" y="33"/>
                  <a:pt x="14" y="33"/>
                </a:cubicBezTo>
                <a:cubicBezTo>
                  <a:pt x="14" y="33"/>
                  <a:pt x="14" y="33"/>
                  <a:pt x="15" y="34"/>
                </a:cubicBezTo>
                <a:cubicBezTo>
                  <a:pt x="15" y="34"/>
                  <a:pt x="15" y="34"/>
                  <a:pt x="15" y="35"/>
                </a:cubicBezTo>
                <a:cubicBezTo>
                  <a:pt x="15" y="35"/>
                  <a:pt x="15" y="35"/>
                  <a:pt x="16" y="35"/>
                </a:cubicBezTo>
                <a:cubicBezTo>
                  <a:pt x="16" y="36"/>
                  <a:pt x="16" y="36"/>
                  <a:pt x="16" y="36"/>
                </a:cubicBezTo>
                <a:cubicBezTo>
                  <a:pt x="17" y="37"/>
                  <a:pt x="16" y="38"/>
                  <a:pt x="16" y="39"/>
                </a:cubicBezTo>
                <a:cubicBezTo>
                  <a:pt x="17" y="39"/>
                  <a:pt x="17" y="40"/>
                  <a:pt x="17" y="40"/>
                </a:cubicBezTo>
                <a:cubicBezTo>
                  <a:pt x="17" y="41"/>
                  <a:pt x="17" y="41"/>
                  <a:pt x="17" y="42"/>
                </a:cubicBezTo>
                <a:cubicBezTo>
                  <a:pt x="17" y="42"/>
                  <a:pt x="17" y="43"/>
                  <a:pt x="17" y="43"/>
                </a:cubicBezTo>
                <a:cubicBezTo>
                  <a:pt x="18" y="43"/>
                  <a:pt x="18" y="43"/>
                  <a:pt x="18" y="44"/>
                </a:cubicBezTo>
                <a:cubicBezTo>
                  <a:pt x="18" y="44"/>
                  <a:pt x="18" y="44"/>
                  <a:pt x="18" y="44"/>
                </a:cubicBezTo>
                <a:cubicBezTo>
                  <a:pt x="19" y="45"/>
                  <a:pt x="18" y="45"/>
                  <a:pt x="18" y="46"/>
                </a:cubicBezTo>
                <a:cubicBezTo>
                  <a:pt x="18" y="46"/>
                  <a:pt x="19" y="46"/>
                  <a:pt x="19" y="47"/>
                </a:cubicBezTo>
                <a:cubicBezTo>
                  <a:pt x="19" y="47"/>
                  <a:pt x="18" y="48"/>
                  <a:pt x="18" y="48"/>
                </a:cubicBezTo>
                <a:cubicBezTo>
                  <a:pt x="19" y="49"/>
                  <a:pt x="19" y="49"/>
                  <a:pt x="19" y="49"/>
                </a:cubicBezTo>
                <a:cubicBezTo>
                  <a:pt x="20" y="49"/>
                  <a:pt x="20" y="50"/>
                  <a:pt x="19" y="50"/>
                </a:cubicBezTo>
                <a:cubicBezTo>
                  <a:pt x="19" y="50"/>
                  <a:pt x="19" y="50"/>
                  <a:pt x="19" y="50"/>
                </a:cubicBezTo>
                <a:cubicBezTo>
                  <a:pt x="19" y="51"/>
                  <a:pt x="19" y="51"/>
                  <a:pt x="19" y="52"/>
                </a:cubicBezTo>
                <a:cubicBezTo>
                  <a:pt x="19" y="52"/>
                  <a:pt x="19" y="53"/>
                  <a:pt x="19" y="53"/>
                </a:cubicBezTo>
                <a:cubicBezTo>
                  <a:pt x="19" y="52"/>
                  <a:pt x="19" y="52"/>
                  <a:pt x="19" y="52"/>
                </a:cubicBezTo>
                <a:cubicBezTo>
                  <a:pt x="19" y="52"/>
                  <a:pt x="19" y="52"/>
                  <a:pt x="19" y="51"/>
                </a:cubicBezTo>
                <a:cubicBezTo>
                  <a:pt x="19" y="51"/>
                  <a:pt x="19" y="51"/>
                  <a:pt x="19" y="51"/>
                </a:cubicBezTo>
                <a:cubicBezTo>
                  <a:pt x="20" y="50"/>
                  <a:pt x="20" y="50"/>
                  <a:pt x="20" y="50"/>
                </a:cubicBezTo>
                <a:cubicBezTo>
                  <a:pt x="20" y="50"/>
                  <a:pt x="21" y="50"/>
                  <a:pt x="21" y="50"/>
                </a:cubicBezTo>
                <a:cubicBezTo>
                  <a:pt x="21" y="49"/>
                  <a:pt x="21" y="49"/>
                  <a:pt x="21" y="49"/>
                </a:cubicBezTo>
                <a:cubicBezTo>
                  <a:pt x="21" y="48"/>
                  <a:pt x="21" y="48"/>
                  <a:pt x="21" y="47"/>
                </a:cubicBezTo>
                <a:cubicBezTo>
                  <a:pt x="21" y="47"/>
                  <a:pt x="21" y="46"/>
                  <a:pt x="21" y="46"/>
                </a:cubicBezTo>
                <a:cubicBezTo>
                  <a:pt x="21" y="46"/>
                  <a:pt x="21" y="45"/>
                  <a:pt x="21" y="45"/>
                </a:cubicBezTo>
                <a:cubicBezTo>
                  <a:pt x="20" y="45"/>
                  <a:pt x="20" y="44"/>
                  <a:pt x="20" y="44"/>
                </a:cubicBezTo>
                <a:cubicBezTo>
                  <a:pt x="20" y="43"/>
                  <a:pt x="20" y="43"/>
                  <a:pt x="20" y="43"/>
                </a:cubicBezTo>
                <a:cubicBezTo>
                  <a:pt x="20" y="42"/>
                  <a:pt x="20" y="42"/>
                  <a:pt x="20" y="41"/>
                </a:cubicBezTo>
                <a:cubicBezTo>
                  <a:pt x="19" y="41"/>
                  <a:pt x="19" y="41"/>
                  <a:pt x="19" y="41"/>
                </a:cubicBezTo>
                <a:cubicBezTo>
                  <a:pt x="18" y="41"/>
                  <a:pt x="18" y="40"/>
                  <a:pt x="18" y="40"/>
                </a:cubicBezTo>
                <a:cubicBezTo>
                  <a:pt x="18" y="40"/>
                  <a:pt x="18" y="40"/>
                  <a:pt x="19" y="39"/>
                </a:cubicBezTo>
                <a:cubicBezTo>
                  <a:pt x="19" y="39"/>
                  <a:pt x="19" y="38"/>
                  <a:pt x="19" y="38"/>
                </a:cubicBezTo>
                <a:cubicBezTo>
                  <a:pt x="19" y="37"/>
                  <a:pt x="19" y="37"/>
                  <a:pt x="19" y="37"/>
                </a:cubicBezTo>
                <a:cubicBezTo>
                  <a:pt x="19" y="36"/>
                  <a:pt x="19" y="36"/>
                  <a:pt x="19" y="36"/>
                </a:cubicBezTo>
                <a:cubicBezTo>
                  <a:pt x="19" y="35"/>
                  <a:pt x="18" y="35"/>
                  <a:pt x="18" y="34"/>
                </a:cubicBezTo>
                <a:cubicBezTo>
                  <a:pt x="18" y="34"/>
                  <a:pt x="18" y="33"/>
                  <a:pt x="17" y="33"/>
                </a:cubicBezTo>
                <a:cubicBezTo>
                  <a:pt x="17" y="32"/>
                  <a:pt x="17" y="32"/>
                  <a:pt x="16" y="32"/>
                </a:cubicBezTo>
                <a:cubicBezTo>
                  <a:pt x="16" y="31"/>
                  <a:pt x="16" y="31"/>
                  <a:pt x="15" y="31"/>
                </a:cubicBezTo>
                <a:cubicBezTo>
                  <a:pt x="15" y="30"/>
                  <a:pt x="15" y="30"/>
                  <a:pt x="15" y="30"/>
                </a:cubicBezTo>
                <a:cubicBezTo>
                  <a:pt x="14" y="29"/>
                  <a:pt x="14" y="29"/>
                  <a:pt x="14" y="29"/>
                </a:cubicBezTo>
                <a:cubicBezTo>
                  <a:pt x="15" y="28"/>
                  <a:pt x="15" y="28"/>
                  <a:pt x="15" y="28"/>
                </a:cubicBezTo>
                <a:cubicBezTo>
                  <a:pt x="15" y="28"/>
                  <a:pt x="15" y="28"/>
                  <a:pt x="15" y="27"/>
                </a:cubicBezTo>
                <a:cubicBezTo>
                  <a:pt x="15" y="27"/>
                  <a:pt x="15" y="27"/>
                  <a:pt x="15" y="26"/>
                </a:cubicBezTo>
                <a:cubicBezTo>
                  <a:pt x="15" y="26"/>
                  <a:pt x="15" y="26"/>
                  <a:pt x="15" y="26"/>
                </a:cubicBezTo>
                <a:cubicBezTo>
                  <a:pt x="15" y="26"/>
                  <a:pt x="15" y="25"/>
                  <a:pt x="15" y="25"/>
                </a:cubicBezTo>
                <a:cubicBezTo>
                  <a:pt x="16" y="25"/>
                  <a:pt x="16" y="25"/>
                  <a:pt x="17" y="25"/>
                </a:cubicBezTo>
                <a:cubicBezTo>
                  <a:pt x="17" y="25"/>
                  <a:pt x="17" y="25"/>
                  <a:pt x="17" y="25"/>
                </a:cubicBezTo>
                <a:cubicBezTo>
                  <a:pt x="18" y="25"/>
                  <a:pt x="18" y="24"/>
                  <a:pt x="18" y="24"/>
                </a:cubicBezTo>
                <a:cubicBezTo>
                  <a:pt x="19" y="24"/>
                  <a:pt x="19" y="24"/>
                  <a:pt x="19" y="23"/>
                </a:cubicBezTo>
                <a:cubicBezTo>
                  <a:pt x="20" y="23"/>
                  <a:pt x="20" y="23"/>
                  <a:pt x="20" y="22"/>
                </a:cubicBezTo>
                <a:cubicBezTo>
                  <a:pt x="21" y="22"/>
                  <a:pt x="21" y="22"/>
                  <a:pt x="21" y="22"/>
                </a:cubicBezTo>
                <a:cubicBezTo>
                  <a:pt x="21" y="21"/>
                  <a:pt x="21" y="21"/>
                  <a:pt x="21" y="21"/>
                </a:cubicBezTo>
                <a:cubicBezTo>
                  <a:pt x="21" y="21"/>
                  <a:pt x="20" y="21"/>
                  <a:pt x="20" y="20"/>
                </a:cubicBezTo>
                <a:cubicBezTo>
                  <a:pt x="19" y="20"/>
                  <a:pt x="19" y="19"/>
                  <a:pt x="19" y="19"/>
                </a:cubicBezTo>
                <a:cubicBezTo>
                  <a:pt x="18" y="19"/>
                  <a:pt x="18" y="19"/>
                  <a:pt x="17" y="19"/>
                </a:cubicBezTo>
                <a:cubicBezTo>
                  <a:pt x="17" y="18"/>
                  <a:pt x="17" y="18"/>
                  <a:pt x="17" y="18"/>
                </a:cubicBezTo>
                <a:cubicBezTo>
                  <a:pt x="17" y="17"/>
                  <a:pt x="18" y="17"/>
                  <a:pt x="18" y="17"/>
                </a:cubicBezTo>
                <a:cubicBezTo>
                  <a:pt x="18" y="16"/>
                  <a:pt x="18" y="16"/>
                  <a:pt x="17" y="16"/>
                </a:cubicBezTo>
                <a:cubicBezTo>
                  <a:pt x="17" y="16"/>
                  <a:pt x="17" y="16"/>
                  <a:pt x="16" y="16"/>
                </a:cubicBezTo>
                <a:cubicBezTo>
                  <a:pt x="16" y="15"/>
                  <a:pt x="16" y="15"/>
                  <a:pt x="16" y="14"/>
                </a:cubicBezTo>
                <a:cubicBezTo>
                  <a:pt x="15" y="14"/>
                  <a:pt x="16" y="13"/>
                  <a:pt x="15" y="13"/>
                </a:cubicBezTo>
                <a:cubicBezTo>
                  <a:pt x="15" y="12"/>
                  <a:pt x="15" y="13"/>
                  <a:pt x="14" y="13"/>
                </a:cubicBezTo>
                <a:cubicBezTo>
                  <a:pt x="14" y="13"/>
                  <a:pt x="13" y="13"/>
                  <a:pt x="13" y="13"/>
                </a:cubicBezTo>
                <a:cubicBezTo>
                  <a:pt x="12" y="13"/>
                  <a:pt x="12" y="12"/>
                  <a:pt x="12" y="12"/>
                </a:cubicBezTo>
                <a:cubicBezTo>
                  <a:pt x="12" y="11"/>
                  <a:pt x="11" y="11"/>
                  <a:pt x="12" y="10"/>
                </a:cubicBezTo>
                <a:cubicBezTo>
                  <a:pt x="12" y="10"/>
                  <a:pt x="12" y="9"/>
                  <a:pt x="13" y="9"/>
                </a:cubicBezTo>
                <a:cubicBezTo>
                  <a:pt x="13" y="8"/>
                  <a:pt x="14" y="8"/>
                  <a:pt x="14" y="7"/>
                </a:cubicBezTo>
                <a:cubicBezTo>
                  <a:pt x="14" y="7"/>
                  <a:pt x="14" y="7"/>
                  <a:pt x="14" y="6"/>
                </a:cubicBezTo>
                <a:cubicBezTo>
                  <a:pt x="13" y="5"/>
                  <a:pt x="14" y="5"/>
                  <a:pt x="13" y="4"/>
                </a:cubicBezTo>
                <a:cubicBezTo>
                  <a:pt x="13" y="4"/>
                  <a:pt x="13" y="4"/>
                  <a:pt x="13" y="3"/>
                </a:cubicBezTo>
                <a:cubicBezTo>
                  <a:pt x="12" y="3"/>
                  <a:pt x="12" y="2"/>
                  <a:pt x="11" y="2"/>
                </a:cubicBezTo>
                <a:cubicBezTo>
                  <a:pt x="11" y="1"/>
                  <a:pt x="11" y="1"/>
                  <a:pt x="10" y="1"/>
                </a:cubicBezTo>
                <a:cubicBezTo>
                  <a:pt x="10" y="0"/>
                  <a:pt x="10" y="0"/>
                  <a:pt x="10" y="0"/>
                </a:cubicBezTo>
                <a:cubicBezTo>
                  <a:pt x="9" y="0"/>
                  <a:pt x="9" y="0"/>
                  <a:pt x="9" y="0"/>
                </a:cubicBezTo>
                <a:cubicBezTo>
                  <a:pt x="9" y="1"/>
                  <a:pt x="10" y="1"/>
                  <a:pt x="10" y="2"/>
                </a:cubicBezTo>
                <a:cubicBezTo>
                  <a:pt x="9" y="3"/>
                  <a:pt x="9" y="3"/>
                  <a:pt x="8" y="3"/>
                </a:cubicBezTo>
                <a:cubicBezTo>
                  <a:pt x="8" y="4"/>
                  <a:pt x="7" y="4"/>
                  <a:pt x="7" y="4"/>
                </a:cubicBezTo>
                <a:cubicBezTo>
                  <a:pt x="7" y="5"/>
                  <a:pt x="6" y="4"/>
                  <a:pt x="6" y="5"/>
                </a:cubicBezTo>
                <a:cubicBezTo>
                  <a:pt x="5" y="5"/>
                  <a:pt x="5" y="6"/>
                  <a:pt x="5" y="6"/>
                </a:cubicBezTo>
                <a:cubicBezTo>
                  <a:pt x="5" y="7"/>
                  <a:pt x="5" y="7"/>
                  <a:pt x="5" y="7"/>
                </a:cubicBezTo>
                <a:cubicBezTo>
                  <a:pt x="5" y="8"/>
                  <a:pt x="5" y="8"/>
                  <a:pt x="5" y="8"/>
                </a:cubicBezTo>
                <a:cubicBezTo>
                  <a:pt x="5" y="9"/>
                  <a:pt x="5" y="9"/>
                  <a:pt x="4" y="9"/>
                </a:cubicBezTo>
                <a:cubicBezTo>
                  <a:pt x="4" y="9"/>
                  <a:pt x="5" y="10"/>
                  <a:pt x="5" y="10"/>
                </a:cubicBezTo>
                <a:cubicBezTo>
                  <a:pt x="5" y="11"/>
                  <a:pt x="5" y="11"/>
                  <a:pt x="5" y="11"/>
                </a:cubicBezTo>
                <a:cubicBezTo>
                  <a:pt x="5" y="12"/>
                  <a:pt x="5" y="12"/>
                  <a:pt x="4" y="12"/>
                </a:cubicBezTo>
                <a:cubicBezTo>
                  <a:pt x="4" y="13"/>
                  <a:pt x="5" y="13"/>
                  <a:pt x="4" y="14"/>
                </a:cubicBezTo>
                <a:cubicBezTo>
                  <a:pt x="4" y="14"/>
                  <a:pt x="4" y="13"/>
                  <a:pt x="3" y="13"/>
                </a:cubicBezTo>
                <a:cubicBezTo>
                  <a:pt x="3" y="13"/>
                  <a:pt x="3" y="13"/>
                  <a:pt x="3" y="13"/>
                </a:cubicBezTo>
                <a:cubicBezTo>
                  <a:pt x="2" y="13"/>
                  <a:pt x="2" y="14"/>
                  <a:pt x="3" y="15"/>
                </a:cubicBezTo>
                <a:cubicBezTo>
                  <a:pt x="3" y="15"/>
                  <a:pt x="3" y="15"/>
                  <a:pt x="3" y="16"/>
                </a:cubicBezTo>
                <a:cubicBezTo>
                  <a:pt x="3" y="16"/>
                  <a:pt x="2" y="16"/>
                  <a:pt x="2" y="16"/>
                </a:cubicBezTo>
                <a:cubicBezTo>
                  <a:pt x="2" y="17"/>
                  <a:pt x="2" y="17"/>
                  <a:pt x="2" y="17"/>
                </a:cubicBezTo>
                <a:cubicBezTo>
                  <a:pt x="2" y="17"/>
                  <a:pt x="3" y="17"/>
                  <a:pt x="3" y="18"/>
                </a:cubicBezTo>
                <a:cubicBezTo>
                  <a:pt x="3" y="18"/>
                  <a:pt x="2" y="18"/>
                  <a:pt x="2" y="18"/>
                </a:cubicBezTo>
                <a:cubicBezTo>
                  <a:pt x="2" y="19"/>
                  <a:pt x="2" y="18"/>
                  <a:pt x="1" y="18"/>
                </a:cubicBezTo>
                <a:cubicBezTo>
                  <a:pt x="1" y="19"/>
                  <a:pt x="1" y="19"/>
                  <a:pt x="1" y="19"/>
                </a:cubicBezTo>
                <a:cubicBezTo>
                  <a:pt x="1" y="19"/>
                  <a:pt x="1" y="20"/>
                  <a:pt x="1" y="20"/>
                </a:cubicBezTo>
                <a:cubicBezTo>
                  <a:pt x="1" y="21"/>
                  <a:pt x="1" y="21"/>
                  <a:pt x="1" y="22"/>
                </a:cubicBezTo>
                <a:cubicBezTo>
                  <a:pt x="0" y="22"/>
                  <a:pt x="0" y="23"/>
                  <a:pt x="0" y="23"/>
                </a:cubicBezTo>
                <a:cubicBezTo>
                  <a:pt x="0" y="23"/>
                  <a:pt x="0" y="23"/>
                  <a:pt x="0" y="23"/>
                </a:cubicBezTo>
                <a:cubicBezTo>
                  <a:pt x="0" y="24"/>
                  <a:pt x="0" y="24"/>
                  <a:pt x="0" y="24"/>
                </a:cubicBezTo>
                <a:cubicBezTo>
                  <a:pt x="1" y="24"/>
                  <a:pt x="1" y="25"/>
                  <a:pt x="1" y="2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3" name="Freeform 91"/>
          <p:cNvSpPr>
            <a:spLocks/>
          </p:cNvSpPr>
          <p:nvPr/>
        </p:nvSpPr>
        <p:spPr bwMode="auto">
          <a:xfrm>
            <a:off x="6197268" y="2238283"/>
            <a:ext cx="16333" cy="7952"/>
          </a:xfrm>
          <a:custGeom>
            <a:avLst/>
            <a:gdLst>
              <a:gd name="T0" fmla="*/ 1 w 2"/>
              <a:gd name="T1" fmla="*/ 0 h 1"/>
              <a:gd name="T2" fmla="*/ 0 w 2"/>
              <a:gd name="T3" fmla="*/ 0 h 1"/>
              <a:gd name="T4" fmla="*/ 0 w 2"/>
              <a:gd name="T5" fmla="*/ 1 h 1"/>
              <a:gd name="T6" fmla="*/ 1 w 2"/>
              <a:gd name="T7" fmla="*/ 1 h 1"/>
              <a:gd name="T8" fmla="*/ 1 w 2"/>
              <a:gd name="T9" fmla="*/ 1 h 1"/>
              <a:gd name="T10" fmla="*/ 2 w 2"/>
              <a:gd name="T11" fmla="*/ 1 h 1"/>
              <a:gd name="T12" fmla="*/ 2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0" y="0"/>
                  <a:pt x="0" y="0"/>
                  <a:pt x="0" y="0"/>
                </a:cubicBezTo>
                <a:cubicBezTo>
                  <a:pt x="0" y="0"/>
                  <a:pt x="0" y="0"/>
                  <a:pt x="0" y="1"/>
                </a:cubicBezTo>
                <a:cubicBezTo>
                  <a:pt x="0" y="1"/>
                  <a:pt x="0" y="1"/>
                  <a:pt x="1" y="1"/>
                </a:cubicBezTo>
                <a:cubicBezTo>
                  <a:pt x="1" y="1"/>
                  <a:pt x="1" y="1"/>
                  <a:pt x="1" y="1"/>
                </a:cubicBezTo>
                <a:cubicBezTo>
                  <a:pt x="2" y="1"/>
                  <a:pt x="2" y="1"/>
                  <a:pt x="2" y="1"/>
                </a:cubicBezTo>
                <a:cubicBezTo>
                  <a:pt x="2" y="1"/>
                  <a:pt x="2" y="0"/>
                  <a:pt x="2" y="0"/>
                </a:cubicBezTo>
                <a:cubicBezTo>
                  <a:pt x="2"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4" name="Freeform 92"/>
          <p:cNvSpPr>
            <a:spLocks/>
          </p:cNvSpPr>
          <p:nvPr/>
        </p:nvSpPr>
        <p:spPr bwMode="auto">
          <a:xfrm>
            <a:off x="6190268" y="2168994"/>
            <a:ext cx="221668" cy="262392"/>
          </a:xfrm>
          <a:custGeom>
            <a:avLst/>
            <a:gdLst>
              <a:gd name="T0" fmla="*/ 8 w 28"/>
              <a:gd name="T1" fmla="*/ 5 h 34"/>
              <a:gd name="T2" fmla="*/ 7 w 28"/>
              <a:gd name="T3" fmla="*/ 3 h 34"/>
              <a:gd name="T4" fmla="*/ 6 w 28"/>
              <a:gd name="T5" fmla="*/ 2 h 34"/>
              <a:gd name="T6" fmla="*/ 2 w 28"/>
              <a:gd name="T7" fmla="*/ 2 h 34"/>
              <a:gd name="T8" fmla="*/ 0 w 28"/>
              <a:gd name="T9" fmla="*/ 1 h 34"/>
              <a:gd name="T10" fmla="*/ 0 w 28"/>
              <a:gd name="T11" fmla="*/ 2 h 34"/>
              <a:gd name="T12" fmla="*/ 2 w 28"/>
              <a:gd name="T13" fmla="*/ 5 h 34"/>
              <a:gd name="T14" fmla="*/ 3 w 28"/>
              <a:gd name="T15" fmla="*/ 6 h 34"/>
              <a:gd name="T16" fmla="*/ 5 w 28"/>
              <a:gd name="T17" fmla="*/ 7 h 34"/>
              <a:gd name="T18" fmla="*/ 6 w 28"/>
              <a:gd name="T19" fmla="*/ 8 h 34"/>
              <a:gd name="T20" fmla="*/ 6 w 28"/>
              <a:gd name="T21" fmla="*/ 10 h 34"/>
              <a:gd name="T22" fmla="*/ 7 w 28"/>
              <a:gd name="T23" fmla="*/ 12 h 34"/>
              <a:gd name="T24" fmla="*/ 9 w 28"/>
              <a:gd name="T25" fmla="*/ 12 h 34"/>
              <a:gd name="T26" fmla="*/ 10 w 28"/>
              <a:gd name="T27" fmla="*/ 16 h 34"/>
              <a:gd name="T28" fmla="*/ 11 w 28"/>
              <a:gd name="T29" fmla="*/ 17 h 34"/>
              <a:gd name="T30" fmla="*/ 12 w 28"/>
              <a:gd name="T31" fmla="*/ 18 h 34"/>
              <a:gd name="T32" fmla="*/ 13 w 28"/>
              <a:gd name="T33" fmla="*/ 20 h 34"/>
              <a:gd name="T34" fmla="*/ 14 w 28"/>
              <a:gd name="T35" fmla="*/ 22 h 34"/>
              <a:gd name="T36" fmla="*/ 15 w 28"/>
              <a:gd name="T37" fmla="*/ 24 h 34"/>
              <a:gd name="T38" fmla="*/ 16 w 28"/>
              <a:gd name="T39" fmla="*/ 25 h 34"/>
              <a:gd name="T40" fmla="*/ 17 w 28"/>
              <a:gd name="T41" fmla="*/ 28 h 34"/>
              <a:gd name="T42" fmla="*/ 18 w 28"/>
              <a:gd name="T43" fmla="*/ 29 h 34"/>
              <a:gd name="T44" fmla="*/ 20 w 28"/>
              <a:gd name="T45" fmla="*/ 30 h 34"/>
              <a:gd name="T46" fmla="*/ 22 w 28"/>
              <a:gd name="T47" fmla="*/ 33 h 34"/>
              <a:gd name="T48" fmla="*/ 24 w 28"/>
              <a:gd name="T49" fmla="*/ 34 h 34"/>
              <a:gd name="T50" fmla="*/ 25 w 28"/>
              <a:gd name="T51" fmla="*/ 33 h 34"/>
              <a:gd name="T52" fmla="*/ 27 w 28"/>
              <a:gd name="T53" fmla="*/ 33 h 34"/>
              <a:gd name="T54" fmla="*/ 27 w 28"/>
              <a:gd name="T55" fmla="*/ 30 h 34"/>
              <a:gd name="T56" fmla="*/ 28 w 28"/>
              <a:gd name="T57" fmla="*/ 27 h 34"/>
              <a:gd name="T58" fmla="*/ 27 w 28"/>
              <a:gd name="T59" fmla="*/ 26 h 34"/>
              <a:gd name="T60" fmla="*/ 26 w 28"/>
              <a:gd name="T61" fmla="*/ 24 h 34"/>
              <a:gd name="T62" fmla="*/ 25 w 28"/>
              <a:gd name="T63" fmla="*/ 23 h 34"/>
              <a:gd name="T64" fmla="*/ 23 w 28"/>
              <a:gd name="T65" fmla="*/ 22 h 34"/>
              <a:gd name="T66" fmla="*/ 23 w 28"/>
              <a:gd name="T67" fmla="*/ 20 h 34"/>
              <a:gd name="T68" fmla="*/ 21 w 28"/>
              <a:gd name="T69" fmla="*/ 18 h 34"/>
              <a:gd name="T70" fmla="*/ 22 w 28"/>
              <a:gd name="T71" fmla="*/ 17 h 34"/>
              <a:gd name="T72" fmla="*/ 20 w 28"/>
              <a:gd name="T73" fmla="*/ 15 h 34"/>
              <a:gd name="T74" fmla="*/ 20 w 28"/>
              <a:gd name="T75" fmla="*/ 15 h 34"/>
              <a:gd name="T76" fmla="*/ 18 w 28"/>
              <a:gd name="T77" fmla="*/ 13 h 34"/>
              <a:gd name="T78" fmla="*/ 17 w 28"/>
              <a:gd name="T79" fmla="*/ 12 h 34"/>
              <a:gd name="T80" fmla="*/ 16 w 28"/>
              <a:gd name="T81" fmla="*/ 11 h 34"/>
              <a:gd name="T82" fmla="*/ 15 w 28"/>
              <a:gd name="T83" fmla="*/ 11 h 34"/>
              <a:gd name="T84" fmla="*/ 13 w 28"/>
              <a:gd name="T85" fmla="*/ 10 h 34"/>
              <a:gd name="T86" fmla="*/ 11 w 28"/>
              <a:gd name="T87" fmla="*/ 8 h 34"/>
              <a:gd name="T88" fmla="*/ 10 w 28"/>
              <a:gd name="T89" fmla="*/ 7 h 34"/>
              <a:gd name="T90" fmla="*/ 9 w 28"/>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4">
                <a:moveTo>
                  <a:pt x="9" y="6"/>
                </a:moveTo>
                <a:cubicBezTo>
                  <a:pt x="8" y="6"/>
                  <a:pt x="8" y="5"/>
                  <a:pt x="8" y="5"/>
                </a:cubicBezTo>
                <a:cubicBezTo>
                  <a:pt x="8" y="5"/>
                  <a:pt x="8" y="5"/>
                  <a:pt x="7" y="4"/>
                </a:cubicBezTo>
                <a:cubicBezTo>
                  <a:pt x="7" y="4"/>
                  <a:pt x="7" y="4"/>
                  <a:pt x="7" y="3"/>
                </a:cubicBezTo>
                <a:cubicBezTo>
                  <a:pt x="7" y="3"/>
                  <a:pt x="7" y="3"/>
                  <a:pt x="6" y="3"/>
                </a:cubicBezTo>
                <a:cubicBezTo>
                  <a:pt x="6" y="3"/>
                  <a:pt x="6" y="2"/>
                  <a:pt x="6" y="2"/>
                </a:cubicBezTo>
                <a:cubicBezTo>
                  <a:pt x="5" y="1"/>
                  <a:pt x="5" y="2"/>
                  <a:pt x="4" y="2"/>
                </a:cubicBezTo>
                <a:cubicBezTo>
                  <a:pt x="3" y="2"/>
                  <a:pt x="3" y="2"/>
                  <a:pt x="2" y="2"/>
                </a:cubicBezTo>
                <a:cubicBezTo>
                  <a:pt x="2" y="2"/>
                  <a:pt x="2" y="1"/>
                  <a:pt x="1" y="1"/>
                </a:cubicBezTo>
                <a:cubicBezTo>
                  <a:pt x="1" y="1"/>
                  <a:pt x="1" y="0"/>
                  <a:pt x="0" y="1"/>
                </a:cubicBezTo>
                <a:cubicBezTo>
                  <a:pt x="0" y="1"/>
                  <a:pt x="0" y="1"/>
                  <a:pt x="0" y="1"/>
                </a:cubicBezTo>
                <a:cubicBezTo>
                  <a:pt x="0" y="2"/>
                  <a:pt x="0" y="2"/>
                  <a:pt x="0" y="2"/>
                </a:cubicBezTo>
                <a:cubicBezTo>
                  <a:pt x="0" y="3"/>
                  <a:pt x="0" y="3"/>
                  <a:pt x="1" y="4"/>
                </a:cubicBezTo>
                <a:cubicBezTo>
                  <a:pt x="1" y="4"/>
                  <a:pt x="1" y="4"/>
                  <a:pt x="2" y="5"/>
                </a:cubicBezTo>
                <a:cubicBezTo>
                  <a:pt x="2" y="5"/>
                  <a:pt x="2" y="5"/>
                  <a:pt x="2" y="6"/>
                </a:cubicBezTo>
                <a:cubicBezTo>
                  <a:pt x="3" y="6"/>
                  <a:pt x="3" y="6"/>
                  <a:pt x="3" y="6"/>
                </a:cubicBezTo>
                <a:cubicBezTo>
                  <a:pt x="4" y="6"/>
                  <a:pt x="4" y="6"/>
                  <a:pt x="4" y="6"/>
                </a:cubicBezTo>
                <a:cubicBezTo>
                  <a:pt x="4" y="7"/>
                  <a:pt x="5" y="7"/>
                  <a:pt x="5" y="7"/>
                </a:cubicBezTo>
                <a:cubicBezTo>
                  <a:pt x="5" y="7"/>
                  <a:pt x="5" y="8"/>
                  <a:pt x="5" y="8"/>
                </a:cubicBezTo>
                <a:cubicBezTo>
                  <a:pt x="5" y="8"/>
                  <a:pt x="6" y="8"/>
                  <a:pt x="6" y="8"/>
                </a:cubicBezTo>
                <a:cubicBezTo>
                  <a:pt x="6" y="9"/>
                  <a:pt x="6" y="9"/>
                  <a:pt x="6" y="9"/>
                </a:cubicBezTo>
                <a:cubicBezTo>
                  <a:pt x="6" y="10"/>
                  <a:pt x="6" y="10"/>
                  <a:pt x="6" y="10"/>
                </a:cubicBezTo>
                <a:cubicBezTo>
                  <a:pt x="6" y="11"/>
                  <a:pt x="6" y="11"/>
                  <a:pt x="7" y="11"/>
                </a:cubicBezTo>
                <a:cubicBezTo>
                  <a:pt x="7" y="11"/>
                  <a:pt x="7" y="11"/>
                  <a:pt x="7" y="12"/>
                </a:cubicBezTo>
                <a:cubicBezTo>
                  <a:pt x="8" y="12"/>
                  <a:pt x="8" y="12"/>
                  <a:pt x="8" y="12"/>
                </a:cubicBezTo>
                <a:cubicBezTo>
                  <a:pt x="9" y="12"/>
                  <a:pt x="9" y="12"/>
                  <a:pt x="9" y="12"/>
                </a:cubicBezTo>
                <a:cubicBezTo>
                  <a:pt x="9" y="13"/>
                  <a:pt x="9" y="14"/>
                  <a:pt x="9" y="14"/>
                </a:cubicBezTo>
                <a:cubicBezTo>
                  <a:pt x="10" y="15"/>
                  <a:pt x="10" y="15"/>
                  <a:pt x="10" y="16"/>
                </a:cubicBezTo>
                <a:cubicBezTo>
                  <a:pt x="10" y="16"/>
                  <a:pt x="10" y="17"/>
                  <a:pt x="10" y="17"/>
                </a:cubicBezTo>
                <a:cubicBezTo>
                  <a:pt x="10" y="17"/>
                  <a:pt x="10" y="17"/>
                  <a:pt x="11" y="17"/>
                </a:cubicBezTo>
                <a:cubicBezTo>
                  <a:pt x="11" y="17"/>
                  <a:pt x="11" y="17"/>
                  <a:pt x="11" y="17"/>
                </a:cubicBezTo>
                <a:cubicBezTo>
                  <a:pt x="12" y="18"/>
                  <a:pt x="12" y="18"/>
                  <a:pt x="12" y="18"/>
                </a:cubicBezTo>
                <a:cubicBezTo>
                  <a:pt x="12" y="19"/>
                  <a:pt x="13" y="19"/>
                  <a:pt x="13" y="19"/>
                </a:cubicBezTo>
                <a:cubicBezTo>
                  <a:pt x="13" y="19"/>
                  <a:pt x="13" y="20"/>
                  <a:pt x="13" y="20"/>
                </a:cubicBezTo>
                <a:cubicBezTo>
                  <a:pt x="13" y="20"/>
                  <a:pt x="13" y="21"/>
                  <a:pt x="13" y="21"/>
                </a:cubicBezTo>
                <a:cubicBezTo>
                  <a:pt x="13" y="21"/>
                  <a:pt x="14" y="22"/>
                  <a:pt x="14" y="22"/>
                </a:cubicBezTo>
                <a:cubicBezTo>
                  <a:pt x="14" y="22"/>
                  <a:pt x="14" y="22"/>
                  <a:pt x="14" y="23"/>
                </a:cubicBezTo>
                <a:cubicBezTo>
                  <a:pt x="14" y="23"/>
                  <a:pt x="14" y="23"/>
                  <a:pt x="15" y="24"/>
                </a:cubicBezTo>
                <a:cubicBezTo>
                  <a:pt x="15" y="24"/>
                  <a:pt x="15" y="24"/>
                  <a:pt x="15" y="25"/>
                </a:cubicBezTo>
                <a:cubicBezTo>
                  <a:pt x="15" y="25"/>
                  <a:pt x="16" y="25"/>
                  <a:pt x="16" y="25"/>
                </a:cubicBezTo>
                <a:cubicBezTo>
                  <a:pt x="16" y="26"/>
                  <a:pt x="16" y="26"/>
                  <a:pt x="16" y="27"/>
                </a:cubicBezTo>
                <a:cubicBezTo>
                  <a:pt x="17" y="27"/>
                  <a:pt x="17" y="27"/>
                  <a:pt x="17" y="28"/>
                </a:cubicBezTo>
                <a:cubicBezTo>
                  <a:pt x="17" y="28"/>
                  <a:pt x="18" y="28"/>
                  <a:pt x="18" y="28"/>
                </a:cubicBezTo>
                <a:cubicBezTo>
                  <a:pt x="18" y="29"/>
                  <a:pt x="18" y="29"/>
                  <a:pt x="18" y="29"/>
                </a:cubicBezTo>
                <a:cubicBezTo>
                  <a:pt x="19" y="30"/>
                  <a:pt x="19" y="30"/>
                  <a:pt x="19" y="30"/>
                </a:cubicBezTo>
                <a:cubicBezTo>
                  <a:pt x="20" y="30"/>
                  <a:pt x="20" y="30"/>
                  <a:pt x="20" y="30"/>
                </a:cubicBezTo>
                <a:cubicBezTo>
                  <a:pt x="21" y="31"/>
                  <a:pt x="21" y="31"/>
                  <a:pt x="21" y="32"/>
                </a:cubicBezTo>
                <a:cubicBezTo>
                  <a:pt x="22" y="32"/>
                  <a:pt x="22" y="32"/>
                  <a:pt x="22" y="33"/>
                </a:cubicBezTo>
                <a:cubicBezTo>
                  <a:pt x="23" y="33"/>
                  <a:pt x="22" y="33"/>
                  <a:pt x="23" y="33"/>
                </a:cubicBezTo>
                <a:cubicBezTo>
                  <a:pt x="23" y="34"/>
                  <a:pt x="23" y="34"/>
                  <a:pt x="24" y="34"/>
                </a:cubicBezTo>
                <a:cubicBezTo>
                  <a:pt x="24" y="34"/>
                  <a:pt x="24" y="34"/>
                  <a:pt x="24" y="34"/>
                </a:cubicBezTo>
                <a:cubicBezTo>
                  <a:pt x="25" y="34"/>
                  <a:pt x="25" y="33"/>
                  <a:pt x="25" y="33"/>
                </a:cubicBezTo>
                <a:cubicBezTo>
                  <a:pt x="26" y="34"/>
                  <a:pt x="26" y="34"/>
                  <a:pt x="26" y="34"/>
                </a:cubicBezTo>
                <a:cubicBezTo>
                  <a:pt x="27" y="34"/>
                  <a:pt x="27" y="33"/>
                  <a:pt x="27" y="33"/>
                </a:cubicBezTo>
                <a:cubicBezTo>
                  <a:pt x="27" y="32"/>
                  <a:pt x="27" y="32"/>
                  <a:pt x="27" y="32"/>
                </a:cubicBezTo>
                <a:cubicBezTo>
                  <a:pt x="27" y="31"/>
                  <a:pt x="27" y="30"/>
                  <a:pt x="27" y="30"/>
                </a:cubicBezTo>
                <a:cubicBezTo>
                  <a:pt x="27" y="29"/>
                  <a:pt x="27" y="29"/>
                  <a:pt x="27" y="28"/>
                </a:cubicBezTo>
                <a:cubicBezTo>
                  <a:pt x="27" y="28"/>
                  <a:pt x="27" y="28"/>
                  <a:pt x="28" y="27"/>
                </a:cubicBezTo>
                <a:cubicBezTo>
                  <a:pt x="28" y="27"/>
                  <a:pt x="28" y="27"/>
                  <a:pt x="28" y="27"/>
                </a:cubicBezTo>
                <a:cubicBezTo>
                  <a:pt x="28" y="26"/>
                  <a:pt x="28" y="26"/>
                  <a:pt x="27" y="26"/>
                </a:cubicBezTo>
                <a:cubicBezTo>
                  <a:pt x="27" y="25"/>
                  <a:pt x="27" y="25"/>
                  <a:pt x="27" y="25"/>
                </a:cubicBezTo>
                <a:cubicBezTo>
                  <a:pt x="26" y="25"/>
                  <a:pt x="26" y="24"/>
                  <a:pt x="26" y="24"/>
                </a:cubicBezTo>
                <a:cubicBezTo>
                  <a:pt x="26" y="24"/>
                  <a:pt x="25" y="24"/>
                  <a:pt x="25" y="24"/>
                </a:cubicBezTo>
                <a:cubicBezTo>
                  <a:pt x="25" y="24"/>
                  <a:pt x="25" y="23"/>
                  <a:pt x="25" y="23"/>
                </a:cubicBezTo>
                <a:cubicBezTo>
                  <a:pt x="24" y="23"/>
                  <a:pt x="24" y="23"/>
                  <a:pt x="24" y="22"/>
                </a:cubicBezTo>
                <a:cubicBezTo>
                  <a:pt x="24" y="22"/>
                  <a:pt x="23" y="22"/>
                  <a:pt x="23" y="22"/>
                </a:cubicBezTo>
                <a:cubicBezTo>
                  <a:pt x="23" y="21"/>
                  <a:pt x="23" y="21"/>
                  <a:pt x="23" y="20"/>
                </a:cubicBezTo>
                <a:cubicBezTo>
                  <a:pt x="23" y="20"/>
                  <a:pt x="23" y="20"/>
                  <a:pt x="23" y="20"/>
                </a:cubicBezTo>
                <a:cubicBezTo>
                  <a:pt x="22" y="19"/>
                  <a:pt x="22" y="20"/>
                  <a:pt x="22" y="20"/>
                </a:cubicBezTo>
                <a:cubicBezTo>
                  <a:pt x="21" y="19"/>
                  <a:pt x="21" y="19"/>
                  <a:pt x="21" y="18"/>
                </a:cubicBezTo>
                <a:cubicBezTo>
                  <a:pt x="21" y="18"/>
                  <a:pt x="21" y="18"/>
                  <a:pt x="22" y="17"/>
                </a:cubicBezTo>
                <a:cubicBezTo>
                  <a:pt x="22" y="17"/>
                  <a:pt x="22" y="17"/>
                  <a:pt x="22" y="17"/>
                </a:cubicBezTo>
                <a:cubicBezTo>
                  <a:pt x="22" y="16"/>
                  <a:pt x="22" y="16"/>
                  <a:pt x="21" y="16"/>
                </a:cubicBezTo>
                <a:cubicBezTo>
                  <a:pt x="21" y="15"/>
                  <a:pt x="21" y="15"/>
                  <a:pt x="20" y="15"/>
                </a:cubicBezTo>
                <a:cubicBezTo>
                  <a:pt x="20" y="15"/>
                  <a:pt x="20" y="16"/>
                  <a:pt x="20" y="15"/>
                </a:cubicBezTo>
                <a:cubicBezTo>
                  <a:pt x="19" y="15"/>
                  <a:pt x="20" y="15"/>
                  <a:pt x="20" y="15"/>
                </a:cubicBezTo>
                <a:cubicBezTo>
                  <a:pt x="20" y="14"/>
                  <a:pt x="20" y="14"/>
                  <a:pt x="19" y="13"/>
                </a:cubicBezTo>
                <a:cubicBezTo>
                  <a:pt x="19" y="13"/>
                  <a:pt x="19" y="13"/>
                  <a:pt x="18" y="13"/>
                </a:cubicBezTo>
                <a:cubicBezTo>
                  <a:pt x="18" y="13"/>
                  <a:pt x="18" y="13"/>
                  <a:pt x="17" y="13"/>
                </a:cubicBezTo>
                <a:cubicBezTo>
                  <a:pt x="17" y="13"/>
                  <a:pt x="17" y="13"/>
                  <a:pt x="17" y="12"/>
                </a:cubicBezTo>
                <a:cubicBezTo>
                  <a:pt x="17" y="12"/>
                  <a:pt x="17" y="12"/>
                  <a:pt x="17" y="11"/>
                </a:cubicBezTo>
                <a:cubicBezTo>
                  <a:pt x="17" y="11"/>
                  <a:pt x="17" y="11"/>
                  <a:pt x="16" y="11"/>
                </a:cubicBezTo>
                <a:cubicBezTo>
                  <a:pt x="16" y="11"/>
                  <a:pt x="16" y="12"/>
                  <a:pt x="16" y="12"/>
                </a:cubicBezTo>
                <a:cubicBezTo>
                  <a:pt x="15" y="12"/>
                  <a:pt x="15" y="11"/>
                  <a:pt x="15" y="11"/>
                </a:cubicBezTo>
                <a:cubicBezTo>
                  <a:pt x="15" y="11"/>
                  <a:pt x="15" y="10"/>
                  <a:pt x="14" y="10"/>
                </a:cubicBezTo>
                <a:cubicBezTo>
                  <a:pt x="14" y="10"/>
                  <a:pt x="14" y="10"/>
                  <a:pt x="13" y="10"/>
                </a:cubicBezTo>
                <a:cubicBezTo>
                  <a:pt x="13" y="10"/>
                  <a:pt x="13" y="10"/>
                  <a:pt x="12" y="9"/>
                </a:cubicBezTo>
                <a:cubicBezTo>
                  <a:pt x="12" y="9"/>
                  <a:pt x="12" y="9"/>
                  <a:pt x="11" y="8"/>
                </a:cubicBezTo>
                <a:cubicBezTo>
                  <a:pt x="11" y="8"/>
                  <a:pt x="11" y="8"/>
                  <a:pt x="11" y="8"/>
                </a:cubicBezTo>
                <a:cubicBezTo>
                  <a:pt x="11" y="7"/>
                  <a:pt x="10" y="7"/>
                  <a:pt x="10" y="7"/>
                </a:cubicBezTo>
                <a:cubicBezTo>
                  <a:pt x="10" y="7"/>
                  <a:pt x="10" y="6"/>
                  <a:pt x="10" y="6"/>
                </a:cubicBezTo>
                <a:cubicBezTo>
                  <a:pt x="10" y="6"/>
                  <a:pt x="9" y="6"/>
                  <a:pt x="9"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5" name="Freeform 93"/>
          <p:cNvSpPr>
            <a:spLocks/>
          </p:cNvSpPr>
          <p:nvPr/>
        </p:nvSpPr>
        <p:spPr bwMode="auto">
          <a:xfrm>
            <a:off x="6245101" y="2307573"/>
            <a:ext cx="16333" cy="7952"/>
          </a:xfrm>
          <a:custGeom>
            <a:avLst/>
            <a:gdLst>
              <a:gd name="T0" fmla="*/ 1 w 2"/>
              <a:gd name="T1" fmla="*/ 0 h 1"/>
              <a:gd name="T2" fmla="*/ 1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1" y="0"/>
                </a:cubicBezTo>
                <a:cubicBezTo>
                  <a:pt x="1" y="1"/>
                  <a:pt x="1" y="1"/>
                  <a:pt x="1" y="1"/>
                </a:cubicBezTo>
                <a:cubicBezTo>
                  <a:pt x="2" y="1"/>
                  <a:pt x="2"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6" name="Freeform 94"/>
          <p:cNvSpPr>
            <a:spLocks/>
          </p:cNvSpPr>
          <p:nvPr/>
        </p:nvSpPr>
        <p:spPr bwMode="auto">
          <a:xfrm>
            <a:off x="6380435" y="2299621"/>
            <a:ext cx="8167" cy="15902"/>
          </a:xfrm>
          <a:custGeom>
            <a:avLst/>
            <a:gdLst>
              <a:gd name="T0" fmla="*/ 1 w 1"/>
              <a:gd name="T1" fmla="*/ 1 h 2"/>
              <a:gd name="T2" fmla="*/ 1 w 1"/>
              <a:gd name="T3" fmla="*/ 1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0" y="0"/>
                  <a:pt x="0" y="0"/>
                </a:cubicBezTo>
                <a:cubicBezTo>
                  <a:pt x="0" y="1"/>
                  <a:pt x="0" y="1"/>
                  <a:pt x="0" y="1"/>
                </a:cubicBezTo>
                <a:cubicBezTo>
                  <a:pt x="0" y="1"/>
                  <a:pt x="0" y="2"/>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7" name="Freeform 95"/>
          <p:cNvSpPr>
            <a:spLocks/>
          </p:cNvSpPr>
          <p:nvPr/>
        </p:nvSpPr>
        <p:spPr bwMode="auto">
          <a:xfrm>
            <a:off x="6467936" y="2199663"/>
            <a:ext cx="205334" cy="193102"/>
          </a:xfrm>
          <a:custGeom>
            <a:avLst/>
            <a:gdLst>
              <a:gd name="T0" fmla="*/ 0 w 26"/>
              <a:gd name="T1" fmla="*/ 13 h 25"/>
              <a:gd name="T2" fmla="*/ 0 w 26"/>
              <a:gd name="T3" fmla="*/ 14 h 25"/>
              <a:gd name="T4" fmla="*/ 1 w 26"/>
              <a:gd name="T5" fmla="*/ 15 h 25"/>
              <a:gd name="T6" fmla="*/ 3 w 26"/>
              <a:gd name="T7" fmla="*/ 17 h 25"/>
              <a:gd name="T8" fmla="*/ 3 w 26"/>
              <a:gd name="T9" fmla="*/ 18 h 25"/>
              <a:gd name="T10" fmla="*/ 3 w 26"/>
              <a:gd name="T11" fmla="*/ 20 h 25"/>
              <a:gd name="T12" fmla="*/ 4 w 26"/>
              <a:gd name="T13" fmla="*/ 21 h 25"/>
              <a:gd name="T14" fmla="*/ 4 w 26"/>
              <a:gd name="T15" fmla="*/ 22 h 25"/>
              <a:gd name="T16" fmla="*/ 6 w 26"/>
              <a:gd name="T17" fmla="*/ 22 h 25"/>
              <a:gd name="T18" fmla="*/ 7 w 26"/>
              <a:gd name="T19" fmla="*/ 22 h 25"/>
              <a:gd name="T20" fmla="*/ 8 w 26"/>
              <a:gd name="T21" fmla="*/ 23 h 25"/>
              <a:gd name="T22" fmla="*/ 9 w 26"/>
              <a:gd name="T23" fmla="*/ 23 h 25"/>
              <a:gd name="T24" fmla="*/ 11 w 26"/>
              <a:gd name="T25" fmla="*/ 22 h 25"/>
              <a:gd name="T26" fmla="*/ 13 w 26"/>
              <a:gd name="T27" fmla="*/ 23 h 25"/>
              <a:gd name="T28" fmla="*/ 14 w 26"/>
              <a:gd name="T29" fmla="*/ 24 h 25"/>
              <a:gd name="T30" fmla="*/ 15 w 26"/>
              <a:gd name="T31" fmla="*/ 25 h 25"/>
              <a:gd name="T32" fmla="*/ 17 w 26"/>
              <a:gd name="T33" fmla="*/ 24 h 25"/>
              <a:gd name="T34" fmla="*/ 19 w 26"/>
              <a:gd name="T35" fmla="*/ 21 h 25"/>
              <a:gd name="T36" fmla="*/ 19 w 26"/>
              <a:gd name="T37" fmla="*/ 19 h 25"/>
              <a:gd name="T38" fmla="*/ 20 w 26"/>
              <a:gd name="T39" fmla="*/ 17 h 25"/>
              <a:gd name="T40" fmla="*/ 22 w 26"/>
              <a:gd name="T41" fmla="*/ 16 h 25"/>
              <a:gd name="T42" fmla="*/ 22 w 26"/>
              <a:gd name="T43" fmla="*/ 13 h 25"/>
              <a:gd name="T44" fmla="*/ 22 w 26"/>
              <a:gd name="T45" fmla="*/ 12 h 25"/>
              <a:gd name="T46" fmla="*/ 24 w 26"/>
              <a:gd name="T47" fmla="*/ 11 h 25"/>
              <a:gd name="T48" fmla="*/ 26 w 26"/>
              <a:gd name="T49" fmla="*/ 11 h 25"/>
              <a:gd name="T50" fmla="*/ 25 w 26"/>
              <a:gd name="T51" fmla="*/ 9 h 25"/>
              <a:gd name="T52" fmla="*/ 23 w 26"/>
              <a:gd name="T53" fmla="*/ 8 h 25"/>
              <a:gd name="T54" fmla="*/ 23 w 26"/>
              <a:gd name="T55" fmla="*/ 6 h 25"/>
              <a:gd name="T56" fmla="*/ 22 w 26"/>
              <a:gd name="T57" fmla="*/ 5 h 25"/>
              <a:gd name="T58" fmla="*/ 22 w 26"/>
              <a:gd name="T59" fmla="*/ 3 h 25"/>
              <a:gd name="T60" fmla="*/ 23 w 26"/>
              <a:gd name="T61" fmla="*/ 1 h 25"/>
              <a:gd name="T62" fmla="*/ 22 w 26"/>
              <a:gd name="T63" fmla="*/ 1 h 25"/>
              <a:gd name="T64" fmla="*/ 20 w 26"/>
              <a:gd name="T65" fmla="*/ 0 h 25"/>
              <a:gd name="T66" fmla="*/ 17 w 26"/>
              <a:gd name="T67" fmla="*/ 1 h 25"/>
              <a:gd name="T68" fmla="*/ 17 w 26"/>
              <a:gd name="T69" fmla="*/ 4 h 25"/>
              <a:gd name="T70" fmla="*/ 15 w 26"/>
              <a:gd name="T71" fmla="*/ 6 h 25"/>
              <a:gd name="T72" fmla="*/ 15 w 26"/>
              <a:gd name="T73" fmla="*/ 8 h 25"/>
              <a:gd name="T74" fmla="*/ 13 w 26"/>
              <a:gd name="T75" fmla="*/ 8 h 25"/>
              <a:gd name="T76" fmla="*/ 11 w 26"/>
              <a:gd name="T77" fmla="*/ 9 h 25"/>
              <a:gd name="T78" fmla="*/ 9 w 26"/>
              <a:gd name="T79" fmla="*/ 8 h 25"/>
              <a:gd name="T80" fmla="*/ 7 w 26"/>
              <a:gd name="T81" fmla="*/ 10 h 25"/>
              <a:gd name="T82" fmla="*/ 5 w 26"/>
              <a:gd name="T83" fmla="*/ 9 h 25"/>
              <a:gd name="T84" fmla="*/ 3 w 26"/>
              <a:gd name="T85" fmla="*/ 9 h 25"/>
              <a:gd name="T86" fmla="*/ 2 w 26"/>
              <a:gd name="T87" fmla="*/ 8 h 25"/>
              <a:gd name="T88" fmla="*/ 1 w 26"/>
              <a:gd name="T89" fmla="*/ 8 h 25"/>
              <a:gd name="T90" fmla="*/ 0 w 26"/>
              <a:gd name="T91" fmla="*/ 9 h 25"/>
              <a:gd name="T92" fmla="*/ 0 w 26"/>
              <a:gd name="T9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5">
                <a:moveTo>
                  <a:pt x="0" y="13"/>
                </a:moveTo>
                <a:cubicBezTo>
                  <a:pt x="0" y="13"/>
                  <a:pt x="0" y="13"/>
                  <a:pt x="0" y="13"/>
                </a:cubicBezTo>
                <a:cubicBezTo>
                  <a:pt x="1" y="13"/>
                  <a:pt x="1" y="13"/>
                  <a:pt x="1" y="13"/>
                </a:cubicBezTo>
                <a:cubicBezTo>
                  <a:pt x="1" y="14"/>
                  <a:pt x="0" y="14"/>
                  <a:pt x="0" y="14"/>
                </a:cubicBezTo>
                <a:cubicBezTo>
                  <a:pt x="0" y="14"/>
                  <a:pt x="1" y="14"/>
                  <a:pt x="1" y="15"/>
                </a:cubicBezTo>
                <a:cubicBezTo>
                  <a:pt x="1" y="15"/>
                  <a:pt x="1" y="15"/>
                  <a:pt x="1" y="15"/>
                </a:cubicBezTo>
                <a:cubicBezTo>
                  <a:pt x="2" y="16"/>
                  <a:pt x="2" y="16"/>
                  <a:pt x="2" y="16"/>
                </a:cubicBezTo>
                <a:cubicBezTo>
                  <a:pt x="2" y="16"/>
                  <a:pt x="2" y="16"/>
                  <a:pt x="3" y="17"/>
                </a:cubicBezTo>
                <a:cubicBezTo>
                  <a:pt x="3" y="17"/>
                  <a:pt x="2" y="17"/>
                  <a:pt x="2" y="17"/>
                </a:cubicBezTo>
                <a:cubicBezTo>
                  <a:pt x="3" y="18"/>
                  <a:pt x="3" y="18"/>
                  <a:pt x="3" y="18"/>
                </a:cubicBezTo>
                <a:cubicBezTo>
                  <a:pt x="3" y="19"/>
                  <a:pt x="3" y="19"/>
                  <a:pt x="3" y="19"/>
                </a:cubicBezTo>
                <a:cubicBezTo>
                  <a:pt x="3" y="19"/>
                  <a:pt x="3" y="20"/>
                  <a:pt x="3" y="20"/>
                </a:cubicBezTo>
                <a:cubicBezTo>
                  <a:pt x="3" y="20"/>
                  <a:pt x="3" y="20"/>
                  <a:pt x="3" y="20"/>
                </a:cubicBezTo>
                <a:cubicBezTo>
                  <a:pt x="3" y="21"/>
                  <a:pt x="4" y="21"/>
                  <a:pt x="4" y="21"/>
                </a:cubicBezTo>
                <a:cubicBezTo>
                  <a:pt x="4" y="21"/>
                  <a:pt x="3" y="22"/>
                  <a:pt x="3" y="22"/>
                </a:cubicBezTo>
                <a:cubicBezTo>
                  <a:pt x="4" y="22"/>
                  <a:pt x="4" y="22"/>
                  <a:pt x="4" y="22"/>
                </a:cubicBezTo>
                <a:cubicBezTo>
                  <a:pt x="5" y="22"/>
                  <a:pt x="5" y="22"/>
                  <a:pt x="5" y="22"/>
                </a:cubicBezTo>
                <a:cubicBezTo>
                  <a:pt x="5" y="22"/>
                  <a:pt x="6" y="22"/>
                  <a:pt x="6" y="22"/>
                </a:cubicBezTo>
                <a:cubicBezTo>
                  <a:pt x="6" y="22"/>
                  <a:pt x="6" y="22"/>
                  <a:pt x="7" y="22"/>
                </a:cubicBezTo>
                <a:cubicBezTo>
                  <a:pt x="7" y="22"/>
                  <a:pt x="7" y="22"/>
                  <a:pt x="7" y="22"/>
                </a:cubicBezTo>
                <a:cubicBezTo>
                  <a:pt x="7" y="22"/>
                  <a:pt x="7" y="22"/>
                  <a:pt x="7" y="23"/>
                </a:cubicBezTo>
                <a:cubicBezTo>
                  <a:pt x="7" y="23"/>
                  <a:pt x="7" y="23"/>
                  <a:pt x="8" y="23"/>
                </a:cubicBezTo>
                <a:cubicBezTo>
                  <a:pt x="8" y="23"/>
                  <a:pt x="8" y="23"/>
                  <a:pt x="9" y="23"/>
                </a:cubicBezTo>
                <a:cubicBezTo>
                  <a:pt x="9" y="23"/>
                  <a:pt x="9" y="23"/>
                  <a:pt x="9" y="23"/>
                </a:cubicBezTo>
                <a:cubicBezTo>
                  <a:pt x="10" y="23"/>
                  <a:pt x="10" y="23"/>
                  <a:pt x="10" y="22"/>
                </a:cubicBezTo>
                <a:cubicBezTo>
                  <a:pt x="10" y="22"/>
                  <a:pt x="11" y="22"/>
                  <a:pt x="11" y="22"/>
                </a:cubicBezTo>
                <a:cubicBezTo>
                  <a:pt x="11" y="22"/>
                  <a:pt x="11" y="23"/>
                  <a:pt x="12" y="23"/>
                </a:cubicBezTo>
                <a:cubicBezTo>
                  <a:pt x="12" y="23"/>
                  <a:pt x="12" y="23"/>
                  <a:pt x="13" y="23"/>
                </a:cubicBezTo>
                <a:cubicBezTo>
                  <a:pt x="13" y="23"/>
                  <a:pt x="13" y="23"/>
                  <a:pt x="14" y="23"/>
                </a:cubicBezTo>
                <a:cubicBezTo>
                  <a:pt x="14" y="23"/>
                  <a:pt x="14" y="24"/>
                  <a:pt x="14" y="24"/>
                </a:cubicBezTo>
                <a:cubicBezTo>
                  <a:pt x="14" y="25"/>
                  <a:pt x="14" y="25"/>
                  <a:pt x="15" y="25"/>
                </a:cubicBezTo>
                <a:cubicBezTo>
                  <a:pt x="15" y="25"/>
                  <a:pt x="15" y="25"/>
                  <a:pt x="15" y="25"/>
                </a:cubicBezTo>
                <a:cubicBezTo>
                  <a:pt x="16" y="25"/>
                  <a:pt x="16" y="25"/>
                  <a:pt x="17" y="24"/>
                </a:cubicBezTo>
                <a:cubicBezTo>
                  <a:pt x="17" y="24"/>
                  <a:pt x="17" y="24"/>
                  <a:pt x="17" y="24"/>
                </a:cubicBezTo>
                <a:cubicBezTo>
                  <a:pt x="18" y="23"/>
                  <a:pt x="18" y="23"/>
                  <a:pt x="18" y="22"/>
                </a:cubicBezTo>
                <a:cubicBezTo>
                  <a:pt x="19" y="22"/>
                  <a:pt x="19" y="22"/>
                  <a:pt x="19" y="21"/>
                </a:cubicBezTo>
                <a:cubicBezTo>
                  <a:pt x="19" y="21"/>
                  <a:pt x="19" y="21"/>
                  <a:pt x="19" y="20"/>
                </a:cubicBezTo>
                <a:cubicBezTo>
                  <a:pt x="19" y="20"/>
                  <a:pt x="19" y="20"/>
                  <a:pt x="19" y="19"/>
                </a:cubicBezTo>
                <a:cubicBezTo>
                  <a:pt x="19" y="19"/>
                  <a:pt x="19" y="19"/>
                  <a:pt x="19" y="18"/>
                </a:cubicBezTo>
                <a:cubicBezTo>
                  <a:pt x="20" y="18"/>
                  <a:pt x="20" y="18"/>
                  <a:pt x="20" y="17"/>
                </a:cubicBezTo>
                <a:cubicBezTo>
                  <a:pt x="21" y="17"/>
                  <a:pt x="21" y="17"/>
                  <a:pt x="21" y="16"/>
                </a:cubicBezTo>
                <a:cubicBezTo>
                  <a:pt x="22" y="16"/>
                  <a:pt x="22" y="16"/>
                  <a:pt x="22" y="16"/>
                </a:cubicBezTo>
                <a:cubicBezTo>
                  <a:pt x="22" y="15"/>
                  <a:pt x="22" y="15"/>
                  <a:pt x="22" y="14"/>
                </a:cubicBezTo>
                <a:cubicBezTo>
                  <a:pt x="22" y="14"/>
                  <a:pt x="22" y="13"/>
                  <a:pt x="22" y="13"/>
                </a:cubicBezTo>
                <a:cubicBezTo>
                  <a:pt x="22" y="13"/>
                  <a:pt x="22" y="13"/>
                  <a:pt x="22" y="13"/>
                </a:cubicBezTo>
                <a:cubicBezTo>
                  <a:pt x="22" y="12"/>
                  <a:pt x="22" y="12"/>
                  <a:pt x="22" y="12"/>
                </a:cubicBezTo>
                <a:cubicBezTo>
                  <a:pt x="22" y="11"/>
                  <a:pt x="23" y="11"/>
                  <a:pt x="23" y="11"/>
                </a:cubicBezTo>
                <a:cubicBezTo>
                  <a:pt x="23" y="11"/>
                  <a:pt x="24" y="11"/>
                  <a:pt x="24" y="11"/>
                </a:cubicBezTo>
                <a:cubicBezTo>
                  <a:pt x="24" y="11"/>
                  <a:pt x="25" y="11"/>
                  <a:pt x="25" y="11"/>
                </a:cubicBezTo>
                <a:cubicBezTo>
                  <a:pt x="25" y="11"/>
                  <a:pt x="26" y="11"/>
                  <a:pt x="26" y="11"/>
                </a:cubicBezTo>
                <a:cubicBezTo>
                  <a:pt x="26" y="11"/>
                  <a:pt x="26" y="10"/>
                  <a:pt x="26" y="10"/>
                </a:cubicBezTo>
                <a:cubicBezTo>
                  <a:pt x="26" y="10"/>
                  <a:pt x="25" y="10"/>
                  <a:pt x="25" y="9"/>
                </a:cubicBezTo>
                <a:cubicBezTo>
                  <a:pt x="25" y="9"/>
                  <a:pt x="25" y="9"/>
                  <a:pt x="24" y="9"/>
                </a:cubicBezTo>
                <a:cubicBezTo>
                  <a:pt x="24" y="8"/>
                  <a:pt x="24" y="9"/>
                  <a:pt x="23" y="8"/>
                </a:cubicBezTo>
                <a:cubicBezTo>
                  <a:pt x="23" y="8"/>
                  <a:pt x="24" y="8"/>
                  <a:pt x="24" y="7"/>
                </a:cubicBezTo>
                <a:cubicBezTo>
                  <a:pt x="24" y="7"/>
                  <a:pt x="24" y="7"/>
                  <a:pt x="23" y="6"/>
                </a:cubicBezTo>
                <a:cubicBezTo>
                  <a:pt x="23" y="6"/>
                  <a:pt x="23" y="6"/>
                  <a:pt x="23" y="5"/>
                </a:cubicBezTo>
                <a:cubicBezTo>
                  <a:pt x="23" y="5"/>
                  <a:pt x="22" y="5"/>
                  <a:pt x="22" y="5"/>
                </a:cubicBezTo>
                <a:cubicBezTo>
                  <a:pt x="22" y="5"/>
                  <a:pt x="22" y="4"/>
                  <a:pt x="22" y="4"/>
                </a:cubicBezTo>
                <a:cubicBezTo>
                  <a:pt x="22" y="4"/>
                  <a:pt x="22" y="3"/>
                  <a:pt x="22" y="3"/>
                </a:cubicBezTo>
                <a:cubicBezTo>
                  <a:pt x="22" y="2"/>
                  <a:pt x="22" y="2"/>
                  <a:pt x="22" y="2"/>
                </a:cubicBezTo>
                <a:cubicBezTo>
                  <a:pt x="23" y="1"/>
                  <a:pt x="23" y="1"/>
                  <a:pt x="23" y="1"/>
                </a:cubicBezTo>
                <a:cubicBezTo>
                  <a:pt x="23" y="1"/>
                  <a:pt x="23" y="1"/>
                  <a:pt x="23" y="1"/>
                </a:cubicBezTo>
                <a:cubicBezTo>
                  <a:pt x="23" y="1"/>
                  <a:pt x="23" y="1"/>
                  <a:pt x="22" y="1"/>
                </a:cubicBezTo>
                <a:cubicBezTo>
                  <a:pt x="22" y="1"/>
                  <a:pt x="21" y="1"/>
                  <a:pt x="21" y="1"/>
                </a:cubicBezTo>
                <a:cubicBezTo>
                  <a:pt x="20" y="0"/>
                  <a:pt x="20" y="0"/>
                  <a:pt x="20" y="0"/>
                </a:cubicBezTo>
                <a:cubicBezTo>
                  <a:pt x="19" y="0"/>
                  <a:pt x="19" y="0"/>
                  <a:pt x="19" y="1"/>
                </a:cubicBezTo>
                <a:cubicBezTo>
                  <a:pt x="18" y="1"/>
                  <a:pt x="18" y="0"/>
                  <a:pt x="17" y="1"/>
                </a:cubicBezTo>
                <a:cubicBezTo>
                  <a:pt x="17" y="1"/>
                  <a:pt x="17" y="2"/>
                  <a:pt x="17" y="2"/>
                </a:cubicBezTo>
                <a:cubicBezTo>
                  <a:pt x="16" y="3"/>
                  <a:pt x="17" y="3"/>
                  <a:pt x="17" y="4"/>
                </a:cubicBezTo>
                <a:cubicBezTo>
                  <a:pt x="16" y="4"/>
                  <a:pt x="16" y="4"/>
                  <a:pt x="16" y="4"/>
                </a:cubicBezTo>
                <a:cubicBezTo>
                  <a:pt x="15" y="4"/>
                  <a:pt x="16" y="5"/>
                  <a:pt x="15" y="6"/>
                </a:cubicBezTo>
                <a:cubicBezTo>
                  <a:pt x="15" y="6"/>
                  <a:pt x="15" y="6"/>
                  <a:pt x="15" y="7"/>
                </a:cubicBezTo>
                <a:cubicBezTo>
                  <a:pt x="14" y="7"/>
                  <a:pt x="15" y="7"/>
                  <a:pt x="15" y="8"/>
                </a:cubicBezTo>
                <a:cubicBezTo>
                  <a:pt x="15" y="8"/>
                  <a:pt x="14" y="8"/>
                  <a:pt x="14" y="8"/>
                </a:cubicBezTo>
                <a:cubicBezTo>
                  <a:pt x="14" y="8"/>
                  <a:pt x="13" y="8"/>
                  <a:pt x="13" y="8"/>
                </a:cubicBezTo>
                <a:cubicBezTo>
                  <a:pt x="13" y="8"/>
                  <a:pt x="13" y="9"/>
                  <a:pt x="12" y="9"/>
                </a:cubicBezTo>
                <a:cubicBezTo>
                  <a:pt x="12" y="9"/>
                  <a:pt x="11" y="9"/>
                  <a:pt x="11" y="9"/>
                </a:cubicBezTo>
                <a:cubicBezTo>
                  <a:pt x="10" y="9"/>
                  <a:pt x="10" y="8"/>
                  <a:pt x="10" y="8"/>
                </a:cubicBezTo>
                <a:cubicBezTo>
                  <a:pt x="9" y="8"/>
                  <a:pt x="9" y="8"/>
                  <a:pt x="9" y="8"/>
                </a:cubicBezTo>
                <a:cubicBezTo>
                  <a:pt x="8" y="8"/>
                  <a:pt x="8" y="9"/>
                  <a:pt x="8" y="9"/>
                </a:cubicBezTo>
                <a:cubicBezTo>
                  <a:pt x="8" y="10"/>
                  <a:pt x="8" y="10"/>
                  <a:pt x="7" y="10"/>
                </a:cubicBezTo>
                <a:cubicBezTo>
                  <a:pt x="7" y="10"/>
                  <a:pt x="7" y="10"/>
                  <a:pt x="6" y="10"/>
                </a:cubicBezTo>
                <a:cubicBezTo>
                  <a:pt x="6" y="9"/>
                  <a:pt x="6" y="9"/>
                  <a:pt x="5" y="9"/>
                </a:cubicBezTo>
                <a:cubicBezTo>
                  <a:pt x="5" y="9"/>
                  <a:pt x="4" y="10"/>
                  <a:pt x="4" y="10"/>
                </a:cubicBezTo>
                <a:cubicBezTo>
                  <a:pt x="3" y="10"/>
                  <a:pt x="3" y="10"/>
                  <a:pt x="3" y="9"/>
                </a:cubicBezTo>
                <a:cubicBezTo>
                  <a:pt x="2" y="9"/>
                  <a:pt x="2" y="9"/>
                  <a:pt x="2" y="8"/>
                </a:cubicBezTo>
                <a:cubicBezTo>
                  <a:pt x="2" y="8"/>
                  <a:pt x="2" y="8"/>
                  <a:pt x="2" y="8"/>
                </a:cubicBezTo>
                <a:cubicBezTo>
                  <a:pt x="1" y="7"/>
                  <a:pt x="1" y="7"/>
                  <a:pt x="1" y="7"/>
                </a:cubicBezTo>
                <a:cubicBezTo>
                  <a:pt x="1" y="8"/>
                  <a:pt x="1" y="8"/>
                  <a:pt x="1" y="8"/>
                </a:cubicBezTo>
                <a:cubicBezTo>
                  <a:pt x="1" y="8"/>
                  <a:pt x="1" y="8"/>
                  <a:pt x="0" y="8"/>
                </a:cubicBezTo>
                <a:cubicBezTo>
                  <a:pt x="0" y="9"/>
                  <a:pt x="0" y="9"/>
                  <a:pt x="0" y="9"/>
                </a:cubicBezTo>
                <a:cubicBezTo>
                  <a:pt x="0" y="10"/>
                  <a:pt x="0" y="10"/>
                  <a:pt x="0" y="11"/>
                </a:cubicBezTo>
                <a:cubicBezTo>
                  <a:pt x="0" y="11"/>
                  <a:pt x="0" y="11"/>
                  <a:pt x="0" y="12"/>
                </a:cubicBezTo>
                <a:cubicBezTo>
                  <a:pt x="0" y="12"/>
                  <a:pt x="0" y="12"/>
                  <a:pt x="0" y="1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8" name="Freeform 96"/>
          <p:cNvSpPr>
            <a:spLocks/>
          </p:cNvSpPr>
          <p:nvPr/>
        </p:nvSpPr>
        <p:spPr bwMode="auto">
          <a:xfrm>
            <a:off x="3047256" y="2051997"/>
            <a:ext cx="16333" cy="23854"/>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9" name="Freeform 97"/>
          <p:cNvSpPr>
            <a:spLocks/>
          </p:cNvSpPr>
          <p:nvPr/>
        </p:nvSpPr>
        <p:spPr bwMode="auto">
          <a:xfrm>
            <a:off x="2729922" y="1882749"/>
            <a:ext cx="39667" cy="22718"/>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0" name="Freeform 98"/>
          <p:cNvSpPr>
            <a:spLocks/>
          </p:cNvSpPr>
          <p:nvPr/>
        </p:nvSpPr>
        <p:spPr bwMode="auto">
          <a:xfrm>
            <a:off x="2437087" y="1897515"/>
            <a:ext cx="87501" cy="101095"/>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1" name="Freeform 99"/>
          <p:cNvSpPr>
            <a:spLocks/>
          </p:cNvSpPr>
          <p:nvPr/>
        </p:nvSpPr>
        <p:spPr bwMode="auto">
          <a:xfrm>
            <a:off x="2610921" y="2083802"/>
            <a:ext cx="119000" cy="53387"/>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2" name="Freeform 100"/>
          <p:cNvSpPr>
            <a:spLocks/>
          </p:cNvSpPr>
          <p:nvPr/>
        </p:nvSpPr>
        <p:spPr bwMode="auto">
          <a:xfrm>
            <a:off x="2635421" y="2130374"/>
            <a:ext cx="8167" cy="681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3" name="Freeform 101"/>
          <p:cNvSpPr>
            <a:spLocks/>
          </p:cNvSpPr>
          <p:nvPr/>
        </p:nvSpPr>
        <p:spPr bwMode="auto">
          <a:xfrm>
            <a:off x="2802255" y="2175809"/>
            <a:ext cx="785170" cy="858735"/>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chemeClr val="accent1"/>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4" name="Freeform 102"/>
          <p:cNvSpPr>
            <a:spLocks/>
          </p:cNvSpPr>
          <p:nvPr/>
        </p:nvSpPr>
        <p:spPr bwMode="auto">
          <a:xfrm>
            <a:off x="4103093" y="1464741"/>
            <a:ext cx="404835" cy="410058"/>
          </a:xfrm>
          <a:custGeom>
            <a:avLst/>
            <a:gdLst>
              <a:gd name="T0" fmla="*/ 47 w 51"/>
              <a:gd name="T1" fmla="*/ 44 h 53"/>
              <a:gd name="T2" fmla="*/ 49 w 51"/>
              <a:gd name="T3" fmla="*/ 42 h 53"/>
              <a:gd name="T4" fmla="*/ 50 w 51"/>
              <a:gd name="T5" fmla="*/ 41 h 53"/>
              <a:gd name="T6" fmla="*/ 51 w 51"/>
              <a:gd name="T7" fmla="*/ 39 h 53"/>
              <a:gd name="T8" fmla="*/ 49 w 51"/>
              <a:gd name="T9" fmla="*/ 38 h 53"/>
              <a:gd name="T10" fmla="*/ 48 w 51"/>
              <a:gd name="T11" fmla="*/ 37 h 53"/>
              <a:gd name="T12" fmla="*/ 46 w 51"/>
              <a:gd name="T13" fmla="*/ 35 h 53"/>
              <a:gd name="T14" fmla="*/ 46 w 51"/>
              <a:gd name="T15" fmla="*/ 32 h 53"/>
              <a:gd name="T16" fmla="*/ 46 w 51"/>
              <a:gd name="T17" fmla="*/ 29 h 53"/>
              <a:gd name="T18" fmla="*/ 46 w 51"/>
              <a:gd name="T19" fmla="*/ 27 h 53"/>
              <a:gd name="T20" fmla="*/ 46 w 51"/>
              <a:gd name="T21" fmla="*/ 25 h 53"/>
              <a:gd name="T22" fmla="*/ 45 w 51"/>
              <a:gd name="T23" fmla="*/ 22 h 53"/>
              <a:gd name="T24" fmla="*/ 45 w 51"/>
              <a:gd name="T25" fmla="*/ 21 h 53"/>
              <a:gd name="T26" fmla="*/ 45 w 51"/>
              <a:gd name="T27" fmla="*/ 20 h 53"/>
              <a:gd name="T28" fmla="*/ 44 w 51"/>
              <a:gd name="T29" fmla="*/ 17 h 53"/>
              <a:gd name="T30" fmla="*/ 43 w 51"/>
              <a:gd name="T31" fmla="*/ 15 h 53"/>
              <a:gd name="T32" fmla="*/ 42 w 51"/>
              <a:gd name="T33" fmla="*/ 13 h 53"/>
              <a:gd name="T34" fmla="*/ 40 w 51"/>
              <a:gd name="T35" fmla="*/ 12 h 53"/>
              <a:gd name="T36" fmla="*/ 40 w 51"/>
              <a:gd name="T37" fmla="*/ 10 h 53"/>
              <a:gd name="T38" fmla="*/ 42 w 51"/>
              <a:gd name="T39" fmla="*/ 7 h 53"/>
              <a:gd name="T40" fmla="*/ 41 w 51"/>
              <a:gd name="T41" fmla="*/ 4 h 53"/>
              <a:gd name="T42" fmla="*/ 42 w 51"/>
              <a:gd name="T43" fmla="*/ 2 h 53"/>
              <a:gd name="T44" fmla="*/ 42 w 51"/>
              <a:gd name="T45" fmla="*/ 1 h 53"/>
              <a:gd name="T46" fmla="*/ 39 w 51"/>
              <a:gd name="T47" fmla="*/ 1 h 53"/>
              <a:gd name="T48" fmla="*/ 37 w 51"/>
              <a:gd name="T49" fmla="*/ 1 h 53"/>
              <a:gd name="T50" fmla="*/ 35 w 51"/>
              <a:gd name="T51" fmla="*/ 1 h 53"/>
              <a:gd name="T52" fmla="*/ 34 w 51"/>
              <a:gd name="T53" fmla="*/ 2 h 53"/>
              <a:gd name="T54" fmla="*/ 32 w 51"/>
              <a:gd name="T55" fmla="*/ 1 h 53"/>
              <a:gd name="T56" fmla="*/ 29 w 51"/>
              <a:gd name="T57" fmla="*/ 1 h 53"/>
              <a:gd name="T58" fmla="*/ 27 w 51"/>
              <a:gd name="T59" fmla="*/ 2 h 53"/>
              <a:gd name="T60" fmla="*/ 24 w 51"/>
              <a:gd name="T61" fmla="*/ 2 h 53"/>
              <a:gd name="T62" fmla="*/ 22 w 51"/>
              <a:gd name="T63" fmla="*/ 4 h 53"/>
              <a:gd name="T64" fmla="*/ 20 w 51"/>
              <a:gd name="T65" fmla="*/ 4 h 53"/>
              <a:gd name="T66" fmla="*/ 18 w 51"/>
              <a:gd name="T67" fmla="*/ 5 h 53"/>
              <a:gd name="T68" fmla="*/ 17 w 51"/>
              <a:gd name="T69" fmla="*/ 6 h 53"/>
              <a:gd name="T70" fmla="*/ 18 w 51"/>
              <a:gd name="T71" fmla="*/ 9 h 53"/>
              <a:gd name="T72" fmla="*/ 18 w 51"/>
              <a:gd name="T73" fmla="*/ 11 h 53"/>
              <a:gd name="T74" fmla="*/ 18 w 51"/>
              <a:gd name="T75" fmla="*/ 14 h 53"/>
              <a:gd name="T76" fmla="*/ 19 w 51"/>
              <a:gd name="T77" fmla="*/ 15 h 53"/>
              <a:gd name="T78" fmla="*/ 17 w 51"/>
              <a:gd name="T79" fmla="*/ 16 h 53"/>
              <a:gd name="T80" fmla="*/ 14 w 51"/>
              <a:gd name="T81" fmla="*/ 16 h 53"/>
              <a:gd name="T82" fmla="*/ 14 w 51"/>
              <a:gd name="T83" fmla="*/ 19 h 53"/>
              <a:gd name="T84" fmla="*/ 11 w 51"/>
              <a:gd name="T85" fmla="*/ 20 h 53"/>
              <a:gd name="T86" fmla="*/ 9 w 51"/>
              <a:gd name="T87" fmla="*/ 21 h 53"/>
              <a:gd name="T88" fmla="*/ 7 w 51"/>
              <a:gd name="T89" fmla="*/ 22 h 53"/>
              <a:gd name="T90" fmla="*/ 4 w 51"/>
              <a:gd name="T91" fmla="*/ 23 h 53"/>
              <a:gd name="T92" fmla="*/ 2 w 51"/>
              <a:gd name="T93" fmla="*/ 24 h 53"/>
              <a:gd name="T94" fmla="*/ 1 w 51"/>
              <a:gd name="T95" fmla="*/ 25 h 53"/>
              <a:gd name="T96" fmla="*/ 1 w 51"/>
              <a:gd name="T97" fmla="*/ 28 h 53"/>
              <a:gd name="T98" fmla="*/ 10 w 51"/>
              <a:gd name="T99" fmla="*/ 36 h 53"/>
              <a:gd name="T100" fmla="*/ 25 w 51"/>
              <a:gd name="T101" fmla="*/ 47 h 53"/>
              <a:gd name="T102" fmla="*/ 25 w 51"/>
              <a:gd name="T103" fmla="*/ 48 h 53"/>
              <a:gd name="T104" fmla="*/ 27 w 51"/>
              <a:gd name="T105" fmla="*/ 49 h 53"/>
              <a:gd name="T106" fmla="*/ 28 w 51"/>
              <a:gd name="T107" fmla="*/ 50 h 53"/>
              <a:gd name="T108" fmla="*/ 30 w 51"/>
              <a:gd name="T109" fmla="*/ 52 h 53"/>
              <a:gd name="T110" fmla="*/ 30 w 51"/>
              <a:gd name="T111" fmla="*/ 53 h 53"/>
              <a:gd name="T112" fmla="*/ 31 w 51"/>
              <a:gd name="T113" fmla="*/ 53 h 53"/>
              <a:gd name="T114" fmla="*/ 36 w 51"/>
              <a:gd name="T115" fmla="*/ 52 h 53"/>
              <a:gd name="T116" fmla="*/ 39 w 51"/>
              <a:gd name="T117" fmla="*/ 50 h 53"/>
              <a:gd name="T118" fmla="*/ 43 w 51"/>
              <a:gd name="T11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3">
                <a:moveTo>
                  <a:pt x="44" y="45"/>
                </a:moveTo>
                <a:cubicBezTo>
                  <a:pt x="45" y="44"/>
                  <a:pt x="46" y="45"/>
                  <a:pt x="47" y="44"/>
                </a:cubicBezTo>
                <a:cubicBezTo>
                  <a:pt x="47" y="43"/>
                  <a:pt x="47" y="43"/>
                  <a:pt x="48" y="43"/>
                </a:cubicBezTo>
                <a:cubicBezTo>
                  <a:pt x="48" y="42"/>
                  <a:pt x="48" y="42"/>
                  <a:pt x="49" y="42"/>
                </a:cubicBezTo>
                <a:cubicBezTo>
                  <a:pt x="49" y="42"/>
                  <a:pt x="49" y="42"/>
                  <a:pt x="50" y="41"/>
                </a:cubicBezTo>
                <a:cubicBezTo>
                  <a:pt x="50" y="41"/>
                  <a:pt x="50" y="41"/>
                  <a:pt x="50" y="41"/>
                </a:cubicBezTo>
                <a:cubicBezTo>
                  <a:pt x="51" y="41"/>
                  <a:pt x="51" y="40"/>
                  <a:pt x="51" y="40"/>
                </a:cubicBezTo>
                <a:cubicBezTo>
                  <a:pt x="51" y="40"/>
                  <a:pt x="51" y="39"/>
                  <a:pt x="51" y="39"/>
                </a:cubicBezTo>
                <a:cubicBezTo>
                  <a:pt x="51" y="38"/>
                  <a:pt x="50" y="38"/>
                  <a:pt x="50" y="38"/>
                </a:cubicBezTo>
                <a:cubicBezTo>
                  <a:pt x="50" y="38"/>
                  <a:pt x="50" y="38"/>
                  <a:pt x="49" y="38"/>
                </a:cubicBezTo>
                <a:cubicBezTo>
                  <a:pt x="49" y="37"/>
                  <a:pt x="49" y="37"/>
                  <a:pt x="48" y="37"/>
                </a:cubicBezTo>
                <a:cubicBezTo>
                  <a:pt x="48" y="37"/>
                  <a:pt x="48" y="37"/>
                  <a:pt x="48" y="37"/>
                </a:cubicBezTo>
                <a:cubicBezTo>
                  <a:pt x="47" y="37"/>
                  <a:pt x="47" y="37"/>
                  <a:pt x="47" y="37"/>
                </a:cubicBezTo>
                <a:cubicBezTo>
                  <a:pt x="47" y="36"/>
                  <a:pt x="46" y="36"/>
                  <a:pt x="46" y="35"/>
                </a:cubicBezTo>
                <a:cubicBezTo>
                  <a:pt x="46" y="35"/>
                  <a:pt x="46" y="35"/>
                  <a:pt x="46" y="34"/>
                </a:cubicBezTo>
                <a:cubicBezTo>
                  <a:pt x="46" y="33"/>
                  <a:pt x="46" y="33"/>
                  <a:pt x="46" y="32"/>
                </a:cubicBezTo>
                <a:cubicBezTo>
                  <a:pt x="46" y="32"/>
                  <a:pt x="46" y="31"/>
                  <a:pt x="46" y="31"/>
                </a:cubicBezTo>
                <a:cubicBezTo>
                  <a:pt x="46" y="30"/>
                  <a:pt x="46" y="30"/>
                  <a:pt x="46" y="29"/>
                </a:cubicBezTo>
                <a:cubicBezTo>
                  <a:pt x="46" y="28"/>
                  <a:pt x="46" y="28"/>
                  <a:pt x="46" y="27"/>
                </a:cubicBezTo>
                <a:cubicBezTo>
                  <a:pt x="46" y="27"/>
                  <a:pt x="46" y="27"/>
                  <a:pt x="46" y="27"/>
                </a:cubicBezTo>
                <a:cubicBezTo>
                  <a:pt x="46" y="27"/>
                  <a:pt x="46" y="26"/>
                  <a:pt x="46" y="26"/>
                </a:cubicBezTo>
                <a:cubicBezTo>
                  <a:pt x="46" y="25"/>
                  <a:pt x="46" y="25"/>
                  <a:pt x="46" y="25"/>
                </a:cubicBezTo>
                <a:cubicBezTo>
                  <a:pt x="46" y="24"/>
                  <a:pt x="46" y="24"/>
                  <a:pt x="45" y="24"/>
                </a:cubicBezTo>
                <a:cubicBezTo>
                  <a:pt x="45" y="23"/>
                  <a:pt x="46" y="23"/>
                  <a:pt x="45" y="22"/>
                </a:cubicBezTo>
                <a:cubicBezTo>
                  <a:pt x="45" y="22"/>
                  <a:pt x="45" y="22"/>
                  <a:pt x="45" y="22"/>
                </a:cubicBezTo>
                <a:cubicBezTo>
                  <a:pt x="45" y="21"/>
                  <a:pt x="45" y="21"/>
                  <a:pt x="45" y="21"/>
                </a:cubicBezTo>
                <a:cubicBezTo>
                  <a:pt x="45" y="21"/>
                  <a:pt x="45" y="21"/>
                  <a:pt x="45" y="21"/>
                </a:cubicBezTo>
                <a:cubicBezTo>
                  <a:pt x="45" y="20"/>
                  <a:pt x="45" y="20"/>
                  <a:pt x="45" y="20"/>
                </a:cubicBezTo>
                <a:cubicBezTo>
                  <a:pt x="45" y="19"/>
                  <a:pt x="45" y="19"/>
                  <a:pt x="45" y="18"/>
                </a:cubicBezTo>
                <a:cubicBezTo>
                  <a:pt x="44" y="18"/>
                  <a:pt x="44" y="17"/>
                  <a:pt x="44" y="17"/>
                </a:cubicBezTo>
                <a:cubicBezTo>
                  <a:pt x="44" y="16"/>
                  <a:pt x="44" y="16"/>
                  <a:pt x="44" y="15"/>
                </a:cubicBezTo>
                <a:cubicBezTo>
                  <a:pt x="43" y="15"/>
                  <a:pt x="43" y="15"/>
                  <a:pt x="43" y="15"/>
                </a:cubicBezTo>
                <a:cubicBezTo>
                  <a:pt x="42" y="15"/>
                  <a:pt x="42" y="15"/>
                  <a:pt x="42" y="14"/>
                </a:cubicBezTo>
                <a:cubicBezTo>
                  <a:pt x="42" y="14"/>
                  <a:pt x="42" y="14"/>
                  <a:pt x="42" y="13"/>
                </a:cubicBezTo>
                <a:cubicBezTo>
                  <a:pt x="42" y="13"/>
                  <a:pt x="42" y="13"/>
                  <a:pt x="41" y="12"/>
                </a:cubicBezTo>
                <a:cubicBezTo>
                  <a:pt x="41" y="12"/>
                  <a:pt x="41" y="12"/>
                  <a:pt x="40" y="12"/>
                </a:cubicBezTo>
                <a:cubicBezTo>
                  <a:pt x="40" y="12"/>
                  <a:pt x="40" y="11"/>
                  <a:pt x="40" y="11"/>
                </a:cubicBezTo>
                <a:cubicBezTo>
                  <a:pt x="40" y="10"/>
                  <a:pt x="40" y="10"/>
                  <a:pt x="40" y="10"/>
                </a:cubicBezTo>
                <a:cubicBezTo>
                  <a:pt x="40" y="9"/>
                  <a:pt x="41" y="9"/>
                  <a:pt x="41" y="9"/>
                </a:cubicBezTo>
                <a:cubicBezTo>
                  <a:pt x="42" y="8"/>
                  <a:pt x="42" y="8"/>
                  <a:pt x="42" y="7"/>
                </a:cubicBezTo>
                <a:cubicBezTo>
                  <a:pt x="42" y="7"/>
                  <a:pt x="42" y="6"/>
                  <a:pt x="42" y="6"/>
                </a:cubicBezTo>
                <a:cubicBezTo>
                  <a:pt x="42" y="5"/>
                  <a:pt x="41" y="5"/>
                  <a:pt x="41" y="4"/>
                </a:cubicBezTo>
                <a:cubicBezTo>
                  <a:pt x="41" y="4"/>
                  <a:pt x="42" y="4"/>
                  <a:pt x="42" y="3"/>
                </a:cubicBezTo>
                <a:cubicBezTo>
                  <a:pt x="42" y="3"/>
                  <a:pt x="42" y="3"/>
                  <a:pt x="42" y="2"/>
                </a:cubicBezTo>
                <a:cubicBezTo>
                  <a:pt x="42" y="2"/>
                  <a:pt x="42" y="2"/>
                  <a:pt x="42" y="1"/>
                </a:cubicBezTo>
                <a:cubicBezTo>
                  <a:pt x="42" y="1"/>
                  <a:pt x="42" y="1"/>
                  <a:pt x="42" y="1"/>
                </a:cubicBezTo>
                <a:cubicBezTo>
                  <a:pt x="41" y="2"/>
                  <a:pt x="41" y="1"/>
                  <a:pt x="40" y="1"/>
                </a:cubicBezTo>
                <a:cubicBezTo>
                  <a:pt x="40" y="1"/>
                  <a:pt x="39" y="1"/>
                  <a:pt x="39" y="1"/>
                </a:cubicBezTo>
                <a:cubicBezTo>
                  <a:pt x="38" y="1"/>
                  <a:pt x="38" y="1"/>
                  <a:pt x="38" y="1"/>
                </a:cubicBezTo>
                <a:cubicBezTo>
                  <a:pt x="37" y="1"/>
                  <a:pt x="37" y="0"/>
                  <a:pt x="37" y="1"/>
                </a:cubicBezTo>
                <a:cubicBezTo>
                  <a:pt x="37" y="1"/>
                  <a:pt x="37" y="1"/>
                  <a:pt x="37" y="1"/>
                </a:cubicBezTo>
                <a:cubicBezTo>
                  <a:pt x="36" y="2"/>
                  <a:pt x="36" y="1"/>
                  <a:pt x="35" y="1"/>
                </a:cubicBezTo>
                <a:cubicBezTo>
                  <a:pt x="35" y="2"/>
                  <a:pt x="35" y="2"/>
                  <a:pt x="35" y="2"/>
                </a:cubicBezTo>
                <a:cubicBezTo>
                  <a:pt x="35" y="2"/>
                  <a:pt x="35" y="2"/>
                  <a:pt x="34" y="2"/>
                </a:cubicBezTo>
                <a:cubicBezTo>
                  <a:pt x="34" y="2"/>
                  <a:pt x="34" y="1"/>
                  <a:pt x="33" y="1"/>
                </a:cubicBezTo>
                <a:cubicBezTo>
                  <a:pt x="33" y="1"/>
                  <a:pt x="32" y="1"/>
                  <a:pt x="32" y="1"/>
                </a:cubicBezTo>
                <a:cubicBezTo>
                  <a:pt x="31" y="1"/>
                  <a:pt x="31" y="1"/>
                  <a:pt x="30" y="1"/>
                </a:cubicBezTo>
                <a:cubicBezTo>
                  <a:pt x="30" y="1"/>
                  <a:pt x="29" y="1"/>
                  <a:pt x="29" y="1"/>
                </a:cubicBezTo>
                <a:cubicBezTo>
                  <a:pt x="28" y="1"/>
                  <a:pt x="28" y="2"/>
                  <a:pt x="28" y="2"/>
                </a:cubicBezTo>
                <a:cubicBezTo>
                  <a:pt x="28" y="2"/>
                  <a:pt x="27" y="2"/>
                  <a:pt x="27" y="2"/>
                </a:cubicBezTo>
                <a:cubicBezTo>
                  <a:pt x="26" y="2"/>
                  <a:pt x="26" y="2"/>
                  <a:pt x="25" y="2"/>
                </a:cubicBezTo>
                <a:cubicBezTo>
                  <a:pt x="25" y="2"/>
                  <a:pt x="24" y="2"/>
                  <a:pt x="24" y="2"/>
                </a:cubicBezTo>
                <a:cubicBezTo>
                  <a:pt x="24" y="2"/>
                  <a:pt x="23" y="2"/>
                  <a:pt x="23" y="3"/>
                </a:cubicBezTo>
                <a:cubicBezTo>
                  <a:pt x="23" y="3"/>
                  <a:pt x="23" y="4"/>
                  <a:pt x="22" y="4"/>
                </a:cubicBezTo>
                <a:cubicBezTo>
                  <a:pt x="22" y="4"/>
                  <a:pt x="22" y="4"/>
                  <a:pt x="21" y="4"/>
                </a:cubicBezTo>
                <a:cubicBezTo>
                  <a:pt x="21" y="4"/>
                  <a:pt x="20" y="4"/>
                  <a:pt x="20" y="4"/>
                </a:cubicBezTo>
                <a:cubicBezTo>
                  <a:pt x="19" y="4"/>
                  <a:pt x="19" y="4"/>
                  <a:pt x="19" y="5"/>
                </a:cubicBezTo>
                <a:cubicBezTo>
                  <a:pt x="19" y="5"/>
                  <a:pt x="18" y="5"/>
                  <a:pt x="18" y="5"/>
                </a:cubicBezTo>
                <a:cubicBezTo>
                  <a:pt x="18" y="5"/>
                  <a:pt x="18" y="6"/>
                  <a:pt x="17" y="6"/>
                </a:cubicBezTo>
                <a:cubicBezTo>
                  <a:pt x="17" y="6"/>
                  <a:pt x="17" y="6"/>
                  <a:pt x="17" y="6"/>
                </a:cubicBezTo>
                <a:cubicBezTo>
                  <a:pt x="17" y="7"/>
                  <a:pt x="17" y="7"/>
                  <a:pt x="17" y="7"/>
                </a:cubicBezTo>
                <a:cubicBezTo>
                  <a:pt x="18" y="8"/>
                  <a:pt x="18" y="8"/>
                  <a:pt x="18" y="9"/>
                </a:cubicBezTo>
                <a:cubicBezTo>
                  <a:pt x="18" y="9"/>
                  <a:pt x="18" y="10"/>
                  <a:pt x="18" y="10"/>
                </a:cubicBezTo>
                <a:cubicBezTo>
                  <a:pt x="18" y="10"/>
                  <a:pt x="18" y="11"/>
                  <a:pt x="18" y="11"/>
                </a:cubicBezTo>
                <a:cubicBezTo>
                  <a:pt x="18" y="11"/>
                  <a:pt x="18" y="12"/>
                  <a:pt x="18" y="12"/>
                </a:cubicBezTo>
                <a:cubicBezTo>
                  <a:pt x="18" y="13"/>
                  <a:pt x="18" y="13"/>
                  <a:pt x="18" y="14"/>
                </a:cubicBezTo>
                <a:cubicBezTo>
                  <a:pt x="19" y="14"/>
                  <a:pt x="19" y="14"/>
                  <a:pt x="19" y="14"/>
                </a:cubicBezTo>
                <a:cubicBezTo>
                  <a:pt x="19" y="15"/>
                  <a:pt x="19" y="15"/>
                  <a:pt x="19" y="15"/>
                </a:cubicBezTo>
                <a:cubicBezTo>
                  <a:pt x="19" y="16"/>
                  <a:pt x="19" y="16"/>
                  <a:pt x="18" y="16"/>
                </a:cubicBezTo>
                <a:cubicBezTo>
                  <a:pt x="18" y="16"/>
                  <a:pt x="17" y="16"/>
                  <a:pt x="17" y="16"/>
                </a:cubicBezTo>
                <a:cubicBezTo>
                  <a:pt x="17" y="15"/>
                  <a:pt x="16" y="15"/>
                  <a:pt x="16" y="16"/>
                </a:cubicBezTo>
                <a:cubicBezTo>
                  <a:pt x="15" y="16"/>
                  <a:pt x="14" y="16"/>
                  <a:pt x="14" y="16"/>
                </a:cubicBezTo>
                <a:cubicBezTo>
                  <a:pt x="14" y="17"/>
                  <a:pt x="13" y="17"/>
                  <a:pt x="13" y="18"/>
                </a:cubicBezTo>
                <a:cubicBezTo>
                  <a:pt x="13" y="18"/>
                  <a:pt x="14" y="19"/>
                  <a:pt x="14" y="19"/>
                </a:cubicBezTo>
                <a:cubicBezTo>
                  <a:pt x="14" y="20"/>
                  <a:pt x="13" y="20"/>
                  <a:pt x="12" y="20"/>
                </a:cubicBezTo>
                <a:cubicBezTo>
                  <a:pt x="12" y="20"/>
                  <a:pt x="12" y="20"/>
                  <a:pt x="11" y="20"/>
                </a:cubicBezTo>
                <a:cubicBezTo>
                  <a:pt x="11" y="20"/>
                  <a:pt x="11" y="20"/>
                  <a:pt x="10" y="20"/>
                </a:cubicBezTo>
                <a:cubicBezTo>
                  <a:pt x="10" y="20"/>
                  <a:pt x="10" y="21"/>
                  <a:pt x="9" y="21"/>
                </a:cubicBezTo>
                <a:cubicBezTo>
                  <a:pt x="9" y="21"/>
                  <a:pt x="8" y="22"/>
                  <a:pt x="8" y="22"/>
                </a:cubicBezTo>
                <a:cubicBezTo>
                  <a:pt x="7" y="22"/>
                  <a:pt x="7" y="22"/>
                  <a:pt x="7" y="22"/>
                </a:cubicBezTo>
                <a:cubicBezTo>
                  <a:pt x="6" y="22"/>
                  <a:pt x="6" y="22"/>
                  <a:pt x="5" y="23"/>
                </a:cubicBezTo>
                <a:cubicBezTo>
                  <a:pt x="5" y="23"/>
                  <a:pt x="4" y="23"/>
                  <a:pt x="4" y="23"/>
                </a:cubicBezTo>
                <a:cubicBezTo>
                  <a:pt x="3" y="24"/>
                  <a:pt x="3" y="24"/>
                  <a:pt x="3" y="24"/>
                </a:cubicBezTo>
                <a:cubicBezTo>
                  <a:pt x="3" y="24"/>
                  <a:pt x="2" y="24"/>
                  <a:pt x="2" y="24"/>
                </a:cubicBezTo>
                <a:cubicBezTo>
                  <a:pt x="2" y="24"/>
                  <a:pt x="2" y="25"/>
                  <a:pt x="1" y="25"/>
                </a:cubicBezTo>
                <a:cubicBezTo>
                  <a:pt x="1" y="25"/>
                  <a:pt x="1" y="25"/>
                  <a:pt x="1" y="25"/>
                </a:cubicBezTo>
                <a:cubicBezTo>
                  <a:pt x="1" y="25"/>
                  <a:pt x="1" y="26"/>
                  <a:pt x="1" y="27"/>
                </a:cubicBezTo>
                <a:cubicBezTo>
                  <a:pt x="1" y="27"/>
                  <a:pt x="1" y="28"/>
                  <a:pt x="1" y="28"/>
                </a:cubicBezTo>
                <a:cubicBezTo>
                  <a:pt x="0" y="28"/>
                  <a:pt x="0" y="28"/>
                  <a:pt x="0" y="28"/>
                </a:cubicBezTo>
                <a:cubicBezTo>
                  <a:pt x="10" y="36"/>
                  <a:pt x="10" y="36"/>
                  <a:pt x="10" y="36"/>
                </a:cubicBezTo>
                <a:cubicBezTo>
                  <a:pt x="10" y="36"/>
                  <a:pt x="10" y="36"/>
                  <a:pt x="10" y="36"/>
                </a:cubicBezTo>
                <a:cubicBezTo>
                  <a:pt x="25" y="47"/>
                  <a:pt x="25" y="47"/>
                  <a:pt x="25" y="47"/>
                </a:cubicBezTo>
                <a:cubicBezTo>
                  <a:pt x="25" y="47"/>
                  <a:pt x="25" y="48"/>
                  <a:pt x="25" y="48"/>
                </a:cubicBezTo>
                <a:cubicBezTo>
                  <a:pt x="25" y="48"/>
                  <a:pt x="25" y="48"/>
                  <a:pt x="25" y="48"/>
                </a:cubicBezTo>
                <a:cubicBezTo>
                  <a:pt x="26" y="49"/>
                  <a:pt x="26" y="49"/>
                  <a:pt x="26" y="49"/>
                </a:cubicBezTo>
                <a:cubicBezTo>
                  <a:pt x="27" y="49"/>
                  <a:pt x="27" y="49"/>
                  <a:pt x="27" y="49"/>
                </a:cubicBezTo>
                <a:cubicBezTo>
                  <a:pt x="27" y="50"/>
                  <a:pt x="27" y="50"/>
                  <a:pt x="28" y="50"/>
                </a:cubicBezTo>
                <a:cubicBezTo>
                  <a:pt x="28" y="51"/>
                  <a:pt x="28" y="50"/>
                  <a:pt x="28" y="50"/>
                </a:cubicBezTo>
                <a:cubicBezTo>
                  <a:pt x="29" y="50"/>
                  <a:pt x="29" y="50"/>
                  <a:pt x="29" y="51"/>
                </a:cubicBezTo>
                <a:cubicBezTo>
                  <a:pt x="30" y="51"/>
                  <a:pt x="30" y="52"/>
                  <a:pt x="30" y="52"/>
                </a:cubicBezTo>
                <a:cubicBezTo>
                  <a:pt x="30" y="52"/>
                  <a:pt x="29" y="53"/>
                  <a:pt x="30" y="53"/>
                </a:cubicBezTo>
                <a:cubicBezTo>
                  <a:pt x="30" y="53"/>
                  <a:pt x="30" y="53"/>
                  <a:pt x="30" y="53"/>
                </a:cubicBezTo>
                <a:cubicBezTo>
                  <a:pt x="31" y="53"/>
                  <a:pt x="31" y="53"/>
                  <a:pt x="32" y="53"/>
                </a:cubicBezTo>
                <a:cubicBezTo>
                  <a:pt x="31" y="53"/>
                  <a:pt x="31" y="53"/>
                  <a:pt x="31" y="53"/>
                </a:cubicBezTo>
                <a:cubicBezTo>
                  <a:pt x="32" y="53"/>
                  <a:pt x="33" y="52"/>
                  <a:pt x="34" y="52"/>
                </a:cubicBezTo>
                <a:cubicBezTo>
                  <a:pt x="35" y="52"/>
                  <a:pt x="35" y="52"/>
                  <a:pt x="36" y="52"/>
                </a:cubicBezTo>
                <a:cubicBezTo>
                  <a:pt x="36" y="52"/>
                  <a:pt x="36" y="51"/>
                  <a:pt x="37" y="51"/>
                </a:cubicBezTo>
                <a:cubicBezTo>
                  <a:pt x="37" y="51"/>
                  <a:pt x="38" y="50"/>
                  <a:pt x="39" y="50"/>
                </a:cubicBezTo>
                <a:cubicBezTo>
                  <a:pt x="39" y="49"/>
                  <a:pt x="40" y="49"/>
                  <a:pt x="40" y="48"/>
                </a:cubicBezTo>
                <a:cubicBezTo>
                  <a:pt x="41" y="48"/>
                  <a:pt x="42" y="47"/>
                  <a:pt x="43" y="47"/>
                </a:cubicBezTo>
                <a:cubicBezTo>
                  <a:pt x="43" y="46"/>
                  <a:pt x="43" y="45"/>
                  <a:pt x="44" y="4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5" name="Freeform 103"/>
          <p:cNvSpPr>
            <a:spLocks/>
          </p:cNvSpPr>
          <p:nvPr/>
        </p:nvSpPr>
        <p:spPr bwMode="auto">
          <a:xfrm>
            <a:off x="4754096" y="1596504"/>
            <a:ext cx="221668" cy="223771"/>
          </a:xfrm>
          <a:custGeom>
            <a:avLst/>
            <a:gdLst>
              <a:gd name="T0" fmla="*/ 23 w 28"/>
              <a:gd name="T1" fmla="*/ 29 h 29"/>
              <a:gd name="T2" fmla="*/ 24 w 28"/>
              <a:gd name="T3" fmla="*/ 27 h 29"/>
              <a:gd name="T4" fmla="*/ 25 w 28"/>
              <a:gd name="T5" fmla="*/ 27 h 29"/>
              <a:gd name="T6" fmla="*/ 27 w 28"/>
              <a:gd name="T7" fmla="*/ 25 h 29"/>
              <a:gd name="T8" fmla="*/ 28 w 28"/>
              <a:gd name="T9" fmla="*/ 24 h 29"/>
              <a:gd name="T10" fmla="*/ 28 w 28"/>
              <a:gd name="T11" fmla="*/ 23 h 29"/>
              <a:gd name="T12" fmla="*/ 27 w 28"/>
              <a:gd name="T13" fmla="*/ 21 h 29"/>
              <a:gd name="T14" fmla="*/ 26 w 28"/>
              <a:gd name="T15" fmla="*/ 18 h 29"/>
              <a:gd name="T16" fmla="*/ 25 w 28"/>
              <a:gd name="T17" fmla="*/ 16 h 29"/>
              <a:gd name="T18" fmla="*/ 24 w 28"/>
              <a:gd name="T19" fmla="*/ 15 h 29"/>
              <a:gd name="T20" fmla="*/ 23 w 28"/>
              <a:gd name="T21" fmla="*/ 13 h 29"/>
              <a:gd name="T22" fmla="*/ 22 w 28"/>
              <a:gd name="T23" fmla="*/ 11 h 29"/>
              <a:gd name="T24" fmla="*/ 21 w 28"/>
              <a:gd name="T25" fmla="*/ 9 h 29"/>
              <a:gd name="T26" fmla="*/ 19 w 28"/>
              <a:gd name="T27" fmla="*/ 7 h 29"/>
              <a:gd name="T28" fmla="*/ 19 w 28"/>
              <a:gd name="T29" fmla="*/ 5 h 29"/>
              <a:gd name="T30" fmla="*/ 20 w 28"/>
              <a:gd name="T31" fmla="*/ 7 h 29"/>
              <a:gd name="T32" fmla="*/ 22 w 28"/>
              <a:gd name="T33" fmla="*/ 10 h 29"/>
              <a:gd name="T34" fmla="*/ 24 w 28"/>
              <a:gd name="T35" fmla="*/ 10 h 29"/>
              <a:gd name="T36" fmla="*/ 24 w 28"/>
              <a:gd name="T37" fmla="*/ 8 h 29"/>
              <a:gd name="T38" fmla="*/ 25 w 28"/>
              <a:gd name="T39" fmla="*/ 6 h 29"/>
              <a:gd name="T40" fmla="*/ 25 w 28"/>
              <a:gd name="T41" fmla="*/ 5 h 29"/>
              <a:gd name="T42" fmla="*/ 24 w 28"/>
              <a:gd name="T43" fmla="*/ 3 h 29"/>
              <a:gd name="T44" fmla="*/ 23 w 28"/>
              <a:gd name="T45" fmla="*/ 1 h 29"/>
              <a:gd name="T46" fmla="*/ 22 w 28"/>
              <a:gd name="T47" fmla="*/ 1 h 29"/>
              <a:gd name="T48" fmla="*/ 19 w 28"/>
              <a:gd name="T49" fmla="*/ 1 h 29"/>
              <a:gd name="T50" fmla="*/ 16 w 28"/>
              <a:gd name="T51" fmla="*/ 0 h 29"/>
              <a:gd name="T52" fmla="*/ 14 w 28"/>
              <a:gd name="T53" fmla="*/ 0 h 29"/>
              <a:gd name="T54" fmla="*/ 12 w 28"/>
              <a:gd name="T55" fmla="*/ 2 h 29"/>
              <a:gd name="T56" fmla="*/ 8 w 28"/>
              <a:gd name="T57" fmla="*/ 2 h 29"/>
              <a:gd name="T58" fmla="*/ 6 w 28"/>
              <a:gd name="T59" fmla="*/ 1 h 29"/>
              <a:gd name="T60" fmla="*/ 3 w 28"/>
              <a:gd name="T61" fmla="*/ 0 h 29"/>
              <a:gd name="T62" fmla="*/ 2 w 28"/>
              <a:gd name="T63" fmla="*/ 1 h 29"/>
              <a:gd name="T64" fmla="*/ 1 w 28"/>
              <a:gd name="T65" fmla="*/ 0 h 29"/>
              <a:gd name="T66" fmla="*/ 0 w 28"/>
              <a:gd name="T67" fmla="*/ 1 h 29"/>
              <a:gd name="T68" fmla="*/ 1 w 28"/>
              <a:gd name="T69" fmla="*/ 5 h 29"/>
              <a:gd name="T70" fmla="*/ 2 w 28"/>
              <a:gd name="T71" fmla="*/ 27 h 29"/>
              <a:gd name="T72" fmla="*/ 22 w 28"/>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23" y="28"/>
                </a:moveTo>
                <a:cubicBezTo>
                  <a:pt x="23" y="29"/>
                  <a:pt x="23" y="29"/>
                  <a:pt x="23" y="29"/>
                </a:cubicBezTo>
                <a:cubicBezTo>
                  <a:pt x="23" y="29"/>
                  <a:pt x="23" y="29"/>
                  <a:pt x="24" y="29"/>
                </a:cubicBezTo>
                <a:cubicBezTo>
                  <a:pt x="24" y="28"/>
                  <a:pt x="24" y="28"/>
                  <a:pt x="24" y="27"/>
                </a:cubicBezTo>
                <a:cubicBezTo>
                  <a:pt x="25" y="27"/>
                  <a:pt x="25" y="27"/>
                  <a:pt x="25" y="27"/>
                </a:cubicBezTo>
                <a:cubicBezTo>
                  <a:pt x="25" y="27"/>
                  <a:pt x="25" y="27"/>
                  <a:pt x="25" y="27"/>
                </a:cubicBezTo>
                <a:cubicBezTo>
                  <a:pt x="26" y="26"/>
                  <a:pt x="25" y="26"/>
                  <a:pt x="26" y="26"/>
                </a:cubicBezTo>
                <a:cubicBezTo>
                  <a:pt x="26" y="25"/>
                  <a:pt x="26" y="25"/>
                  <a:pt x="27" y="25"/>
                </a:cubicBezTo>
                <a:cubicBezTo>
                  <a:pt x="27" y="25"/>
                  <a:pt x="27" y="25"/>
                  <a:pt x="27" y="25"/>
                </a:cubicBezTo>
                <a:cubicBezTo>
                  <a:pt x="28" y="25"/>
                  <a:pt x="28" y="25"/>
                  <a:pt x="28" y="24"/>
                </a:cubicBezTo>
                <a:cubicBezTo>
                  <a:pt x="28" y="24"/>
                  <a:pt x="28" y="24"/>
                  <a:pt x="28" y="24"/>
                </a:cubicBezTo>
                <a:cubicBezTo>
                  <a:pt x="28" y="24"/>
                  <a:pt x="28" y="24"/>
                  <a:pt x="28" y="23"/>
                </a:cubicBezTo>
                <a:cubicBezTo>
                  <a:pt x="28" y="22"/>
                  <a:pt x="28" y="22"/>
                  <a:pt x="28" y="21"/>
                </a:cubicBezTo>
                <a:cubicBezTo>
                  <a:pt x="28" y="21"/>
                  <a:pt x="27" y="21"/>
                  <a:pt x="27" y="21"/>
                </a:cubicBezTo>
                <a:cubicBezTo>
                  <a:pt x="27" y="20"/>
                  <a:pt x="27" y="20"/>
                  <a:pt x="27" y="19"/>
                </a:cubicBezTo>
                <a:cubicBezTo>
                  <a:pt x="27" y="19"/>
                  <a:pt x="26" y="19"/>
                  <a:pt x="26" y="18"/>
                </a:cubicBezTo>
                <a:cubicBezTo>
                  <a:pt x="26" y="18"/>
                  <a:pt x="26" y="18"/>
                  <a:pt x="26" y="17"/>
                </a:cubicBezTo>
                <a:cubicBezTo>
                  <a:pt x="25" y="17"/>
                  <a:pt x="25" y="17"/>
                  <a:pt x="25" y="16"/>
                </a:cubicBezTo>
                <a:cubicBezTo>
                  <a:pt x="25" y="16"/>
                  <a:pt x="25" y="16"/>
                  <a:pt x="25" y="16"/>
                </a:cubicBezTo>
                <a:cubicBezTo>
                  <a:pt x="24" y="15"/>
                  <a:pt x="24" y="15"/>
                  <a:pt x="24" y="15"/>
                </a:cubicBezTo>
                <a:cubicBezTo>
                  <a:pt x="24" y="14"/>
                  <a:pt x="23" y="14"/>
                  <a:pt x="23" y="14"/>
                </a:cubicBezTo>
                <a:cubicBezTo>
                  <a:pt x="23" y="13"/>
                  <a:pt x="23" y="13"/>
                  <a:pt x="23" y="13"/>
                </a:cubicBezTo>
                <a:cubicBezTo>
                  <a:pt x="23" y="12"/>
                  <a:pt x="23" y="12"/>
                  <a:pt x="23" y="12"/>
                </a:cubicBezTo>
                <a:cubicBezTo>
                  <a:pt x="23" y="11"/>
                  <a:pt x="22" y="11"/>
                  <a:pt x="22" y="11"/>
                </a:cubicBezTo>
                <a:cubicBezTo>
                  <a:pt x="22" y="11"/>
                  <a:pt x="22" y="11"/>
                  <a:pt x="21" y="10"/>
                </a:cubicBezTo>
                <a:cubicBezTo>
                  <a:pt x="21" y="10"/>
                  <a:pt x="21" y="10"/>
                  <a:pt x="21" y="9"/>
                </a:cubicBezTo>
                <a:cubicBezTo>
                  <a:pt x="20" y="9"/>
                  <a:pt x="20" y="8"/>
                  <a:pt x="20" y="8"/>
                </a:cubicBezTo>
                <a:cubicBezTo>
                  <a:pt x="20" y="7"/>
                  <a:pt x="19" y="7"/>
                  <a:pt x="19" y="7"/>
                </a:cubicBezTo>
                <a:cubicBezTo>
                  <a:pt x="19" y="6"/>
                  <a:pt x="19" y="6"/>
                  <a:pt x="19" y="5"/>
                </a:cubicBezTo>
                <a:cubicBezTo>
                  <a:pt x="19" y="5"/>
                  <a:pt x="19" y="5"/>
                  <a:pt x="19" y="5"/>
                </a:cubicBezTo>
                <a:cubicBezTo>
                  <a:pt x="20" y="5"/>
                  <a:pt x="20" y="5"/>
                  <a:pt x="20" y="6"/>
                </a:cubicBezTo>
                <a:cubicBezTo>
                  <a:pt x="20" y="6"/>
                  <a:pt x="20" y="7"/>
                  <a:pt x="20" y="7"/>
                </a:cubicBezTo>
                <a:cubicBezTo>
                  <a:pt x="21" y="8"/>
                  <a:pt x="21" y="8"/>
                  <a:pt x="21" y="9"/>
                </a:cubicBezTo>
                <a:cubicBezTo>
                  <a:pt x="22" y="9"/>
                  <a:pt x="22" y="9"/>
                  <a:pt x="22" y="10"/>
                </a:cubicBezTo>
                <a:cubicBezTo>
                  <a:pt x="23" y="10"/>
                  <a:pt x="22" y="11"/>
                  <a:pt x="23" y="11"/>
                </a:cubicBezTo>
                <a:cubicBezTo>
                  <a:pt x="23" y="11"/>
                  <a:pt x="23" y="11"/>
                  <a:pt x="24" y="10"/>
                </a:cubicBezTo>
                <a:cubicBezTo>
                  <a:pt x="24" y="10"/>
                  <a:pt x="24" y="10"/>
                  <a:pt x="24" y="9"/>
                </a:cubicBezTo>
                <a:cubicBezTo>
                  <a:pt x="24" y="9"/>
                  <a:pt x="24" y="9"/>
                  <a:pt x="24" y="8"/>
                </a:cubicBezTo>
                <a:cubicBezTo>
                  <a:pt x="24" y="8"/>
                  <a:pt x="24" y="8"/>
                  <a:pt x="25" y="7"/>
                </a:cubicBezTo>
                <a:cubicBezTo>
                  <a:pt x="25" y="7"/>
                  <a:pt x="24" y="6"/>
                  <a:pt x="25" y="6"/>
                </a:cubicBezTo>
                <a:cubicBezTo>
                  <a:pt x="25" y="6"/>
                  <a:pt x="25" y="6"/>
                  <a:pt x="25" y="6"/>
                </a:cubicBezTo>
                <a:cubicBezTo>
                  <a:pt x="25" y="6"/>
                  <a:pt x="25" y="5"/>
                  <a:pt x="25" y="5"/>
                </a:cubicBezTo>
                <a:cubicBezTo>
                  <a:pt x="25" y="5"/>
                  <a:pt x="25" y="4"/>
                  <a:pt x="25" y="4"/>
                </a:cubicBezTo>
                <a:cubicBezTo>
                  <a:pt x="25" y="4"/>
                  <a:pt x="24" y="4"/>
                  <a:pt x="24" y="3"/>
                </a:cubicBezTo>
                <a:cubicBezTo>
                  <a:pt x="24" y="3"/>
                  <a:pt x="24" y="3"/>
                  <a:pt x="24" y="2"/>
                </a:cubicBezTo>
                <a:cubicBezTo>
                  <a:pt x="24" y="2"/>
                  <a:pt x="24" y="2"/>
                  <a:pt x="23" y="1"/>
                </a:cubicBezTo>
                <a:cubicBezTo>
                  <a:pt x="23" y="1"/>
                  <a:pt x="23" y="1"/>
                  <a:pt x="23" y="1"/>
                </a:cubicBezTo>
                <a:cubicBezTo>
                  <a:pt x="22" y="1"/>
                  <a:pt x="22" y="1"/>
                  <a:pt x="22" y="1"/>
                </a:cubicBezTo>
                <a:cubicBezTo>
                  <a:pt x="22" y="1"/>
                  <a:pt x="22" y="1"/>
                  <a:pt x="21" y="1"/>
                </a:cubicBezTo>
                <a:cubicBezTo>
                  <a:pt x="20" y="1"/>
                  <a:pt x="20" y="1"/>
                  <a:pt x="19" y="1"/>
                </a:cubicBezTo>
                <a:cubicBezTo>
                  <a:pt x="19" y="1"/>
                  <a:pt x="18" y="1"/>
                  <a:pt x="18" y="1"/>
                </a:cubicBezTo>
                <a:cubicBezTo>
                  <a:pt x="17" y="0"/>
                  <a:pt x="17" y="0"/>
                  <a:pt x="16" y="0"/>
                </a:cubicBezTo>
                <a:cubicBezTo>
                  <a:pt x="15" y="0"/>
                  <a:pt x="15" y="0"/>
                  <a:pt x="14" y="0"/>
                </a:cubicBezTo>
                <a:cubicBezTo>
                  <a:pt x="14" y="0"/>
                  <a:pt x="14" y="0"/>
                  <a:pt x="14" y="0"/>
                </a:cubicBezTo>
                <a:cubicBezTo>
                  <a:pt x="13" y="1"/>
                  <a:pt x="13" y="1"/>
                  <a:pt x="13" y="1"/>
                </a:cubicBezTo>
                <a:cubicBezTo>
                  <a:pt x="12" y="1"/>
                  <a:pt x="12" y="2"/>
                  <a:pt x="12" y="2"/>
                </a:cubicBezTo>
                <a:cubicBezTo>
                  <a:pt x="11" y="2"/>
                  <a:pt x="11" y="2"/>
                  <a:pt x="10" y="2"/>
                </a:cubicBezTo>
                <a:cubicBezTo>
                  <a:pt x="10" y="2"/>
                  <a:pt x="9" y="2"/>
                  <a:pt x="8" y="2"/>
                </a:cubicBezTo>
                <a:cubicBezTo>
                  <a:pt x="8" y="1"/>
                  <a:pt x="7" y="2"/>
                  <a:pt x="7" y="1"/>
                </a:cubicBezTo>
                <a:cubicBezTo>
                  <a:pt x="6" y="1"/>
                  <a:pt x="6" y="1"/>
                  <a:pt x="6" y="1"/>
                </a:cubicBezTo>
                <a:cubicBezTo>
                  <a:pt x="5" y="0"/>
                  <a:pt x="5" y="0"/>
                  <a:pt x="5" y="0"/>
                </a:cubicBezTo>
                <a:cubicBezTo>
                  <a:pt x="4" y="0"/>
                  <a:pt x="4" y="0"/>
                  <a:pt x="3" y="0"/>
                </a:cubicBezTo>
                <a:cubicBezTo>
                  <a:pt x="3" y="0"/>
                  <a:pt x="3" y="0"/>
                  <a:pt x="2" y="0"/>
                </a:cubicBezTo>
                <a:cubicBezTo>
                  <a:pt x="2" y="0"/>
                  <a:pt x="2" y="0"/>
                  <a:pt x="2" y="1"/>
                </a:cubicBezTo>
                <a:cubicBezTo>
                  <a:pt x="1" y="1"/>
                  <a:pt x="1" y="0"/>
                  <a:pt x="1" y="0"/>
                </a:cubicBezTo>
                <a:cubicBezTo>
                  <a:pt x="1" y="0"/>
                  <a:pt x="1" y="0"/>
                  <a:pt x="1" y="0"/>
                </a:cubicBezTo>
                <a:cubicBezTo>
                  <a:pt x="1" y="0"/>
                  <a:pt x="0" y="0"/>
                  <a:pt x="0" y="0"/>
                </a:cubicBezTo>
                <a:cubicBezTo>
                  <a:pt x="0" y="1"/>
                  <a:pt x="0" y="1"/>
                  <a:pt x="0" y="1"/>
                </a:cubicBezTo>
                <a:cubicBezTo>
                  <a:pt x="0" y="2"/>
                  <a:pt x="0" y="2"/>
                  <a:pt x="0" y="2"/>
                </a:cubicBezTo>
                <a:cubicBezTo>
                  <a:pt x="0" y="3"/>
                  <a:pt x="1" y="4"/>
                  <a:pt x="1" y="5"/>
                </a:cubicBezTo>
                <a:cubicBezTo>
                  <a:pt x="1" y="6"/>
                  <a:pt x="1" y="6"/>
                  <a:pt x="1" y="6"/>
                </a:cubicBezTo>
                <a:cubicBezTo>
                  <a:pt x="2" y="27"/>
                  <a:pt x="2" y="27"/>
                  <a:pt x="2" y="27"/>
                </a:cubicBezTo>
                <a:cubicBezTo>
                  <a:pt x="2" y="28"/>
                  <a:pt x="2" y="28"/>
                  <a:pt x="2" y="28"/>
                </a:cubicBezTo>
                <a:cubicBezTo>
                  <a:pt x="22" y="28"/>
                  <a:pt x="22" y="28"/>
                  <a:pt x="22" y="28"/>
                </a:cubicBezTo>
                <a:cubicBezTo>
                  <a:pt x="22" y="28"/>
                  <a:pt x="23" y="28"/>
                  <a:pt x="23" y="2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6" name="Freeform 104"/>
          <p:cNvSpPr>
            <a:spLocks/>
          </p:cNvSpPr>
          <p:nvPr/>
        </p:nvSpPr>
        <p:spPr bwMode="auto">
          <a:xfrm>
            <a:off x="5269764" y="1712365"/>
            <a:ext cx="110834" cy="85192"/>
          </a:xfrm>
          <a:custGeom>
            <a:avLst/>
            <a:gdLst>
              <a:gd name="T0" fmla="*/ 13 w 14"/>
              <a:gd name="T1" fmla="*/ 2 h 11"/>
              <a:gd name="T2" fmla="*/ 14 w 14"/>
              <a:gd name="T3" fmla="*/ 1 h 11"/>
              <a:gd name="T4" fmla="*/ 14 w 14"/>
              <a:gd name="T5" fmla="*/ 1 h 11"/>
              <a:gd name="T6" fmla="*/ 13 w 14"/>
              <a:gd name="T7" fmla="*/ 0 h 11"/>
              <a:gd name="T8" fmla="*/ 13 w 14"/>
              <a:gd name="T9" fmla="*/ 1 h 11"/>
              <a:gd name="T10" fmla="*/ 12 w 14"/>
              <a:gd name="T11" fmla="*/ 1 h 11"/>
              <a:gd name="T12" fmla="*/ 12 w 14"/>
              <a:gd name="T13" fmla="*/ 2 h 11"/>
              <a:gd name="T14" fmla="*/ 11 w 14"/>
              <a:gd name="T15" fmla="*/ 3 h 11"/>
              <a:gd name="T16" fmla="*/ 10 w 14"/>
              <a:gd name="T17" fmla="*/ 4 h 11"/>
              <a:gd name="T18" fmla="*/ 10 w 14"/>
              <a:gd name="T19" fmla="*/ 5 h 11"/>
              <a:gd name="T20" fmla="*/ 10 w 14"/>
              <a:gd name="T21" fmla="*/ 6 h 11"/>
              <a:gd name="T22" fmla="*/ 9 w 14"/>
              <a:gd name="T23" fmla="*/ 6 h 11"/>
              <a:gd name="T24" fmla="*/ 8 w 14"/>
              <a:gd name="T25" fmla="*/ 7 h 11"/>
              <a:gd name="T26" fmla="*/ 7 w 14"/>
              <a:gd name="T27" fmla="*/ 7 h 11"/>
              <a:gd name="T28" fmla="*/ 6 w 14"/>
              <a:gd name="T29" fmla="*/ 7 h 11"/>
              <a:gd name="T30" fmla="*/ 5 w 14"/>
              <a:gd name="T31" fmla="*/ 6 h 11"/>
              <a:gd name="T32" fmla="*/ 4 w 14"/>
              <a:gd name="T33" fmla="*/ 7 h 11"/>
              <a:gd name="T34" fmla="*/ 4 w 14"/>
              <a:gd name="T35" fmla="*/ 7 h 11"/>
              <a:gd name="T36" fmla="*/ 3 w 14"/>
              <a:gd name="T37" fmla="*/ 6 h 11"/>
              <a:gd name="T38" fmla="*/ 2 w 14"/>
              <a:gd name="T39" fmla="*/ 6 h 11"/>
              <a:gd name="T40" fmla="*/ 2 w 14"/>
              <a:gd name="T41" fmla="*/ 5 h 11"/>
              <a:gd name="T42" fmla="*/ 2 w 14"/>
              <a:gd name="T43" fmla="*/ 5 h 11"/>
              <a:gd name="T44" fmla="*/ 0 w 14"/>
              <a:gd name="T45" fmla="*/ 4 h 11"/>
              <a:gd name="T46" fmla="*/ 0 w 14"/>
              <a:gd name="T47" fmla="*/ 4 h 11"/>
              <a:gd name="T48" fmla="*/ 0 w 14"/>
              <a:gd name="T49" fmla="*/ 5 h 11"/>
              <a:gd name="T50" fmla="*/ 1 w 14"/>
              <a:gd name="T51" fmla="*/ 6 h 11"/>
              <a:gd name="T52" fmla="*/ 2 w 14"/>
              <a:gd name="T53" fmla="*/ 8 h 11"/>
              <a:gd name="T54" fmla="*/ 3 w 14"/>
              <a:gd name="T55" fmla="*/ 8 h 11"/>
              <a:gd name="T56" fmla="*/ 4 w 14"/>
              <a:gd name="T57" fmla="*/ 9 h 11"/>
              <a:gd name="T58" fmla="*/ 5 w 14"/>
              <a:gd name="T59" fmla="*/ 9 h 11"/>
              <a:gd name="T60" fmla="*/ 7 w 14"/>
              <a:gd name="T61" fmla="*/ 9 h 11"/>
              <a:gd name="T62" fmla="*/ 9 w 14"/>
              <a:gd name="T63" fmla="*/ 10 h 11"/>
              <a:gd name="T64" fmla="*/ 11 w 14"/>
              <a:gd name="T65" fmla="*/ 11 h 11"/>
              <a:gd name="T66" fmla="*/ 11 w 14"/>
              <a:gd name="T67" fmla="*/ 10 h 11"/>
              <a:gd name="T68" fmla="*/ 11 w 14"/>
              <a:gd name="T69" fmla="*/ 8 h 11"/>
              <a:gd name="T70" fmla="*/ 12 w 14"/>
              <a:gd name="T71" fmla="*/ 6 h 11"/>
              <a:gd name="T72" fmla="*/ 12 w 14"/>
              <a:gd name="T73" fmla="*/ 4 h 11"/>
              <a:gd name="T74" fmla="*/ 13 w 14"/>
              <a:gd name="T75" fmla="*/ 3 h 11"/>
              <a:gd name="T76" fmla="*/ 14 w 14"/>
              <a:gd name="T77" fmla="*/ 3 h 11"/>
              <a:gd name="T78" fmla="*/ 14 w 14"/>
              <a:gd name="T79" fmla="*/ 2 h 11"/>
              <a:gd name="T80" fmla="*/ 13 w 14"/>
              <a:gd name="T8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1">
                <a:moveTo>
                  <a:pt x="13" y="2"/>
                </a:moveTo>
                <a:cubicBezTo>
                  <a:pt x="13" y="1"/>
                  <a:pt x="14" y="1"/>
                  <a:pt x="14" y="1"/>
                </a:cubicBezTo>
                <a:cubicBezTo>
                  <a:pt x="14" y="1"/>
                  <a:pt x="14" y="1"/>
                  <a:pt x="14" y="1"/>
                </a:cubicBezTo>
                <a:cubicBezTo>
                  <a:pt x="14" y="0"/>
                  <a:pt x="14" y="0"/>
                  <a:pt x="13" y="0"/>
                </a:cubicBezTo>
                <a:cubicBezTo>
                  <a:pt x="13" y="0"/>
                  <a:pt x="13" y="0"/>
                  <a:pt x="13" y="1"/>
                </a:cubicBezTo>
                <a:cubicBezTo>
                  <a:pt x="13" y="1"/>
                  <a:pt x="13" y="1"/>
                  <a:pt x="12" y="1"/>
                </a:cubicBezTo>
                <a:cubicBezTo>
                  <a:pt x="12" y="2"/>
                  <a:pt x="12" y="2"/>
                  <a:pt x="12" y="2"/>
                </a:cubicBezTo>
                <a:cubicBezTo>
                  <a:pt x="11" y="3"/>
                  <a:pt x="11" y="3"/>
                  <a:pt x="11" y="3"/>
                </a:cubicBezTo>
                <a:cubicBezTo>
                  <a:pt x="11" y="4"/>
                  <a:pt x="11" y="4"/>
                  <a:pt x="10" y="4"/>
                </a:cubicBezTo>
                <a:cubicBezTo>
                  <a:pt x="10" y="4"/>
                  <a:pt x="10" y="5"/>
                  <a:pt x="10" y="5"/>
                </a:cubicBezTo>
                <a:cubicBezTo>
                  <a:pt x="10" y="5"/>
                  <a:pt x="10" y="5"/>
                  <a:pt x="10" y="6"/>
                </a:cubicBezTo>
                <a:cubicBezTo>
                  <a:pt x="9" y="6"/>
                  <a:pt x="9" y="6"/>
                  <a:pt x="9" y="6"/>
                </a:cubicBezTo>
                <a:cubicBezTo>
                  <a:pt x="8" y="6"/>
                  <a:pt x="8" y="6"/>
                  <a:pt x="8" y="7"/>
                </a:cubicBezTo>
                <a:cubicBezTo>
                  <a:pt x="7" y="7"/>
                  <a:pt x="7" y="7"/>
                  <a:pt x="7" y="7"/>
                </a:cubicBezTo>
                <a:cubicBezTo>
                  <a:pt x="6" y="7"/>
                  <a:pt x="6" y="7"/>
                  <a:pt x="6" y="7"/>
                </a:cubicBezTo>
                <a:cubicBezTo>
                  <a:pt x="6" y="6"/>
                  <a:pt x="5" y="6"/>
                  <a:pt x="5" y="6"/>
                </a:cubicBezTo>
                <a:cubicBezTo>
                  <a:pt x="5" y="6"/>
                  <a:pt x="5" y="7"/>
                  <a:pt x="4" y="7"/>
                </a:cubicBezTo>
                <a:cubicBezTo>
                  <a:pt x="4" y="7"/>
                  <a:pt x="4" y="7"/>
                  <a:pt x="4" y="7"/>
                </a:cubicBezTo>
                <a:cubicBezTo>
                  <a:pt x="3" y="7"/>
                  <a:pt x="3" y="6"/>
                  <a:pt x="3" y="6"/>
                </a:cubicBezTo>
                <a:cubicBezTo>
                  <a:pt x="2" y="6"/>
                  <a:pt x="2" y="6"/>
                  <a:pt x="2" y="6"/>
                </a:cubicBezTo>
                <a:cubicBezTo>
                  <a:pt x="2" y="5"/>
                  <a:pt x="2" y="5"/>
                  <a:pt x="2" y="5"/>
                </a:cubicBezTo>
                <a:cubicBezTo>
                  <a:pt x="2" y="5"/>
                  <a:pt x="2" y="5"/>
                  <a:pt x="2" y="5"/>
                </a:cubicBezTo>
                <a:cubicBezTo>
                  <a:pt x="0" y="4"/>
                  <a:pt x="0" y="4"/>
                  <a:pt x="0" y="4"/>
                </a:cubicBezTo>
                <a:cubicBezTo>
                  <a:pt x="0" y="5"/>
                  <a:pt x="0" y="4"/>
                  <a:pt x="0" y="4"/>
                </a:cubicBezTo>
                <a:cubicBezTo>
                  <a:pt x="0" y="5"/>
                  <a:pt x="0" y="5"/>
                  <a:pt x="0" y="5"/>
                </a:cubicBezTo>
                <a:cubicBezTo>
                  <a:pt x="0" y="5"/>
                  <a:pt x="0" y="5"/>
                  <a:pt x="1" y="6"/>
                </a:cubicBezTo>
                <a:cubicBezTo>
                  <a:pt x="1" y="7"/>
                  <a:pt x="1" y="7"/>
                  <a:pt x="2" y="8"/>
                </a:cubicBezTo>
                <a:cubicBezTo>
                  <a:pt x="2" y="8"/>
                  <a:pt x="2" y="8"/>
                  <a:pt x="3" y="8"/>
                </a:cubicBezTo>
                <a:cubicBezTo>
                  <a:pt x="3" y="9"/>
                  <a:pt x="3" y="9"/>
                  <a:pt x="4" y="9"/>
                </a:cubicBezTo>
                <a:cubicBezTo>
                  <a:pt x="4" y="9"/>
                  <a:pt x="5" y="9"/>
                  <a:pt x="5" y="9"/>
                </a:cubicBezTo>
                <a:cubicBezTo>
                  <a:pt x="6" y="9"/>
                  <a:pt x="6" y="9"/>
                  <a:pt x="7" y="9"/>
                </a:cubicBezTo>
                <a:cubicBezTo>
                  <a:pt x="8" y="9"/>
                  <a:pt x="9" y="9"/>
                  <a:pt x="9" y="10"/>
                </a:cubicBezTo>
                <a:cubicBezTo>
                  <a:pt x="10" y="10"/>
                  <a:pt x="10" y="10"/>
                  <a:pt x="11" y="11"/>
                </a:cubicBezTo>
                <a:cubicBezTo>
                  <a:pt x="11" y="10"/>
                  <a:pt x="11" y="10"/>
                  <a:pt x="11" y="10"/>
                </a:cubicBezTo>
                <a:cubicBezTo>
                  <a:pt x="11" y="10"/>
                  <a:pt x="11" y="9"/>
                  <a:pt x="11" y="8"/>
                </a:cubicBezTo>
                <a:cubicBezTo>
                  <a:pt x="12" y="8"/>
                  <a:pt x="12" y="7"/>
                  <a:pt x="12" y="6"/>
                </a:cubicBezTo>
                <a:cubicBezTo>
                  <a:pt x="12" y="6"/>
                  <a:pt x="12" y="5"/>
                  <a:pt x="12" y="4"/>
                </a:cubicBezTo>
                <a:cubicBezTo>
                  <a:pt x="13" y="4"/>
                  <a:pt x="13" y="4"/>
                  <a:pt x="13" y="3"/>
                </a:cubicBezTo>
                <a:cubicBezTo>
                  <a:pt x="14" y="3"/>
                  <a:pt x="14" y="3"/>
                  <a:pt x="14" y="3"/>
                </a:cubicBezTo>
                <a:cubicBezTo>
                  <a:pt x="14" y="2"/>
                  <a:pt x="14" y="2"/>
                  <a:pt x="14" y="2"/>
                </a:cubicBezTo>
                <a:cubicBezTo>
                  <a:pt x="13" y="2"/>
                  <a:pt x="13" y="2"/>
                  <a:pt x="13"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7" name="Freeform 105"/>
          <p:cNvSpPr>
            <a:spLocks/>
          </p:cNvSpPr>
          <p:nvPr/>
        </p:nvSpPr>
        <p:spPr bwMode="auto">
          <a:xfrm>
            <a:off x="5459932" y="1472692"/>
            <a:ext cx="294001" cy="301012"/>
          </a:xfrm>
          <a:custGeom>
            <a:avLst/>
            <a:gdLst>
              <a:gd name="T0" fmla="*/ 15 w 37"/>
              <a:gd name="T1" fmla="*/ 35 h 39"/>
              <a:gd name="T2" fmla="*/ 18 w 37"/>
              <a:gd name="T3" fmla="*/ 37 h 39"/>
              <a:gd name="T4" fmla="*/ 20 w 37"/>
              <a:gd name="T5" fmla="*/ 39 h 39"/>
              <a:gd name="T6" fmla="*/ 22 w 37"/>
              <a:gd name="T7" fmla="*/ 37 h 39"/>
              <a:gd name="T8" fmla="*/ 25 w 37"/>
              <a:gd name="T9" fmla="*/ 36 h 39"/>
              <a:gd name="T10" fmla="*/ 26 w 37"/>
              <a:gd name="T11" fmla="*/ 35 h 39"/>
              <a:gd name="T12" fmla="*/ 24 w 37"/>
              <a:gd name="T13" fmla="*/ 32 h 39"/>
              <a:gd name="T14" fmla="*/ 23 w 37"/>
              <a:gd name="T15" fmla="*/ 30 h 39"/>
              <a:gd name="T16" fmla="*/ 22 w 37"/>
              <a:gd name="T17" fmla="*/ 28 h 39"/>
              <a:gd name="T18" fmla="*/ 24 w 37"/>
              <a:gd name="T19" fmla="*/ 26 h 39"/>
              <a:gd name="T20" fmla="*/ 25 w 37"/>
              <a:gd name="T21" fmla="*/ 27 h 39"/>
              <a:gd name="T22" fmla="*/ 27 w 37"/>
              <a:gd name="T23" fmla="*/ 26 h 39"/>
              <a:gd name="T24" fmla="*/ 29 w 37"/>
              <a:gd name="T25" fmla="*/ 23 h 39"/>
              <a:gd name="T26" fmla="*/ 31 w 37"/>
              <a:gd name="T27" fmla="*/ 20 h 39"/>
              <a:gd name="T28" fmla="*/ 31 w 37"/>
              <a:gd name="T29" fmla="*/ 19 h 39"/>
              <a:gd name="T30" fmla="*/ 32 w 37"/>
              <a:gd name="T31" fmla="*/ 17 h 39"/>
              <a:gd name="T32" fmla="*/ 33 w 37"/>
              <a:gd name="T33" fmla="*/ 15 h 39"/>
              <a:gd name="T34" fmla="*/ 32 w 37"/>
              <a:gd name="T35" fmla="*/ 13 h 39"/>
              <a:gd name="T36" fmla="*/ 30 w 37"/>
              <a:gd name="T37" fmla="*/ 10 h 39"/>
              <a:gd name="T38" fmla="*/ 32 w 37"/>
              <a:gd name="T39" fmla="*/ 7 h 39"/>
              <a:gd name="T40" fmla="*/ 35 w 37"/>
              <a:gd name="T41" fmla="*/ 6 h 39"/>
              <a:gd name="T42" fmla="*/ 37 w 37"/>
              <a:gd name="T43" fmla="*/ 5 h 39"/>
              <a:gd name="T44" fmla="*/ 33 w 37"/>
              <a:gd name="T45" fmla="*/ 4 h 39"/>
              <a:gd name="T46" fmla="*/ 31 w 37"/>
              <a:gd name="T47" fmla="*/ 1 h 39"/>
              <a:gd name="T48" fmla="*/ 29 w 37"/>
              <a:gd name="T49" fmla="*/ 0 h 39"/>
              <a:gd name="T50" fmla="*/ 26 w 37"/>
              <a:gd name="T51" fmla="*/ 1 h 39"/>
              <a:gd name="T52" fmla="*/ 22 w 37"/>
              <a:gd name="T53" fmla="*/ 3 h 39"/>
              <a:gd name="T54" fmla="*/ 24 w 37"/>
              <a:gd name="T55" fmla="*/ 9 h 39"/>
              <a:gd name="T56" fmla="*/ 20 w 37"/>
              <a:gd name="T57" fmla="*/ 12 h 39"/>
              <a:gd name="T58" fmla="*/ 19 w 37"/>
              <a:gd name="T59" fmla="*/ 16 h 39"/>
              <a:gd name="T60" fmla="*/ 17 w 37"/>
              <a:gd name="T61" fmla="*/ 15 h 39"/>
              <a:gd name="T62" fmla="*/ 14 w 37"/>
              <a:gd name="T63" fmla="*/ 17 h 39"/>
              <a:gd name="T64" fmla="*/ 13 w 37"/>
              <a:gd name="T65" fmla="*/ 19 h 39"/>
              <a:gd name="T66" fmla="*/ 11 w 37"/>
              <a:gd name="T67" fmla="*/ 22 h 39"/>
              <a:gd name="T68" fmla="*/ 7 w 37"/>
              <a:gd name="T69" fmla="*/ 22 h 39"/>
              <a:gd name="T70" fmla="*/ 2 w 37"/>
              <a:gd name="T71" fmla="*/ 21 h 39"/>
              <a:gd name="T72" fmla="*/ 1 w 37"/>
              <a:gd name="T73" fmla="*/ 22 h 39"/>
              <a:gd name="T74" fmla="*/ 3 w 37"/>
              <a:gd name="T75" fmla="*/ 25 h 39"/>
              <a:gd name="T76" fmla="*/ 6 w 37"/>
              <a:gd name="T77" fmla="*/ 26 h 39"/>
              <a:gd name="T78" fmla="*/ 7 w 37"/>
              <a:gd name="T79" fmla="*/ 29 h 39"/>
              <a:gd name="T80" fmla="*/ 4 w 37"/>
              <a:gd name="T81" fmla="*/ 32 h 39"/>
              <a:gd name="T82" fmla="*/ 4 w 37"/>
              <a:gd name="T83" fmla="*/ 35 h 39"/>
              <a:gd name="T84" fmla="*/ 8 w 37"/>
              <a:gd name="T85" fmla="*/ 34 h 39"/>
              <a:gd name="T86" fmla="*/ 12 w 37"/>
              <a:gd name="T87" fmla="*/ 34 h 39"/>
              <a:gd name="T88" fmla="*/ 15 w 37"/>
              <a:gd name="T8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9">
                <a:moveTo>
                  <a:pt x="15" y="34"/>
                </a:moveTo>
                <a:cubicBezTo>
                  <a:pt x="15" y="34"/>
                  <a:pt x="15" y="34"/>
                  <a:pt x="16" y="34"/>
                </a:cubicBezTo>
                <a:cubicBezTo>
                  <a:pt x="16" y="34"/>
                  <a:pt x="15" y="35"/>
                  <a:pt x="15" y="35"/>
                </a:cubicBezTo>
                <a:cubicBezTo>
                  <a:pt x="15" y="35"/>
                  <a:pt x="16" y="36"/>
                  <a:pt x="16" y="36"/>
                </a:cubicBezTo>
                <a:cubicBezTo>
                  <a:pt x="16" y="36"/>
                  <a:pt x="17" y="36"/>
                  <a:pt x="17" y="36"/>
                </a:cubicBezTo>
                <a:cubicBezTo>
                  <a:pt x="17" y="36"/>
                  <a:pt x="17" y="37"/>
                  <a:pt x="18" y="37"/>
                </a:cubicBezTo>
                <a:cubicBezTo>
                  <a:pt x="18" y="38"/>
                  <a:pt x="18" y="38"/>
                  <a:pt x="18" y="38"/>
                </a:cubicBezTo>
                <a:cubicBezTo>
                  <a:pt x="19" y="39"/>
                  <a:pt x="19" y="39"/>
                  <a:pt x="19" y="39"/>
                </a:cubicBezTo>
                <a:cubicBezTo>
                  <a:pt x="20" y="39"/>
                  <a:pt x="20" y="39"/>
                  <a:pt x="20" y="39"/>
                </a:cubicBezTo>
                <a:cubicBezTo>
                  <a:pt x="20" y="38"/>
                  <a:pt x="21" y="38"/>
                  <a:pt x="21" y="38"/>
                </a:cubicBezTo>
                <a:cubicBezTo>
                  <a:pt x="21" y="37"/>
                  <a:pt x="21" y="37"/>
                  <a:pt x="22" y="37"/>
                </a:cubicBezTo>
                <a:cubicBezTo>
                  <a:pt x="22" y="37"/>
                  <a:pt x="22" y="37"/>
                  <a:pt x="22" y="37"/>
                </a:cubicBezTo>
                <a:cubicBezTo>
                  <a:pt x="23" y="37"/>
                  <a:pt x="23" y="37"/>
                  <a:pt x="23" y="37"/>
                </a:cubicBezTo>
                <a:cubicBezTo>
                  <a:pt x="24" y="37"/>
                  <a:pt x="24" y="37"/>
                  <a:pt x="24" y="37"/>
                </a:cubicBezTo>
                <a:cubicBezTo>
                  <a:pt x="25" y="37"/>
                  <a:pt x="25" y="36"/>
                  <a:pt x="25" y="36"/>
                </a:cubicBezTo>
                <a:cubicBezTo>
                  <a:pt x="26" y="36"/>
                  <a:pt x="26" y="37"/>
                  <a:pt x="26" y="37"/>
                </a:cubicBezTo>
                <a:cubicBezTo>
                  <a:pt x="26" y="37"/>
                  <a:pt x="27" y="37"/>
                  <a:pt x="27" y="36"/>
                </a:cubicBezTo>
                <a:cubicBezTo>
                  <a:pt x="27" y="36"/>
                  <a:pt x="27" y="36"/>
                  <a:pt x="26" y="35"/>
                </a:cubicBezTo>
                <a:cubicBezTo>
                  <a:pt x="26" y="35"/>
                  <a:pt x="26" y="35"/>
                  <a:pt x="26" y="34"/>
                </a:cubicBezTo>
                <a:cubicBezTo>
                  <a:pt x="26" y="34"/>
                  <a:pt x="26" y="33"/>
                  <a:pt x="25" y="33"/>
                </a:cubicBezTo>
                <a:cubicBezTo>
                  <a:pt x="25" y="33"/>
                  <a:pt x="25" y="33"/>
                  <a:pt x="24" y="32"/>
                </a:cubicBezTo>
                <a:cubicBezTo>
                  <a:pt x="24" y="32"/>
                  <a:pt x="24" y="32"/>
                  <a:pt x="24" y="32"/>
                </a:cubicBezTo>
                <a:cubicBezTo>
                  <a:pt x="24" y="31"/>
                  <a:pt x="24" y="31"/>
                  <a:pt x="24" y="31"/>
                </a:cubicBezTo>
                <a:cubicBezTo>
                  <a:pt x="24" y="30"/>
                  <a:pt x="24" y="30"/>
                  <a:pt x="23" y="30"/>
                </a:cubicBezTo>
                <a:cubicBezTo>
                  <a:pt x="23" y="30"/>
                  <a:pt x="23" y="31"/>
                  <a:pt x="22" y="31"/>
                </a:cubicBezTo>
                <a:cubicBezTo>
                  <a:pt x="22" y="30"/>
                  <a:pt x="22" y="30"/>
                  <a:pt x="22" y="29"/>
                </a:cubicBezTo>
                <a:cubicBezTo>
                  <a:pt x="22" y="29"/>
                  <a:pt x="22" y="28"/>
                  <a:pt x="22" y="28"/>
                </a:cubicBezTo>
                <a:cubicBezTo>
                  <a:pt x="23" y="28"/>
                  <a:pt x="23" y="28"/>
                  <a:pt x="23" y="28"/>
                </a:cubicBezTo>
                <a:cubicBezTo>
                  <a:pt x="24" y="27"/>
                  <a:pt x="23" y="27"/>
                  <a:pt x="23" y="27"/>
                </a:cubicBezTo>
                <a:cubicBezTo>
                  <a:pt x="23" y="26"/>
                  <a:pt x="23" y="26"/>
                  <a:pt x="24" y="26"/>
                </a:cubicBezTo>
                <a:cubicBezTo>
                  <a:pt x="24" y="26"/>
                  <a:pt x="24" y="26"/>
                  <a:pt x="24" y="26"/>
                </a:cubicBezTo>
                <a:cubicBezTo>
                  <a:pt x="24" y="26"/>
                  <a:pt x="24" y="27"/>
                  <a:pt x="24" y="27"/>
                </a:cubicBezTo>
                <a:cubicBezTo>
                  <a:pt x="24" y="27"/>
                  <a:pt x="25" y="27"/>
                  <a:pt x="25" y="27"/>
                </a:cubicBezTo>
                <a:cubicBezTo>
                  <a:pt x="25" y="27"/>
                  <a:pt x="25" y="27"/>
                  <a:pt x="26" y="26"/>
                </a:cubicBezTo>
                <a:cubicBezTo>
                  <a:pt x="26" y="26"/>
                  <a:pt x="26" y="26"/>
                  <a:pt x="27" y="26"/>
                </a:cubicBezTo>
                <a:cubicBezTo>
                  <a:pt x="27" y="26"/>
                  <a:pt x="27" y="26"/>
                  <a:pt x="27" y="26"/>
                </a:cubicBezTo>
                <a:cubicBezTo>
                  <a:pt x="28" y="26"/>
                  <a:pt x="28" y="25"/>
                  <a:pt x="28" y="25"/>
                </a:cubicBezTo>
                <a:cubicBezTo>
                  <a:pt x="28" y="25"/>
                  <a:pt x="28" y="24"/>
                  <a:pt x="28" y="24"/>
                </a:cubicBezTo>
                <a:cubicBezTo>
                  <a:pt x="29" y="23"/>
                  <a:pt x="29" y="23"/>
                  <a:pt x="29" y="23"/>
                </a:cubicBezTo>
                <a:cubicBezTo>
                  <a:pt x="30" y="23"/>
                  <a:pt x="30" y="23"/>
                  <a:pt x="30" y="22"/>
                </a:cubicBezTo>
                <a:cubicBezTo>
                  <a:pt x="30" y="22"/>
                  <a:pt x="30" y="22"/>
                  <a:pt x="30" y="21"/>
                </a:cubicBezTo>
                <a:cubicBezTo>
                  <a:pt x="30" y="21"/>
                  <a:pt x="30" y="20"/>
                  <a:pt x="31" y="20"/>
                </a:cubicBezTo>
                <a:cubicBezTo>
                  <a:pt x="31" y="20"/>
                  <a:pt x="31" y="20"/>
                  <a:pt x="31" y="20"/>
                </a:cubicBezTo>
                <a:cubicBezTo>
                  <a:pt x="32" y="20"/>
                  <a:pt x="32" y="20"/>
                  <a:pt x="31" y="19"/>
                </a:cubicBezTo>
                <a:cubicBezTo>
                  <a:pt x="31" y="19"/>
                  <a:pt x="31" y="19"/>
                  <a:pt x="31" y="19"/>
                </a:cubicBezTo>
                <a:cubicBezTo>
                  <a:pt x="32" y="19"/>
                  <a:pt x="32" y="19"/>
                  <a:pt x="32" y="18"/>
                </a:cubicBezTo>
                <a:cubicBezTo>
                  <a:pt x="32" y="18"/>
                  <a:pt x="32" y="18"/>
                  <a:pt x="32" y="18"/>
                </a:cubicBezTo>
                <a:cubicBezTo>
                  <a:pt x="33" y="17"/>
                  <a:pt x="32" y="17"/>
                  <a:pt x="32" y="17"/>
                </a:cubicBezTo>
                <a:cubicBezTo>
                  <a:pt x="32" y="17"/>
                  <a:pt x="32" y="16"/>
                  <a:pt x="32" y="16"/>
                </a:cubicBezTo>
                <a:cubicBezTo>
                  <a:pt x="32" y="16"/>
                  <a:pt x="32" y="15"/>
                  <a:pt x="32" y="15"/>
                </a:cubicBezTo>
                <a:cubicBezTo>
                  <a:pt x="32" y="15"/>
                  <a:pt x="32" y="15"/>
                  <a:pt x="33" y="15"/>
                </a:cubicBezTo>
                <a:cubicBezTo>
                  <a:pt x="33" y="15"/>
                  <a:pt x="34" y="14"/>
                  <a:pt x="33" y="14"/>
                </a:cubicBezTo>
                <a:cubicBezTo>
                  <a:pt x="33" y="13"/>
                  <a:pt x="33" y="14"/>
                  <a:pt x="33" y="13"/>
                </a:cubicBezTo>
                <a:cubicBezTo>
                  <a:pt x="32" y="13"/>
                  <a:pt x="32" y="13"/>
                  <a:pt x="32" y="13"/>
                </a:cubicBezTo>
                <a:cubicBezTo>
                  <a:pt x="31" y="13"/>
                  <a:pt x="31" y="13"/>
                  <a:pt x="31" y="12"/>
                </a:cubicBezTo>
                <a:cubicBezTo>
                  <a:pt x="30" y="12"/>
                  <a:pt x="30" y="12"/>
                  <a:pt x="30" y="11"/>
                </a:cubicBezTo>
                <a:cubicBezTo>
                  <a:pt x="30" y="11"/>
                  <a:pt x="30" y="10"/>
                  <a:pt x="30" y="10"/>
                </a:cubicBezTo>
                <a:cubicBezTo>
                  <a:pt x="30" y="9"/>
                  <a:pt x="30" y="9"/>
                  <a:pt x="30" y="8"/>
                </a:cubicBezTo>
                <a:cubicBezTo>
                  <a:pt x="30" y="8"/>
                  <a:pt x="30" y="7"/>
                  <a:pt x="30" y="7"/>
                </a:cubicBezTo>
                <a:cubicBezTo>
                  <a:pt x="31" y="7"/>
                  <a:pt x="31" y="7"/>
                  <a:pt x="32" y="7"/>
                </a:cubicBezTo>
                <a:cubicBezTo>
                  <a:pt x="33" y="8"/>
                  <a:pt x="33" y="8"/>
                  <a:pt x="34" y="8"/>
                </a:cubicBezTo>
                <a:cubicBezTo>
                  <a:pt x="34" y="7"/>
                  <a:pt x="34" y="7"/>
                  <a:pt x="34" y="7"/>
                </a:cubicBezTo>
                <a:cubicBezTo>
                  <a:pt x="35" y="7"/>
                  <a:pt x="35" y="7"/>
                  <a:pt x="35" y="6"/>
                </a:cubicBezTo>
                <a:cubicBezTo>
                  <a:pt x="36" y="6"/>
                  <a:pt x="36" y="6"/>
                  <a:pt x="36" y="6"/>
                </a:cubicBezTo>
                <a:cubicBezTo>
                  <a:pt x="37" y="6"/>
                  <a:pt x="36" y="5"/>
                  <a:pt x="37" y="5"/>
                </a:cubicBezTo>
                <a:cubicBezTo>
                  <a:pt x="37" y="5"/>
                  <a:pt x="37" y="5"/>
                  <a:pt x="37" y="5"/>
                </a:cubicBezTo>
                <a:cubicBezTo>
                  <a:pt x="36" y="5"/>
                  <a:pt x="36" y="5"/>
                  <a:pt x="35" y="4"/>
                </a:cubicBezTo>
                <a:cubicBezTo>
                  <a:pt x="35" y="4"/>
                  <a:pt x="35" y="4"/>
                  <a:pt x="34" y="4"/>
                </a:cubicBezTo>
                <a:cubicBezTo>
                  <a:pt x="34" y="4"/>
                  <a:pt x="33" y="4"/>
                  <a:pt x="33" y="4"/>
                </a:cubicBezTo>
                <a:cubicBezTo>
                  <a:pt x="33" y="3"/>
                  <a:pt x="32" y="3"/>
                  <a:pt x="32" y="3"/>
                </a:cubicBezTo>
                <a:cubicBezTo>
                  <a:pt x="32" y="3"/>
                  <a:pt x="32" y="3"/>
                  <a:pt x="32" y="2"/>
                </a:cubicBezTo>
                <a:cubicBezTo>
                  <a:pt x="32" y="2"/>
                  <a:pt x="32" y="1"/>
                  <a:pt x="31" y="1"/>
                </a:cubicBezTo>
                <a:cubicBezTo>
                  <a:pt x="31" y="1"/>
                  <a:pt x="30" y="1"/>
                  <a:pt x="30" y="1"/>
                </a:cubicBezTo>
                <a:cubicBezTo>
                  <a:pt x="30" y="1"/>
                  <a:pt x="30" y="1"/>
                  <a:pt x="30" y="0"/>
                </a:cubicBezTo>
                <a:cubicBezTo>
                  <a:pt x="29" y="0"/>
                  <a:pt x="29" y="0"/>
                  <a:pt x="29" y="0"/>
                </a:cubicBezTo>
                <a:cubicBezTo>
                  <a:pt x="28" y="0"/>
                  <a:pt x="28" y="0"/>
                  <a:pt x="28" y="0"/>
                </a:cubicBezTo>
                <a:cubicBezTo>
                  <a:pt x="28" y="0"/>
                  <a:pt x="28" y="1"/>
                  <a:pt x="27" y="1"/>
                </a:cubicBezTo>
                <a:cubicBezTo>
                  <a:pt x="27" y="1"/>
                  <a:pt x="26" y="1"/>
                  <a:pt x="26" y="1"/>
                </a:cubicBezTo>
                <a:cubicBezTo>
                  <a:pt x="25" y="1"/>
                  <a:pt x="25" y="1"/>
                  <a:pt x="24" y="1"/>
                </a:cubicBezTo>
                <a:cubicBezTo>
                  <a:pt x="24" y="1"/>
                  <a:pt x="23" y="2"/>
                  <a:pt x="23" y="2"/>
                </a:cubicBezTo>
                <a:cubicBezTo>
                  <a:pt x="22" y="2"/>
                  <a:pt x="22" y="3"/>
                  <a:pt x="22" y="3"/>
                </a:cubicBezTo>
                <a:cubicBezTo>
                  <a:pt x="22" y="4"/>
                  <a:pt x="22" y="4"/>
                  <a:pt x="23" y="5"/>
                </a:cubicBezTo>
                <a:cubicBezTo>
                  <a:pt x="23" y="5"/>
                  <a:pt x="23" y="5"/>
                  <a:pt x="24" y="6"/>
                </a:cubicBezTo>
                <a:cubicBezTo>
                  <a:pt x="24" y="7"/>
                  <a:pt x="25" y="8"/>
                  <a:pt x="24" y="9"/>
                </a:cubicBezTo>
                <a:cubicBezTo>
                  <a:pt x="24" y="9"/>
                  <a:pt x="23" y="9"/>
                  <a:pt x="23" y="9"/>
                </a:cubicBezTo>
                <a:cubicBezTo>
                  <a:pt x="22" y="9"/>
                  <a:pt x="22" y="9"/>
                  <a:pt x="21" y="9"/>
                </a:cubicBezTo>
                <a:cubicBezTo>
                  <a:pt x="20" y="10"/>
                  <a:pt x="20" y="11"/>
                  <a:pt x="20" y="12"/>
                </a:cubicBezTo>
                <a:cubicBezTo>
                  <a:pt x="19" y="12"/>
                  <a:pt x="19" y="12"/>
                  <a:pt x="19" y="13"/>
                </a:cubicBezTo>
                <a:cubicBezTo>
                  <a:pt x="19" y="13"/>
                  <a:pt x="19" y="14"/>
                  <a:pt x="19" y="14"/>
                </a:cubicBezTo>
                <a:cubicBezTo>
                  <a:pt x="20" y="15"/>
                  <a:pt x="20" y="15"/>
                  <a:pt x="19" y="16"/>
                </a:cubicBezTo>
                <a:cubicBezTo>
                  <a:pt x="19" y="16"/>
                  <a:pt x="19" y="16"/>
                  <a:pt x="19" y="16"/>
                </a:cubicBezTo>
                <a:cubicBezTo>
                  <a:pt x="18" y="16"/>
                  <a:pt x="18" y="15"/>
                  <a:pt x="18" y="15"/>
                </a:cubicBezTo>
                <a:cubicBezTo>
                  <a:pt x="18" y="15"/>
                  <a:pt x="17" y="15"/>
                  <a:pt x="17" y="15"/>
                </a:cubicBezTo>
                <a:cubicBezTo>
                  <a:pt x="17" y="15"/>
                  <a:pt x="16" y="15"/>
                  <a:pt x="16" y="16"/>
                </a:cubicBezTo>
                <a:cubicBezTo>
                  <a:pt x="15" y="16"/>
                  <a:pt x="16" y="17"/>
                  <a:pt x="15" y="17"/>
                </a:cubicBezTo>
                <a:cubicBezTo>
                  <a:pt x="15" y="17"/>
                  <a:pt x="15" y="17"/>
                  <a:pt x="14" y="17"/>
                </a:cubicBezTo>
                <a:cubicBezTo>
                  <a:pt x="14" y="17"/>
                  <a:pt x="14" y="17"/>
                  <a:pt x="13" y="17"/>
                </a:cubicBezTo>
                <a:cubicBezTo>
                  <a:pt x="13" y="17"/>
                  <a:pt x="13" y="18"/>
                  <a:pt x="13" y="18"/>
                </a:cubicBezTo>
                <a:cubicBezTo>
                  <a:pt x="13" y="19"/>
                  <a:pt x="13" y="19"/>
                  <a:pt x="13" y="19"/>
                </a:cubicBezTo>
                <a:cubicBezTo>
                  <a:pt x="13" y="19"/>
                  <a:pt x="13" y="19"/>
                  <a:pt x="13" y="19"/>
                </a:cubicBezTo>
                <a:cubicBezTo>
                  <a:pt x="13" y="20"/>
                  <a:pt x="13" y="20"/>
                  <a:pt x="13" y="21"/>
                </a:cubicBezTo>
                <a:cubicBezTo>
                  <a:pt x="12" y="21"/>
                  <a:pt x="12" y="22"/>
                  <a:pt x="11" y="22"/>
                </a:cubicBezTo>
                <a:cubicBezTo>
                  <a:pt x="11" y="22"/>
                  <a:pt x="11" y="22"/>
                  <a:pt x="10" y="22"/>
                </a:cubicBezTo>
                <a:cubicBezTo>
                  <a:pt x="9" y="22"/>
                  <a:pt x="9" y="22"/>
                  <a:pt x="8" y="22"/>
                </a:cubicBezTo>
                <a:cubicBezTo>
                  <a:pt x="8" y="22"/>
                  <a:pt x="8" y="22"/>
                  <a:pt x="7" y="22"/>
                </a:cubicBezTo>
                <a:cubicBezTo>
                  <a:pt x="7" y="22"/>
                  <a:pt x="6" y="22"/>
                  <a:pt x="5" y="22"/>
                </a:cubicBezTo>
                <a:cubicBezTo>
                  <a:pt x="5" y="22"/>
                  <a:pt x="4" y="22"/>
                  <a:pt x="4" y="22"/>
                </a:cubicBezTo>
                <a:cubicBezTo>
                  <a:pt x="3" y="22"/>
                  <a:pt x="3" y="21"/>
                  <a:pt x="2" y="21"/>
                </a:cubicBezTo>
                <a:cubicBezTo>
                  <a:pt x="2" y="21"/>
                  <a:pt x="1" y="21"/>
                  <a:pt x="1" y="21"/>
                </a:cubicBezTo>
                <a:cubicBezTo>
                  <a:pt x="0" y="21"/>
                  <a:pt x="0" y="21"/>
                  <a:pt x="0" y="21"/>
                </a:cubicBezTo>
                <a:cubicBezTo>
                  <a:pt x="0" y="21"/>
                  <a:pt x="1" y="21"/>
                  <a:pt x="1" y="22"/>
                </a:cubicBezTo>
                <a:cubicBezTo>
                  <a:pt x="1" y="22"/>
                  <a:pt x="1" y="23"/>
                  <a:pt x="1" y="23"/>
                </a:cubicBezTo>
                <a:cubicBezTo>
                  <a:pt x="2" y="24"/>
                  <a:pt x="2" y="24"/>
                  <a:pt x="2" y="24"/>
                </a:cubicBezTo>
                <a:cubicBezTo>
                  <a:pt x="3" y="24"/>
                  <a:pt x="3" y="25"/>
                  <a:pt x="3" y="25"/>
                </a:cubicBezTo>
                <a:cubicBezTo>
                  <a:pt x="3" y="25"/>
                  <a:pt x="3" y="25"/>
                  <a:pt x="4" y="25"/>
                </a:cubicBezTo>
                <a:cubicBezTo>
                  <a:pt x="4" y="25"/>
                  <a:pt x="4" y="25"/>
                  <a:pt x="4" y="25"/>
                </a:cubicBezTo>
                <a:cubicBezTo>
                  <a:pt x="5" y="25"/>
                  <a:pt x="5" y="25"/>
                  <a:pt x="6" y="26"/>
                </a:cubicBezTo>
                <a:cubicBezTo>
                  <a:pt x="6" y="26"/>
                  <a:pt x="6" y="27"/>
                  <a:pt x="6" y="27"/>
                </a:cubicBezTo>
                <a:cubicBezTo>
                  <a:pt x="6" y="28"/>
                  <a:pt x="6" y="28"/>
                  <a:pt x="6" y="28"/>
                </a:cubicBezTo>
                <a:cubicBezTo>
                  <a:pt x="6" y="29"/>
                  <a:pt x="7" y="29"/>
                  <a:pt x="7" y="29"/>
                </a:cubicBezTo>
                <a:cubicBezTo>
                  <a:pt x="6" y="30"/>
                  <a:pt x="6" y="30"/>
                  <a:pt x="6" y="30"/>
                </a:cubicBezTo>
                <a:cubicBezTo>
                  <a:pt x="5" y="30"/>
                  <a:pt x="5" y="30"/>
                  <a:pt x="5" y="30"/>
                </a:cubicBezTo>
                <a:cubicBezTo>
                  <a:pt x="4" y="31"/>
                  <a:pt x="4" y="31"/>
                  <a:pt x="4" y="32"/>
                </a:cubicBezTo>
                <a:cubicBezTo>
                  <a:pt x="3" y="32"/>
                  <a:pt x="3" y="32"/>
                  <a:pt x="3" y="33"/>
                </a:cubicBezTo>
                <a:cubicBezTo>
                  <a:pt x="3" y="34"/>
                  <a:pt x="4" y="34"/>
                  <a:pt x="4" y="35"/>
                </a:cubicBezTo>
                <a:cubicBezTo>
                  <a:pt x="4" y="35"/>
                  <a:pt x="4" y="35"/>
                  <a:pt x="4" y="35"/>
                </a:cubicBezTo>
                <a:cubicBezTo>
                  <a:pt x="4" y="35"/>
                  <a:pt x="4" y="35"/>
                  <a:pt x="5" y="35"/>
                </a:cubicBezTo>
                <a:cubicBezTo>
                  <a:pt x="5" y="34"/>
                  <a:pt x="6" y="35"/>
                  <a:pt x="7" y="35"/>
                </a:cubicBezTo>
                <a:cubicBezTo>
                  <a:pt x="7" y="34"/>
                  <a:pt x="7" y="34"/>
                  <a:pt x="8" y="34"/>
                </a:cubicBezTo>
                <a:cubicBezTo>
                  <a:pt x="8" y="34"/>
                  <a:pt x="8" y="34"/>
                  <a:pt x="9" y="34"/>
                </a:cubicBezTo>
                <a:cubicBezTo>
                  <a:pt x="9" y="34"/>
                  <a:pt x="10" y="34"/>
                  <a:pt x="10" y="34"/>
                </a:cubicBezTo>
                <a:cubicBezTo>
                  <a:pt x="11" y="35"/>
                  <a:pt x="11" y="35"/>
                  <a:pt x="12" y="34"/>
                </a:cubicBezTo>
                <a:cubicBezTo>
                  <a:pt x="12" y="34"/>
                  <a:pt x="13" y="34"/>
                  <a:pt x="13" y="34"/>
                </a:cubicBezTo>
                <a:cubicBezTo>
                  <a:pt x="13" y="34"/>
                  <a:pt x="13" y="34"/>
                  <a:pt x="14" y="34"/>
                </a:cubicBezTo>
                <a:cubicBezTo>
                  <a:pt x="14" y="33"/>
                  <a:pt x="14" y="33"/>
                  <a:pt x="15" y="3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8" name="Freeform 106"/>
          <p:cNvSpPr>
            <a:spLocks/>
          </p:cNvSpPr>
          <p:nvPr/>
        </p:nvSpPr>
        <p:spPr bwMode="auto">
          <a:xfrm>
            <a:off x="4436761" y="2006561"/>
            <a:ext cx="158667" cy="254440"/>
          </a:xfrm>
          <a:custGeom>
            <a:avLst/>
            <a:gdLst>
              <a:gd name="T0" fmla="*/ 11 w 20"/>
              <a:gd name="T1" fmla="*/ 31 h 33"/>
              <a:gd name="T2" fmla="*/ 14 w 20"/>
              <a:gd name="T3" fmla="*/ 31 h 33"/>
              <a:gd name="T4" fmla="*/ 16 w 20"/>
              <a:gd name="T5" fmla="*/ 31 h 33"/>
              <a:gd name="T6" fmla="*/ 18 w 20"/>
              <a:gd name="T7" fmla="*/ 32 h 33"/>
              <a:gd name="T8" fmla="*/ 19 w 20"/>
              <a:gd name="T9" fmla="*/ 33 h 33"/>
              <a:gd name="T10" fmla="*/ 20 w 20"/>
              <a:gd name="T11" fmla="*/ 32 h 33"/>
              <a:gd name="T12" fmla="*/ 20 w 20"/>
              <a:gd name="T13" fmla="*/ 31 h 33"/>
              <a:gd name="T14" fmla="*/ 19 w 20"/>
              <a:gd name="T15" fmla="*/ 28 h 33"/>
              <a:gd name="T16" fmla="*/ 17 w 20"/>
              <a:gd name="T17" fmla="*/ 25 h 33"/>
              <a:gd name="T18" fmla="*/ 16 w 20"/>
              <a:gd name="T19" fmla="*/ 23 h 33"/>
              <a:gd name="T20" fmla="*/ 16 w 20"/>
              <a:gd name="T21" fmla="*/ 22 h 33"/>
              <a:gd name="T22" fmla="*/ 16 w 20"/>
              <a:gd name="T23" fmla="*/ 20 h 33"/>
              <a:gd name="T24" fmla="*/ 17 w 20"/>
              <a:gd name="T25" fmla="*/ 19 h 33"/>
              <a:gd name="T26" fmla="*/ 18 w 20"/>
              <a:gd name="T27" fmla="*/ 17 h 33"/>
              <a:gd name="T28" fmla="*/ 18 w 20"/>
              <a:gd name="T29" fmla="*/ 16 h 33"/>
              <a:gd name="T30" fmla="*/ 18 w 20"/>
              <a:gd name="T31" fmla="*/ 14 h 33"/>
              <a:gd name="T32" fmla="*/ 16 w 20"/>
              <a:gd name="T33" fmla="*/ 12 h 33"/>
              <a:gd name="T34" fmla="*/ 15 w 20"/>
              <a:gd name="T35" fmla="*/ 11 h 33"/>
              <a:gd name="T36" fmla="*/ 15 w 20"/>
              <a:gd name="T37" fmla="*/ 9 h 33"/>
              <a:gd name="T38" fmla="*/ 17 w 20"/>
              <a:gd name="T39" fmla="*/ 9 h 33"/>
              <a:gd name="T40" fmla="*/ 18 w 20"/>
              <a:gd name="T41" fmla="*/ 8 h 33"/>
              <a:gd name="T42" fmla="*/ 17 w 20"/>
              <a:gd name="T43" fmla="*/ 6 h 33"/>
              <a:gd name="T44" fmla="*/ 17 w 20"/>
              <a:gd name="T45" fmla="*/ 4 h 33"/>
              <a:gd name="T46" fmla="*/ 17 w 20"/>
              <a:gd name="T47" fmla="*/ 2 h 33"/>
              <a:gd name="T48" fmla="*/ 15 w 20"/>
              <a:gd name="T49" fmla="*/ 0 h 33"/>
              <a:gd name="T50" fmla="*/ 14 w 20"/>
              <a:gd name="T51" fmla="*/ 0 h 33"/>
              <a:gd name="T52" fmla="*/ 15 w 20"/>
              <a:gd name="T53" fmla="*/ 2 h 33"/>
              <a:gd name="T54" fmla="*/ 16 w 20"/>
              <a:gd name="T55" fmla="*/ 3 h 33"/>
              <a:gd name="T56" fmla="*/ 15 w 20"/>
              <a:gd name="T57" fmla="*/ 5 h 33"/>
              <a:gd name="T58" fmla="*/ 14 w 20"/>
              <a:gd name="T59" fmla="*/ 6 h 33"/>
              <a:gd name="T60" fmla="*/ 13 w 20"/>
              <a:gd name="T61" fmla="*/ 8 h 33"/>
              <a:gd name="T62" fmla="*/ 12 w 20"/>
              <a:gd name="T63" fmla="*/ 10 h 33"/>
              <a:gd name="T64" fmla="*/ 12 w 20"/>
              <a:gd name="T65" fmla="*/ 11 h 33"/>
              <a:gd name="T66" fmla="*/ 10 w 20"/>
              <a:gd name="T67" fmla="*/ 13 h 33"/>
              <a:gd name="T68" fmla="*/ 9 w 20"/>
              <a:gd name="T69" fmla="*/ 15 h 33"/>
              <a:gd name="T70" fmla="*/ 9 w 20"/>
              <a:gd name="T71" fmla="*/ 16 h 33"/>
              <a:gd name="T72" fmla="*/ 8 w 20"/>
              <a:gd name="T73" fmla="*/ 18 h 33"/>
              <a:gd name="T74" fmla="*/ 7 w 20"/>
              <a:gd name="T75" fmla="*/ 18 h 33"/>
              <a:gd name="T76" fmla="*/ 6 w 20"/>
              <a:gd name="T77" fmla="*/ 17 h 33"/>
              <a:gd name="T78" fmla="*/ 4 w 20"/>
              <a:gd name="T79" fmla="*/ 18 h 33"/>
              <a:gd name="T80" fmla="*/ 3 w 20"/>
              <a:gd name="T81" fmla="*/ 19 h 33"/>
              <a:gd name="T82" fmla="*/ 1 w 20"/>
              <a:gd name="T83" fmla="*/ 21 h 33"/>
              <a:gd name="T84" fmla="*/ 1 w 20"/>
              <a:gd name="T85" fmla="*/ 23 h 33"/>
              <a:gd name="T86" fmla="*/ 0 w 20"/>
              <a:gd name="T87" fmla="*/ 24 h 33"/>
              <a:gd name="T88" fmla="*/ 1 w 20"/>
              <a:gd name="T89" fmla="*/ 24 h 33"/>
              <a:gd name="T90" fmla="*/ 3 w 20"/>
              <a:gd name="T91" fmla="*/ 26 h 33"/>
              <a:gd name="T92" fmla="*/ 4 w 20"/>
              <a:gd name="T93" fmla="*/ 29 h 33"/>
              <a:gd name="T94" fmla="*/ 4 w 20"/>
              <a:gd name="T95" fmla="*/ 31 h 33"/>
              <a:gd name="T96" fmla="*/ 7 w 20"/>
              <a:gd name="T97" fmla="*/ 31 h 33"/>
              <a:gd name="T98" fmla="*/ 8 w 20"/>
              <a:gd name="T99" fmla="*/ 31 h 33"/>
              <a:gd name="T100" fmla="*/ 10 w 20"/>
              <a:gd name="T10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3">
                <a:moveTo>
                  <a:pt x="10" y="31"/>
                </a:moveTo>
                <a:cubicBezTo>
                  <a:pt x="10" y="31"/>
                  <a:pt x="10" y="31"/>
                  <a:pt x="11" y="31"/>
                </a:cubicBezTo>
                <a:cubicBezTo>
                  <a:pt x="11" y="31"/>
                  <a:pt x="12" y="31"/>
                  <a:pt x="12" y="31"/>
                </a:cubicBezTo>
                <a:cubicBezTo>
                  <a:pt x="13" y="31"/>
                  <a:pt x="13" y="31"/>
                  <a:pt x="14" y="31"/>
                </a:cubicBezTo>
                <a:cubicBezTo>
                  <a:pt x="14" y="31"/>
                  <a:pt x="14" y="31"/>
                  <a:pt x="15" y="31"/>
                </a:cubicBezTo>
                <a:cubicBezTo>
                  <a:pt x="15" y="31"/>
                  <a:pt x="15" y="31"/>
                  <a:pt x="16" y="31"/>
                </a:cubicBezTo>
                <a:cubicBezTo>
                  <a:pt x="16" y="31"/>
                  <a:pt x="17" y="31"/>
                  <a:pt x="17" y="31"/>
                </a:cubicBezTo>
                <a:cubicBezTo>
                  <a:pt x="17" y="32"/>
                  <a:pt x="18" y="32"/>
                  <a:pt x="18" y="32"/>
                </a:cubicBezTo>
                <a:cubicBezTo>
                  <a:pt x="18" y="32"/>
                  <a:pt x="18" y="33"/>
                  <a:pt x="18" y="33"/>
                </a:cubicBezTo>
                <a:cubicBezTo>
                  <a:pt x="19" y="33"/>
                  <a:pt x="19" y="33"/>
                  <a:pt x="19" y="33"/>
                </a:cubicBezTo>
                <a:cubicBezTo>
                  <a:pt x="20" y="33"/>
                  <a:pt x="20" y="33"/>
                  <a:pt x="20" y="33"/>
                </a:cubicBezTo>
                <a:cubicBezTo>
                  <a:pt x="20" y="32"/>
                  <a:pt x="20" y="32"/>
                  <a:pt x="20" y="32"/>
                </a:cubicBezTo>
                <a:cubicBezTo>
                  <a:pt x="20" y="31"/>
                  <a:pt x="20" y="31"/>
                  <a:pt x="20" y="31"/>
                </a:cubicBezTo>
                <a:cubicBezTo>
                  <a:pt x="20" y="31"/>
                  <a:pt x="20" y="31"/>
                  <a:pt x="20" y="31"/>
                </a:cubicBezTo>
                <a:cubicBezTo>
                  <a:pt x="20" y="30"/>
                  <a:pt x="19" y="30"/>
                  <a:pt x="19" y="29"/>
                </a:cubicBezTo>
                <a:cubicBezTo>
                  <a:pt x="19" y="28"/>
                  <a:pt x="19" y="28"/>
                  <a:pt x="19" y="28"/>
                </a:cubicBezTo>
                <a:cubicBezTo>
                  <a:pt x="19" y="27"/>
                  <a:pt x="19" y="27"/>
                  <a:pt x="18" y="26"/>
                </a:cubicBezTo>
                <a:cubicBezTo>
                  <a:pt x="18" y="26"/>
                  <a:pt x="18" y="25"/>
                  <a:pt x="17" y="25"/>
                </a:cubicBezTo>
                <a:cubicBezTo>
                  <a:pt x="17" y="24"/>
                  <a:pt x="16" y="24"/>
                  <a:pt x="16" y="24"/>
                </a:cubicBezTo>
                <a:cubicBezTo>
                  <a:pt x="16" y="23"/>
                  <a:pt x="16" y="23"/>
                  <a:pt x="16" y="23"/>
                </a:cubicBezTo>
                <a:cubicBezTo>
                  <a:pt x="16" y="22"/>
                  <a:pt x="15" y="22"/>
                  <a:pt x="16" y="22"/>
                </a:cubicBezTo>
                <a:cubicBezTo>
                  <a:pt x="16" y="22"/>
                  <a:pt x="16" y="22"/>
                  <a:pt x="16" y="22"/>
                </a:cubicBezTo>
                <a:cubicBezTo>
                  <a:pt x="17" y="22"/>
                  <a:pt x="16" y="21"/>
                  <a:pt x="16" y="21"/>
                </a:cubicBezTo>
                <a:cubicBezTo>
                  <a:pt x="16" y="20"/>
                  <a:pt x="16" y="20"/>
                  <a:pt x="16" y="20"/>
                </a:cubicBezTo>
                <a:cubicBezTo>
                  <a:pt x="16" y="19"/>
                  <a:pt x="16" y="20"/>
                  <a:pt x="16" y="19"/>
                </a:cubicBezTo>
                <a:cubicBezTo>
                  <a:pt x="17" y="19"/>
                  <a:pt x="17" y="19"/>
                  <a:pt x="17" y="19"/>
                </a:cubicBezTo>
                <a:cubicBezTo>
                  <a:pt x="17" y="18"/>
                  <a:pt x="17" y="18"/>
                  <a:pt x="17" y="18"/>
                </a:cubicBezTo>
                <a:cubicBezTo>
                  <a:pt x="17" y="17"/>
                  <a:pt x="18" y="17"/>
                  <a:pt x="18" y="17"/>
                </a:cubicBezTo>
                <a:cubicBezTo>
                  <a:pt x="18" y="17"/>
                  <a:pt x="18" y="16"/>
                  <a:pt x="18" y="16"/>
                </a:cubicBezTo>
                <a:cubicBezTo>
                  <a:pt x="18" y="16"/>
                  <a:pt x="18" y="16"/>
                  <a:pt x="18" y="16"/>
                </a:cubicBezTo>
                <a:cubicBezTo>
                  <a:pt x="18" y="16"/>
                  <a:pt x="18" y="16"/>
                  <a:pt x="18" y="16"/>
                </a:cubicBezTo>
                <a:cubicBezTo>
                  <a:pt x="18" y="15"/>
                  <a:pt x="18" y="15"/>
                  <a:pt x="18" y="14"/>
                </a:cubicBezTo>
                <a:cubicBezTo>
                  <a:pt x="18" y="14"/>
                  <a:pt x="18" y="13"/>
                  <a:pt x="18" y="13"/>
                </a:cubicBezTo>
                <a:cubicBezTo>
                  <a:pt x="17" y="12"/>
                  <a:pt x="17" y="12"/>
                  <a:pt x="16" y="12"/>
                </a:cubicBezTo>
                <a:cubicBezTo>
                  <a:pt x="16" y="12"/>
                  <a:pt x="16" y="12"/>
                  <a:pt x="16" y="12"/>
                </a:cubicBezTo>
                <a:cubicBezTo>
                  <a:pt x="15" y="11"/>
                  <a:pt x="15" y="11"/>
                  <a:pt x="15" y="11"/>
                </a:cubicBezTo>
                <a:cubicBezTo>
                  <a:pt x="15" y="10"/>
                  <a:pt x="15" y="10"/>
                  <a:pt x="15" y="10"/>
                </a:cubicBezTo>
                <a:cubicBezTo>
                  <a:pt x="15" y="10"/>
                  <a:pt x="15" y="9"/>
                  <a:pt x="15" y="9"/>
                </a:cubicBezTo>
                <a:cubicBezTo>
                  <a:pt x="15" y="9"/>
                  <a:pt x="16" y="9"/>
                  <a:pt x="16" y="9"/>
                </a:cubicBezTo>
                <a:cubicBezTo>
                  <a:pt x="17" y="9"/>
                  <a:pt x="17" y="9"/>
                  <a:pt x="17" y="9"/>
                </a:cubicBezTo>
                <a:cubicBezTo>
                  <a:pt x="18" y="9"/>
                  <a:pt x="18" y="9"/>
                  <a:pt x="18" y="9"/>
                </a:cubicBezTo>
                <a:cubicBezTo>
                  <a:pt x="19" y="8"/>
                  <a:pt x="18" y="8"/>
                  <a:pt x="18" y="8"/>
                </a:cubicBezTo>
                <a:cubicBezTo>
                  <a:pt x="18" y="8"/>
                  <a:pt x="18" y="8"/>
                  <a:pt x="17" y="7"/>
                </a:cubicBezTo>
                <a:cubicBezTo>
                  <a:pt x="17" y="7"/>
                  <a:pt x="17" y="7"/>
                  <a:pt x="17" y="6"/>
                </a:cubicBezTo>
                <a:cubicBezTo>
                  <a:pt x="17" y="6"/>
                  <a:pt x="18" y="5"/>
                  <a:pt x="17" y="4"/>
                </a:cubicBezTo>
                <a:cubicBezTo>
                  <a:pt x="17" y="4"/>
                  <a:pt x="17" y="4"/>
                  <a:pt x="17" y="4"/>
                </a:cubicBezTo>
                <a:cubicBezTo>
                  <a:pt x="17" y="4"/>
                  <a:pt x="17" y="3"/>
                  <a:pt x="17" y="3"/>
                </a:cubicBezTo>
                <a:cubicBezTo>
                  <a:pt x="17" y="3"/>
                  <a:pt x="17" y="2"/>
                  <a:pt x="17" y="2"/>
                </a:cubicBezTo>
                <a:cubicBezTo>
                  <a:pt x="17" y="1"/>
                  <a:pt x="16" y="1"/>
                  <a:pt x="16" y="1"/>
                </a:cubicBezTo>
                <a:cubicBezTo>
                  <a:pt x="16" y="1"/>
                  <a:pt x="16" y="0"/>
                  <a:pt x="15" y="0"/>
                </a:cubicBezTo>
                <a:cubicBezTo>
                  <a:pt x="15" y="0"/>
                  <a:pt x="15" y="0"/>
                  <a:pt x="15" y="0"/>
                </a:cubicBezTo>
                <a:cubicBezTo>
                  <a:pt x="14" y="0"/>
                  <a:pt x="14" y="0"/>
                  <a:pt x="14" y="0"/>
                </a:cubicBezTo>
                <a:cubicBezTo>
                  <a:pt x="14" y="1"/>
                  <a:pt x="14" y="1"/>
                  <a:pt x="14" y="1"/>
                </a:cubicBezTo>
                <a:cubicBezTo>
                  <a:pt x="14" y="1"/>
                  <a:pt x="14" y="2"/>
                  <a:pt x="15" y="2"/>
                </a:cubicBezTo>
                <a:cubicBezTo>
                  <a:pt x="15" y="2"/>
                  <a:pt x="15" y="2"/>
                  <a:pt x="15" y="2"/>
                </a:cubicBezTo>
                <a:cubicBezTo>
                  <a:pt x="16" y="2"/>
                  <a:pt x="16" y="2"/>
                  <a:pt x="16" y="3"/>
                </a:cubicBezTo>
                <a:cubicBezTo>
                  <a:pt x="16" y="3"/>
                  <a:pt x="16" y="4"/>
                  <a:pt x="16" y="4"/>
                </a:cubicBezTo>
                <a:cubicBezTo>
                  <a:pt x="16" y="4"/>
                  <a:pt x="16" y="5"/>
                  <a:pt x="15" y="5"/>
                </a:cubicBezTo>
                <a:cubicBezTo>
                  <a:pt x="15" y="5"/>
                  <a:pt x="15" y="5"/>
                  <a:pt x="14" y="5"/>
                </a:cubicBezTo>
                <a:cubicBezTo>
                  <a:pt x="14" y="5"/>
                  <a:pt x="14" y="5"/>
                  <a:pt x="14" y="6"/>
                </a:cubicBezTo>
                <a:cubicBezTo>
                  <a:pt x="14" y="6"/>
                  <a:pt x="14" y="6"/>
                  <a:pt x="13" y="7"/>
                </a:cubicBezTo>
                <a:cubicBezTo>
                  <a:pt x="13" y="7"/>
                  <a:pt x="13" y="7"/>
                  <a:pt x="13" y="8"/>
                </a:cubicBezTo>
                <a:cubicBezTo>
                  <a:pt x="13" y="8"/>
                  <a:pt x="13" y="8"/>
                  <a:pt x="12" y="8"/>
                </a:cubicBezTo>
                <a:cubicBezTo>
                  <a:pt x="12" y="9"/>
                  <a:pt x="13" y="9"/>
                  <a:pt x="12" y="10"/>
                </a:cubicBezTo>
                <a:cubicBezTo>
                  <a:pt x="12" y="10"/>
                  <a:pt x="12" y="10"/>
                  <a:pt x="12" y="10"/>
                </a:cubicBezTo>
                <a:cubicBezTo>
                  <a:pt x="11" y="10"/>
                  <a:pt x="12" y="11"/>
                  <a:pt x="12" y="11"/>
                </a:cubicBezTo>
                <a:cubicBezTo>
                  <a:pt x="11" y="11"/>
                  <a:pt x="11" y="12"/>
                  <a:pt x="11" y="12"/>
                </a:cubicBezTo>
                <a:cubicBezTo>
                  <a:pt x="11" y="12"/>
                  <a:pt x="11" y="12"/>
                  <a:pt x="10" y="13"/>
                </a:cubicBezTo>
                <a:cubicBezTo>
                  <a:pt x="10" y="13"/>
                  <a:pt x="10" y="13"/>
                  <a:pt x="10" y="13"/>
                </a:cubicBezTo>
                <a:cubicBezTo>
                  <a:pt x="10" y="14"/>
                  <a:pt x="10" y="14"/>
                  <a:pt x="9" y="15"/>
                </a:cubicBezTo>
                <a:cubicBezTo>
                  <a:pt x="9" y="15"/>
                  <a:pt x="9" y="15"/>
                  <a:pt x="9" y="16"/>
                </a:cubicBezTo>
                <a:cubicBezTo>
                  <a:pt x="9" y="16"/>
                  <a:pt x="9" y="16"/>
                  <a:pt x="9" y="16"/>
                </a:cubicBezTo>
                <a:cubicBezTo>
                  <a:pt x="9" y="17"/>
                  <a:pt x="9" y="17"/>
                  <a:pt x="9" y="17"/>
                </a:cubicBezTo>
                <a:cubicBezTo>
                  <a:pt x="9" y="17"/>
                  <a:pt x="9" y="17"/>
                  <a:pt x="8" y="18"/>
                </a:cubicBezTo>
                <a:cubicBezTo>
                  <a:pt x="8" y="18"/>
                  <a:pt x="8" y="19"/>
                  <a:pt x="8" y="18"/>
                </a:cubicBezTo>
                <a:cubicBezTo>
                  <a:pt x="7" y="18"/>
                  <a:pt x="7" y="18"/>
                  <a:pt x="7" y="18"/>
                </a:cubicBezTo>
                <a:cubicBezTo>
                  <a:pt x="7" y="18"/>
                  <a:pt x="7" y="17"/>
                  <a:pt x="6" y="17"/>
                </a:cubicBezTo>
                <a:cubicBezTo>
                  <a:pt x="6" y="17"/>
                  <a:pt x="6" y="17"/>
                  <a:pt x="6" y="17"/>
                </a:cubicBezTo>
                <a:cubicBezTo>
                  <a:pt x="5" y="17"/>
                  <a:pt x="5" y="17"/>
                  <a:pt x="5" y="17"/>
                </a:cubicBezTo>
                <a:cubicBezTo>
                  <a:pt x="4" y="17"/>
                  <a:pt x="4" y="18"/>
                  <a:pt x="4" y="18"/>
                </a:cubicBezTo>
                <a:cubicBezTo>
                  <a:pt x="4" y="18"/>
                  <a:pt x="4" y="19"/>
                  <a:pt x="3" y="19"/>
                </a:cubicBezTo>
                <a:cubicBezTo>
                  <a:pt x="3" y="19"/>
                  <a:pt x="3" y="19"/>
                  <a:pt x="3" y="19"/>
                </a:cubicBezTo>
                <a:cubicBezTo>
                  <a:pt x="2" y="20"/>
                  <a:pt x="2" y="20"/>
                  <a:pt x="2" y="20"/>
                </a:cubicBezTo>
                <a:cubicBezTo>
                  <a:pt x="2" y="20"/>
                  <a:pt x="1" y="21"/>
                  <a:pt x="1" y="21"/>
                </a:cubicBezTo>
                <a:cubicBezTo>
                  <a:pt x="1" y="21"/>
                  <a:pt x="1" y="22"/>
                  <a:pt x="1" y="22"/>
                </a:cubicBezTo>
                <a:cubicBezTo>
                  <a:pt x="1" y="22"/>
                  <a:pt x="1" y="22"/>
                  <a:pt x="1" y="23"/>
                </a:cubicBezTo>
                <a:cubicBezTo>
                  <a:pt x="1" y="23"/>
                  <a:pt x="1" y="23"/>
                  <a:pt x="1" y="23"/>
                </a:cubicBezTo>
                <a:cubicBezTo>
                  <a:pt x="0" y="23"/>
                  <a:pt x="0" y="23"/>
                  <a:pt x="0" y="24"/>
                </a:cubicBezTo>
                <a:cubicBezTo>
                  <a:pt x="0" y="24"/>
                  <a:pt x="0" y="24"/>
                  <a:pt x="0" y="24"/>
                </a:cubicBezTo>
                <a:cubicBezTo>
                  <a:pt x="0" y="24"/>
                  <a:pt x="1" y="24"/>
                  <a:pt x="1" y="24"/>
                </a:cubicBezTo>
                <a:cubicBezTo>
                  <a:pt x="1" y="24"/>
                  <a:pt x="1" y="25"/>
                  <a:pt x="2" y="25"/>
                </a:cubicBezTo>
                <a:cubicBezTo>
                  <a:pt x="2" y="25"/>
                  <a:pt x="2" y="26"/>
                  <a:pt x="3" y="26"/>
                </a:cubicBezTo>
                <a:cubicBezTo>
                  <a:pt x="3" y="27"/>
                  <a:pt x="3" y="27"/>
                  <a:pt x="4" y="28"/>
                </a:cubicBezTo>
                <a:cubicBezTo>
                  <a:pt x="4" y="28"/>
                  <a:pt x="4" y="29"/>
                  <a:pt x="4" y="29"/>
                </a:cubicBezTo>
                <a:cubicBezTo>
                  <a:pt x="4" y="30"/>
                  <a:pt x="4" y="31"/>
                  <a:pt x="4" y="31"/>
                </a:cubicBezTo>
                <a:cubicBezTo>
                  <a:pt x="4" y="31"/>
                  <a:pt x="4" y="31"/>
                  <a:pt x="4" y="31"/>
                </a:cubicBezTo>
                <a:cubicBezTo>
                  <a:pt x="5" y="31"/>
                  <a:pt x="5" y="31"/>
                  <a:pt x="5" y="31"/>
                </a:cubicBezTo>
                <a:cubicBezTo>
                  <a:pt x="6" y="31"/>
                  <a:pt x="6" y="31"/>
                  <a:pt x="7" y="31"/>
                </a:cubicBezTo>
                <a:cubicBezTo>
                  <a:pt x="7" y="31"/>
                  <a:pt x="7" y="31"/>
                  <a:pt x="8" y="31"/>
                </a:cubicBezTo>
                <a:cubicBezTo>
                  <a:pt x="8" y="31"/>
                  <a:pt x="8" y="31"/>
                  <a:pt x="8" y="31"/>
                </a:cubicBezTo>
                <a:cubicBezTo>
                  <a:pt x="8" y="31"/>
                  <a:pt x="8" y="31"/>
                  <a:pt x="9" y="31"/>
                </a:cubicBezTo>
                <a:cubicBezTo>
                  <a:pt x="9" y="30"/>
                  <a:pt x="9" y="31"/>
                  <a:pt x="10" y="3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9" name="Freeform 107"/>
          <p:cNvSpPr>
            <a:spLocks/>
          </p:cNvSpPr>
          <p:nvPr/>
        </p:nvSpPr>
        <p:spPr bwMode="auto">
          <a:xfrm>
            <a:off x="3967759" y="2013376"/>
            <a:ext cx="151667" cy="123813"/>
          </a:xfrm>
          <a:custGeom>
            <a:avLst/>
            <a:gdLst>
              <a:gd name="T0" fmla="*/ 18 w 19"/>
              <a:gd name="T1" fmla="*/ 10 h 16"/>
              <a:gd name="T2" fmla="*/ 18 w 19"/>
              <a:gd name="T3" fmla="*/ 8 h 16"/>
              <a:gd name="T4" fmla="*/ 18 w 19"/>
              <a:gd name="T5" fmla="*/ 7 h 16"/>
              <a:gd name="T6" fmla="*/ 17 w 19"/>
              <a:gd name="T7" fmla="*/ 5 h 16"/>
              <a:gd name="T8" fmla="*/ 17 w 19"/>
              <a:gd name="T9" fmla="*/ 3 h 16"/>
              <a:gd name="T10" fmla="*/ 16 w 19"/>
              <a:gd name="T11" fmla="*/ 1 h 16"/>
              <a:gd name="T12" fmla="*/ 14 w 19"/>
              <a:gd name="T13" fmla="*/ 1 h 16"/>
              <a:gd name="T14" fmla="*/ 12 w 19"/>
              <a:gd name="T15" fmla="*/ 1 h 16"/>
              <a:gd name="T16" fmla="*/ 11 w 19"/>
              <a:gd name="T17" fmla="*/ 2 h 16"/>
              <a:gd name="T18" fmla="*/ 9 w 19"/>
              <a:gd name="T19" fmla="*/ 1 h 16"/>
              <a:gd name="T20" fmla="*/ 7 w 19"/>
              <a:gd name="T21" fmla="*/ 1 h 16"/>
              <a:gd name="T22" fmla="*/ 5 w 19"/>
              <a:gd name="T23" fmla="*/ 0 h 16"/>
              <a:gd name="T24" fmla="*/ 4 w 19"/>
              <a:gd name="T25" fmla="*/ 0 h 16"/>
              <a:gd name="T26" fmla="*/ 4 w 19"/>
              <a:gd name="T27" fmla="*/ 2 h 16"/>
              <a:gd name="T28" fmla="*/ 2 w 19"/>
              <a:gd name="T29" fmla="*/ 3 h 16"/>
              <a:gd name="T30" fmla="*/ 1 w 19"/>
              <a:gd name="T31" fmla="*/ 4 h 16"/>
              <a:gd name="T32" fmla="*/ 1 w 19"/>
              <a:gd name="T33" fmla="*/ 5 h 16"/>
              <a:gd name="T34" fmla="*/ 2 w 19"/>
              <a:gd name="T35" fmla="*/ 7 h 16"/>
              <a:gd name="T36" fmla="*/ 3 w 19"/>
              <a:gd name="T37" fmla="*/ 8 h 16"/>
              <a:gd name="T38" fmla="*/ 4 w 19"/>
              <a:gd name="T39" fmla="*/ 9 h 16"/>
              <a:gd name="T40" fmla="*/ 5 w 19"/>
              <a:gd name="T41" fmla="*/ 10 h 16"/>
              <a:gd name="T42" fmla="*/ 6 w 19"/>
              <a:gd name="T43" fmla="*/ 10 h 16"/>
              <a:gd name="T44" fmla="*/ 7 w 19"/>
              <a:gd name="T45" fmla="*/ 8 h 16"/>
              <a:gd name="T46" fmla="*/ 9 w 19"/>
              <a:gd name="T47" fmla="*/ 8 h 16"/>
              <a:gd name="T48" fmla="*/ 11 w 19"/>
              <a:gd name="T49" fmla="*/ 9 h 16"/>
              <a:gd name="T50" fmla="*/ 12 w 19"/>
              <a:gd name="T51" fmla="*/ 11 h 16"/>
              <a:gd name="T52" fmla="*/ 11 w 19"/>
              <a:gd name="T53" fmla="*/ 12 h 16"/>
              <a:gd name="T54" fmla="*/ 12 w 19"/>
              <a:gd name="T55" fmla="*/ 12 h 16"/>
              <a:gd name="T56" fmla="*/ 14 w 19"/>
              <a:gd name="T57" fmla="*/ 12 h 16"/>
              <a:gd name="T58" fmla="*/ 14 w 19"/>
              <a:gd name="T59" fmla="*/ 14 h 16"/>
              <a:gd name="T60" fmla="*/ 15 w 19"/>
              <a:gd name="T61" fmla="*/ 15 h 16"/>
              <a:gd name="T62" fmla="*/ 17 w 19"/>
              <a:gd name="T63" fmla="*/ 14 h 16"/>
              <a:gd name="T64" fmla="*/ 18 w 19"/>
              <a:gd name="T65" fmla="*/ 14 h 16"/>
              <a:gd name="T66" fmla="*/ 17 w 19"/>
              <a:gd name="T67" fmla="*/ 12 h 16"/>
              <a:gd name="T68" fmla="*/ 19 w 19"/>
              <a:gd name="T69" fmla="*/ 12 h 16"/>
              <a:gd name="T70" fmla="*/ 18 w 19"/>
              <a:gd name="T7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6">
                <a:moveTo>
                  <a:pt x="18" y="11"/>
                </a:moveTo>
                <a:cubicBezTo>
                  <a:pt x="18" y="10"/>
                  <a:pt x="18" y="10"/>
                  <a:pt x="18" y="10"/>
                </a:cubicBezTo>
                <a:cubicBezTo>
                  <a:pt x="18" y="9"/>
                  <a:pt x="18" y="9"/>
                  <a:pt x="18" y="9"/>
                </a:cubicBezTo>
                <a:cubicBezTo>
                  <a:pt x="18" y="9"/>
                  <a:pt x="18" y="9"/>
                  <a:pt x="18" y="8"/>
                </a:cubicBezTo>
                <a:cubicBezTo>
                  <a:pt x="18" y="8"/>
                  <a:pt x="18" y="7"/>
                  <a:pt x="18" y="7"/>
                </a:cubicBezTo>
                <a:cubicBezTo>
                  <a:pt x="18" y="7"/>
                  <a:pt x="18" y="7"/>
                  <a:pt x="18" y="7"/>
                </a:cubicBezTo>
                <a:cubicBezTo>
                  <a:pt x="18" y="6"/>
                  <a:pt x="17" y="6"/>
                  <a:pt x="17" y="6"/>
                </a:cubicBezTo>
                <a:cubicBezTo>
                  <a:pt x="17" y="5"/>
                  <a:pt x="18" y="5"/>
                  <a:pt x="17" y="5"/>
                </a:cubicBezTo>
                <a:cubicBezTo>
                  <a:pt x="17" y="5"/>
                  <a:pt x="17" y="5"/>
                  <a:pt x="17" y="4"/>
                </a:cubicBezTo>
                <a:cubicBezTo>
                  <a:pt x="16" y="4"/>
                  <a:pt x="17" y="4"/>
                  <a:pt x="17" y="3"/>
                </a:cubicBezTo>
                <a:cubicBezTo>
                  <a:pt x="16" y="3"/>
                  <a:pt x="16" y="3"/>
                  <a:pt x="16" y="2"/>
                </a:cubicBezTo>
                <a:cubicBezTo>
                  <a:pt x="16" y="2"/>
                  <a:pt x="16" y="2"/>
                  <a:pt x="16" y="1"/>
                </a:cubicBezTo>
                <a:cubicBezTo>
                  <a:pt x="16" y="1"/>
                  <a:pt x="15" y="1"/>
                  <a:pt x="15" y="1"/>
                </a:cubicBezTo>
                <a:cubicBezTo>
                  <a:pt x="15" y="0"/>
                  <a:pt x="15" y="1"/>
                  <a:pt x="14" y="1"/>
                </a:cubicBezTo>
                <a:cubicBezTo>
                  <a:pt x="14" y="1"/>
                  <a:pt x="14" y="2"/>
                  <a:pt x="13" y="2"/>
                </a:cubicBezTo>
                <a:cubicBezTo>
                  <a:pt x="13" y="2"/>
                  <a:pt x="12" y="1"/>
                  <a:pt x="12" y="1"/>
                </a:cubicBezTo>
                <a:cubicBezTo>
                  <a:pt x="12" y="2"/>
                  <a:pt x="12" y="2"/>
                  <a:pt x="11" y="2"/>
                </a:cubicBezTo>
                <a:cubicBezTo>
                  <a:pt x="11" y="2"/>
                  <a:pt x="11" y="2"/>
                  <a:pt x="11" y="2"/>
                </a:cubicBezTo>
                <a:cubicBezTo>
                  <a:pt x="11" y="1"/>
                  <a:pt x="10" y="1"/>
                  <a:pt x="10" y="1"/>
                </a:cubicBezTo>
                <a:cubicBezTo>
                  <a:pt x="10" y="1"/>
                  <a:pt x="10" y="1"/>
                  <a:pt x="9" y="1"/>
                </a:cubicBezTo>
                <a:cubicBezTo>
                  <a:pt x="9" y="1"/>
                  <a:pt x="9" y="1"/>
                  <a:pt x="8" y="1"/>
                </a:cubicBezTo>
                <a:cubicBezTo>
                  <a:pt x="8" y="0"/>
                  <a:pt x="8" y="1"/>
                  <a:pt x="7" y="1"/>
                </a:cubicBezTo>
                <a:cubicBezTo>
                  <a:pt x="7" y="1"/>
                  <a:pt x="6" y="1"/>
                  <a:pt x="6" y="1"/>
                </a:cubicBezTo>
                <a:cubicBezTo>
                  <a:pt x="5" y="0"/>
                  <a:pt x="5" y="0"/>
                  <a:pt x="5" y="0"/>
                </a:cubicBezTo>
                <a:cubicBezTo>
                  <a:pt x="4" y="0"/>
                  <a:pt x="4" y="0"/>
                  <a:pt x="4" y="0"/>
                </a:cubicBezTo>
                <a:cubicBezTo>
                  <a:pt x="4" y="0"/>
                  <a:pt x="4" y="0"/>
                  <a:pt x="4" y="0"/>
                </a:cubicBezTo>
                <a:cubicBezTo>
                  <a:pt x="4" y="1"/>
                  <a:pt x="4" y="1"/>
                  <a:pt x="4" y="1"/>
                </a:cubicBezTo>
                <a:cubicBezTo>
                  <a:pt x="3" y="1"/>
                  <a:pt x="4" y="2"/>
                  <a:pt x="4" y="2"/>
                </a:cubicBezTo>
                <a:cubicBezTo>
                  <a:pt x="4" y="2"/>
                  <a:pt x="4" y="2"/>
                  <a:pt x="3" y="3"/>
                </a:cubicBezTo>
                <a:cubicBezTo>
                  <a:pt x="3" y="3"/>
                  <a:pt x="3" y="3"/>
                  <a:pt x="2" y="3"/>
                </a:cubicBezTo>
                <a:cubicBezTo>
                  <a:pt x="2" y="3"/>
                  <a:pt x="2" y="3"/>
                  <a:pt x="2" y="3"/>
                </a:cubicBezTo>
                <a:cubicBezTo>
                  <a:pt x="1" y="3"/>
                  <a:pt x="1" y="3"/>
                  <a:pt x="1" y="4"/>
                </a:cubicBezTo>
                <a:cubicBezTo>
                  <a:pt x="0" y="4"/>
                  <a:pt x="0" y="4"/>
                  <a:pt x="0" y="5"/>
                </a:cubicBezTo>
                <a:cubicBezTo>
                  <a:pt x="0" y="5"/>
                  <a:pt x="1" y="5"/>
                  <a:pt x="1" y="5"/>
                </a:cubicBezTo>
                <a:cubicBezTo>
                  <a:pt x="1" y="5"/>
                  <a:pt x="1" y="6"/>
                  <a:pt x="1" y="6"/>
                </a:cubicBezTo>
                <a:cubicBezTo>
                  <a:pt x="2" y="7"/>
                  <a:pt x="2" y="7"/>
                  <a:pt x="2" y="7"/>
                </a:cubicBezTo>
                <a:cubicBezTo>
                  <a:pt x="2" y="7"/>
                  <a:pt x="2" y="8"/>
                  <a:pt x="2" y="8"/>
                </a:cubicBezTo>
                <a:cubicBezTo>
                  <a:pt x="2" y="8"/>
                  <a:pt x="3" y="8"/>
                  <a:pt x="3" y="8"/>
                </a:cubicBezTo>
                <a:cubicBezTo>
                  <a:pt x="3" y="8"/>
                  <a:pt x="3" y="9"/>
                  <a:pt x="4" y="9"/>
                </a:cubicBezTo>
                <a:cubicBezTo>
                  <a:pt x="4" y="9"/>
                  <a:pt x="4" y="9"/>
                  <a:pt x="4" y="9"/>
                </a:cubicBezTo>
                <a:cubicBezTo>
                  <a:pt x="4" y="9"/>
                  <a:pt x="5" y="9"/>
                  <a:pt x="5" y="10"/>
                </a:cubicBezTo>
                <a:cubicBezTo>
                  <a:pt x="5" y="10"/>
                  <a:pt x="5" y="10"/>
                  <a:pt x="5" y="10"/>
                </a:cubicBezTo>
                <a:cubicBezTo>
                  <a:pt x="4" y="10"/>
                  <a:pt x="4" y="10"/>
                  <a:pt x="4" y="10"/>
                </a:cubicBezTo>
                <a:cubicBezTo>
                  <a:pt x="5" y="10"/>
                  <a:pt x="5" y="10"/>
                  <a:pt x="6" y="10"/>
                </a:cubicBezTo>
                <a:cubicBezTo>
                  <a:pt x="6" y="10"/>
                  <a:pt x="6" y="10"/>
                  <a:pt x="6" y="9"/>
                </a:cubicBezTo>
                <a:cubicBezTo>
                  <a:pt x="7" y="9"/>
                  <a:pt x="7" y="8"/>
                  <a:pt x="7" y="8"/>
                </a:cubicBezTo>
                <a:cubicBezTo>
                  <a:pt x="8" y="8"/>
                  <a:pt x="8" y="8"/>
                  <a:pt x="8" y="8"/>
                </a:cubicBezTo>
                <a:cubicBezTo>
                  <a:pt x="9" y="8"/>
                  <a:pt x="9" y="8"/>
                  <a:pt x="9" y="8"/>
                </a:cubicBezTo>
                <a:cubicBezTo>
                  <a:pt x="10" y="8"/>
                  <a:pt x="10" y="8"/>
                  <a:pt x="10" y="8"/>
                </a:cubicBezTo>
                <a:cubicBezTo>
                  <a:pt x="11" y="8"/>
                  <a:pt x="11" y="8"/>
                  <a:pt x="11" y="9"/>
                </a:cubicBezTo>
                <a:cubicBezTo>
                  <a:pt x="11" y="9"/>
                  <a:pt x="11" y="9"/>
                  <a:pt x="11" y="10"/>
                </a:cubicBezTo>
                <a:cubicBezTo>
                  <a:pt x="11" y="10"/>
                  <a:pt x="12" y="10"/>
                  <a:pt x="12" y="11"/>
                </a:cubicBezTo>
                <a:cubicBezTo>
                  <a:pt x="12" y="11"/>
                  <a:pt x="12" y="11"/>
                  <a:pt x="12" y="11"/>
                </a:cubicBezTo>
                <a:cubicBezTo>
                  <a:pt x="12" y="11"/>
                  <a:pt x="11" y="11"/>
                  <a:pt x="11" y="12"/>
                </a:cubicBezTo>
                <a:cubicBezTo>
                  <a:pt x="11" y="12"/>
                  <a:pt x="11" y="12"/>
                  <a:pt x="12" y="12"/>
                </a:cubicBezTo>
                <a:cubicBezTo>
                  <a:pt x="12" y="12"/>
                  <a:pt x="12" y="12"/>
                  <a:pt x="12" y="12"/>
                </a:cubicBezTo>
                <a:cubicBezTo>
                  <a:pt x="12" y="12"/>
                  <a:pt x="12" y="12"/>
                  <a:pt x="12" y="12"/>
                </a:cubicBezTo>
                <a:cubicBezTo>
                  <a:pt x="13" y="12"/>
                  <a:pt x="13" y="11"/>
                  <a:pt x="14" y="12"/>
                </a:cubicBezTo>
                <a:cubicBezTo>
                  <a:pt x="14" y="12"/>
                  <a:pt x="14" y="12"/>
                  <a:pt x="14" y="12"/>
                </a:cubicBezTo>
                <a:cubicBezTo>
                  <a:pt x="14" y="13"/>
                  <a:pt x="14" y="13"/>
                  <a:pt x="14" y="14"/>
                </a:cubicBezTo>
                <a:cubicBezTo>
                  <a:pt x="14" y="14"/>
                  <a:pt x="14" y="15"/>
                  <a:pt x="14" y="15"/>
                </a:cubicBezTo>
                <a:cubicBezTo>
                  <a:pt x="15" y="15"/>
                  <a:pt x="15" y="16"/>
                  <a:pt x="15" y="15"/>
                </a:cubicBezTo>
                <a:cubicBezTo>
                  <a:pt x="16" y="15"/>
                  <a:pt x="16" y="14"/>
                  <a:pt x="16" y="14"/>
                </a:cubicBezTo>
                <a:cubicBezTo>
                  <a:pt x="16" y="14"/>
                  <a:pt x="17" y="14"/>
                  <a:pt x="17" y="14"/>
                </a:cubicBezTo>
                <a:cubicBezTo>
                  <a:pt x="18" y="14"/>
                  <a:pt x="18" y="14"/>
                  <a:pt x="18" y="14"/>
                </a:cubicBezTo>
                <a:cubicBezTo>
                  <a:pt x="18" y="14"/>
                  <a:pt x="18" y="14"/>
                  <a:pt x="18" y="14"/>
                </a:cubicBezTo>
                <a:cubicBezTo>
                  <a:pt x="18" y="13"/>
                  <a:pt x="18" y="13"/>
                  <a:pt x="18" y="13"/>
                </a:cubicBezTo>
                <a:cubicBezTo>
                  <a:pt x="18" y="12"/>
                  <a:pt x="17" y="12"/>
                  <a:pt x="17" y="12"/>
                </a:cubicBezTo>
                <a:cubicBezTo>
                  <a:pt x="17" y="12"/>
                  <a:pt x="18" y="12"/>
                  <a:pt x="18" y="12"/>
                </a:cubicBezTo>
                <a:cubicBezTo>
                  <a:pt x="18" y="12"/>
                  <a:pt x="19" y="12"/>
                  <a:pt x="19" y="12"/>
                </a:cubicBezTo>
                <a:cubicBezTo>
                  <a:pt x="19" y="12"/>
                  <a:pt x="19" y="11"/>
                  <a:pt x="19" y="11"/>
                </a:cubicBezTo>
                <a:cubicBezTo>
                  <a:pt x="19" y="11"/>
                  <a:pt x="18" y="11"/>
                  <a:pt x="18" y="1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0" name="Freeform 108"/>
          <p:cNvSpPr>
            <a:spLocks/>
          </p:cNvSpPr>
          <p:nvPr/>
        </p:nvSpPr>
        <p:spPr bwMode="auto">
          <a:xfrm>
            <a:off x="4000426" y="2013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1" name="Freeform 109"/>
          <p:cNvSpPr>
            <a:spLocks/>
          </p:cNvSpPr>
          <p:nvPr/>
        </p:nvSpPr>
        <p:spPr bwMode="auto">
          <a:xfrm>
            <a:off x="3967759" y="20519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2" name="Freeform 110"/>
          <p:cNvSpPr>
            <a:spLocks/>
          </p:cNvSpPr>
          <p:nvPr/>
        </p:nvSpPr>
        <p:spPr bwMode="auto">
          <a:xfrm>
            <a:off x="4205760" y="2045181"/>
            <a:ext cx="87501" cy="146530"/>
          </a:xfrm>
          <a:custGeom>
            <a:avLst/>
            <a:gdLst>
              <a:gd name="T0" fmla="*/ 11 w 11"/>
              <a:gd name="T1" fmla="*/ 12 h 19"/>
              <a:gd name="T2" fmla="*/ 11 w 11"/>
              <a:gd name="T3" fmla="*/ 11 h 19"/>
              <a:gd name="T4" fmla="*/ 11 w 11"/>
              <a:gd name="T5" fmla="*/ 10 h 19"/>
              <a:gd name="T6" fmla="*/ 11 w 11"/>
              <a:gd name="T7" fmla="*/ 8 h 19"/>
              <a:gd name="T8" fmla="*/ 10 w 11"/>
              <a:gd name="T9" fmla="*/ 6 h 19"/>
              <a:gd name="T10" fmla="*/ 10 w 11"/>
              <a:gd name="T11" fmla="*/ 5 h 19"/>
              <a:gd name="T12" fmla="*/ 10 w 11"/>
              <a:gd name="T13" fmla="*/ 3 h 19"/>
              <a:gd name="T14" fmla="*/ 10 w 11"/>
              <a:gd name="T15" fmla="*/ 2 h 19"/>
              <a:gd name="T16" fmla="*/ 10 w 11"/>
              <a:gd name="T17" fmla="*/ 1 h 19"/>
              <a:gd name="T18" fmla="*/ 10 w 11"/>
              <a:gd name="T19" fmla="*/ 1 h 19"/>
              <a:gd name="T20" fmla="*/ 9 w 11"/>
              <a:gd name="T21" fmla="*/ 1 h 19"/>
              <a:gd name="T22" fmla="*/ 7 w 11"/>
              <a:gd name="T23" fmla="*/ 0 h 19"/>
              <a:gd name="T24" fmla="*/ 7 w 11"/>
              <a:gd name="T25" fmla="*/ 1 h 19"/>
              <a:gd name="T26" fmla="*/ 6 w 11"/>
              <a:gd name="T27" fmla="*/ 1 h 19"/>
              <a:gd name="T28" fmla="*/ 5 w 11"/>
              <a:gd name="T29" fmla="*/ 1 h 19"/>
              <a:gd name="T30" fmla="*/ 3 w 11"/>
              <a:gd name="T31" fmla="*/ 1 h 19"/>
              <a:gd name="T32" fmla="*/ 2 w 11"/>
              <a:gd name="T33" fmla="*/ 1 h 19"/>
              <a:gd name="T34" fmla="*/ 1 w 11"/>
              <a:gd name="T35" fmla="*/ 2 h 19"/>
              <a:gd name="T36" fmla="*/ 1 w 11"/>
              <a:gd name="T37" fmla="*/ 3 h 19"/>
              <a:gd name="T38" fmla="*/ 1 w 11"/>
              <a:gd name="T39" fmla="*/ 4 h 19"/>
              <a:gd name="T40" fmla="*/ 1 w 11"/>
              <a:gd name="T41" fmla="*/ 5 h 19"/>
              <a:gd name="T42" fmla="*/ 1 w 11"/>
              <a:gd name="T43" fmla="*/ 5 h 19"/>
              <a:gd name="T44" fmla="*/ 2 w 11"/>
              <a:gd name="T45" fmla="*/ 6 h 19"/>
              <a:gd name="T46" fmla="*/ 1 w 11"/>
              <a:gd name="T47" fmla="*/ 7 h 19"/>
              <a:gd name="T48" fmla="*/ 1 w 11"/>
              <a:gd name="T49" fmla="*/ 8 h 19"/>
              <a:gd name="T50" fmla="*/ 1 w 11"/>
              <a:gd name="T51" fmla="*/ 9 h 19"/>
              <a:gd name="T52" fmla="*/ 1 w 11"/>
              <a:gd name="T53" fmla="*/ 11 h 19"/>
              <a:gd name="T54" fmla="*/ 0 w 11"/>
              <a:gd name="T55" fmla="*/ 12 h 19"/>
              <a:gd name="T56" fmla="*/ 0 w 11"/>
              <a:gd name="T57" fmla="*/ 13 h 19"/>
              <a:gd name="T58" fmla="*/ 0 w 11"/>
              <a:gd name="T59" fmla="*/ 14 h 19"/>
              <a:gd name="T60" fmla="*/ 0 w 11"/>
              <a:gd name="T61" fmla="*/ 16 h 19"/>
              <a:gd name="T62" fmla="*/ 1 w 11"/>
              <a:gd name="T63" fmla="*/ 17 h 19"/>
              <a:gd name="T64" fmla="*/ 1 w 11"/>
              <a:gd name="T65" fmla="*/ 18 h 19"/>
              <a:gd name="T66" fmla="*/ 1 w 11"/>
              <a:gd name="T67" fmla="*/ 18 h 19"/>
              <a:gd name="T68" fmla="*/ 2 w 11"/>
              <a:gd name="T69" fmla="*/ 18 h 19"/>
              <a:gd name="T70" fmla="*/ 2 w 11"/>
              <a:gd name="T71" fmla="*/ 19 h 19"/>
              <a:gd name="T72" fmla="*/ 3 w 11"/>
              <a:gd name="T73" fmla="*/ 18 h 19"/>
              <a:gd name="T74" fmla="*/ 5 w 11"/>
              <a:gd name="T75" fmla="*/ 18 h 19"/>
              <a:gd name="T76" fmla="*/ 6 w 11"/>
              <a:gd name="T77" fmla="*/ 17 h 19"/>
              <a:gd name="T78" fmla="*/ 7 w 11"/>
              <a:gd name="T79" fmla="*/ 17 h 19"/>
              <a:gd name="T80" fmla="*/ 7 w 11"/>
              <a:gd name="T81" fmla="*/ 17 h 19"/>
              <a:gd name="T82" fmla="*/ 8 w 11"/>
              <a:gd name="T83" fmla="*/ 16 h 19"/>
              <a:gd name="T84" fmla="*/ 9 w 11"/>
              <a:gd name="T85" fmla="*/ 16 h 19"/>
              <a:gd name="T86" fmla="*/ 10 w 11"/>
              <a:gd name="T87" fmla="*/ 16 h 19"/>
              <a:gd name="T88" fmla="*/ 11 w 11"/>
              <a:gd name="T89" fmla="*/ 15 h 19"/>
              <a:gd name="T90" fmla="*/ 11 w 11"/>
              <a:gd name="T91" fmla="*/ 15 h 19"/>
              <a:gd name="T92" fmla="*/ 11 w 11"/>
              <a:gd name="T93" fmla="*/ 15 h 19"/>
              <a:gd name="T94" fmla="*/ 11 w 11"/>
              <a:gd name="T95" fmla="*/ 14 h 19"/>
              <a:gd name="T96" fmla="*/ 11 w 11"/>
              <a:gd name="T9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9">
                <a:moveTo>
                  <a:pt x="11" y="12"/>
                </a:moveTo>
                <a:cubicBezTo>
                  <a:pt x="10" y="12"/>
                  <a:pt x="11" y="11"/>
                  <a:pt x="11" y="11"/>
                </a:cubicBezTo>
                <a:cubicBezTo>
                  <a:pt x="11" y="10"/>
                  <a:pt x="11" y="10"/>
                  <a:pt x="11" y="10"/>
                </a:cubicBezTo>
                <a:cubicBezTo>
                  <a:pt x="11" y="9"/>
                  <a:pt x="11" y="9"/>
                  <a:pt x="11" y="8"/>
                </a:cubicBezTo>
                <a:cubicBezTo>
                  <a:pt x="11" y="7"/>
                  <a:pt x="10" y="7"/>
                  <a:pt x="10" y="6"/>
                </a:cubicBezTo>
                <a:cubicBezTo>
                  <a:pt x="10" y="6"/>
                  <a:pt x="10" y="5"/>
                  <a:pt x="10" y="5"/>
                </a:cubicBezTo>
                <a:cubicBezTo>
                  <a:pt x="10" y="4"/>
                  <a:pt x="10" y="4"/>
                  <a:pt x="10" y="3"/>
                </a:cubicBezTo>
                <a:cubicBezTo>
                  <a:pt x="10" y="3"/>
                  <a:pt x="10" y="3"/>
                  <a:pt x="10" y="2"/>
                </a:cubicBezTo>
                <a:cubicBezTo>
                  <a:pt x="10" y="2"/>
                  <a:pt x="10" y="1"/>
                  <a:pt x="10" y="1"/>
                </a:cubicBezTo>
                <a:cubicBezTo>
                  <a:pt x="10" y="1"/>
                  <a:pt x="10" y="1"/>
                  <a:pt x="10" y="1"/>
                </a:cubicBezTo>
                <a:cubicBezTo>
                  <a:pt x="9" y="1"/>
                  <a:pt x="9" y="1"/>
                  <a:pt x="9" y="1"/>
                </a:cubicBezTo>
                <a:cubicBezTo>
                  <a:pt x="8" y="1"/>
                  <a:pt x="8" y="0"/>
                  <a:pt x="7" y="0"/>
                </a:cubicBezTo>
                <a:cubicBezTo>
                  <a:pt x="7" y="1"/>
                  <a:pt x="7" y="1"/>
                  <a:pt x="7" y="1"/>
                </a:cubicBezTo>
                <a:cubicBezTo>
                  <a:pt x="6" y="1"/>
                  <a:pt x="6" y="1"/>
                  <a:pt x="6" y="1"/>
                </a:cubicBezTo>
                <a:cubicBezTo>
                  <a:pt x="6" y="1"/>
                  <a:pt x="6" y="1"/>
                  <a:pt x="5" y="1"/>
                </a:cubicBezTo>
                <a:cubicBezTo>
                  <a:pt x="5" y="1"/>
                  <a:pt x="4" y="1"/>
                  <a:pt x="3" y="1"/>
                </a:cubicBezTo>
                <a:cubicBezTo>
                  <a:pt x="3" y="1"/>
                  <a:pt x="2" y="0"/>
                  <a:pt x="2" y="1"/>
                </a:cubicBezTo>
                <a:cubicBezTo>
                  <a:pt x="1" y="1"/>
                  <a:pt x="1" y="1"/>
                  <a:pt x="1" y="2"/>
                </a:cubicBezTo>
                <a:cubicBezTo>
                  <a:pt x="1" y="2"/>
                  <a:pt x="1" y="2"/>
                  <a:pt x="1" y="3"/>
                </a:cubicBezTo>
                <a:cubicBezTo>
                  <a:pt x="1" y="3"/>
                  <a:pt x="2" y="4"/>
                  <a:pt x="1" y="4"/>
                </a:cubicBezTo>
                <a:cubicBezTo>
                  <a:pt x="1" y="4"/>
                  <a:pt x="1" y="4"/>
                  <a:pt x="1" y="5"/>
                </a:cubicBezTo>
                <a:cubicBezTo>
                  <a:pt x="1" y="5"/>
                  <a:pt x="1" y="5"/>
                  <a:pt x="1" y="5"/>
                </a:cubicBezTo>
                <a:cubicBezTo>
                  <a:pt x="1" y="5"/>
                  <a:pt x="2" y="5"/>
                  <a:pt x="2" y="6"/>
                </a:cubicBezTo>
                <a:cubicBezTo>
                  <a:pt x="2" y="6"/>
                  <a:pt x="1" y="7"/>
                  <a:pt x="1" y="7"/>
                </a:cubicBezTo>
                <a:cubicBezTo>
                  <a:pt x="1" y="7"/>
                  <a:pt x="1" y="7"/>
                  <a:pt x="1" y="8"/>
                </a:cubicBezTo>
                <a:cubicBezTo>
                  <a:pt x="0" y="8"/>
                  <a:pt x="1" y="9"/>
                  <a:pt x="1" y="9"/>
                </a:cubicBezTo>
                <a:cubicBezTo>
                  <a:pt x="1" y="10"/>
                  <a:pt x="1" y="10"/>
                  <a:pt x="1" y="11"/>
                </a:cubicBezTo>
                <a:cubicBezTo>
                  <a:pt x="1" y="11"/>
                  <a:pt x="1" y="11"/>
                  <a:pt x="0" y="12"/>
                </a:cubicBezTo>
                <a:cubicBezTo>
                  <a:pt x="0" y="12"/>
                  <a:pt x="0" y="12"/>
                  <a:pt x="0" y="13"/>
                </a:cubicBezTo>
                <a:cubicBezTo>
                  <a:pt x="0" y="13"/>
                  <a:pt x="0" y="14"/>
                  <a:pt x="0" y="14"/>
                </a:cubicBezTo>
                <a:cubicBezTo>
                  <a:pt x="0" y="15"/>
                  <a:pt x="0" y="15"/>
                  <a:pt x="0" y="16"/>
                </a:cubicBezTo>
                <a:cubicBezTo>
                  <a:pt x="1" y="16"/>
                  <a:pt x="1" y="16"/>
                  <a:pt x="1" y="17"/>
                </a:cubicBezTo>
                <a:cubicBezTo>
                  <a:pt x="1" y="17"/>
                  <a:pt x="1" y="17"/>
                  <a:pt x="1" y="18"/>
                </a:cubicBezTo>
                <a:cubicBezTo>
                  <a:pt x="1" y="18"/>
                  <a:pt x="1" y="18"/>
                  <a:pt x="1" y="18"/>
                </a:cubicBezTo>
                <a:cubicBezTo>
                  <a:pt x="1" y="18"/>
                  <a:pt x="1" y="18"/>
                  <a:pt x="2" y="18"/>
                </a:cubicBezTo>
                <a:cubicBezTo>
                  <a:pt x="2" y="18"/>
                  <a:pt x="2" y="19"/>
                  <a:pt x="2" y="19"/>
                </a:cubicBezTo>
                <a:cubicBezTo>
                  <a:pt x="3" y="19"/>
                  <a:pt x="3" y="18"/>
                  <a:pt x="3" y="18"/>
                </a:cubicBezTo>
                <a:cubicBezTo>
                  <a:pt x="4" y="18"/>
                  <a:pt x="4" y="18"/>
                  <a:pt x="5" y="18"/>
                </a:cubicBezTo>
                <a:cubicBezTo>
                  <a:pt x="5" y="18"/>
                  <a:pt x="5" y="17"/>
                  <a:pt x="6" y="17"/>
                </a:cubicBezTo>
                <a:cubicBezTo>
                  <a:pt x="6" y="17"/>
                  <a:pt x="6" y="17"/>
                  <a:pt x="7" y="17"/>
                </a:cubicBezTo>
                <a:cubicBezTo>
                  <a:pt x="7" y="17"/>
                  <a:pt x="7" y="17"/>
                  <a:pt x="7" y="17"/>
                </a:cubicBezTo>
                <a:cubicBezTo>
                  <a:pt x="8" y="16"/>
                  <a:pt x="8" y="16"/>
                  <a:pt x="8" y="16"/>
                </a:cubicBezTo>
                <a:cubicBezTo>
                  <a:pt x="9" y="16"/>
                  <a:pt x="9" y="16"/>
                  <a:pt x="9" y="16"/>
                </a:cubicBezTo>
                <a:cubicBezTo>
                  <a:pt x="10" y="16"/>
                  <a:pt x="10" y="16"/>
                  <a:pt x="10" y="16"/>
                </a:cubicBezTo>
                <a:cubicBezTo>
                  <a:pt x="11" y="16"/>
                  <a:pt x="11" y="16"/>
                  <a:pt x="11" y="15"/>
                </a:cubicBezTo>
                <a:cubicBezTo>
                  <a:pt x="11" y="15"/>
                  <a:pt x="11" y="15"/>
                  <a:pt x="11" y="15"/>
                </a:cubicBezTo>
                <a:cubicBezTo>
                  <a:pt x="11" y="15"/>
                  <a:pt x="11" y="15"/>
                  <a:pt x="11" y="15"/>
                </a:cubicBezTo>
                <a:cubicBezTo>
                  <a:pt x="11" y="14"/>
                  <a:pt x="11" y="14"/>
                  <a:pt x="11" y="14"/>
                </a:cubicBezTo>
                <a:cubicBezTo>
                  <a:pt x="11" y="13"/>
                  <a:pt x="11" y="13"/>
                  <a:pt x="11" y="1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3" name="Freeform 111"/>
          <p:cNvSpPr>
            <a:spLocks/>
          </p:cNvSpPr>
          <p:nvPr/>
        </p:nvSpPr>
        <p:spPr bwMode="auto">
          <a:xfrm>
            <a:off x="4507928" y="2384814"/>
            <a:ext cx="39667" cy="38620"/>
          </a:xfrm>
          <a:custGeom>
            <a:avLst/>
            <a:gdLst>
              <a:gd name="T0" fmla="*/ 2 w 5"/>
              <a:gd name="T1" fmla="*/ 2 h 5"/>
              <a:gd name="T2" fmla="*/ 3 w 5"/>
              <a:gd name="T3" fmla="*/ 2 h 5"/>
              <a:gd name="T4" fmla="*/ 4 w 5"/>
              <a:gd name="T5" fmla="*/ 2 h 5"/>
              <a:gd name="T6" fmla="*/ 5 w 5"/>
              <a:gd name="T7" fmla="*/ 2 h 5"/>
              <a:gd name="T8" fmla="*/ 4 w 5"/>
              <a:gd name="T9" fmla="*/ 1 h 5"/>
              <a:gd name="T10" fmla="*/ 3 w 5"/>
              <a:gd name="T11" fmla="*/ 1 h 5"/>
              <a:gd name="T12" fmla="*/ 2 w 5"/>
              <a:gd name="T13" fmla="*/ 1 h 5"/>
              <a:gd name="T14" fmla="*/ 1 w 5"/>
              <a:gd name="T15" fmla="*/ 2 h 5"/>
              <a:gd name="T16" fmla="*/ 0 w 5"/>
              <a:gd name="T17" fmla="*/ 2 h 5"/>
              <a:gd name="T18" fmla="*/ 0 w 5"/>
              <a:gd name="T19" fmla="*/ 3 h 5"/>
              <a:gd name="T20" fmla="*/ 0 w 5"/>
              <a:gd name="T21" fmla="*/ 3 h 5"/>
              <a:gd name="T22" fmla="*/ 0 w 5"/>
              <a:gd name="T23" fmla="*/ 3 h 5"/>
              <a:gd name="T24" fmla="*/ 1 w 5"/>
              <a:gd name="T25" fmla="*/ 4 h 5"/>
              <a:gd name="T26" fmla="*/ 1 w 5"/>
              <a:gd name="T27" fmla="*/ 5 h 5"/>
              <a:gd name="T28" fmla="*/ 1 w 5"/>
              <a:gd name="T29" fmla="*/ 5 h 5"/>
              <a:gd name="T30" fmla="*/ 1 w 5"/>
              <a:gd name="T31" fmla="*/ 4 h 5"/>
              <a:gd name="T32" fmla="*/ 2 w 5"/>
              <a:gd name="T33" fmla="*/ 3 h 5"/>
              <a:gd name="T34" fmla="*/ 2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2" y="2"/>
                </a:moveTo>
                <a:cubicBezTo>
                  <a:pt x="3" y="2"/>
                  <a:pt x="3" y="2"/>
                  <a:pt x="3" y="2"/>
                </a:cubicBezTo>
                <a:cubicBezTo>
                  <a:pt x="4" y="2"/>
                  <a:pt x="4" y="2"/>
                  <a:pt x="4" y="2"/>
                </a:cubicBezTo>
                <a:cubicBezTo>
                  <a:pt x="5" y="2"/>
                  <a:pt x="5" y="2"/>
                  <a:pt x="5" y="2"/>
                </a:cubicBezTo>
                <a:cubicBezTo>
                  <a:pt x="5" y="1"/>
                  <a:pt x="5" y="1"/>
                  <a:pt x="4" y="1"/>
                </a:cubicBezTo>
                <a:cubicBezTo>
                  <a:pt x="4" y="0"/>
                  <a:pt x="4" y="1"/>
                  <a:pt x="3" y="1"/>
                </a:cubicBezTo>
                <a:cubicBezTo>
                  <a:pt x="3" y="1"/>
                  <a:pt x="3" y="1"/>
                  <a:pt x="2" y="1"/>
                </a:cubicBezTo>
                <a:cubicBezTo>
                  <a:pt x="2" y="1"/>
                  <a:pt x="2" y="2"/>
                  <a:pt x="1" y="2"/>
                </a:cubicBezTo>
                <a:cubicBezTo>
                  <a:pt x="1" y="2"/>
                  <a:pt x="1" y="2"/>
                  <a:pt x="0" y="2"/>
                </a:cubicBezTo>
                <a:cubicBezTo>
                  <a:pt x="0" y="2"/>
                  <a:pt x="0" y="3"/>
                  <a:pt x="0" y="3"/>
                </a:cubicBezTo>
                <a:cubicBezTo>
                  <a:pt x="0" y="3"/>
                  <a:pt x="0" y="3"/>
                  <a:pt x="0" y="3"/>
                </a:cubicBezTo>
                <a:cubicBezTo>
                  <a:pt x="0" y="3"/>
                  <a:pt x="0" y="3"/>
                  <a:pt x="0" y="3"/>
                </a:cubicBezTo>
                <a:cubicBezTo>
                  <a:pt x="0" y="4"/>
                  <a:pt x="0" y="4"/>
                  <a:pt x="1" y="4"/>
                </a:cubicBezTo>
                <a:cubicBezTo>
                  <a:pt x="1" y="4"/>
                  <a:pt x="1" y="5"/>
                  <a:pt x="1" y="5"/>
                </a:cubicBezTo>
                <a:cubicBezTo>
                  <a:pt x="1" y="5"/>
                  <a:pt x="1" y="5"/>
                  <a:pt x="1" y="5"/>
                </a:cubicBezTo>
                <a:cubicBezTo>
                  <a:pt x="1" y="5"/>
                  <a:pt x="1" y="5"/>
                  <a:pt x="1" y="4"/>
                </a:cubicBezTo>
                <a:cubicBezTo>
                  <a:pt x="2" y="4"/>
                  <a:pt x="1" y="4"/>
                  <a:pt x="2" y="3"/>
                </a:cubicBezTo>
                <a:cubicBezTo>
                  <a:pt x="2" y="3"/>
                  <a:pt x="2" y="2"/>
                  <a:pt x="2" y="2"/>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4" name="Freeform 112"/>
          <p:cNvSpPr>
            <a:spLocks/>
          </p:cNvSpPr>
          <p:nvPr/>
        </p:nvSpPr>
        <p:spPr bwMode="auto">
          <a:xfrm>
            <a:off x="4499761" y="2423434"/>
            <a:ext cx="254334" cy="278294"/>
          </a:xfrm>
          <a:custGeom>
            <a:avLst/>
            <a:gdLst>
              <a:gd name="T0" fmla="*/ 31 w 32"/>
              <a:gd name="T1" fmla="*/ 18 h 36"/>
              <a:gd name="T2" fmla="*/ 31 w 32"/>
              <a:gd name="T3" fmla="*/ 15 h 36"/>
              <a:gd name="T4" fmla="*/ 30 w 32"/>
              <a:gd name="T5" fmla="*/ 15 h 36"/>
              <a:gd name="T6" fmla="*/ 28 w 32"/>
              <a:gd name="T7" fmla="*/ 15 h 36"/>
              <a:gd name="T8" fmla="*/ 27 w 32"/>
              <a:gd name="T9" fmla="*/ 15 h 36"/>
              <a:gd name="T10" fmla="*/ 27 w 32"/>
              <a:gd name="T11" fmla="*/ 12 h 36"/>
              <a:gd name="T12" fmla="*/ 26 w 32"/>
              <a:gd name="T13" fmla="*/ 9 h 36"/>
              <a:gd name="T14" fmla="*/ 26 w 32"/>
              <a:gd name="T15" fmla="*/ 6 h 36"/>
              <a:gd name="T16" fmla="*/ 26 w 32"/>
              <a:gd name="T17" fmla="*/ 4 h 36"/>
              <a:gd name="T18" fmla="*/ 23 w 32"/>
              <a:gd name="T19" fmla="*/ 4 h 36"/>
              <a:gd name="T20" fmla="*/ 22 w 32"/>
              <a:gd name="T21" fmla="*/ 3 h 36"/>
              <a:gd name="T22" fmla="*/ 20 w 32"/>
              <a:gd name="T23" fmla="*/ 4 h 36"/>
              <a:gd name="T24" fmla="*/ 20 w 32"/>
              <a:gd name="T25" fmla="*/ 6 h 36"/>
              <a:gd name="T26" fmla="*/ 18 w 32"/>
              <a:gd name="T27" fmla="*/ 6 h 36"/>
              <a:gd name="T28" fmla="*/ 16 w 32"/>
              <a:gd name="T29" fmla="*/ 7 h 36"/>
              <a:gd name="T30" fmla="*/ 14 w 32"/>
              <a:gd name="T31" fmla="*/ 5 h 36"/>
              <a:gd name="T32" fmla="*/ 13 w 32"/>
              <a:gd name="T33" fmla="*/ 3 h 36"/>
              <a:gd name="T34" fmla="*/ 13 w 32"/>
              <a:gd name="T35" fmla="*/ 1 h 36"/>
              <a:gd name="T36" fmla="*/ 12 w 32"/>
              <a:gd name="T37" fmla="*/ 0 h 36"/>
              <a:gd name="T38" fmla="*/ 8 w 32"/>
              <a:gd name="T39" fmla="*/ 0 h 36"/>
              <a:gd name="T40" fmla="*/ 5 w 32"/>
              <a:gd name="T41" fmla="*/ 0 h 36"/>
              <a:gd name="T42" fmla="*/ 3 w 32"/>
              <a:gd name="T43" fmla="*/ 1 h 36"/>
              <a:gd name="T44" fmla="*/ 2 w 32"/>
              <a:gd name="T45" fmla="*/ 1 h 36"/>
              <a:gd name="T46" fmla="*/ 2 w 32"/>
              <a:gd name="T47" fmla="*/ 3 h 36"/>
              <a:gd name="T48" fmla="*/ 3 w 32"/>
              <a:gd name="T49" fmla="*/ 5 h 36"/>
              <a:gd name="T50" fmla="*/ 4 w 32"/>
              <a:gd name="T51" fmla="*/ 7 h 36"/>
              <a:gd name="T52" fmla="*/ 4 w 32"/>
              <a:gd name="T53" fmla="*/ 9 h 36"/>
              <a:gd name="T54" fmla="*/ 4 w 32"/>
              <a:gd name="T55" fmla="*/ 12 h 36"/>
              <a:gd name="T56" fmla="*/ 5 w 32"/>
              <a:gd name="T57" fmla="*/ 14 h 36"/>
              <a:gd name="T58" fmla="*/ 5 w 32"/>
              <a:gd name="T59" fmla="*/ 18 h 36"/>
              <a:gd name="T60" fmla="*/ 4 w 32"/>
              <a:gd name="T61" fmla="*/ 18 h 36"/>
              <a:gd name="T62" fmla="*/ 3 w 32"/>
              <a:gd name="T63" fmla="*/ 21 h 36"/>
              <a:gd name="T64" fmla="*/ 2 w 32"/>
              <a:gd name="T65" fmla="*/ 22 h 36"/>
              <a:gd name="T66" fmla="*/ 2 w 32"/>
              <a:gd name="T67" fmla="*/ 25 h 36"/>
              <a:gd name="T68" fmla="*/ 1 w 32"/>
              <a:gd name="T69" fmla="*/ 27 h 36"/>
              <a:gd name="T70" fmla="*/ 0 w 32"/>
              <a:gd name="T71" fmla="*/ 30 h 36"/>
              <a:gd name="T72" fmla="*/ 0 w 32"/>
              <a:gd name="T73" fmla="*/ 33 h 36"/>
              <a:gd name="T74" fmla="*/ 1 w 32"/>
              <a:gd name="T75" fmla="*/ 33 h 36"/>
              <a:gd name="T76" fmla="*/ 3 w 32"/>
              <a:gd name="T77" fmla="*/ 32 h 36"/>
              <a:gd name="T78" fmla="*/ 5 w 32"/>
              <a:gd name="T79" fmla="*/ 33 h 36"/>
              <a:gd name="T80" fmla="*/ 8 w 32"/>
              <a:gd name="T81" fmla="*/ 33 h 36"/>
              <a:gd name="T82" fmla="*/ 12 w 32"/>
              <a:gd name="T83" fmla="*/ 33 h 36"/>
              <a:gd name="T84" fmla="*/ 15 w 32"/>
              <a:gd name="T85" fmla="*/ 33 h 36"/>
              <a:gd name="T86" fmla="*/ 17 w 32"/>
              <a:gd name="T87" fmla="*/ 34 h 36"/>
              <a:gd name="T88" fmla="*/ 20 w 32"/>
              <a:gd name="T89" fmla="*/ 35 h 36"/>
              <a:gd name="T90" fmla="*/ 23 w 32"/>
              <a:gd name="T91" fmla="*/ 35 h 36"/>
              <a:gd name="T92" fmla="*/ 24 w 32"/>
              <a:gd name="T93" fmla="*/ 35 h 36"/>
              <a:gd name="T94" fmla="*/ 28 w 32"/>
              <a:gd name="T95" fmla="*/ 35 h 36"/>
              <a:gd name="T96" fmla="*/ 29 w 32"/>
              <a:gd name="T97" fmla="*/ 34 h 36"/>
              <a:gd name="T98" fmla="*/ 26 w 32"/>
              <a:gd name="T99" fmla="*/ 27 h 36"/>
              <a:gd name="T100" fmla="*/ 26 w 32"/>
              <a:gd name="T101" fmla="*/ 22 h 36"/>
              <a:gd name="T102" fmla="*/ 27 w 32"/>
              <a:gd name="T103" fmla="*/ 21 h 36"/>
              <a:gd name="T104" fmla="*/ 30 w 32"/>
              <a:gd name="T105" fmla="*/ 21 h 36"/>
              <a:gd name="T106" fmla="*/ 31 w 32"/>
              <a:gd name="T10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6">
                <a:moveTo>
                  <a:pt x="31" y="18"/>
                </a:moveTo>
                <a:cubicBezTo>
                  <a:pt x="31" y="18"/>
                  <a:pt x="31" y="18"/>
                  <a:pt x="31" y="18"/>
                </a:cubicBezTo>
                <a:cubicBezTo>
                  <a:pt x="31" y="17"/>
                  <a:pt x="31" y="17"/>
                  <a:pt x="31" y="17"/>
                </a:cubicBezTo>
                <a:cubicBezTo>
                  <a:pt x="31" y="16"/>
                  <a:pt x="31" y="16"/>
                  <a:pt x="31" y="15"/>
                </a:cubicBezTo>
                <a:cubicBezTo>
                  <a:pt x="31" y="15"/>
                  <a:pt x="31" y="15"/>
                  <a:pt x="31" y="15"/>
                </a:cubicBezTo>
                <a:cubicBezTo>
                  <a:pt x="31" y="15"/>
                  <a:pt x="31" y="15"/>
                  <a:pt x="30" y="15"/>
                </a:cubicBezTo>
                <a:cubicBezTo>
                  <a:pt x="30" y="15"/>
                  <a:pt x="29" y="15"/>
                  <a:pt x="29" y="15"/>
                </a:cubicBezTo>
                <a:cubicBezTo>
                  <a:pt x="29" y="15"/>
                  <a:pt x="28" y="15"/>
                  <a:pt x="28" y="15"/>
                </a:cubicBezTo>
                <a:cubicBezTo>
                  <a:pt x="28" y="15"/>
                  <a:pt x="27" y="16"/>
                  <a:pt x="27" y="15"/>
                </a:cubicBezTo>
                <a:cubicBezTo>
                  <a:pt x="27" y="15"/>
                  <a:pt x="27" y="15"/>
                  <a:pt x="27" y="15"/>
                </a:cubicBezTo>
                <a:cubicBezTo>
                  <a:pt x="27" y="14"/>
                  <a:pt x="27" y="14"/>
                  <a:pt x="27" y="14"/>
                </a:cubicBezTo>
                <a:cubicBezTo>
                  <a:pt x="27" y="13"/>
                  <a:pt x="27" y="13"/>
                  <a:pt x="27" y="12"/>
                </a:cubicBezTo>
                <a:cubicBezTo>
                  <a:pt x="27" y="12"/>
                  <a:pt x="26" y="11"/>
                  <a:pt x="26" y="11"/>
                </a:cubicBezTo>
                <a:cubicBezTo>
                  <a:pt x="26" y="10"/>
                  <a:pt x="26" y="10"/>
                  <a:pt x="26" y="9"/>
                </a:cubicBezTo>
                <a:cubicBezTo>
                  <a:pt x="26" y="8"/>
                  <a:pt x="26" y="8"/>
                  <a:pt x="26" y="7"/>
                </a:cubicBezTo>
                <a:cubicBezTo>
                  <a:pt x="26" y="7"/>
                  <a:pt x="26" y="7"/>
                  <a:pt x="26" y="6"/>
                </a:cubicBezTo>
                <a:cubicBezTo>
                  <a:pt x="26" y="6"/>
                  <a:pt x="26" y="6"/>
                  <a:pt x="26" y="5"/>
                </a:cubicBezTo>
                <a:cubicBezTo>
                  <a:pt x="26" y="5"/>
                  <a:pt x="26" y="5"/>
                  <a:pt x="26" y="4"/>
                </a:cubicBezTo>
                <a:cubicBezTo>
                  <a:pt x="26" y="4"/>
                  <a:pt x="25" y="4"/>
                  <a:pt x="25" y="4"/>
                </a:cubicBezTo>
                <a:cubicBezTo>
                  <a:pt x="24" y="4"/>
                  <a:pt x="23" y="5"/>
                  <a:pt x="23" y="4"/>
                </a:cubicBezTo>
                <a:cubicBezTo>
                  <a:pt x="23" y="4"/>
                  <a:pt x="23" y="4"/>
                  <a:pt x="23" y="4"/>
                </a:cubicBezTo>
                <a:cubicBezTo>
                  <a:pt x="23" y="3"/>
                  <a:pt x="22" y="4"/>
                  <a:pt x="22" y="3"/>
                </a:cubicBezTo>
                <a:cubicBezTo>
                  <a:pt x="21" y="3"/>
                  <a:pt x="21" y="3"/>
                  <a:pt x="21" y="4"/>
                </a:cubicBezTo>
                <a:cubicBezTo>
                  <a:pt x="20" y="4"/>
                  <a:pt x="20" y="4"/>
                  <a:pt x="20" y="4"/>
                </a:cubicBezTo>
                <a:cubicBezTo>
                  <a:pt x="20" y="5"/>
                  <a:pt x="20" y="5"/>
                  <a:pt x="20" y="5"/>
                </a:cubicBezTo>
                <a:cubicBezTo>
                  <a:pt x="20" y="6"/>
                  <a:pt x="20" y="6"/>
                  <a:pt x="20" y="6"/>
                </a:cubicBezTo>
                <a:cubicBezTo>
                  <a:pt x="20" y="6"/>
                  <a:pt x="19" y="6"/>
                  <a:pt x="19" y="6"/>
                </a:cubicBezTo>
                <a:cubicBezTo>
                  <a:pt x="19" y="6"/>
                  <a:pt x="18" y="6"/>
                  <a:pt x="18" y="6"/>
                </a:cubicBezTo>
                <a:cubicBezTo>
                  <a:pt x="17" y="6"/>
                  <a:pt x="17" y="6"/>
                  <a:pt x="17" y="6"/>
                </a:cubicBezTo>
                <a:cubicBezTo>
                  <a:pt x="16" y="6"/>
                  <a:pt x="16" y="7"/>
                  <a:pt x="16" y="7"/>
                </a:cubicBezTo>
                <a:cubicBezTo>
                  <a:pt x="15" y="7"/>
                  <a:pt x="15" y="6"/>
                  <a:pt x="15" y="6"/>
                </a:cubicBezTo>
                <a:cubicBezTo>
                  <a:pt x="14" y="6"/>
                  <a:pt x="14" y="5"/>
                  <a:pt x="14" y="5"/>
                </a:cubicBezTo>
                <a:cubicBezTo>
                  <a:pt x="14" y="5"/>
                  <a:pt x="14" y="4"/>
                  <a:pt x="14" y="4"/>
                </a:cubicBezTo>
                <a:cubicBezTo>
                  <a:pt x="13" y="4"/>
                  <a:pt x="13" y="3"/>
                  <a:pt x="13" y="3"/>
                </a:cubicBezTo>
                <a:cubicBezTo>
                  <a:pt x="13" y="2"/>
                  <a:pt x="13" y="2"/>
                  <a:pt x="13" y="2"/>
                </a:cubicBezTo>
                <a:cubicBezTo>
                  <a:pt x="13" y="1"/>
                  <a:pt x="13" y="1"/>
                  <a:pt x="13" y="1"/>
                </a:cubicBezTo>
                <a:cubicBezTo>
                  <a:pt x="13" y="1"/>
                  <a:pt x="13" y="1"/>
                  <a:pt x="13" y="0"/>
                </a:cubicBezTo>
                <a:cubicBezTo>
                  <a:pt x="13" y="0"/>
                  <a:pt x="12" y="0"/>
                  <a:pt x="12" y="0"/>
                </a:cubicBezTo>
                <a:cubicBezTo>
                  <a:pt x="11" y="0"/>
                  <a:pt x="11" y="0"/>
                  <a:pt x="10" y="0"/>
                </a:cubicBezTo>
                <a:cubicBezTo>
                  <a:pt x="9" y="0"/>
                  <a:pt x="9" y="0"/>
                  <a:pt x="8" y="0"/>
                </a:cubicBezTo>
                <a:cubicBezTo>
                  <a:pt x="8" y="0"/>
                  <a:pt x="8" y="0"/>
                  <a:pt x="7" y="0"/>
                </a:cubicBezTo>
                <a:cubicBezTo>
                  <a:pt x="6" y="0"/>
                  <a:pt x="6" y="0"/>
                  <a:pt x="5" y="0"/>
                </a:cubicBezTo>
                <a:cubicBezTo>
                  <a:pt x="5" y="0"/>
                  <a:pt x="4" y="0"/>
                  <a:pt x="4" y="0"/>
                </a:cubicBezTo>
                <a:cubicBezTo>
                  <a:pt x="4" y="0"/>
                  <a:pt x="4" y="1"/>
                  <a:pt x="3" y="1"/>
                </a:cubicBezTo>
                <a:cubicBezTo>
                  <a:pt x="3" y="1"/>
                  <a:pt x="3" y="1"/>
                  <a:pt x="3" y="1"/>
                </a:cubicBezTo>
                <a:cubicBezTo>
                  <a:pt x="2" y="1"/>
                  <a:pt x="2" y="1"/>
                  <a:pt x="2" y="1"/>
                </a:cubicBezTo>
                <a:cubicBezTo>
                  <a:pt x="2" y="1"/>
                  <a:pt x="2" y="1"/>
                  <a:pt x="2" y="1"/>
                </a:cubicBezTo>
                <a:cubicBezTo>
                  <a:pt x="1" y="2"/>
                  <a:pt x="2" y="2"/>
                  <a:pt x="2" y="3"/>
                </a:cubicBezTo>
                <a:cubicBezTo>
                  <a:pt x="2" y="3"/>
                  <a:pt x="2" y="3"/>
                  <a:pt x="3" y="3"/>
                </a:cubicBezTo>
                <a:cubicBezTo>
                  <a:pt x="3" y="4"/>
                  <a:pt x="3" y="4"/>
                  <a:pt x="3" y="5"/>
                </a:cubicBezTo>
                <a:cubicBezTo>
                  <a:pt x="3" y="5"/>
                  <a:pt x="3" y="6"/>
                  <a:pt x="4" y="6"/>
                </a:cubicBezTo>
                <a:cubicBezTo>
                  <a:pt x="4" y="6"/>
                  <a:pt x="4" y="6"/>
                  <a:pt x="4" y="7"/>
                </a:cubicBezTo>
                <a:cubicBezTo>
                  <a:pt x="4" y="7"/>
                  <a:pt x="5" y="8"/>
                  <a:pt x="4" y="8"/>
                </a:cubicBezTo>
                <a:cubicBezTo>
                  <a:pt x="4" y="9"/>
                  <a:pt x="4" y="9"/>
                  <a:pt x="4" y="9"/>
                </a:cubicBezTo>
                <a:cubicBezTo>
                  <a:pt x="4" y="10"/>
                  <a:pt x="4" y="10"/>
                  <a:pt x="4" y="10"/>
                </a:cubicBezTo>
                <a:cubicBezTo>
                  <a:pt x="4" y="11"/>
                  <a:pt x="4" y="11"/>
                  <a:pt x="4" y="12"/>
                </a:cubicBezTo>
                <a:cubicBezTo>
                  <a:pt x="4" y="12"/>
                  <a:pt x="5" y="13"/>
                  <a:pt x="5" y="13"/>
                </a:cubicBezTo>
                <a:cubicBezTo>
                  <a:pt x="5" y="14"/>
                  <a:pt x="5" y="14"/>
                  <a:pt x="5" y="14"/>
                </a:cubicBezTo>
                <a:cubicBezTo>
                  <a:pt x="5" y="15"/>
                  <a:pt x="6" y="15"/>
                  <a:pt x="6" y="16"/>
                </a:cubicBezTo>
                <a:cubicBezTo>
                  <a:pt x="6" y="17"/>
                  <a:pt x="5" y="17"/>
                  <a:pt x="5" y="18"/>
                </a:cubicBezTo>
                <a:cubicBezTo>
                  <a:pt x="5" y="18"/>
                  <a:pt x="5" y="18"/>
                  <a:pt x="5" y="18"/>
                </a:cubicBezTo>
                <a:cubicBezTo>
                  <a:pt x="5" y="18"/>
                  <a:pt x="4" y="18"/>
                  <a:pt x="4" y="18"/>
                </a:cubicBezTo>
                <a:cubicBezTo>
                  <a:pt x="4" y="19"/>
                  <a:pt x="4" y="19"/>
                  <a:pt x="3" y="19"/>
                </a:cubicBezTo>
                <a:cubicBezTo>
                  <a:pt x="3" y="19"/>
                  <a:pt x="3" y="20"/>
                  <a:pt x="3" y="21"/>
                </a:cubicBezTo>
                <a:cubicBezTo>
                  <a:pt x="3" y="21"/>
                  <a:pt x="3" y="21"/>
                  <a:pt x="3" y="22"/>
                </a:cubicBezTo>
                <a:cubicBezTo>
                  <a:pt x="2" y="22"/>
                  <a:pt x="2" y="22"/>
                  <a:pt x="2" y="22"/>
                </a:cubicBezTo>
                <a:cubicBezTo>
                  <a:pt x="2" y="23"/>
                  <a:pt x="2" y="23"/>
                  <a:pt x="2" y="24"/>
                </a:cubicBezTo>
                <a:cubicBezTo>
                  <a:pt x="2" y="24"/>
                  <a:pt x="2" y="25"/>
                  <a:pt x="2" y="25"/>
                </a:cubicBezTo>
                <a:cubicBezTo>
                  <a:pt x="2" y="26"/>
                  <a:pt x="2" y="26"/>
                  <a:pt x="2" y="26"/>
                </a:cubicBezTo>
                <a:cubicBezTo>
                  <a:pt x="1" y="26"/>
                  <a:pt x="1" y="27"/>
                  <a:pt x="1" y="27"/>
                </a:cubicBezTo>
                <a:cubicBezTo>
                  <a:pt x="1" y="27"/>
                  <a:pt x="1" y="28"/>
                  <a:pt x="0" y="28"/>
                </a:cubicBezTo>
                <a:cubicBezTo>
                  <a:pt x="0" y="29"/>
                  <a:pt x="0" y="29"/>
                  <a:pt x="0" y="30"/>
                </a:cubicBezTo>
                <a:cubicBezTo>
                  <a:pt x="0" y="31"/>
                  <a:pt x="0" y="31"/>
                  <a:pt x="0" y="32"/>
                </a:cubicBezTo>
                <a:cubicBezTo>
                  <a:pt x="0" y="32"/>
                  <a:pt x="0" y="32"/>
                  <a:pt x="0" y="33"/>
                </a:cubicBezTo>
                <a:cubicBezTo>
                  <a:pt x="0" y="33"/>
                  <a:pt x="0" y="33"/>
                  <a:pt x="0" y="33"/>
                </a:cubicBezTo>
                <a:cubicBezTo>
                  <a:pt x="1" y="33"/>
                  <a:pt x="1" y="33"/>
                  <a:pt x="1" y="33"/>
                </a:cubicBezTo>
                <a:cubicBezTo>
                  <a:pt x="2" y="33"/>
                  <a:pt x="2" y="33"/>
                  <a:pt x="2" y="33"/>
                </a:cubicBezTo>
                <a:cubicBezTo>
                  <a:pt x="3" y="33"/>
                  <a:pt x="3" y="32"/>
                  <a:pt x="3" y="32"/>
                </a:cubicBezTo>
                <a:cubicBezTo>
                  <a:pt x="3" y="32"/>
                  <a:pt x="4" y="33"/>
                  <a:pt x="4" y="33"/>
                </a:cubicBezTo>
                <a:cubicBezTo>
                  <a:pt x="4" y="33"/>
                  <a:pt x="4" y="33"/>
                  <a:pt x="5" y="33"/>
                </a:cubicBezTo>
                <a:cubicBezTo>
                  <a:pt x="5" y="33"/>
                  <a:pt x="5" y="33"/>
                  <a:pt x="6" y="34"/>
                </a:cubicBezTo>
                <a:cubicBezTo>
                  <a:pt x="7" y="34"/>
                  <a:pt x="7" y="33"/>
                  <a:pt x="8" y="33"/>
                </a:cubicBezTo>
                <a:cubicBezTo>
                  <a:pt x="9" y="33"/>
                  <a:pt x="9" y="33"/>
                  <a:pt x="10" y="33"/>
                </a:cubicBezTo>
                <a:cubicBezTo>
                  <a:pt x="10" y="33"/>
                  <a:pt x="11" y="33"/>
                  <a:pt x="12" y="33"/>
                </a:cubicBezTo>
                <a:cubicBezTo>
                  <a:pt x="12" y="33"/>
                  <a:pt x="13" y="33"/>
                  <a:pt x="13" y="34"/>
                </a:cubicBezTo>
                <a:cubicBezTo>
                  <a:pt x="14" y="34"/>
                  <a:pt x="14" y="33"/>
                  <a:pt x="15" y="33"/>
                </a:cubicBezTo>
                <a:cubicBezTo>
                  <a:pt x="16" y="33"/>
                  <a:pt x="16" y="33"/>
                  <a:pt x="17" y="34"/>
                </a:cubicBezTo>
                <a:cubicBezTo>
                  <a:pt x="17" y="34"/>
                  <a:pt x="17" y="34"/>
                  <a:pt x="17" y="34"/>
                </a:cubicBezTo>
                <a:cubicBezTo>
                  <a:pt x="18" y="35"/>
                  <a:pt x="18" y="35"/>
                  <a:pt x="18" y="35"/>
                </a:cubicBezTo>
                <a:cubicBezTo>
                  <a:pt x="19" y="35"/>
                  <a:pt x="19" y="35"/>
                  <a:pt x="20" y="35"/>
                </a:cubicBezTo>
                <a:cubicBezTo>
                  <a:pt x="21" y="35"/>
                  <a:pt x="21" y="35"/>
                  <a:pt x="22" y="35"/>
                </a:cubicBezTo>
                <a:cubicBezTo>
                  <a:pt x="22" y="35"/>
                  <a:pt x="22" y="35"/>
                  <a:pt x="23" y="35"/>
                </a:cubicBezTo>
                <a:cubicBezTo>
                  <a:pt x="23" y="36"/>
                  <a:pt x="23" y="35"/>
                  <a:pt x="24" y="35"/>
                </a:cubicBezTo>
                <a:cubicBezTo>
                  <a:pt x="24" y="35"/>
                  <a:pt x="24" y="35"/>
                  <a:pt x="24" y="35"/>
                </a:cubicBezTo>
                <a:cubicBezTo>
                  <a:pt x="25" y="35"/>
                  <a:pt x="26" y="35"/>
                  <a:pt x="27" y="35"/>
                </a:cubicBezTo>
                <a:cubicBezTo>
                  <a:pt x="27" y="35"/>
                  <a:pt x="27" y="35"/>
                  <a:pt x="28" y="35"/>
                </a:cubicBezTo>
                <a:cubicBezTo>
                  <a:pt x="28" y="34"/>
                  <a:pt x="28" y="34"/>
                  <a:pt x="29" y="34"/>
                </a:cubicBezTo>
                <a:cubicBezTo>
                  <a:pt x="29" y="34"/>
                  <a:pt x="29" y="34"/>
                  <a:pt x="29" y="34"/>
                </a:cubicBezTo>
                <a:cubicBezTo>
                  <a:pt x="26" y="30"/>
                  <a:pt x="26" y="30"/>
                  <a:pt x="26" y="30"/>
                </a:cubicBezTo>
                <a:cubicBezTo>
                  <a:pt x="26" y="29"/>
                  <a:pt x="26" y="28"/>
                  <a:pt x="26" y="27"/>
                </a:cubicBezTo>
                <a:cubicBezTo>
                  <a:pt x="26" y="26"/>
                  <a:pt x="26" y="25"/>
                  <a:pt x="26" y="24"/>
                </a:cubicBezTo>
                <a:cubicBezTo>
                  <a:pt x="26" y="24"/>
                  <a:pt x="26" y="23"/>
                  <a:pt x="26" y="22"/>
                </a:cubicBezTo>
                <a:cubicBezTo>
                  <a:pt x="26" y="22"/>
                  <a:pt x="26" y="21"/>
                  <a:pt x="26" y="21"/>
                </a:cubicBezTo>
                <a:cubicBezTo>
                  <a:pt x="26" y="21"/>
                  <a:pt x="27" y="21"/>
                  <a:pt x="27" y="21"/>
                </a:cubicBezTo>
                <a:cubicBezTo>
                  <a:pt x="28" y="21"/>
                  <a:pt x="28" y="21"/>
                  <a:pt x="29" y="21"/>
                </a:cubicBezTo>
                <a:cubicBezTo>
                  <a:pt x="29" y="21"/>
                  <a:pt x="29" y="21"/>
                  <a:pt x="30" y="21"/>
                </a:cubicBezTo>
                <a:cubicBezTo>
                  <a:pt x="30" y="21"/>
                  <a:pt x="31" y="21"/>
                  <a:pt x="31" y="21"/>
                </a:cubicBezTo>
                <a:cubicBezTo>
                  <a:pt x="32" y="21"/>
                  <a:pt x="31" y="20"/>
                  <a:pt x="31" y="20"/>
                </a:cubicBezTo>
                <a:cubicBezTo>
                  <a:pt x="31" y="19"/>
                  <a:pt x="31" y="19"/>
                  <a:pt x="31" y="18"/>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5" name="Freeform 113"/>
          <p:cNvSpPr>
            <a:spLocks/>
          </p:cNvSpPr>
          <p:nvPr/>
        </p:nvSpPr>
        <p:spPr bwMode="auto">
          <a:xfrm>
            <a:off x="4848596" y="2292806"/>
            <a:ext cx="229835" cy="270342"/>
          </a:xfrm>
          <a:custGeom>
            <a:avLst/>
            <a:gdLst>
              <a:gd name="T0" fmla="*/ 27 w 29"/>
              <a:gd name="T1" fmla="*/ 29 h 35"/>
              <a:gd name="T2" fmla="*/ 27 w 29"/>
              <a:gd name="T3" fmla="*/ 26 h 35"/>
              <a:gd name="T4" fmla="*/ 26 w 29"/>
              <a:gd name="T5" fmla="*/ 24 h 35"/>
              <a:gd name="T6" fmla="*/ 27 w 29"/>
              <a:gd name="T7" fmla="*/ 22 h 35"/>
              <a:gd name="T8" fmla="*/ 26 w 29"/>
              <a:gd name="T9" fmla="*/ 20 h 35"/>
              <a:gd name="T10" fmla="*/ 26 w 29"/>
              <a:gd name="T11" fmla="*/ 18 h 35"/>
              <a:gd name="T12" fmla="*/ 26 w 29"/>
              <a:gd name="T13" fmla="*/ 17 h 35"/>
              <a:gd name="T14" fmla="*/ 28 w 29"/>
              <a:gd name="T15" fmla="*/ 16 h 35"/>
              <a:gd name="T16" fmla="*/ 28 w 29"/>
              <a:gd name="T17" fmla="*/ 15 h 35"/>
              <a:gd name="T18" fmla="*/ 27 w 29"/>
              <a:gd name="T19" fmla="*/ 14 h 35"/>
              <a:gd name="T20" fmla="*/ 26 w 29"/>
              <a:gd name="T21" fmla="*/ 14 h 35"/>
              <a:gd name="T22" fmla="*/ 24 w 29"/>
              <a:gd name="T23" fmla="*/ 13 h 35"/>
              <a:gd name="T24" fmla="*/ 22 w 29"/>
              <a:gd name="T25" fmla="*/ 9 h 35"/>
              <a:gd name="T26" fmla="*/ 19 w 29"/>
              <a:gd name="T27" fmla="*/ 7 h 35"/>
              <a:gd name="T28" fmla="*/ 15 w 29"/>
              <a:gd name="T29" fmla="*/ 5 h 35"/>
              <a:gd name="T30" fmla="*/ 13 w 29"/>
              <a:gd name="T31" fmla="*/ 3 h 35"/>
              <a:gd name="T32" fmla="*/ 14 w 29"/>
              <a:gd name="T33" fmla="*/ 2 h 35"/>
              <a:gd name="T34" fmla="*/ 13 w 29"/>
              <a:gd name="T35" fmla="*/ 1 h 35"/>
              <a:gd name="T36" fmla="*/ 12 w 29"/>
              <a:gd name="T37" fmla="*/ 0 h 35"/>
              <a:gd name="T38" fmla="*/ 10 w 29"/>
              <a:gd name="T39" fmla="*/ 0 h 35"/>
              <a:gd name="T40" fmla="*/ 9 w 29"/>
              <a:gd name="T41" fmla="*/ 2 h 35"/>
              <a:gd name="T42" fmla="*/ 8 w 29"/>
              <a:gd name="T43" fmla="*/ 4 h 35"/>
              <a:gd name="T44" fmla="*/ 7 w 29"/>
              <a:gd name="T45" fmla="*/ 4 h 35"/>
              <a:gd name="T46" fmla="*/ 4 w 29"/>
              <a:gd name="T47" fmla="*/ 4 h 35"/>
              <a:gd name="T48" fmla="*/ 5 w 29"/>
              <a:gd name="T49" fmla="*/ 5 h 35"/>
              <a:gd name="T50" fmla="*/ 5 w 29"/>
              <a:gd name="T51" fmla="*/ 7 h 35"/>
              <a:gd name="T52" fmla="*/ 4 w 29"/>
              <a:gd name="T53" fmla="*/ 7 h 35"/>
              <a:gd name="T54" fmla="*/ 5 w 29"/>
              <a:gd name="T55" fmla="*/ 9 h 35"/>
              <a:gd name="T56" fmla="*/ 4 w 29"/>
              <a:gd name="T57" fmla="*/ 10 h 35"/>
              <a:gd name="T58" fmla="*/ 4 w 29"/>
              <a:gd name="T59" fmla="*/ 12 h 35"/>
              <a:gd name="T60" fmla="*/ 3 w 29"/>
              <a:gd name="T61" fmla="*/ 13 h 35"/>
              <a:gd name="T62" fmla="*/ 2 w 29"/>
              <a:gd name="T63" fmla="*/ 12 h 35"/>
              <a:gd name="T64" fmla="*/ 1 w 29"/>
              <a:gd name="T65" fmla="*/ 11 h 35"/>
              <a:gd name="T66" fmla="*/ 1 w 29"/>
              <a:gd name="T67" fmla="*/ 14 h 35"/>
              <a:gd name="T68" fmla="*/ 2 w 29"/>
              <a:gd name="T69" fmla="*/ 17 h 35"/>
              <a:gd name="T70" fmla="*/ 2 w 29"/>
              <a:gd name="T71" fmla="*/ 18 h 35"/>
              <a:gd name="T72" fmla="*/ 2 w 29"/>
              <a:gd name="T73" fmla="*/ 20 h 35"/>
              <a:gd name="T74" fmla="*/ 3 w 29"/>
              <a:gd name="T75" fmla="*/ 22 h 35"/>
              <a:gd name="T76" fmla="*/ 4 w 29"/>
              <a:gd name="T77" fmla="*/ 24 h 35"/>
              <a:gd name="T78" fmla="*/ 5 w 29"/>
              <a:gd name="T79" fmla="*/ 26 h 35"/>
              <a:gd name="T80" fmla="*/ 6 w 29"/>
              <a:gd name="T81" fmla="*/ 25 h 35"/>
              <a:gd name="T82" fmla="*/ 8 w 29"/>
              <a:gd name="T83" fmla="*/ 26 h 35"/>
              <a:gd name="T84" fmla="*/ 11 w 29"/>
              <a:gd name="T85" fmla="*/ 28 h 35"/>
              <a:gd name="T86" fmla="*/ 13 w 29"/>
              <a:gd name="T87" fmla="*/ 29 h 35"/>
              <a:gd name="T88" fmla="*/ 14 w 29"/>
              <a:gd name="T89" fmla="*/ 30 h 35"/>
              <a:gd name="T90" fmla="*/ 15 w 29"/>
              <a:gd name="T91" fmla="*/ 33 h 35"/>
              <a:gd name="T92" fmla="*/ 15 w 29"/>
              <a:gd name="T93" fmla="*/ 34 h 35"/>
              <a:gd name="T94" fmla="*/ 16 w 29"/>
              <a:gd name="T95" fmla="*/ 34 h 35"/>
              <a:gd name="T96" fmla="*/ 18 w 29"/>
              <a:gd name="T97" fmla="*/ 34 h 35"/>
              <a:gd name="T98" fmla="*/ 19 w 29"/>
              <a:gd name="T99" fmla="*/ 35 h 35"/>
              <a:gd name="T100" fmla="*/ 20 w 29"/>
              <a:gd name="T101" fmla="*/ 34 h 35"/>
              <a:gd name="T102" fmla="*/ 22 w 29"/>
              <a:gd name="T103" fmla="*/ 34 h 35"/>
              <a:gd name="T104" fmla="*/ 23 w 29"/>
              <a:gd name="T105" fmla="*/ 33 h 35"/>
              <a:gd name="T106" fmla="*/ 25 w 29"/>
              <a:gd name="T107" fmla="*/ 33 h 35"/>
              <a:gd name="T108" fmla="*/ 26 w 29"/>
              <a:gd name="T109" fmla="*/ 33 h 35"/>
              <a:gd name="T110" fmla="*/ 27 w 29"/>
              <a:gd name="T111" fmla="*/ 32 h 35"/>
              <a:gd name="T112" fmla="*/ 28 w 29"/>
              <a:gd name="T113" fmla="*/ 31 h 35"/>
              <a:gd name="T114" fmla="*/ 29 w 29"/>
              <a:gd name="T11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35">
                <a:moveTo>
                  <a:pt x="28" y="30"/>
                </a:moveTo>
                <a:cubicBezTo>
                  <a:pt x="27" y="30"/>
                  <a:pt x="27" y="29"/>
                  <a:pt x="27" y="29"/>
                </a:cubicBezTo>
                <a:cubicBezTo>
                  <a:pt x="27" y="28"/>
                  <a:pt x="27" y="28"/>
                  <a:pt x="27" y="27"/>
                </a:cubicBezTo>
                <a:cubicBezTo>
                  <a:pt x="27" y="27"/>
                  <a:pt x="27" y="27"/>
                  <a:pt x="27" y="26"/>
                </a:cubicBezTo>
                <a:cubicBezTo>
                  <a:pt x="26" y="26"/>
                  <a:pt x="27" y="25"/>
                  <a:pt x="26" y="25"/>
                </a:cubicBezTo>
                <a:cubicBezTo>
                  <a:pt x="26" y="24"/>
                  <a:pt x="26" y="24"/>
                  <a:pt x="26" y="24"/>
                </a:cubicBezTo>
                <a:cubicBezTo>
                  <a:pt x="26" y="23"/>
                  <a:pt x="26" y="23"/>
                  <a:pt x="26" y="23"/>
                </a:cubicBezTo>
                <a:cubicBezTo>
                  <a:pt x="27" y="22"/>
                  <a:pt x="27" y="22"/>
                  <a:pt x="27" y="22"/>
                </a:cubicBezTo>
                <a:cubicBezTo>
                  <a:pt x="27" y="21"/>
                  <a:pt x="27" y="21"/>
                  <a:pt x="27" y="20"/>
                </a:cubicBezTo>
                <a:cubicBezTo>
                  <a:pt x="27" y="20"/>
                  <a:pt x="26" y="20"/>
                  <a:pt x="26" y="20"/>
                </a:cubicBezTo>
                <a:cubicBezTo>
                  <a:pt x="26" y="19"/>
                  <a:pt x="26" y="19"/>
                  <a:pt x="25" y="19"/>
                </a:cubicBezTo>
                <a:cubicBezTo>
                  <a:pt x="25" y="18"/>
                  <a:pt x="26" y="18"/>
                  <a:pt x="26" y="18"/>
                </a:cubicBezTo>
                <a:cubicBezTo>
                  <a:pt x="26" y="17"/>
                  <a:pt x="26" y="17"/>
                  <a:pt x="26" y="17"/>
                </a:cubicBezTo>
                <a:cubicBezTo>
                  <a:pt x="26" y="17"/>
                  <a:pt x="26" y="17"/>
                  <a:pt x="26" y="17"/>
                </a:cubicBezTo>
                <a:cubicBezTo>
                  <a:pt x="27" y="17"/>
                  <a:pt x="27" y="16"/>
                  <a:pt x="28" y="16"/>
                </a:cubicBezTo>
                <a:cubicBezTo>
                  <a:pt x="28" y="16"/>
                  <a:pt x="28" y="17"/>
                  <a:pt x="28" y="16"/>
                </a:cubicBezTo>
                <a:cubicBezTo>
                  <a:pt x="29" y="16"/>
                  <a:pt x="29" y="16"/>
                  <a:pt x="28" y="16"/>
                </a:cubicBezTo>
                <a:cubicBezTo>
                  <a:pt x="28" y="15"/>
                  <a:pt x="28" y="15"/>
                  <a:pt x="28" y="15"/>
                </a:cubicBezTo>
                <a:cubicBezTo>
                  <a:pt x="28" y="15"/>
                  <a:pt x="28" y="15"/>
                  <a:pt x="28" y="14"/>
                </a:cubicBezTo>
                <a:cubicBezTo>
                  <a:pt x="27" y="14"/>
                  <a:pt x="27" y="14"/>
                  <a:pt x="27" y="14"/>
                </a:cubicBezTo>
                <a:cubicBezTo>
                  <a:pt x="27" y="14"/>
                  <a:pt x="27" y="14"/>
                  <a:pt x="27" y="14"/>
                </a:cubicBezTo>
                <a:cubicBezTo>
                  <a:pt x="27" y="14"/>
                  <a:pt x="26" y="14"/>
                  <a:pt x="26" y="14"/>
                </a:cubicBezTo>
                <a:cubicBezTo>
                  <a:pt x="26" y="14"/>
                  <a:pt x="25" y="14"/>
                  <a:pt x="25" y="13"/>
                </a:cubicBezTo>
                <a:cubicBezTo>
                  <a:pt x="24" y="13"/>
                  <a:pt x="24" y="13"/>
                  <a:pt x="24" y="13"/>
                </a:cubicBezTo>
                <a:cubicBezTo>
                  <a:pt x="23" y="12"/>
                  <a:pt x="23" y="12"/>
                  <a:pt x="22" y="11"/>
                </a:cubicBezTo>
                <a:cubicBezTo>
                  <a:pt x="22" y="10"/>
                  <a:pt x="23" y="10"/>
                  <a:pt x="22" y="9"/>
                </a:cubicBezTo>
                <a:cubicBezTo>
                  <a:pt x="22" y="9"/>
                  <a:pt x="21" y="9"/>
                  <a:pt x="21" y="8"/>
                </a:cubicBezTo>
                <a:cubicBezTo>
                  <a:pt x="20" y="8"/>
                  <a:pt x="20" y="8"/>
                  <a:pt x="19" y="7"/>
                </a:cubicBezTo>
                <a:cubicBezTo>
                  <a:pt x="19" y="7"/>
                  <a:pt x="18" y="6"/>
                  <a:pt x="18" y="6"/>
                </a:cubicBezTo>
                <a:cubicBezTo>
                  <a:pt x="17" y="5"/>
                  <a:pt x="16" y="5"/>
                  <a:pt x="15" y="5"/>
                </a:cubicBezTo>
                <a:cubicBezTo>
                  <a:pt x="15" y="5"/>
                  <a:pt x="14" y="4"/>
                  <a:pt x="13" y="4"/>
                </a:cubicBezTo>
                <a:cubicBezTo>
                  <a:pt x="13" y="3"/>
                  <a:pt x="13" y="3"/>
                  <a:pt x="13" y="3"/>
                </a:cubicBezTo>
                <a:cubicBezTo>
                  <a:pt x="14" y="3"/>
                  <a:pt x="13" y="3"/>
                  <a:pt x="13" y="3"/>
                </a:cubicBezTo>
                <a:cubicBezTo>
                  <a:pt x="13" y="2"/>
                  <a:pt x="14" y="2"/>
                  <a:pt x="14" y="2"/>
                </a:cubicBezTo>
                <a:cubicBezTo>
                  <a:pt x="14" y="2"/>
                  <a:pt x="14" y="2"/>
                  <a:pt x="14" y="1"/>
                </a:cubicBezTo>
                <a:cubicBezTo>
                  <a:pt x="14" y="1"/>
                  <a:pt x="14" y="1"/>
                  <a:pt x="13" y="1"/>
                </a:cubicBezTo>
                <a:cubicBezTo>
                  <a:pt x="13" y="1"/>
                  <a:pt x="13" y="1"/>
                  <a:pt x="13" y="0"/>
                </a:cubicBezTo>
                <a:cubicBezTo>
                  <a:pt x="12" y="0"/>
                  <a:pt x="12" y="0"/>
                  <a:pt x="12" y="0"/>
                </a:cubicBezTo>
                <a:cubicBezTo>
                  <a:pt x="12" y="0"/>
                  <a:pt x="12" y="0"/>
                  <a:pt x="11" y="0"/>
                </a:cubicBezTo>
                <a:cubicBezTo>
                  <a:pt x="11" y="0"/>
                  <a:pt x="11" y="0"/>
                  <a:pt x="10" y="0"/>
                </a:cubicBezTo>
                <a:cubicBezTo>
                  <a:pt x="10" y="1"/>
                  <a:pt x="9" y="1"/>
                  <a:pt x="9" y="1"/>
                </a:cubicBezTo>
                <a:cubicBezTo>
                  <a:pt x="9" y="1"/>
                  <a:pt x="9" y="1"/>
                  <a:pt x="9" y="2"/>
                </a:cubicBezTo>
                <a:cubicBezTo>
                  <a:pt x="8" y="2"/>
                  <a:pt x="8" y="2"/>
                  <a:pt x="8" y="3"/>
                </a:cubicBezTo>
                <a:cubicBezTo>
                  <a:pt x="8" y="3"/>
                  <a:pt x="8" y="3"/>
                  <a:pt x="8" y="4"/>
                </a:cubicBezTo>
                <a:cubicBezTo>
                  <a:pt x="8" y="4"/>
                  <a:pt x="8" y="4"/>
                  <a:pt x="8" y="4"/>
                </a:cubicBezTo>
                <a:cubicBezTo>
                  <a:pt x="7" y="4"/>
                  <a:pt x="7" y="4"/>
                  <a:pt x="7" y="4"/>
                </a:cubicBezTo>
                <a:cubicBezTo>
                  <a:pt x="6" y="4"/>
                  <a:pt x="6" y="3"/>
                  <a:pt x="5" y="4"/>
                </a:cubicBezTo>
                <a:cubicBezTo>
                  <a:pt x="5" y="4"/>
                  <a:pt x="4" y="4"/>
                  <a:pt x="4" y="4"/>
                </a:cubicBezTo>
                <a:cubicBezTo>
                  <a:pt x="4" y="5"/>
                  <a:pt x="4" y="5"/>
                  <a:pt x="4" y="5"/>
                </a:cubicBezTo>
                <a:cubicBezTo>
                  <a:pt x="5" y="5"/>
                  <a:pt x="5" y="5"/>
                  <a:pt x="5" y="5"/>
                </a:cubicBezTo>
                <a:cubicBezTo>
                  <a:pt x="5" y="6"/>
                  <a:pt x="5" y="6"/>
                  <a:pt x="5" y="6"/>
                </a:cubicBezTo>
                <a:cubicBezTo>
                  <a:pt x="5" y="6"/>
                  <a:pt x="6" y="7"/>
                  <a:pt x="5" y="7"/>
                </a:cubicBezTo>
                <a:cubicBezTo>
                  <a:pt x="5" y="7"/>
                  <a:pt x="5" y="8"/>
                  <a:pt x="5" y="8"/>
                </a:cubicBezTo>
                <a:cubicBezTo>
                  <a:pt x="5" y="8"/>
                  <a:pt x="5" y="7"/>
                  <a:pt x="4" y="7"/>
                </a:cubicBezTo>
                <a:cubicBezTo>
                  <a:pt x="4" y="8"/>
                  <a:pt x="4" y="8"/>
                  <a:pt x="4" y="8"/>
                </a:cubicBezTo>
                <a:cubicBezTo>
                  <a:pt x="4" y="8"/>
                  <a:pt x="4" y="8"/>
                  <a:pt x="5" y="9"/>
                </a:cubicBezTo>
                <a:cubicBezTo>
                  <a:pt x="5" y="9"/>
                  <a:pt x="5" y="9"/>
                  <a:pt x="5" y="9"/>
                </a:cubicBezTo>
                <a:cubicBezTo>
                  <a:pt x="5" y="10"/>
                  <a:pt x="5" y="10"/>
                  <a:pt x="4" y="10"/>
                </a:cubicBezTo>
                <a:cubicBezTo>
                  <a:pt x="4" y="11"/>
                  <a:pt x="4" y="11"/>
                  <a:pt x="4" y="11"/>
                </a:cubicBezTo>
                <a:cubicBezTo>
                  <a:pt x="4" y="12"/>
                  <a:pt x="4" y="12"/>
                  <a:pt x="4" y="12"/>
                </a:cubicBezTo>
                <a:cubicBezTo>
                  <a:pt x="4" y="13"/>
                  <a:pt x="4" y="13"/>
                  <a:pt x="3" y="13"/>
                </a:cubicBezTo>
                <a:cubicBezTo>
                  <a:pt x="3" y="13"/>
                  <a:pt x="3" y="13"/>
                  <a:pt x="3" y="13"/>
                </a:cubicBezTo>
                <a:cubicBezTo>
                  <a:pt x="2" y="13"/>
                  <a:pt x="2" y="13"/>
                  <a:pt x="2" y="13"/>
                </a:cubicBezTo>
                <a:cubicBezTo>
                  <a:pt x="2" y="12"/>
                  <a:pt x="2" y="12"/>
                  <a:pt x="2" y="12"/>
                </a:cubicBezTo>
                <a:cubicBezTo>
                  <a:pt x="2" y="11"/>
                  <a:pt x="2" y="11"/>
                  <a:pt x="1" y="11"/>
                </a:cubicBezTo>
                <a:cubicBezTo>
                  <a:pt x="1" y="11"/>
                  <a:pt x="1" y="11"/>
                  <a:pt x="1" y="11"/>
                </a:cubicBezTo>
                <a:cubicBezTo>
                  <a:pt x="0" y="12"/>
                  <a:pt x="1" y="12"/>
                  <a:pt x="1" y="13"/>
                </a:cubicBezTo>
                <a:cubicBezTo>
                  <a:pt x="1" y="13"/>
                  <a:pt x="1" y="13"/>
                  <a:pt x="1" y="14"/>
                </a:cubicBezTo>
                <a:cubicBezTo>
                  <a:pt x="1" y="14"/>
                  <a:pt x="1" y="14"/>
                  <a:pt x="1" y="15"/>
                </a:cubicBezTo>
                <a:cubicBezTo>
                  <a:pt x="1" y="16"/>
                  <a:pt x="1" y="16"/>
                  <a:pt x="2" y="17"/>
                </a:cubicBezTo>
                <a:cubicBezTo>
                  <a:pt x="2" y="17"/>
                  <a:pt x="2" y="17"/>
                  <a:pt x="2" y="17"/>
                </a:cubicBezTo>
                <a:cubicBezTo>
                  <a:pt x="2" y="18"/>
                  <a:pt x="1" y="18"/>
                  <a:pt x="2" y="18"/>
                </a:cubicBezTo>
                <a:cubicBezTo>
                  <a:pt x="2" y="19"/>
                  <a:pt x="2" y="19"/>
                  <a:pt x="2" y="19"/>
                </a:cubicBezTo>
                <a:cubicBezTo>
                  <a:pt x="2" y="20"/>
                  <a:pt x="2" y="20"/>
                  <a:pt x="2" y="20"/>
                </a:cubicBezTo>
                <a:cubicBezTo>
                  <a:pt x="2" y="21"/>
                  <a:pt x="3" y="20"/>
                  <a:pt x="3" y="21"/>
                </a:cubicBezTo>
                <a:cubicBezTo>
                  <a:pt x="3" y="21"/>
                  <a:pt x="3" y="22"/>
                  <a:pt x="3" y="22"/>
                </a:cubicBezTo>
                <a:cubicBezTo>
                  <a:pt x="3" y="23"/>
                  <a:pt x="4" y="23"/>
                  <a:pt x="4" y="23"/>
                </a:cubicBezTo>
                <a:cubicBezTo>
                  <a:pt x="4" y="24"/>
                  <a:pt x="4" y="24"/>
                  <a:pt x="4" y="24"/>
                </a:cubicBezTo>
                <a:cubicBezTo>
                  <a:pt x="4" y="25"/>
                  <a:pt x="5" y="25"/>
                  <a:pt x="5" y="25"/>
                </a:cubicBezTo>
                <a:cubicBezTo>
                  <a:pt x="5" y="25"/>
                  <a:pt x="5" y="26"/>
                  <a:pt x="5" y="26"/>
                </a:cubicBezTo>
                <a:cubicBezTo>
                  <a:pt x="5" y="26"/>
                  <a:pt x="5" y="26"/>
                  <a:pt x="5" y="26"/>
                </a:cubicBezTo>
                <a:cubicBezTo>
                  <a:pt x="6" y="26"/>
                  <a:pt x="6" y="26"/>
                  <a:pt x="6" y="25"/>
                </a:cubicBezTo>
                <a:cubicBezTo>
                  <a:pt x="6" y="26"/>
                  <a:pt x="6" y="26"/>
                  <a:pt x="6" y="26"/>
                </a:cubicBezTo>
                <a:cubicBezTo>
                  <a:pt x="7" y="26"/>
                  <a:pt x="7" y="26"/>
                  <a:pt x="8" y="26"/>
                </a:cubicBezTo>
                <a:cubicBezTo>
                  <a:pt x="8" y="27"/>
                  <a:pt x="9" y="27"/>
                  <a:pt x="9" y="27"/>
                </a:cubicBezTo>
                <a:cubicBezTo>
                  <a:pt x="10" y="28"/>
                  <a:pt x="10" y="28"/>
                  <a:pt x="11" y="28"/>
                </a:cubicBezTo>
                <a:cubicBezTo>
                  <a:pt x="11" y="28"/>
                  <a:pt x="12" y="28"/>
                  <a:pt x="12" y="28"/>
                </a:cubicBezTo>
                <a:cubicBezTo>
                  <a:pt x="12" y="28"/>
                  <a:pt x="13" y="28"/>
                  <a:pt x="13" y="29"/>
                </a:cubicBezTo>
                <a:cubicBezTo>
                  <a:pt x="13" y="29"/>
                  <a:pt x="14" y="29"/>
                  <a:pt x="14" y="29"/>
                </a:cubicBezTo>
                <a:cubicBezTo>
                  <a:pt x="14" y="30"/>
                  <a:pt x="14" y="30"/>
                  <a:pt x="14" y="30"/>
                </a:cubicBezTo>
                <a:cubicBezTo>
                  <a:pt x="15" y="31"/>
                  <a:pt x="14" y="31"/>
                  <a:pt x="14" y="31"/>
                </a:cubicBezTo>
                <a:cubicBezTo>
                  <a:pt x="15" y="32"/>
                  <a:pt x="14" y="32"/>
                  <a:pt x="15" y="33"/>
                </a:cubicBezTo>
                <a:cubicBezTo>
                  <a:pt x="15" y="33"/>
                  <a:pt x="15" y="33"/>
                  <a:pt x="15" y="33"/>
                </a:cubicBezTo>
                <a:cubicBezTo>
                  <a:pt x="15" y="34"/>
                  <a:pt x="15" y="34"/>
                  <a:pt x="15" y="34"/>
                </a:cubicBezTo>
                <a:cubicBezTo>
                  <a:pt x="15" y="34"/>
                  <a:pt x="15" y="34"/>
                  <a:pt x="15" y="34"/>
                </a:cubicBezTo>
                <a:cubicBezTo>
                  <a:pt x="15" y="34"/>
                  <a:pt x="15" y="34"/>
                  <a:pt x="16" y="34"/>
                </a:cubicBezTo>
                <a:cubicBezTo>
                  <a:pt x="16" y="34"/>
                  <a:pt x="16" y="34"/>
                  <a:pt x="17" y="34"/>
                </a:cubicBezTo>
                <a:cubicBezTo>
                  <a:pt x="17" y="34"/>
                  <a:pt x="17" y="34"/>
                  <a:pt x="18" y="34"/>
                </a:cubicBezTo>
                <a:cubicBezTo>
                  <a:pt x="18" y="34"/>
                  <a:pt x="18" y="34"/>
                  <a:pt x="18" y="34"/>
                </a:cubicBezTo>
                <a:cubicBezTo>
                  <a:pt x="18" y="35"/>
                  <a:pt x="19" y="35"/>
                  <a:pt x="19" y="35"/>
                </a:cubicBezTo>
                <a:cubicBezTo>
                  <a:pt x="19" y="34"/>
                  <a:pt x="19" y="34"/>
                  <a:pt x="20" y="34"/>
                </a:cubicBezTo>
                <a:cubicBezTo>
                  <a:pt x="20" y="34"/>
                  <a:pt x="20" y="34"/>
                  <a:pt x="20" y="34"/>
                </a:cubicBezTo>
                <a:cubicBezTo>
                  <a:pt x="21" y="34"/>
                  <a:pt x="21" y="35"/>
                  <a:pt x="21" y="35"/>
                </a:cubicBezTo>
                <a:cubicBezTo>
                  <a:pt x="22" y="35"/>
                  <a:pt x="22" y="34"/>
                  <a:pt x="22" y="34"/>
                </a:cubicBezTo>
                <a:cubicBezTo>
                  <a:pt x="22" y="34"/>
                  <a:pt x="22" y="33"/>
                  <a:pt x="23" y="33"/>
                </a:cubicBezTo>
                <a:cubicBezTo>
                  <a:pt x="23" y="33"/>
                  <a:pt x="23" y="33"/>
                  <a:pt x="23" y="33"/>
                </a:cubicBezTo>
                <a:cubicBezTo>
                  <a:pt x="24" y="33"/>
                  <a:pt x="24" y="34"/>
                  <a:pt x="24" y="34"/>
                </a:cubicBezTo>
                <a:cubicBezTo>
                  <a:pt x="24" y="34"/>
                  <a:pt x="24" y="33"/>
                  <a:pt x="25" y="33"/>
                </a:cubicBezTo>
                <a:cubicBezTo>
                  <a:pt x="25" y="33"/>
                  <a:pt x="25" y="33"/>
                  <a:pt x="26" y="33"/>
                </a:cubicBezTo>
                <a:cubicBezTo>
                  <a:pt x="26" y="33"/>
                  <a:pt x="26" y="33"/>
                  <a:pt x="26" y="33"/>
                </a:cubicBezTo>
                <a:cubicBezTo>
                  <a:pt x="27" y="33"/>
                  <a:pt x="26" y="32"/>
                  <a:pt x="27" y="32"/>
                </a:cubicBezTo>
                <a:cubicBezTo>
                  <a:pt x="27" y="32"/>
                  <a:pt x="27" y="32"/>
                  <a:pt x="27" y="32"/>
                </a:cubicBezTo>
                <a:cubicBezTo>
                  <a:pt x="27" y="32"/>
                  <a:pt x="28" y="32"/>
                  <a:pt x="28" y="32"/>
                </a:cubicBezTo>
                <a:cubicBezTo>
                  <a:pt x="28" y="32"/>
                  <a:pt x="28" y="32"/>
                  <a:pt x="28" y="31"/>
                </a:cubicBezTo>
                <a:cubicBezTo>
                  <a:pt x="28" y="31"/>
                  <a:pt x="29" y="31"/>
                  <a:pt x="29" y="31"/>
                </a:cubicBezTo>
                <a:cubicBezTo>
                  <a:pt x="29" y="31"/>
                  <a:pt x="29" y="31"/>
                  <a:pt x="29" y="31"/>
                </a:cubicBezTo>
                <a:cubicBezTo>
                  <a:pt x="28" y="30"/>
                  <a:pt x="28" y="30"/>
                  <a:pt x="28" y="30"/>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6" name="Freeform 114"/>
          <p:cNvSpPr>
            <a:spLocks/>
          </p:cNvSpPr>
          <p:nvPr/>
        </p:nvSpPr>
        <p:spPr bwMode="auto">
          <a:xfrm>
            <a:off x="4944263" y="25086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7" name="Freeform 115"/>
          <p:cNvSpPr>
            <a:spLocks/>
          </p:cNvSpPr>
          <p:nvPr/>
        </p:nvSpPr>
        <p:spPr bwMode="auto">
          <a:xfrm>
            <a:off x="4936096" y="1974756"/>
            <a:ext cx="301001" cy="247625"/>
          </a:xfrm>
          <a:custGeom>
            <a:avLst/>
            <a:gdLst>
              <a:gd name="T0" fmla="*/ 36 w 38"/>
              <a:gd name="T1" fmla="*/ 19 h 32"/>
              <a:gd name="T2" fmla="*/ 34 w 38"/>
              <a:gd name="T3" fmla="*/ 18 h 32"/>
              <a:gd name="T4" fmla="*/ 31 w 38"/>
              <a:gd name="T5" fmla="*/ 17 h 32"/>
              <a:gd name="T6" fmla="*/ 28 w 38"/>
              <a:gd name="T7" fmla="*/ 16 h 32"/>
              <a:gd name="T8" fmla="*/ 26 w 38"/>
              <a:gd name="T9" fmla="*/ 16 h 32"/>
              <a:gd name="T10" fmla="*/ 25 w 38"/>
              <a:gd name="T11" fmla="*/ 13 h 32"/>
              <a:gd name="T12" fmla="*/ 24 w 38"/>
              <a:gd name="T13" fmla="*/ 11 h 32"/>
              <a:gd name="T14" fmla="*/ 24 w 38"/>
              <a:gd name="T15" fmla="*/ 10 h 32"/>
              <a:gd name="T16" fmla="*/ 23 w 38"/>
              <a:gd name="T17" fmla="*/ 10 h 32"/>
              <a:gd name="T18" fmla="*/ 22 w 38"/>
              <a:gd name="T19" fmla="*/ 10 h 32"/>
              <a:gd name="T20" fmla="*/ 22 w 38"/>
              <a:gd name="T21" fmla="*/ 7 h 32"/>
              <a:gd name="T22" fmla="*/ 23 w 38"/>
              <a:gd name="T23" fmla="*/ 6 h 32"/>
              <a:gd name="T24" fmla="*/ 21 w 38"/>
              <a:gd name="T25" fmla="*/ 4 h 32"/>
              <a:gd name="T26" fmla="*/ 20 w 38"/>
              <a:gd name="T27" fmla="*/ 2 h 32"/>
              <a:gd name="T28" fmla="*/ 17 w 38"/>
              <a:gd name="T29" fmla="*/ 1 h 32"/>
              <a:gd name="T30" fmla="*/ 16 w 38"/>
              <a:gd name="T31" fmla="*/ 0 h 32"/>
              <a:gd name="T32" fmla="*/ 14 w 38"/>
              <a:gd name="T33" fmla="*/ 1 h 32"/>
              <a:gd name="T34" fmla="*/ 13 w 38"/>
              <a:gd name="T35" fmla="*/ 1 h 32"/>
              <a:gd name="T36" fmla="*/ 11 w 38"/>
              <a:gd name="T37" fmla="*/ 1 h 32"/>
              <a:gd name="T38" fmla="*/ 11 w 38"/>
              <a:gd name="T39" fmla="*/ 3 h 32"/>
              <a:gd name="T40" fmla="*/ 9 w 38"/>
              <a:gd name="T41" fmla="*/ 2 h 32"/>
              <a:gd name="T42" fmla="*/ 8 w 38"/>
              <a:gd name="T43" fmla="*/ 2 h 32"/>
              <a:gd name="T44" fmla="*/ 7 w 38"/>
              <a:gd name="T45" fmla="*/ 5 h 32"/>
              <a:gd name="T46" fmla="*/ 6 w 38"/>
              <a:gd name="T47" fmla="*/ 6 h 32"/>
              <a:gd name="T48" fmla="*/ 5 w 38"/>
              <a:gd name="T49" fmla="*/ 7 h 32"/>
              <a:gd name="T50" fmla="*/ 5 w 38"/>
              <a:gd name="T51" fmla="*/ 9 h 32"/>
              <a:gd name="T52" fmla="*/ 4 w 38"/>
              <a:gd name="T53" fmla="*/ 10 h 32"/>
              <a:gd name="T54" fmla="*/ 3 w 38"/>
              <a:gd name="T55" fmla="*/ 12 h 32"/>
              <a:gd name="T56" fmla="*/ 2 w 38"/>
              <a:gd name="T57" fmla="*/ 15 h 32"/>
              <a:gd name="T58" fmla="*/ 2 w 38"/>
              <a:gd name="T59" fmla="*/ 16 h 32"/>
              <a:gd name="T60" fmla="*/ 2 w 38"/>
              <a:gd name="T61" fmla="*/ 18 h 32"/>
              <a:gd name="T62" fmla="*/ 0 w 38"/>
              <a:gd name="T63" fmla="*/ 17 h 32"/>
              <a:gd name="T64" fmla="*/ 0 w 38"/>
              <a:gd name="T65" fmla="*/ 19 h 32"/>
              <a:gd name="T66" fmla="*/ 2 w 38"/>
              <a:gd name="T67" fmla="*/ 20 h 32"/>
              <a:gd name="T68" fmla="*/ 4 w 38"/>
              <a:gd name="T69" fmla="*/ 22 h 32"/>
              <a:gd name="T70" fmla="*/ 5 w 38"/>
              <a:gd name="T71" fmla="*/ 24 h 32"/>
              <a:gd name="T72" fmla="*/ 6 w 38"/>
              <a:gd name="T73" fmla="*/ 26 h 32"/>
              <a:gd name="T74" fmla="*/ 7 w 38"/>
              <a:gd name="T75" fmla="*/ 27 h 32"/>
              <a:gd name="T76" fmla="*/ 7 w 38"/>
              <a:gd name="T77" fmla="*/ 28 h 32"/>
              <a:gd name="T78" fmla="*/ 8 w 38"/>
              <a:gd name="T79" fmla="*/ 29 h 32"/>
              <a:gd name="T80" fmla="*/ 10 w 38"/>
              <a:gd name="T81" fmla="*/ 29 h 32"/>
              <a:gd name="T82" fmla="*/ 12 w 38"/>
              <a:gd name="T83" fmla="*/ 31 h 32"/>
              <a:gd name="T84" fmla="*/ 14 w 38"/>
              <a:gd name="T85" fmla="*/ 31 h 32"/>
              <a:gd name="T86" fmla="*/ 16 w 38"/>
              <a:gd name="T87" fmla="*/ 32 h 32"/>
              <a:gd name="T88" fmla="*/ 17 w 38"/>
              <a:gd name="T89" fmla="*/ 31 h 32"/>
              <a:gd name="T90" fmla="*/ 19 w 38"/>
              <a:gd name="T91" fmla="*/ 30 h 32"/>
              <a:gd name="T92" fmla="*/ 20 w 38"/>
              <a:gd name="T93" fmla="*/ 30 h 32"/>
              <a:gd name="T94" fmla="*/ 22 w 38"/>
              <a:gd name="T95" fmla="*/ 30 h 32"/>
              <a:gd name="T96" fmla="*/ 23 w 38"/>
              <a:gd name="T97" fmla="*/ 30 h 32"/>
              <a:gd name="T98" fmla="*/ 25 w 38"/>
              <a:gd name="T99" fmla="*/ 29 h 32"/>
              <a:gd name="T100" fmla="*/ 26 w 38"/>
              <a:gd name="T101" fmla="*/ 28 h 32"/>
              <a:gd name="T102" fmla="*/ 29 w 38"/>
              <a:gd name="T103" fmla="*/ 28 h 32"/>
              <a:gd name="T104" fmla="*/ 30 w 38"/>
              <a:gd name="T105" fmla="*/ 27 h 32"/>
              <a:gd name="T106" fmla="*/ 32 w 38"/>
              <a:gd name="T107" fmla="*/ 25 h 32"/>
              <a:gd name="T108" fmla="*/ 34 w 38"/>
              <a:gd name="T109" fmla="*/ 23 h 32"/>
              <a:gd name="T110" fmla="*/ 36 w 38"/>
              <a:gd name="T111" fmla="*/ 21 h 32"/>
              <a:gd name="T112" fmla="*/ 37 w 38"/>
              <a:gd name="T113" fmla="*/ 19 h 32"/>
              <a:gd name="T114" fmla="*/ 37 w 38"/>
              <a:gd name="T11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2">
                <a:moveTo>
                  <a:pt x="37" y="19"/>
                </a:moveTo>
                <a:cubicBezTo>
                  <a:pt x="37" y="19"/>
                  <a:pt x="36" y="19"/>
                  <a:pt x="36" y="19"/>
                </a:cubicBezTo>
                <a:cubicBezTo>
                  <a:pt x="35" y="19"/>
                  <a:pt x="35" y="19"/>
                  <a:pt x="34" y="19"/>
                </a:cubicBezTo>
                <a:cubicBezTo>
                  <a:pt x="34" y="19"/>
                  <a:pt x="34" y="18"/>
                  <a:pt x="34" y="18"/>
                </a:cubicBezTo>
                <a:cubicBezTo>
                  <a:pt x="33" y="18"/>
                  <a:pt x="33" y="18"/>
                  <a:pt x="33" y="18"/>
                </a:cubicBezTo>
                <a:cubicBezTo>
                  <a:pt x="32" y="18"/>
                  <a:pt x="32" y="17"/>
                  <a:pt x="31" y="17"/>
                </a:cubicBezTo>
                <a:cubicBezTo>
                  <a:pt x="30" y="17"/>
                  <a:pt x="30" y="17"/>
                  <a:pt x="29" y="17"/>
                </a:cubicBezTo>
                <a:cubicBezTo>
                  <a:pt x="28" y="17"/>
                  <a:pt x="28" y="17"/>
                  <a:pt x="28" y="16"/>
                </a:cubicBezTo>
                <a:cubicBezTo>
                  <a:pt x="27" y="16"/>
                  <a:pt x="27" y="16"/>
                  <a:pt x="26" y="16"/>
                </a:cubicBezTo>
                <a:cubicBezTo>
                  <a:pt x="26" y="16"/>
                  <a:pt x="26" y="16"/>
                  <a:pt x="26" y="16"/>
                </a:cubicBezTo>
                <a:cubicBezTo>
                  <a:pt x="26" y="15"/>
                  <a:pt x="25" y="15"/>
                  <a:pt x="25" y="15"/>
                </a:cubicBezTo>
                <a:cubicBezTo>
                  <a:pt x="25" y="14"/>
                  <a:pt x="26" y="13"/>
                  <a:pt x="25" y="13"/>
                </a:cubicBezTo>
                <a:cubicBezTo>
                  <a:pt x="25" y="12"/>
                  <a:pt x="25" y="12"/>
                  <a:pt x="25" y="12"/>
                </a:cubicBezTo>
                <a:cubicBezTo>
                  <a:pt x="24" y="12"/>
                  <a:pt x="24" y="11"/>
                  <a:pt x="24" y="11"/>
                </a:cubicBezTo>
                <a:cubicBezTo>
                  <a:pt x="24" y="11"/>
                  <a:pt x="24" y="11"/>
                  <a:pt x="24" y="11"/>
                </a:cubicBezTo>
                <a:cubicBezTo>
                  <a:pt x="24" y="11"/>
                  <a:pt x="24" y="10"/>
                  <a:pt x="24" y="10"/>
                </a:cubicBezTo>
                <a:cubicBezTo>
                  <a:pt x="24" y="10"/>
                  <a:pt x="24" y="10"/>
                  <a:pt x="23" y="10"/>
                </a:cubicBezTo>
                <a:cubicBezTo>
                  <a:pt x="23" y="10"/>
                  <a:pt x="23" y="10"/>
                  <a:pt x="23" y="10"/>
                </a:cubicBezTo>
                <a:cubicBezTo>
                  <a:pt x="23" y="10"/>
                  <a:pt x="23" y="11"/>
                  <a:pt x="22" y="11"/>
                </a:cubicBezTo>
                <a:cubicBezTo>
                  <a:pt x="22" y="11"/>
                  <a:pt x="22" y="10"/>
                  <a:pt x="22" y="10"/>
                </a:cubicBezTo>
                <a:cubicBezTo>
                  <a:pt x="21" y="9"/>
                  <a:pt x="22" y="9"/>
                  <a:pt x="22" y="8"/>
                </a:cubicBezTo>
                <a:cubicBezTo>
                  <a:pt x="22" y="8"/>
                  <a:pt x="22" y="8"/>
                  <a:pt x="22" y="7"/>
                </a:cubicBezTo>
                <a:cubicBezTo>
                  <a:pt x="23" y="7"/>
                  <a:pt x="23" y="6"/>
                  <a:pt x="23" y="6"/>
                </a:cubicBezTo>
                <a:cubicBezTo>
                  <a:pt x="23" y="6"/>
                  <a:pt x="23" y="6"/>
                  <a:pt x="23" y="6"/>
                </a:cubicBezTo>
                <a:cubicBezTo>
                  <a:pt x="22" y="6"/>
                  <a:pt x="22" y="6"/>
                  <a:pt x="22" y="5"/>
                </a:cubicBezTo>
                <a:cubicBezTo>
                  <a:pt x="22" y="5"/>
                  <a:pt x="22" y="5"/>
                  <a:pt x="21" y="4"/>
                </a:cubicBezTo>
                <a:cubicBezTo>
                  <a:pt x="21" y="4"/>
                  <a:pt x="21" y="4"/>
                  <a:pt x="21" y="3"/>
                </a:cubicBezTo>
                <a:cubicBezTo>
                  <a:pt x="20" y="3"/>
                  <a:pt x="20" y="3"/>
                  <a:pt x="20" y="2"/>
                </a:cubicBezTo>
                <a:cubicBezTo>
                  <a:pt x="19" y="2"/>
                  <a:pt x="19" y="2"/>
                  <a:pt x="19" y="2"/>
                </a:cubicBezTo>
                <a:cubicBezTo>
                  <a:pt x="18" y="1"/>
                  <a:pt x="18" y="1"/>
                  <a:pt x="17" y="1"/>
                </a:cubicBezTo>
                <a:cubicBezTo>
                  <a:pt x="17" y="1"/>
                  <a:pt x="17" y="1"/>
                  <a:pt x="17" y="1"/>
                </a:cubicBezTo>
                <a:cubicBezTo>
                  <a:pt x="16" y="1"/>
                  <a:pt x="16" y="0"/>
                  <a:pt x="16" y="0"/>
                </a:cubicBezTo>
                <a:cubicBezTo>
                  <a:pt x="16" y="0"/>
                  <a:pt x="15" y="1"/>
                  <a:pt x="15" y="1"/>
                </a:cubicBezTo>
                <a:cubicBezTo>
                  <a:pt x="15" y="1"/>
                  <a:pt x="15" y="1"/>
                  <a:pt x="14" y="1"/>
                </a:cubicBezTo>
                <a:cubicBezTo>
                  <a:pt x="14" y="1"/>
                  <a:pt x="14" y="2"/>
                  <a:pt x="13" y="1"/>
                </a:cubicBezTo>
                <a:cubicBezTo>
                  <a:pt x="13" y="1"/>
                  <a:pt x="13" y="1"/>
                  <a:pt x="13" y="1"/>
                </a:cubicBezTo>
                <a:cubicBezTo>
                  <a:pt x="12" y="0"/>
                  <a:pt x="12" y="0"/>
                  <a:pt x="12" y="0"/>
                </a:cubicBezTo>
                <a:cubicBezTo>
                  <a:pt x="12" y="0"/>
                  <a:pt x="11" y="0"/>
                  <a:pt x="11" y="1"/>
                </a:cubicBezTo>
                <a:cubicBezTo>
                  <a:pt x="11" y="1"/>
                  <a:pt x="11" y="2"/>
                  <a:pt x="11" y="2"/>
                </a:cubicBezTo>
                <a:cubicBezTo>
                  <a:pt x="11" y="2"/>
                  <a:pt x="11" y="3"/>
                  <a:pt x="11" y="3"/>
                </a:cubicBezTo>
                <a:cubicBezTo>
                  <a:pt x="10" y="3"/>
                  <a:pt x="10" y="2"/>
                  <a:pt x="10" y="2"/>
                </a:cubicBezTo>
                <a:cubicBezTo>
                  <a:pt x="10" y="2"/>
                  <a:pt x="9" y="2"/>
                  <a:pt x="9" y="2"/>
                </a:cubicBezTo>
                <a:cubicBezTo>
                  <a:pt x="8" y="2"/>
                  <a:pt x="8" y="3"/>
                  <a:pt x="8" y="3"/>
                </a:cubicBezTo>
                <a:cubicBezTo>
                  <a:pt x="8" y="2"/>
                  <a:pt x="8" y="2"/>
                  <a:pt x="8" y="2"/>
                </a:cubicBezTo>
                <a:cubicBezTo>
                  <a:pt x="8" y="3"/>
                  <a:pt x="8" y="3"/>
                  <a:pt x="8" y="4"/>
                </a:cubicBezTo>
                <a:cubicBezTo>
                  <a:pt x="8" y="4"/>
                  <a:pt x="8" y="5"/>
                  <a:pt x="7" y="5"/>
                </a:cubicBezTo>
                <a:cubicBezTo>
                  <a:pt x="7" y="5"/>
                  <a:pt x="7" y="5"/>
                  <a:pt x="6" y="5"/>
                </a:cubicBezTo>
                <a:cubicBezTo>
                  <a:pt x="6" y="5"/>
                  <a:pt x="6" y="6"/>
                  <a:pt x="6" y="6"/>
                </a:cubicBezTo>
                <a:cubicBezTo>
                  <a:pt x="6" y="6"/>
                  <a:pt x="5" y="6"/>
                  <a:pt x="5" y="7"/>
                </a:cubicBezTo>
                <a:cubicBezTo>
                  <a:pt x="5" y="7"/>
                  <a:pt x="5" y="7"/>
                  <a:pt x="5" y="7"/>
                </a:cubicBezTo>
                <a:cubicBezTo>
                  <a:pt x="5" y="8"/>
                  <a:pt x="5" y="7"/>
                  <a:pt x="5" y="8"/>
                </a:cubicBezTo>
                <a:cubicBezTo>
                  <a:pt x="4" y="8"/>
                  <a:pt x="5" y="8"/>
                  <a:pt x="5" y="9"/>
                </a:cubicBezTo>
                <a:cubicBezTo>
                  <a:pt x="5" y="9"/>
                  <a:pt x="5" y="9"/>
                  <a:pt x="5" y="10"/>
                </a:cubicBezTo>
                <a:cubicBezTo>
                  <a:pt x="4" y="10"/>
                  <a:pt x="4" y="10"/>
                  <a:pt x="4" y="10"/>
                </a:cubicBezTo>
                <a:cubicBezTo>
                  <a:pt x="4" y="11"/>
                  <a:pt x="3" y="11"/>
                  <a:pt x="3" y="11"/>
                </a:cubicBezTo>
                <a:cubicBezTo>
                  <a:pt x="3" y="11"/>
                  <a:pt x="3" y="12"/>
                  <a:pt x="3" y="12"/>
                </a:cubicBezTo>
                <a:cubicBezTo>
                  <a:pt x="2" y="12"/>
                  <a:pt x="2" y="13"/>
                  <a:pt x="2" y="13"/>
                </a:cubicBezTo>
                <a:cubicBezTo>
                  <a:pt x="2" y="14"/>
                  <a:pt x="2" y="14"/>
                  <a:pt x="2" y="15"/>
                </a:cubicBezTo>
                <a:cubicBezTo>
                  <a:pt x="2" y="15"/>
                  <a:pt x="2" y="16"/>
                  <a:pt x="2" y="16"/>
                </a:cubicBezTo>
                <a:cubicBezTo>
                  <a:pt x="2" y="16"/>
                  <a:pt x="2" y="16"/>
                  <a:pt x="2" y="16"/>
                </a:cubicBezTo>
                <a:cubicBezTo>
                  <a:pt x="2" y="17"/>
                  <a:pt x="3" y="17"/>
                  <a:pt x="2" y="17"/>
                </a:cubicBezTo>
                <a:cubicBezTo>
                  <a:pt x="2" y="18"/>
                  <a:pt x="2" y="18"/>
                  <a:pt x="2" y="18"/>
                </a:cubicBezTo>
                <a:cubicBezTo>
                  <a:pt x="1" y="18"/>
                  <a:pt x="1" y="17"/>
                  <a:pt x="1" y="17"/>
                </a:cubicBezTo>
                <a:cubicBezTo>
                  <a:pt x="1" y="17"/>
                  <a:pt x="0" y="17"/>
                  <a:pt x="0" y="17"/>
                </a:cubicBezTo>
                <a:cubicBezTo>
                  <a:pt x="0" y="18"/>
                  <a:pt x="0" y="18"/>
                  <a:pt x="0" y="19"/>
                </a:cubicBezTo>
                <a:cubicBezTo>
                  <a:pt x="0" y="19"/>
                  <a:pt x="0" y="19"/>
                  <a:pt x="0" y="19"/>
                </a:cubicBezTo>
                <a:cubicBezTo>
                  <a:pt x="0" y="20"/>
                  <a:pt x="1" y="19"/>
                  <a:pt x="1" y="20"/>
                </a:cubicBezTo>
                <a:cubicBezTo>
                  <a:pt x="1" y="20"/>
                  <a:pt x="2" y="20"/>
                  <a:pt x="2" y="20"/>
                </a:cubicBezTo>
                <a:cubicBezTo>
                  <a:pt x="2" y="21"/>
                  <a:pt x="3" y="21"/>
                  <a:pt x="3" y="21"/>
                </a:cubicBezTo>
                <a:cubicBezTo>
                  <a:pt x="3" y="22"/>
                  <a:pt x="3" y="22"/>
                  <a:pt x="4" y="22"/>
                </a:cubicBezTo>
                <a:cubicBezTo>
                  <a:pt x="4" y="22"/>
                  <a:pt x="4" y="22"/>
                  <a:pt x="4" y="23"/>
                </a:cubicBezTo>
                <a:cubicBezTo>
                  <a:pt x="5" y="23"/>
                  <a:pt x="4" y="23"/>
                  <a:pt x="5" y="24"/>
                </a:cubicBezTo>
                <a:cubicBezTo>
                  <a:pt x="5" y="24"/>
                  <a:pt x="5" y="25"/>
                  <a:pt x="5" y="25"/>
                </a:cubicBezTo>
                <a:cubicBezTo>
                  <a:pt x="5" y="25"/>
                  <a:pt x="5" y="26"/>
                  <a:pt x="6" y="26"/>
                </a:cubicBezTo>
                <a:cubicBezTo>
                  <a:pt x="6" y="26"/>
                  <a:pt x="6" y="26"/>
                  <a:pt x="6" y="26"/>
                </a:cubicBezTo>
                <a:cubicBezTo>
                  <a:pt x="7" y="26"/>
                  <a:pt x="7" y="26"/>
                  <a:pt x="7" y="27"/>
                </a:cubicBezTo>
                <a:cubicBezTo>
                  <a:pt x="7" y="27"/>
                  <a:pt x="7" y="27"/>
                  <a:pt x="7" y="27"/>
                </a:cubicBezTo>
                <a:cubicBezTo>
                  <a:pt x="7" y="28"/>
                  <a:pt x="7" y="28"/>
                  <a:pt x="7" y="28"/>
                </a:cubicBezTo>
                <a:cubicBezTo>
                  <a:pt x="7" y="29"/>
                  <a:pt x="7" y="29"/>
                  <a:pt x="7" y="29"/>
                </a:cubicBezTo>
                <a:cubicBezTo>
                  <a:pt x="8" y="29"/>
                  <a:pt x="8" y="29"/>
                  <a:pt x="8" y="29"/>
                </a:cubicBezTo>
                <a:cubicBezTo>
                  <a:pt x="9" y="29"/>
                  <a:pt x="9" y="29"/>
                  <a:pt x="10" y="29"/>
                </a:cubicBezTo>
                <a:cubicBezTo>
                  <a:pt x="10" y="29"/>
                  <a:pt x="10" y="29"/>
                  <a:pt x="10" y="29"/>
                </a:cubicBezTo>
                <a:cubicBezTo>
                  <a:pt x="11" y="29"/>
                  <a:pt x="11" y="29"/>
                  <a:pt x="11" y="30"/>
                </a:cubicBezTo>
                <a:cubicBezTo>
                  <a:pt x="12" y="30"/>
                  <a:pt x="12" y="30"/>
                  <a:pt x="12" y="31"/>
                </a:cubicBezTo>
                <a:cubicBezTo>
                  <a:pt x="13" y="31"/>
                  <a:pt x="13" y="31"/>
                  <a:pt x="13" y="31"/>
                </a:cubicBezTo>
                <a:cubicBezTo>
                  <a:pt x="13" y="31"/>
                  <a:pt x="14" y="31"/>
                  <a:pt x="14" y="31"/>
                </a:cubicBezTo>
                <a:cubicBezTo>
                  <a:pt x="14" y="31"/>
                  <a:pt x="15" y="31"/>
                  <a:pt x="15" y="31"/>
                </a:cubicBezTo>
                <a:cubicBezTo>
                  <a:pt x="15" y="31"/>
                  <a:pt x="15" y="32"/>
                  <a:pt x="16" y="32"/>
                </a:cubicBezTo>
                <a:cubicBezTo>
                  <a:pt x="16" y="32"/>
                  <a:pt x="16" y="32"/>
                  <a:pt x="16" y="32"/>
                </a:cubicBezTo>
                <a:cubicBezTo>
                  <a:pt x="17" y="32"/>
                  <a:pt x="17" y="31"/>
                  <a:pt x="17" y="31"/>
                </a:cubicBezTo>
                <a:cubicBezTo>
                  <a:pt x="17" y="30"/>
                  <a:pt x="17" y="30"/>
                  <a:pt x="18" y="30"/>
                </a:cubicBezTo>
                <a:cubicBezTo>
                  <a:pt x="18" y="30"/>
                  <a:pt x="18" y="30"/>
                  <a:pt x="19" y="30"/>
                </a:cubicBezTo>
                <a:cubicBezTo>
                  <a:pt x="19" y="30"/>
                  <a:pt x="19" y="29"/>
                  <a:pt x="19" y="29"/>
                </a:cubicBezTo>
                <a:cubicBezTo>
                  <a:pt x="19" y="29"/>
                  <a:pt x="19" y="30"/>
                  <a:pt x="20" y="30"/>
                </a:cubicBezTo>
                <a:cubicBezTo>
                  <a:pt x="20" y="30"/>
                  <a:pt x="20" y="30"/>
                  <a:pt x="21" y="30"/>
                </a:cubicBezTo>
                <a:cubicBezTo>
                  <a:pt x="21" y="30"/>
                  <a:pt x="21" y="30"/>
                  <a:pt x="22" y="30"/>
                </a:cubicBezTo>
                <a:cubicBezTo>
                  <a:pt x="22" y="30"/>
                  <a:pt x="22" y="30"/>
                  <a:pt x="22" y="30"/>
                </a:cubicBezTo>
                <a:cubicBezTo>
                  <a:pt x="22" y="30"/>
                  <a:pt x="23" y="30"/>
                  <a:pt x="23" y="30"/>
                </a:cubicBezTo>
                <a:cubicBezTo>
                  <a:pt x="24" y="30"/>
                  <a:pt x="24" y="30"/>
                  <a:pt x="24" y="30"/>
                </a:cubicBezTo>
                <a:cubicBezTo>
                  <a:pt x="25" y="29"/>
                  <a:pt x="25" y="29"/>
                  <a:pt x="25" y="29"/>
                </a:cubicBezTo>
                <a:cubicBezTo>
                  <a:pt x="25" y="29"/>
                  <a:pt x="26" y="29"/>
                  <a:pt x="26" y="28"/>
                </a:cubicBezTo>
                <a:cubicBezTo>
                  <a:pt x="26" y="28"/>
                  <a:pt x="26" y="28"/>
                  <a:pt x="26" y="28"/>
                </a:cubicBezTo>
                <a:cubicBezTo>
                  <a:pt x="27" y="27"/>
                  <a:pt x="27" y="28"/>
                  <a:pt x="27" y="27"/>
                </a:cubicBezTo>
                <a:cubicBezTo>
                  <a:pt x="28" y="27"/>
                  <a:pt x="28" y="28"/>
                  <a:pt x="29" y="28"/>
                </a:cubicBezTo>
                <a:cubicBezTo>
                  <a:pt x="29" y="28"/>
                  <a:pt x="29" y="28"/>
                  <a:pt x="30" y="28"/>
                </a:cubicBezTo>
                <a:cubicBezTo>
                  <a:pt x="30" y="28"/>
                  <a:pt x="30" y="28"/>
                  <a:pt x="30" y="27"/>
                </a:cubicBezTo>
                <a:cubicBezTo>
                  <a:pt x="31" y="27"/>
                  <a:pt x="31" y="27"/>
                  <a:pt x="31" y="27"/>
                </a:cubicBezTo>
                <a:cubicBezTo>
                  <a:pt x="31" y="26"/>
                  <a:pt x="31" y="26"/>
                  <a:pt x="32" y="25"/>
                </a:cubicBezTo>
                <a:cubicBezTo>
                  <a:pt x="32" y="25"/>
                  <a:pt x="33" y="25"/>
                  <a:pt x="33" y="24"/>
                </a:cubicBezTo>
                <a:cubicBezTo>
                  <a:pt x="33" y="24"/>
                  <a:pt x="34" y="24"/>
                  <a:pt x="34" y="23"/>
                </a:cubicBezTo>
                <a:cubicBezTo>
                  <a:pt x="34" y="23"/>
                  <a:pt x="34" y="23"/>
                  <a:pt x="35" y="22"/>
                </a:cubicBezTo>
                <a:cubicBezTo>
                  <a:pt x="35" y="22"/>
                  <a:pt x="35" y="22"/>
                  <a:pt x="36" y="21"/>
                </a:cubicBezTo>
                <a:cubicBezTo>
                  <a:pt x="36" y="21"/>
                  <a:pt x="36" y="21"/>
                  <a:pt x="37" y="20"/>
                </a:cubicBezTo>
                <a:cubicBezTo>
                  <a:pt x="37" y="20"/>
                  <a:pt x="37" y="20"/>
                  <a:pt x="37" y="19"/>
                </a:cubicBezTo>
                <a:cubicBezTo>
                  <a:pt x="37" y="19"/>
                  <a:pt x="38" y="19"/>
                  <a:pt x="37" y="19"/>
                </a:cubicBezTo>
                <a:cubicBezTo>
                  <a:pt x="37" y="19"/>
                  <a:pt x="37" y="19"/>
                  <a:pt x="37" y="1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8" name="Freeform 116"/>
          <p:cNvSpPr>
            <a:spLocks/>
          </p:cNvSpPr>
          <p:nvPr/>
        </p:nvSpPr>
        <p:spPr bwMode="auto">
          <a:xfrm>
            <a:off x="3785759" y="1448838"/>
            <a:ext cx="23333" cy="7952"/>
          </a:xfrm>
          <a:custGeom>
            <a:avLst/>
            <a:gdLst>
              <a:gd name="T0" fmla="*/ 1 w 3"/>
              <a:gd name="T1" fmla="*/ 0 h 1"/>
              <a:gd name="T2" fmla="*/ 1 w 3"/>
              <a:gd name="T3" fmla="*/ 0 h 1"/>
              <a:gd name="T4" fmla="*/ 1 w 3"/>
              <a:gd name="T5" fmla="*/ 1 h 1"/>
              <a:gd name="T6" fmla="*/ 2 w 3"/>
              <a:gd name="T7" fmla="*/ 1 h 1"/>
              <a:gd name="T8" fmla="*/ 3 w 3"/>
              <a:gd name="T9" fmla="*/ 1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1" y="0"/>
                </a:cubicBezTo>
                <a:cubicBezTo>
                  <a:pt x="0" y="1"/>
                  <a:pt x="1" y="1"/>
                  <a:pt x="1" y="1"/>
                </a:cubicBezTo>
                <a:cubicBezTo>
                  <a:pt x="1" y="1"/>
                  <a:pt x="1" y="1"/>
                  <a:pt x="2" y="1"/>
                </a:cubicBezTo>
                <a:cubicBezTo>
                  <a:pt x="2" y="1"/>
                  <a:pt x="3" y="1"/>
                  <a:pt x="3" y="1"/>
                </a:cubicBezTo>
                <a:cubicBezTo>
                  <a:pt x="3" y="1"/>
                  <a:pt x="3" y="1"/>
                  <a:pt x="3" y="0"/>
                </a:cubicBezTo>
                <a:cubicBezTo>
                  <a:pt x="2" y="0"/>
                  <a:pt x="2"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9" name="Freeform 117"/>
          <p:cNvSpPr>
            <a:spLocks/>
          </p:cNvSpPr>
          <p:nvPr/>
        </p:nvSpPr>
        <p:spPr bwMode="auto">
          <a:xfrm>
            <a:off x="4476428" y="815010"/>
            <a:ext cx="7000" cy="7952"/>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0" name="Freeform 118"/>
          <p:cNvSpPr>
            <a:spLocks/>
          </p:cNvSpPr>
          <p:nvPr/>
        </p:nvSpPr>
        <p:spPr bwMode="auto">
          <a:xfrm>
            <a:off x="4483428" y="807059"/>
            <a:ext cx="24500" cy="7952"/>
          </a:xfrm>
          <a:custGeom>
            <a:avLst/>
            <a:gdLst>
              <a:gd name="T0" fmla="*/ 2 w 3"/>
              <a:gd name="T1" fmla="*/ 1 h 1"/>
              <a:gd name="T2" fmla="*/ 1 w 3"/>
              <a:gd name="T3" fmla="*/ 1 h 1"/>
              <a:gd name="T4" fmla="*/ 0 w 3"/>
              <a:gd name="T5" fmla="*/ 1 h 1"/>
              <a:gd name="T6" fmla="*/ 1 w 3"/>
              <a:gd name="T7" fmla="*/ 1 h 1"/>
              <a:gd name="T8" fmla="*/ 2 w 3"/>
              <a:gd name="T9" fmla="*/ 1 h 1"/>
              <a:gd name="T10" fmla="*/ 3 w 3"/>
              <a:gd name="T11" fmla="*/ 1 h 1"/>
              <a:gd name="T12" fmla="*/ 2 w 3"/>
              <a:gd name="T13" fmla="*/ 0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1" y="1"/>
                  <a:pt x="1" y="1"/>
                  <a:pt x="1" y="1"/>
                </a:cubicBezTo>
                <a:cubicBezTo>
                  <a:pt x="1" y="1"/>
                  <a:pt x="1" y="1"/>
                  <a:pt x="0" y="1"/>
                </a:cubicBezTo>
                <a:cubicBezTo>
                  <a:pt x="1" y="1"/>
                  <a:pt x="1" y="1"/>
                  <a:pt x="1" y="1"/>
                </a:cubicBezTo>
                <a:cubicBezTo>
                  <a:pt x="2" y="1"/>
                  <a:pt x="2" y="1"/>
                  <a:pt x="2" y="1"/>
                </a:cubicBezTo>
                <a:cubicBezTo>
                  <a:pt x="2" y="1"/>
                  <a:pt x="2" y="1"/>
                  <a:pt x="3" y="1"/>
                </a:cubicBezTo>
                <a:cubicBezTo>
                  <a:pt x="3" y="1"/>
                  <a:pt x="3" y="1"/>
                  <a:pt x="2" y="0"/>
                </a:cubicBezTo>
                <a:cubicBezTo>
                  <a:pt x="2" y="0"/>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1" name="Freeform 119"/>
          <p:cNvSpPr>
            <a:spLocks/>
          </p:cNvSpPr>
          <p:nvPr/>
        </p:nvSpPr>
        <p:spPr bwMode="auto">
          <a:xfrm>
            <a:off x="4507928" y="799108"/>
            <a:ext cx="15167" cy="15902"/>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1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1"/>
                  <a:pt x="2" y="1"/>
                </a:cubicBezTo>
                <a:cubicBezTo>
                  <a:pt x="2" y="1"/>
                  <a:pt x="2" y="1"/>
                  <a:pt x="2" y="0"/>
                </a:cubicBezTo>
                <a:cubicBezTo>
                  <a:pt x="2" y="0"/>
                  <a:pt x="1" y="0"/>
                  <a:pt x="1" y="0"/>
                </a:cubicBezTo>
                <a:cubicBezTo>
                  <a:pt x="1" y="0"/>
                  <a:pt x="1" y="0"/>
                  <a:pt x="1" y="1"/>
                </a:cubicBezTo>
                <a:cubicBezTo>
                  <a:pt x="0" y="1"/>
                  <a:pt x="0" y="1"/>
                  <a:pt x="0" y="1"/>
                </a:cubicBezTo>
                <a:cubicBezTo>
                  <a:pt x="0" y="1"/>
                  <a:pt x="0"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 name="Freeform 120"/>
          <p:cNvSpPr>
            <a:spLocks/>
          </p:cNvSpPr>
          <p:nvPr/>
        </p:nvSpPr>
        <p:spPr bwMode="auto">
          <a:xfrm>
            <a:off x="4491595" y="799108"/>
            <a:ext cx="31500" cy="7952"/>
          </a:xfrm>
          <a:custGeom>
            <a:avLst/>
            <a:gdLst>
              <a:gd name="T0" fmla="*/ 2 w 4"/>
              <a:gd name="T1" fmla="*/ 0 h 1"/>
              <a:gd name="T2" fmla="*/ 3 w 4"/>
              <a:gd name="T3" fmla="*/ 0 h 1"/>
              <a:gd name="T4" fmla="*/ 3 w 4"/>
              <a:gd name="T5" fmla="*/ 0 h 1"/>
              <a:gd name="T6" fmla="*/ 2 w 4"/>
              <a:gd name="T7" fmla="*/ 0 h 1"/>
              <a:gd name="T8" fmla="*/ 1 w 4"/>
              <a:gd name="T9" fmla="*/ 0 h 1"/>
              <a:gd name="T10" fmla="*/ 1 w 4"/>
              <a:gd name="T11" fmla="*/ 1 h 1"/>
              <a:gd name="T12" fmla="*/ 1 w 4"/>
              <a:gd name="T13" fmla="*/ 1 h 1"/>
              <a:gd name="T14" fmla="*/ 2 w 4"/>
              <a:gd name="T15" fmla="*/ 1 h 1"/>
              <a:gd name="T16" fmla="*/ 2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2" y="0"/>
                </a:moveTo>
                <a:cubicBezTo>
                  <a:pt x="3" y="0"/>
                  <a:pt x="4" y="0"/>
                  <a:pt x="3" y="0"/>
                </a:cubicBezTo>
                <a:cubicBezTo>
                  <a:pt x="3" y="0"/>
                  <a:pt x="3" y="0"/>
                  <a:pt x="3" y="0"/>
                </a:cubicBezTo>
                <a:cubicBezTo>
                  <a:pt x="2" y="0"/>
                  <a:pt x="2" y="0"/>
                  <a:pt x="2" y="0"/>
                </a:cubicBezTo>
                <a:cubicBezTo>
                  <a:pt x="2" y="0"/>
                  <a:pt x="1" y="0"/>
                  <a:pt x="1" y="0"/>
                </a:cubicBezTo>
                <a:cubicBezTo>
                  <a:pt x="1" y="1"/>
                  <a:pt x="0" y="1"/>
                  <a:pt x="1" y="1"/>
                </a:cubicBezTo>
                <a:cubicBezTo>
                  <a:pt x="1" y="1"/>
                  <a:pt x="1" y="1"/>
                  <a:pt x="1" y="1"/>
                </a:cubicBezTo>
                <a:cubicBezTo>
                  <a:pt x="2" y="1"/>
                  <a:pt x="2" y="1"/>
                  <a:pt x="2" y="1"/>
                </a:cubicBezTo>
                <a:cubicBezTo>
                  <a:pt x="2" y="1"/>
                  <a:pt x="2" y="1"/>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 name="Freeform 121"/>
          <p:cNvSpPr>
            <a:spLocks/>
          </p:cNvSpPr>
          <p:nvPr/>
        </p:nvSpPr>
        <p:spPr bwMode="auto">
          <a:xfrm>
            <a:off x="4602428" y="760487"/>
            <a:ext cx="16333" cy="15902"/>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1"/>
                  <a:pt x="1" y="1"/>
                </a:cubicBezTo>
                <a:cubicBezTo>
                  <a:pt x="0" y="1"/>
                  <a:pt x="0" y="1"/>
                  <a:pt x="0" y="1"/>
                </a:cubicBezTo>
                <a:cubicBezTo>
                  <a:pt x="0" y="1"/>
                  <a:pt x="0" y="1"/>
                  <a:pt x="1" y="1"/>
                </a:cubicBezTo>
                <a:cubicBezTo>
                  <a:pt x="1" y="1"/>
                  <a:pt x="1" y="1"/>
                  <a:pt x="1" y="2"/>
                </a:cubicBezTo>
                <a:cubicBezTo>
                  <a:pt x="1" y="2"/>
                  <a:pt x="2" y="2"/>
                  <a:pt x="2" y="1"/>
                </a:cubicBezTo>
                <a:cubicBezTo>
                  <a:pt x="2" y="1"/>
                  <a:pt x="2" y="1"/>
                  <a:pt x="2" y="1"/>
                </a:cubicBezTo>
                <a:cubicBezTo>
                  <a:pt x="2"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 name="Freeform 122"/>
          <p:cNvSpPr>
            <a:spLocks/>
          </p:cNvSpPr>
          <p:nvPr/>
        </p:nvSpPr>
        <p:spPr bwMode="auto">
          <a:xfrm>
            <a:off x="4150927" y="760487"/>
            <a:ext cx="15167" cy="7952"/>
          </a:xfrm>
          <a:custGeom>
            <a:avLst/>
            <a:gdLst>
              <a:gd name="T0" fmla="*/ 1 w 2"/>
              <a:gd name="T1" fmla="*/ 1 h 1"/>
              <a:gd name="T2" fmla="*/ 1 w 2"/>
              <a:gd name="T3" fmla="*/ 1 h 1"/>
              <a:gd name="T4" fmla="*/ 2 w 2"/>
              <a:gd name="T5" fmla="*/ 0 h 1"/>
              <a:gd name="T6" fmla="*/ 1 w 2"/>
              <a:gd name="T7" fmla="*/ 0 h 1"/>
              <a:gd name="T8" fmla="*/ 1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2" y="0"/>
                  <a:pt x="2" y="0"/>
                  <a:pt x="2" y="0"/>
                </a:cubicBezTo>
                <a:cubicBezTo>
                  <a:pt x="2" y="0"/>
                  <a:pt x="1" y="0"/>
                  <a:pt x="1" y="0"/>
                </a:cubicBezTo>
                <a:cubicBezTo>
                  <a:pt x="1" y="0"/>
                  <a:pt x="1" y="0"/>
                  <a:pt x="1" y="0"/>
                </a:cubicBezTo>
                <a:cubicBezTo>
                  <a:pt x="1" y="0"/>
                  <a:pt x="0" y="0"/>
                  <a:pt x="0" y="1"/>
                </a:cubicBezTo>
                <a:cubicBezTo>
                  <a:pt x="0" y="1"/>
                  <a:pt x="0" y="1"/>
                  <a:pt x="0" y="1"/>
                </a:cubicBezTo>
                <a:cubicBezTo>
                  <a:pt x="0" y="1"/>
                  <a:pt x="0"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 name="Freeform 123"/>
          <p:cNvSpPr>
            <a:spLocks/>
          </p:cNvSpPr>
          <p:nvPr/>
        </p:nvSpPr>
        <p:spPr bwMode="auto">
          <a:xfrm>
            <a:off x="4357428" y="760487"/>
            <a:ext cx="380335" cy="255576"/>
          </a:xfrm>
          <a:custGeom>
            <a:avLst/>
            <a:gdLst>
              <a:gd name="T0" fmla="*/ 1 w 48"/>
              <a:gd name="T1" fmla="*/ 27 h 33"/>
              <a:gd name="T2" fmla="*/ 1 w 48"/>
              <a:gd name="T3" fmla="*/ 29 h 33"/>
              <a:gd name="T4" fmla="*/ 2 w 48"/>
              <a:gd name="T5" fmla="*/ 32 h 33"/>
              <a:gd name="T6" fmla="*/ 6 w 48"/>
              <a:gd name="T7" fmla="*/ 33 h 33"/>
              <a:gd name="T8" fmla="*/ 10 w 48"/>
              <a:gd name="T9" fmla="*/ 31 h 33"/>
              <a:gd name="T10" fmla="*/ 11 w 48"/>
              <a:gd name="T11" fmla="*/ 30 h 33"/>
              <a:gd name="T12" fmla="*/ 13 w 48"/>
              <a:gd name="T13" fmla="*/ 30 h 33"/>
              <a:gd name="T14" fmla="*/ 15 w 48"/>
              <a:gd name="T15" fmla="*/ 29 h 33"/>
              <a:gd name="T16" fmla="*/ 16 w 48"/>
              <a:gd name="T17" fmla="*/ 27 h 33"/>
              <a:gd name="T18" fmla="*/ 16 w 48"/>
              <a:gd name="T19" fmla="*/ 25 h 33"/>
              <a:gd name="T20" fmla="*/ 15 w 48"/>
              <a:gd name="T21" fmla="*/ 22 h 33"/>
              <a:gd name="T22" fmla="*/ 15 w 48"/>
              <a:gd name="T23" fmla="*/ 18 h 33"/>
              <a:gd name="T24" fmla="*/ 17 w 48"/>
              <a:gd name="T25" fmla="*/ 18 h 33"/>
              <a:gd name="T26" fmla="*/ 17 w 48"/>
              <a:gd name="T27" fmla="*/ 17 h 33"/>
              <a:gd name="T28" fmla="*/ 18 w 48"/>
              <a:gd name="T29" fmla="*/ 14 h 33"/>
              <a:gd name="T30" fmla="*/ 19 w 48"/>
              <a:gd name="T31" fmla="*/ 12 h 33"/>
              <a:gd name="T32" fmla="*/ 21 w 48"/>
              <a:gd name="T33" fmla="*/ 10 h 33"/>
              <a:gd name="T34" fmla="*/ 22 w 48"/>
              <a:gd name="T35" fmla="*/ 8 h 33"/>
              <a:gd name="T36" fmla="*/ 24 w 48"/>
              <a:gd name="T37" fmla="*/ 6 h 33"/>
              <a:gd name="T38" fmla="*/ 27 w 48"/>
              <a:gd name="T39" fmla="*/ 7 h 33"/>
              <a:gd name="T40" fmla="*/ 28 w 48"/>
              <a:gd name="T41" fmla="*/ 5 h 33"/>
              <a:gd name="T42" fmla="*/ 30 w 48"/>
              <a:gd name="T43" fmla="*/ 5 h 33"/>
              <a:gd name="T44" fmla="*/ 34 w 48"/>
              <a:gd name="T45" fmla="*/ 6 h 33"/>
              <a:gd name="T46" fmla="*/ 37 w 48"/>
              <a:gd name="T47" fmla="*/ 6 h 33"/>
              <a:gd name="T48" fmla="*/ 38 w 48"/>
              <a:gd name="T49" fmla="*/ 4 h 33"/>
              <a:gd name="T50" fmla="*/ 41 w 48"/>
              <a:gd name="T51" fmla="*/ 3 h 33"/>
              <a:gd name="T52" fmla="*/ 44 w 48"/>
              <a:gd name="T53" fmla="*/ 4 h 33"/>
              <a:gd name="T54" fmla="*/ 44 w 48"/>
              <a:gd name="T55" fmla="*/ 6 h 33"/>
              <a:gd name="T56" fmla="*/ 46 w 48"/>
              <a:gd name="T57" fmla="*/ 4 h 33"/>
              <a:gd name="T58" fmla="*/ 48 w 48"/>
              <a:gd name="T59" fmla="*/ 4 h 33"/>
              <a:gd name="T60" fmla="*/ 45 w 48"/>
              <a:gd name="T61" fmla="*/ 3 h 33"/>
              <a:gd name="T62" fmla="*/ 46 w 48"/>
              <a:gd name="T63" fmla="*/ 2 h 33"/>
              <a:gd name="T64" fmla="*/ 45 w 48"/>
              <a:gd name="T65" fmla="*/ 1 h 33"/>
              <a:gd name="T66" fmla="*/ 42 w 48"/>
              <a:gd name="T67" fmla="*/ 1 h 33"/>
              <a:gd name="T68" fmla="*/ 40 w 48"/>
              <a:gd name="T69" fmla="*/ 0 h 33"/>
              <a:gd name="T70" fmla="*/ 39 w 48"/>
              <a:gd name="T71" fmla="*/ 1 h 33"/>
              <a:gd name="T72" fmla="*/ 37 w 48"/>
              <a:gd name="T73" fmla="*/ 2 h 33"/>
              <a:gd name="T74" fmla="*/ 37 w 48"/>
              <a:gd name="T75" fmla="*/ 1 h 33"/>
              <a:gd name="T76" fmla="*/ 34 w 48"/>
              <a:gd name="T77" fmla="*/ 1 h 33"/>
              <a:gd name="T78" fmla="*/ 33 w 48"/>
              <a:gd name="T79" fmla="*/ 2 h 33"/>
              <a:gd name="T80" fmla="*/ 30 w 48"/>
              <a:gd name="T81" fmla="*/ 2 h 33"/>
              <a:gd name="T82" fmla="*/ 28 w 48"/>
              <a:gd name="T83" fmla="*/ 3 h 33"/>
              <a:gd name="T84" fmla="*/ 26 w 48"/>
              <a:gd name="T85" fmla="*/ 3 h 33"/>
              <a:gd name="T86" fmla="*/ 24 w 48"/>
              <a:gd name="T87" fmla="*/ 4 h 33"/>
              <a:gd name="T88" fmla="*/ 21 w 48"/>
              <a:gd name="T89" fmla="*/ 5 h 33"/>
              <a:gd name="T90" fmla="*/ 20 w 48"/>
              <a:gd name="T91" fmla="*/ 7 h 33"/>
              <a:gd name="T92" fmla="*/ 18 w 48"/>
              <a:gd name="T93" fmla="*/ 8 h 33"/>
              <a:gd name="T94" fmla="*/ 16 w 48"/>
              <a:gd name="T95" fmla="*/ 10 h 33"/>
              <a:gd name="T96" fmla="*/ 15 w 48"/>
              <a:gd name="T97" fmla="*/ 12 h 33"/>
              <a:gd name="T98" fmla="*/ 13 w 48"/>
              <a:gd name="T99" fmla="*/ 15 h 33"/>
              <a:gd name="T100" fmla="*/ 11 w 48"/>
              <a:gd name="T101" fmla="*/ 16 h 33"/>
              <a:gd name="T102" fmla="*/ 10 w 48"/>
              <a:gd name="T103" fmla="*/ 17 h 33"/>
              <a:gd name="T104" fmla="*/ 9 w 48"/>
              <a:gd name="T105" fmla="*/ 18 h 33"/>
              <a:gd name="T106" fmla="*/ 7 w 48"/>
              <a:gd name="T107" fmla="*/ 20 h 33"/>
              <a:gd name="T108" fmla="*/ 4 w 48"/>
              <a:gd name="T109" fmla="*/ 20 h 33"/>
              <a:gd name="T110" fmla="*/ 2 w 48"/>
              <a:gd name="T111" fmla="*/ 22 h 33"/>
              <a:gd name="T112" fmla="*/ 0 w 48"/>
              <a:gd name="T113" fmla="*/ 23 h 33"/>
              <a:gd name="T114" fmla="*/ 0 w 48"/>
              <a:gd name="T11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0" y="26"/>
                </a:moveTo>
                <a:cubicBezTo>
                  <a:pt x="1" y="26"/>
                  <a:pt x="1" y="26"/>
                  <a:pt x="1" y="26"/>
                </a:cubicBezTo>
                <a:cubicBezTo>
                  <a:pt x="1" y="27"/>
                  <a:pt x="2" y="27"/>
                  <a:pt x="1" y="27"/>
                </a:cubicBezTo>
                <a:cubicBezTo>
                  <a:pt x="1" y="28"/>
                  <a:pt x="1" y="28"/>
                  <a:pt x="1" y="28"/>
                </a:cubicBezTo>
                <a:cubicBezTo>
                  <a:pt x="1" y="28"/>
                  <a:pt x="1" y="28"/>
                  <a:pt x="0" y="29"/>
                </a:cubicBezTo>
                <a:cubicBezTo>
                  <a:pt x="0" y="29"/>
                  <a:pt x="1" y="29"/>
                  <a:pt x="1" y="29"/>
                </a:cubicBezTo>
                <a:cubicBezTo>
                  <a:pt x="2" y="30"/>
                  <a:pt x="1" y="30"/>
                  <a:pt x="1" y="31"/>
                </a:cubicBezTo>
                <a:cubicBezTo>
                  <a:pt x="1" y="31"/>
                  <a:pt x="1" y="32"/>
                  <a:pt x="1" y="32"/>
                </a:cubicBezTo>
                <a:cubicBezTo>
                  <a:pt x="2" y="32"/>
                  <a:pt x="2" y="32"/>
                  <a:pt x="2" y="32"/>
                </a:cubicBezTo>
                <a:cubicBezTo>
                  <a:pt x="3" y="32"/>
                  <a:pt x="3" y="32"/>
                  <a:pt x="3" y="33"/>
                </a:cubicBezTo>
                <a:cubicBezTo>
                  <a:pt x="4" y="33"/>
                  <a:pt x="4" y="33"/>
                  <a:pt x="4" y="33"/>
                </a:cubicBezTo>
                <a:cubicBezTo>
                  <a:pt x="5" y="33"/>
                  <a:pt x="5" y="33"/>
                  <a:pt x="6" y="33"/>
                </a:cubicBezTo>
                <a:cubicBezTo>
                  <a:pt x="7" y="33"/>
                  <a:pt x="7" y="32"/>
                  <a:pt x="8" y="32"/>
                </a:cubicBezTo>
                <a:cubicBezTo>
                  <a:pt x="8" y="32"/>
                  <a:pt x="9" y="32"/>
                  <a:pt x="9" y="32"/>
                </a:cubicBezTo>
                <a:cubicBezTo>
                  <a:pt x="9" y="31"/>
                  <a:pt x="9" y="31"/>
                  <a:pt x="10" y="31"/>
                </a:cubicBezTo>
                <a:cubicBezTo>
                  <a:pt x="10" y="31"/>
                  <a:pt x="10" y="31"/>
                  <a:pt x="10" y="31"/>
                </a:cubicBezTo>
                <a:cubicBezTo>
                  <a:pt x="10" y="30"/>
                  <a:pt x="11" y="31"/>
                  <a:pt x="11" y="30"/>
                </a:cubicBezTo>
                <a:cubicBezTo>
                  <a:pt x="11" y="30"/>
                  <a:pt x="11" y="30"/>
                  <a:pt x="11" y="30"/>
                </a:cubicBezTo>
                <a:cubicBezTo>
                  <a:pt x="12" y="29"/>
                  <a:pt x="11" y="29"/>
                  <a:pt x="12" y="29"/>
                </a:cubicBezTo>
                <a:cubicBezTo>
                  <a:pt x="12" y="29"/>
                  <a:pt x="12" y="29"/>
                  <a:pt x="13" y="30"/>
                </a:cubicBezTo>
                <a:cubicBezTo>
                  <a:pt x="13" y="30"/>
                  <a:pt x="13" y="30"/>
                  <a:pt x="13" y="30"/>
                </a:cubicBezTo>
                <a:cubicBezTo>
                  <a:pt x="13" y="30"/>
                  <a:pt x="13" y="30"/>
                  <a:pt x="13" y="30"/>
                </a:cubicBezTo>
                <a:cubicBezTo>
                  <a:pt x="14" y="30"/>
                  <a:pt x="14" y="30"/>
                  <a:pt x="15" y="30"/>
                </a:cubicBezTo>
                <a:cubicBezTo>
                  <a:pt x="15" y="30"/>
                  <a:pt x="15" y="30"/>
                  <a:pt x="15" y="29"/>
                </a:cubicBezTo>
                <a:cubicBezTo>
                  <a:pt x="15" y="29"/>
                  <a:pt x="14" y="29"/>
                  <a:pt x="14" y="29"/>
                </a:cubicBezTo>
                <a:cubicBezTo>
                  <a:pt x="14" y="28"/>
                  <a:pt x="15" y="28"/>
                  <a:pt x="15" y="28"/>
                </a:cubicBezTo>
                <a:cubicBezTo>
                  <a:pt x="15" y="28"/>
                  <a:pt x="15" y="28"/>
                  <a:pt x="16" y="27"/>
                </a:cubicBezTo>
                <a:cubicBezTo>
                  <a:pt x="16" y="27"/>
                  <a:pt x="16" y="27"/>
                  <a:pt x="16" y="26"/>
                </a:cubicBezTo>
                <a:cubicBezTo>
                  <a:pt x="16" y="26"/>
                  <a:pt x="15" y="26"/>
                  <a:pt x="15" y="25"/>
                </a:cubicBezTo>
                <a:cubicBezTo>
                  <a:pt x="15" y="25"/>
                  <a:pt x="16" y="25"/>
                  <a:pt x="16" y="25"/>
                </a:cubicBezTo>
                <a:cubicBezTo>
                  <a:pt x="16" y="25"/>
                  <a:pt x="16" y="24"/>
                  <a:pt x="16" y="24"/>
                </a:cubicBezTo>
                <a:cubicBezTo>
                  <a:pt x="16" y="24"/>
                  <a:pt x="15" y="24"/>
                  <a:pt x="15" y="23"/>
                </a:cubicBezTo>
                <a:cubicBezTo>
                  <a:pt x="15" y="23"/>
                  <a:pt x="15" y="23"/>
                  <a:pt x="15" y="22"/>
                </a:cubicBezTo>
                <a:cubicBezTo>
                  <a:pt x="15" y="22"/>
                  <a:pt x="15" y="22"/>
                  <a:pt x="14" y="21"/>
                </a:cubicBezTo>
                <a:cubicBezTo>
                  <a:pt x="14" y="21"/>
                  <a:pt x="14" y="20"/>
                  <a:pt x="14" y="20"/>
                </a:cubicBezTo>
                <a:cubicBezTo>
                  <a:pt x="14" y="19"/>
                  <a:pt x="14" y="19"/>
                  <a:pt x="15" y="18"/>
                </a:cubicBezTo>
                <a:cubicBezTo>
                  <a:pt x="15" y="18"/>
                  <a:pt x="15" y="18"/>
                  <a:pt x="15" y="18"/>
                </a:cubicBezTo>
                <a:cubicBezTo>
                  <a:pt x="16" y="18"/>
                  <a:pt x="16" y="17"/>
                  <a:pt x="16" y="18"/>
                </a:cubicBezTo>
                <a:cubicBezTo>
                  <a:pt x="17" y="18"/>
                  <a:pt x="17" y="18"/>
                  <a:pt x="17" y="18"/>
                </a:cubicBezTo>
                <a:cubicBezTo>
                  <a:pt x="17" y="18"/>
                  <a:pt x="18" y="18"/>
                  <a:pt x="18" y="18"/>
                </a:cubicBezTo>
                <a:cubicBezTo>
                  <a:pt x="18" y="18"/>
                  <a:pt x="18" y="17"/>
                  <a:pt x="18" y="17"/>
                </a:cubicBezTo>
                <a:cubicBezTo>
                  <a:pt x="18" y="17"/>
                  <a:pt x="18" y="17"/>
                  <a:pt x="17" y="17"/>
                </a:cubicBezTo>
                <a:cubicBezTo>
                  <a:pt x="17" y="16"/>
                  <a:pt x="17" y="16"/>
                  <a:pt x="17" y="16"/>
                </a:cubicBezTo>
                <a:cubicBezTo>
                  <a:pt x="17" y="16"/>
                  <a:pt x="18" y="16"/>
                  <a:pt x="18" y="15"/>
                </a:cubicBezTo>
                <a:cubicBezTo>
                  <a:pt x="18" y="15"/>
                  <a:pt x="18" y="15"/>
                  <a:pt x="18" y="14"/>
                </a:cubicBezTo>
                <a:cubicBezTo>
                  <a:pt x="19" y="14"/>
                  <a:pt x="18" y="14"/>
                  <a:pt x="18" y="14"/>
                </a:cubicBezTo>
                <a:cubicBezTo>
                  <a:pt x="18" y="13"/>
                  <a:pt x="18" y="13"/>
                  <a:pt x="18" y="12"/>
                </a:cubicBezTo>
                <a:cubicBezTo>
                  <a:pt x="18" y="12"/>
                  <a:pt x="19" y="12"/>
                  <a:pt x="19" y="12"/>
                </a:cubicBezTo>
                <a:cubicBezTo>
                  <a:pt x="19" y="12"/>
                  <a:pt x="19" y="12"/>
                  <a:pt x="20" y="12"/>
                </a:cubicBezTo>
                <a:cubicBezTo>
                  <a:pt x="20" y="11"/>
                  <a:pt x="20" y="11"/>
                  <a:pt x="21" y="11"/>
                </a:cubicBezTo>
                <a:cubicBezTo>
                  <a:pt x="21" y="11"/>
                  <a:pt x="21" y="11"/>
                  <a:pt x="21" y="10"/>
                </a:cubicBezTo>
                <a:cubicBezTo>
                  <a:pt x="21" y="10"/>
                  <a:pt x="21" y="9"/>
                  <a:pt x="21" y="9"/>
                </a:cubicBezTo>
                <a:cubicBezTo>
                  <a:pt x="21" y="9"/>
                  <a:pt x="21" y="9"/>
                  <a:pt x="22" y="8"/>
                </a:cubicBezTo>
                <a:cubicBezTo>
                  <a:pt x="22" y="8"/>
                  <a:pt x="22" y="8"/>
                  <a:pt x="22" y="8"/>
                </a:cubicBezTo>
                <a:cubicBezTo>
                  <a:pt x="22" y="8"/>
                  <a:pt x="23" y="8"/>
                  <a:pt x="23" y="8"/>
                </a:cubicBezTo>
                <a:cubicBezTo>
                  <a:pt x="23" y="8"/>
                  <a:pt x="24" y="7"/>
                  <a:pt x="24" y="7"/>
                </a:cubicBezTo>
                <a:cubicBezTo>
                  <a:pt x="24" y="7"/>
                  <a:pt x="24" y="7"/>
                  <a:pt x="24" y="6"/>
                </a:cubicBezTo>
                <a:cubicBezTo>
                  <a:pt x="25" y="6"/>
                  <a:pt x="25" y="7"/>
                  <a:pt x="25" y="7"/>
                </a:cubicBezTo>
                <a:cubicBezTo>
                  <a:pt x="26" y="7"/>
                  <a:pt x="26" y="7"/>
                  <a:pt x="26" y="7"/>
                </a:cubicBezTo>
                <a:cubicBezTo>
                  <a:pt x="26" y="7"/>
                  <a:pt x="27" y="7"/>
                  <a:pt x="27" y="7"/>
                </a:cubicBezTo>
                <a:cubicBezTo>
                  <a:pt x="27" y="7"/>
                  <a:pt x="28" y="7"/>
                  <a:pt x="28" y="7"/>
                </a:cubicBezTo>
                <a:cubicBezTo>
                  <a:pt x="28" y="6"/>
                  <a:pt x="28" y="6"/>
                  <a:pt x="28" y="6"/>
                </a:cubicBezTo>
                <a:cubicBezTo>
                  <a:pt x="28" y="6"/>
                  <a:pt x="28" y="5"/>
                  <a:pt x="28" y="5"/>
                </a:cubicBezTo>
                <a:cubicBezTo>
                  <a:pt x="29" y="5"/>
                  <a:pt x="29" y="5"/>
                  <a:pt x="29" y="5"/>
                </a:cubicBezTo>
                <a:cubicBezTo>
                  <a:pt x="29" y="5"/>
                  <a:pt x="29" y="5"/>
                  <a:pt x="30" y="5"/>
                </a:cubicBezTo>
                <a:cubicBezTo>
                  <a:pt x="30" y="5"/>
                  <a:pt x="30" y="5"/>
                  <a:pt x="30" y="5"/>
                </a:cubicBezTo>
                <a:cubicBezTo>
                  <a:pt x="31" y="5"/>
                  <a:pt x="31" y="5"/>
                  <a:pt x="32" y="6"/>
                </a:cubicBezTo>
                <a:cubicBezTo>
                  <a:pt x="32" y="6"/>
                  <a:pt x="32" y="6"/>
                  <a:pt x="32" y="6"/>
                </a:cubicBezTo>
                <a:cubicBezTo>
                  <a:pt x="33" y="6"/>
                  <a:pt x="33" y="6"/>
                  <a:pt x="34" y="6"/>
                </a:cubicBezTo>
                <a:cubicBezTo>
                  <a:pt x="34" y="6"/>
                  <a:pt x="34" y="6"/>
                  <a:pt x="35" y="6"/>
                </a:cubicBezTo>
                <a:cubicBezTo>
                  <a:pt x="35" y="6"/>
                  <a:pt x="35" y="6"/>
                  <a:pt x="36" y="6"/>
                </a:cubicBezTo>
                <a:cubicBezTo>
                  <a:pt x="36" y="6"/>
                  <a:pt x="36" y="7"/>
                  <a:pt x="37" y="6"/>
                </a:cubicBezTo>
                <a:cubicBezTo>
                  <a:pt x="37" y="6"/>
                  <a:pt x="37" y="6"/>
                  <a:pt x="37" y="6"/>
                </a:cubicBezTo>
                <a:cubicBezTo>
                  <a:pt x="38" y="6"/>
                  <a:pt x="38" y="5"/>
                  <a:pt x="38" y="5"/>
                </a:cubicBezTo>
                <a:cubicBezTo>
                  <a:pt x="38" y="5"/>
                  <a:pt x="37" y="4"/>
                  <a:pt x="38" y="4"/>
                </a:cubicBezTo>
                <a:cubicBezTo>
                  <a:pt x="38" y="3"/>
                  <a:pt x="39" y="3"/>
                  <a:pt x="39" y="3"/>
                </a:cubicBezTo>
                <a:cubicBezTo>
                  <a:pt x="39" y="3"/>
                  <a:pt x="39" y="3"/>
                  <a:pt x="40" y="3"/>
                </a:cubicBezTo>
                <a:cubicBezTo>
                  <a:pt x="40" y="3"/>
                  <a:pt x="40" y="3"/>
                  <a:pt x="41" y="3"/>
                </a:cubicBezTo>
                <a:cubicBezTo>
                  <a:pt x="41" y="3"/>
                  <a:pt x="41" y="3"/>
                  <a:pt x="42" y="3"/>
                </a:cubicBezTo>
                <a:cubicBezTo>
                  <a:pt x="42" y="3"/>
                  <a:pt x="42" y="4"/>
                  <a:pt x="42" y="4"/>
                </a:cubicBezTo>
                <a:cubicBezTo>
                  <a:pt x="43" y="4"/>
                  <a:pt x="43" y="3"/>
                  <a:pt x="44" y="4"/>
                </a:cubicBezTo>
                <a:cubicBezTo>
                  <a:pt x="44" y="4"/>
                  <a:pt x="43" y="4"/>
                  <a:pt x="43" y="5"/>
                </a:cubicBezTo>
                <a:cubicBezTo>
                  <a:pt x="43" y="5"/>
                  <a:pt x="43" y="5"/>
                  <a:pt x="44" y="6"/>
                </a:cubicBezTo>
                <a:cubicBezTo>
                  <a:pt x="44" y="6"/>
                  <a:pt x="44" y="6"/>
                  <a:pt x="44" y="6"/>
                </a:cubicBezTo>
                <a:cubicBezTo>
                  <a:pt x="44" y="6"/>
                  <a:pt x="44" y="6"/>
                  <a:pt x="44" y="5"/>
                </a:cubicBezTo>
                <a:cubicBezTo>
                  <a:pt x="45" y="5"/>
                  <a:pt x="45" y="5"/>
                  <a:pt x="45" y="5"/>
                </a:cubicBezTo>
                <a:cubicBezTo>
                  <a:pt x="45" y="4"/>
                  <a:pt x="45" y="4"/>
                  <a:pt x="46" y="4"/>
                </a:cubicBezTo>
                <a:cubicBezTo>
                  <a:pt x="46" y="4"/>
                  <a:pt x="47" y="4"/>
                  <a:pt x="47" y="4"/>
                </a:cubicBezTo>
                <a:cubicBezTo>
                  <a:pt x="47" y="4"/>
                  <a:pt x="47" y="4"/>
                  <a:pt x="48" y="4"/>
                </a:cubicBezTo>
                <a:cubicBezTo>
                  <a:pt x="48" y="4"/>
                  <a:pt x="48" y="4"/>
                  <a:pt x="48" y="4"/>
                </a:cubicBezTo>
                <a:cubicBezTo>
                  <a:pt x="47" y="4"/>
                  <a:pt x="47" y="4"/>
                  <a:pt x="47" y="4"/>
                </a:cubicBezTo>
                <a:cubicBezTo>
                  <a:pt x="47" y="4"/>
                  <a:pt x="46" y="3"/>
                  <a:pt x="46" y="3"/>
                </a:cubicBezTo>
                <a:cubicBezTo>
                  <a:pt x="45" y="3"/>
                  <a:pt x="45" y="3"/>
                  <a:pt x="45" y="3"/>
                </a:cubicBezTo>
                <a:cubicBezTo>
                  <a:pt x="44" y="3"/>
                  <a:pt x="44" y="3"/>
                  <a:pt x="44" y="2"/>
                </a:cubicBezTo>
                <a:cubicBezTo>
                  <a:pt x="44" y="2"/>
                  <a:pt x="45" y="2"/>
                  <a:pt x="45" y="2"/>
                </a:cubicBezTo>
                <a:cubicBezTo>
                  <a:pt x="46" y="2"/>
                  <a:pt x="46" y="2"/>
                  <a:pt x="46" y="2"/>
                </a:cubicBezTo>
                <a:cubicBezTo>
                  <a:pt x="46" y="2"/>
                  <a:pt x="47" y="2"/>
                  <a:pt x="47" y="2"/>
                </a:cubicBezTo>
                <a:cubicBezTo>
                  <a:pt x="47" y="1"/>
                  <a:pt x="46" y="2"/>
                  <a:pt x="46" y="1"/>
                </a:cubicBezTo>
                <a:cubicBezTo>
                  <a:pt x="45" y="1"/>
                  <a:pt x="45" y="1"/>
                  <a:pt x="45" y="1"/>
                </a:cubicBezTo>
                <a:cubicBezTo>
                  <a:pt x="44" y="1"/>
                  <a:pt x="44" y="1"/>
                  <a:pt x="43" y="1"/>
                </a:cubicBezTo>
                <a:cubicBezTo>
                  <a:pt x="43" y="1"/>
                  <a:pt x="43" y="1"/>
                  <a:pt x="43" y="1"/>
                </a:cubicBezTo>
                <a:cubicBezTo>
                  <a:pt x="42" y="1"/>
                  <a:pt x="42" y="1"/>
                  <a:pt x="42" y="1"/>
                </a:cubicBezTo>
                <a:cubicBezTo>
                  <a:pt x="42" y="1"/>
                  <a:pt x="42" y="1"/>
                  <a:pt x="42" y="0"/>
                </a:cubicBezTo>
                <a:cubicBezTo>
                  <a:pt x="41" y="0"/>
                  <a:pt x="41" y="0"/>
                  <a:pt x="41" y="0"/>
                </a:cubicBezTo>
                <a:cubicBezTo>
                  <a:pt x="41" y="0"/>
                  <a:pt x="40" y="0"/>
                  <a:pt x="40" y="0"/>
                </a:cubicBezTo>
                <a:cubicBezTo>
                  <a:pt x="40" y="1"/>
                  <a:pt x="40" y="1"/>
                  <a:pt x="40" y="1"/>
                </a:cubicBezTo>
                <a:cubicBezTo>
                  <a:pt x="39" y="1"/>
                  <a:pt x="39" y="2"/>
                  <a:pt x="39" y="2"/>
                </a:cubicBezTo>
                <a:cubicBezTo>
                  <a:pt x="39" y="1"/>
                  <a:pt x="39" y="1"/>
                  <a:pt x="39" y="1"/>
                </a:cubicBezTo>
                <a:cubicBezTo>
                  <a:pt x="39" y="0"/>
                  <a:pt x="39" y="0"/>
                  <a:pt x="38" y="0"/>
                </a:cubicBezTo>
                <a:cubicBezTo>
                  <a:pt x="38" y="0"/>
                  <a:pt x="38" y="1"/>
                  <a:pt x="38" y="1"/>
                </a:cubicBezTo>
                <a:cubicBezTo>
                  <a:pt x="37" y="1"/>
                  <a:pt x="38" y="2"/>
                  <a:pt x="37" y="2"/>
                </a:cubicBezTo>
                <a:cubicBezTo>
                  <a:pt x="37" y="2"/>
                  <a:pt x="36" y="3"/>
                  <a:pt x="36" y="2"/>
                </a:cubicBezTo>
                <a:cubicBezTo>
                  <a:pt x="36" y="2"/>
                  <a:pt x="36" y="2"/>
                  <a:pt x="36" y="1"/>
                </a:cubicBezTo>
                <a:cubicBezTo>
                  <a:pt x="37" y="1"/>
                  <a:pt x="37" y="1"/>
                  <a:pt x="37" y="1"/>
                </a:cubicBezTo>
                <a:cubicBezTo>
                  <a:pt x="37" y="1"/>
                  <a:pt x="37" y="1"/>
                  <a:pt x="37" y="1"/>
                </a:cubicBezTo>
                <a:cubicBezTo>
                  <a:pt x="36" y="0"/>
                  <a:pt x="36" y="0"/>
                  <a:pt x="36" y="0"/>
                </a:cubicBezTo>
                <a:cubicBezTo>
                  <a:pt x="35" y="0"/>
                  <a:pt x="35" y="0"/>
                  <a:pt x="34" y="1"/>
                </a:cubicBezTo>
                <a:cubicBezTo>
                  <a:pt x="34" y="1"/>
                  <a:pt x="34" y="1"/>
                  <a:pt x="34" y="1"/>
                </a:cubicBezTo>
                <a:cubicBezTo>
                  <a:pt x="34" y="1"/>
                  <a:pt x="34" y="2"/>
                  <a:pt x="34" y="2"/>
                </a:cubicBezTo>
                <a:cubicBezTo>
                  <a:pt x="33" y="2"/>
                  <a:pt x="33" y="2"/>
                  <a:pt x="33" y="2"/>
                </a:cubicBezTo>
                <a:cubicBezTo>
                  <a:pt x="32" y="2"/>
                  <a:pt x="32" y="2"/>
                  <a:pt x="32" y="2"/>
                </a:cubicBezTo>
                <a:cubicBezTo>
                  <a:pt x="31" y="2"/>
                  <a:pt x="31" y="2"/>
                  <a:pt x="31" y="2"/>
                </a:cubicBezTo>
                <a:cubicBezTo>
                  <a:pt x="30" y="2"/>
                  <a:pt x="30" y="1"/>
                  <a:pt x="30" y="2"/>
                </a:cubicBezTo>
                <a:cubicBezTo>
                  <a:pt x="29" y="2"/>
                  <a:pt x="30" y="2"/>
                  <a:pt x="29" y="2"/>
                </a:cubicBezTo>
                <a:cubicBezTo>
                  <a:pt x="29" y="3"/>
                  <a:pt x="29" y="2"/>
                  <a:pt x="28" y="3"/>
                </a:cubicBezTo>
                <a:cubicBezTo>
                  <a:pt x="28" y="3"/>
                  <a:pt x="28" y="3"/>
                  <a:pt x="28" y="3"/>
                </a:cubicBezTo>
                <a:cubicBezTo>
                  <a:pt x="28" y="3"/>
                  <a:pt x="28" y="3"/>
                  <a:pt x="28" y="3"/>
                </a:cubicBezTo>
                <a:cubicBezTo>
                  <a:pt x="28" y="3"/>
                  <a:pt x="27" y="3"/>
                  <a:pt x="27" y="3"/>
                </a:cubicBezTo>
                <a:cubicBezTo>
                  <a:pt x="27" y="3"/>
                  <a:pt x="26" y="3"/>
                  <a:pt x="26" y="3"/>
                </a:cubicBezTo>
                <a:cubicBezTo>
                  <a:pt x="26" y="3"/>
                  <a:pt x="25" y="3"/>
                  <a:pt x="25" y="3"/>
                </a:cubicBezTo>
                <a:cubicBezTo>
                  <a:pt x="25" y="3"/>
                  <a:pt x="25" y="4"/>
                  <a:pt x="25" y="4"/>
                </a:cubicBezTo>
                <a:cubicBezTo>
                  <a:pt x="24" y="4"/>
                  <a:pt x="24" y="4"/>
                  <a:pt x="24" y="4"/>
                </a:cubicBezTo>
                <a:cubicBezTo>
                  <a:pt x="24" y="4"/>
                  <a:pt x="23" y="4"/>
                  <a:pt x="23" y="4"/>
                </a:cubicBezTo>
                <a:cubicBezTo>
                  <a:pt x="23" y="4"/>
                  <a:pt x="22" y="4"/>
                  <a:pt x="22" y="5"/>
                </a:cubicBezTo>
                <a:cubicBezTo>
                  <a:pt x="22" y="5"/>
                  <a:pt x="22" y="5"/>
                  <a:pt x="21" y="5"/>
                </a:cubicBezTo>
                <a:cubicBezTo>
                  <a:pt x="21" y="6"/>
                  <a:pt x="21" y="6"/>
                  <a:pt x="21" y="6"/>
                </a:cubicBezTo>
                <a:cubicBezTo>
                  <a:pt x="21" y="7"/>
                  <a:pt x="21" y="7"/>
                  <a:pt x="21" y="7"/>
                </a:cubicBezTo>
                <a:cubicBezTo>
                  <a:pt x="20" y="8"/>
                  <a:pt x="20" y="7"/>
                  <a:pt x="20" y="7"/>
                </a:cubicBezTo>
                <a:cubicBezTo>
                  <a:pt x="19" y="7"/>
                  <a:pt x="19" y="7"/>
                  <a:pt x="19" y="7"/>
                </a:cubicBezTo>
                <a:cubicBezTo>
                  <a:pt x="18" y="7"/>
                  <a:pt x="18" y="8"/>
                  <a:pt x="18" y="8"/>
                </a:cubicBezTo>
                <a:cubicBezTo>
                  <a:pt x="18" y="8"/>
                  <a:pt x="18" y="8"/>
                  <a:pt x="18" y="8"/>
                </a:cubicBezTo>
                <a:cubicBezTo>
                  <a:pt x="18" y="9"/>
                  <a:pt x="18" y="9"/>
                  <a:pt x="18" y="9"/>
                </a:cubicBezTo>
                <a:cubicBezTo>
                  <a:pt x="18" y="9"/>
                  <a:pt x="17" y="9"/>
                  <a:pt x="17" y="9"/>
                </a:cubicBezTo>
                <a:cubicBezTo>
                  <a:pt x="17" y="10"/>
                  <a:pt x="17" y="10"/>
                  <a:pt x="16" y="10"/>
                </a:cubicBezTo>
                <a:cubicBezTo>
                  <a:pt x="16" y="10"/>
                  <a:pt x="16" y="10"/>
                  <a:pt x="15" y="11"/>
                </a:cubicBezTo>
                <a:cubicBezTo>
                  <a:pt x="15" y="11"/>
                  <a:pt x="16" y="12"/>
                  <a:pt x="15" y="12"/>
                </a:cubicBezTo>
                <a:cubicBezTo>
                  <a:pt x="15" y="12"/>
                  <a:pt x="15" y="12"/>
                  <a:pt x="15" y="12"/>
                </a:cubicBezTo>
                <a:cubicBezTo>
                  <a:pt x="14" y="12"/>
                  <a:pt x="14" y="13"/>
                  <a:pt x="14" y="13"/>
                </a:cubicBezTo>
                <a:cubicBezTo>
                  <a:pt x="14" y="14"/>
                  <a:pt x="14" y="14"/>
                  <a:pt x="14" y="15"/>
                </a:cubicBezTo>
                <a:cubicBezTo>
                  <a:pt x="14" y="15"/>
                  <a:pt x="14" y="15"/>
                  <a:pt x="13" y="15"/>
                </a:cubicBezTo>
                <a:cubicBezTo>
                  <a:pt x="13" y="15"/>
                  <a:pt x="13" y="15"/>
                  <a:pt x="12" y="15"/>
                </a:cubicBezTo>
                <a:cubicBezTo>
                  <a:pt x="12" y="15"/>
                  <a:pt x="12" y="16"/>
                  <a:pt x="12" y="16"/>
                </a:cubicBezTo>
                <a:cubicBezTo>
                  <a:pt x="12" y="16"/>
                  <a:pt x="11" y="16"/>
                  <a:pt x="11" y="16"/>
                </a:cubicBezTo>
                <a:cubicBezTo>
                  <a:pt x="11" y="16"/>
                  <a:pt x="11" y="16"/>
                  <a:pt x="11" y="17"/>
                </a:cubicBezTo>
                <a:cubicBezTo>
                  <a:pt x="11" y="17"/>
                  <a:pt x="11" y="17"/>
                  <a:pt x="11" y="17"/>
                </a:cubicBezTo>
                <a:cubicBezTo>
                  <a:pt x="10" y="17"/>
                  <a:pt x="10" y="17"/>
                  <a:pt x="10" y="17"/>
                </a:cubicBezTo>
                <a:cubicBezTo>
                  <a:pt x="9" y="17"/>
                  <a:pt x="10" y="17"/>
                  <a:pt x="9" y="17"/>
                </a:cubicBezTo>
                <a:cubicBezTo>
                  <a:pt x="9" y="18"/>
                  <a:pt x="9" y="17"/>
                  <a:pt x="9" y="18"/>
                </a:cubicBezTo>
                <a:cubicBezTo>
                  <a:pt x="9" y="18"/>
                  <a:pt x="9" y="18"/>
                  <a:pt x="9" y="18"/>
                </a:cubicBezTo>
                <a:cubicBezTo>
                  <a:pt x="8" y="19"/>
                  <a:pt x="8" y="18"/>
                  <a:pt x="7" y="18"/>
                </a:cubicBezTo>
                <a:cubicBezTo>
                  <a:pt x="7" y="18"/>
                  <a:pt x="7" y="18"/>
                  <a:pt x="7" y="18"/>
                </a:cubicBezTo>
                <a:cubicBezTo>
                  <a:pt x="6" y="19"/>
                  <a:pt x="7" y="19"/>
                  <a:pt x="7" y="20"/>
                </a:cubicBezTo>
                <a:cubicBezTo>
                  <a:pt x="7" y="20"/>
                  <a:pt x="6" y="20"/>
                  <a:pt x="6" y="20"/>
                </a:cubicBezTo>
                <a:cubicBezTo>
                  <a:pt x="6" y="20"/>
                  <a:pt x="5" y="20"/>
                  <a:pt x="5" y="20"/>
                </a:cubicBezTo>
                <a:cubicBezTo>
                  <a:pt x="4" y="20"/>
                  <a:pt x="4" y="20"/>
                  <a:pt x="4" y="20"/>
                </a:cubicBezTo>
                <a:cubicBezTo>
                  <a:pt x="4" y="21"/>
                  <a:pt x="4" y="21"/>
                  <a:pt x="4" y="21"/>
                </a:cubicBezTo>
                <a:cubicBezTo>
                  <a:pt x="3" y="21"/>
                  <a:pt x="3" y="21"/>
                  <a:pt x="3" y="21"/>
                </a:cubicBezTo>
                <a:cubicBezTo>
                  <a:pt x="3" y="22"/>
                  <a:pt x="2" y="22"/>
                  <a:pt x="2" y="22"/>
                </a:cubicBezTo>
                <a:cubicBezTo>
                  <a:pt x="2" y="22"/>
                  <a:pt x="1" y="22"/>
                  <a:pt x="1" y="22"/>
                </a:cubicBezTo>
                <a:cubicBezTo>
                  <a:pt x="1" y="22"/>
                  <a:pt x="0" y="22"/>
                  <a:pt x="0" y="22"/>
                </a:cubicBezTo>
                <a:cubicBezTo>
                  <a:pt x="0" y="23"/>
                  <a:pt x="0" y="23"/>
                  <a:pt x="0" y="23"/>
                </a:cubicBezTo>
                <a:cubicBezTo>
                  <a:pt x="0" y="23"/>
                  <a:pt x="0" y="24"/>
                  <a:pt x="0" y="25"/>
                </a:cubicBezTo>
                <a:cubicBezTo>
                  <a:pt x="0" y="25"/>
                  <a:pt x="0" y="25"/>
                  <a:pt x="0" y="26"/>
                </a:cubicBezTo>
                <a:cubicBezTo>
                  <a:pt x="0" y="26"/>
                  <a:pt x="0" y="26"/>
                  <a:pt x="0" y="2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6" name="Freeform 124"/>
          <p:cNvSpPr>
            <a:spLocks/>
          </p:cNvSpPr>
          <p:nvPr/>
        </p:nvSpPr>
        <p:spPr bwMode="auto">
          <a:xfrm>
            <a:off x="4666596" y="13875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7" name="Freeform 125"/>
          <p:cNvSpPr>
            <a:spLocks/>
          </p:cNvSpPr>
          <p:nvPr/>
        </p:nvSpPr>
        <p:spPr bwMode="auto">
          <a:xfrm>
            <a:off x="4650262" y="1356830"/>
            <a:ext cx="47834" cy="30669"/>
          </a:xfrm>
          <a:custGeom>
            <a:avLst/>
            <a:gdLst>
              <a:gd name="T0" fmla="*/ 6 w 6"/>
              <a:gd name="T1" fmla="*/ 1 h 4"/>
              <a:gd name="T2" fmla="*/ 5 w 6"/>
              <a:gd name="T3" fmla="*/ 0 h 4"/>
              <a:gd name="T4" fmla="*/ 5 w 6"/>
              <a:gd name="T5" fmla="*/ 0 h 4"/>
              <a:gd name="T6" fmla="*/ 4 w 6"/>
              <a:gd name="T7" fmla="*/ 0 h 4"/>
              <a:gd name="T8" fmla="*/ 3 w 6"/>
              <a:gd name="T9" fmla="*/ 1 h 4"/>
              <a:gd name="T10" fmla="*/ 2 w 6"/>
              <a:gd name="T11" fmla="*/ 1 h 4"/>
              <a:gd name="T12" fmla="*/ 1 w 6"/>
              <a:gd name="T13" fmla="*/ 1 h 4"/>
              <a:gd name="T14" fmla="*/ 1 w 6"/>
              <a:gd name="T15" fmla="*/ 1 h 4"/>
              <a:gd name="T16" fmla="*/ 0 w 6"/>
              <a:gd name="T17" fmla="*/ 2 h 4"/>
              <a:gd name="T18" fmla="*/ 1 w 6"/>
              <a:gd name="T19" fmla="*/ 3 h 4"/>
              <a:gd name="T20" fmla="*/ 1 w 6"/>
              <a:gd name="T21" fmla="*/ 4 h 4"/>
              <a:gd name="T22" fmla="*/ 2 w 6"/>
              <a:gd name="T23" fmla="*/ 4 h 4"/>
              <a:gd name="T24" fmla="*/ 2 w 6"/>
              <a:gd name="T25" fmla="*/ 4 h 4"/>
              <a:gd name="T26" fmla="*/ 3 w 6"/>
              <a:gd name="T27" fmla="*/ 4 h 4"/>
              <a:gd name="T28" fmla="*/ 5 w 6"/>
              <a:gd name="T29" fmla="*/ 3 h 4"/>
              <a:gd name="T30" fmla="*/ 6 w 6"/>
              <a:gd name="T31" fmla="*/ 3 h 4"/>
              <a:gd name="T32" fmla="*/ 6 w 6"/>
              <a:gd name="T33" fmla="*/ 3 h 4"/>
              <a:gd name="T34" fmla="*/ 6 w 6"/>
              <a:gd name="T35" fmla="*/ 3 h 4"/>
              <a:gd name="T36" fmla="*/ 6 w 6"/>
              <a:gd name="T37" fmla="*/ 2 h 4"/>
              <a:gd name="T38" fmla="*/ 6 w 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1"/>
                </a:moveTo>
                <a:cubicBezTo>
                  <a:pt x="6" y="0"/>
                  <a:pt x="6" y="0"/>
                  <a:pt x="5" y="0"/>
                </a:cubicBezTo>
                <a:cubicBezTo>
                  <a:pt x="5" y="0"/>
                  <a:pt x="5" y="0"/>
                  <a:pt x="5" y="0"/>
                </a:cubicBezTo>
                <a:cubicBezTo>
                  <a:pt x="4" y="0"/>
                  <a:pt x="4" y="0"/>
                  <a:pt x="4" y="0"/>
                </a:cubicBezTo>
                <a:cubicBezTo>
                  <a:pt x="4" y="1"/>
                  <a:pt x="3" y="1"/>
                  <a:pt x="3" y="1"/>
                </a:cubicBezTo>
                <a:cubicBezTo>
                  <a:pt x="3" y="1"/>
                  <a:pt x="2" y="1"/>
                  <a:pt x="2" y="1"/>
                </a:cubicBezTo>
                <a:cubicBezTo>
                  <a:pt x="1" y="1"/>
                  <a:pt x="1" y="1"/>
                  <a:pt x="1" y="1"/>
                </a:cubicBezTo>
                <a:cubicBezTo>
                  <a:pt x="1" y="1"/>
                  <a:pt x="1" y="1"/>
                  <a:pt x="1" y="1"/>
                </a:cubicBezTo>
                <a:cubicBezTo>
                  <a:pt x="1" y="1"/>
                  <a:pt x="0" y="2"/>
                  <a:pt x="0" y="2"/>
                </a:cubicBezTo>
                <a:cubicBezTo>
                  <a:pt x="0" y="2"/>
                  <a:pt x="0" y="3"/>
                  <a:pt x="1" y="3"/>
                </a:cubicBezTo>
                <a:cubicBezTo>
                  <a:pt x="1" y="3"/>
                  <a:pt x="1" y="3"/>
                  <a:pt x="1" y="4"/>
                </a:cubicBezTo>
                <a:cubicBezTo>
                  <a:pt x="1" y="4"/>
                  <a:pt x="2" y="4"/>
                  <a:pt x="2" y="4"/>
                </a:cubicBezTo>
                <a:cubicBezTo>
                  <a:pt x="2" y="4"/>
                  <a:pt x="2" y="4"/>
                  <a:pt x="2" y="4"/>
                </a:cubicBezTo>
                <a:cubicBezTo>
                  <a:pt x="3" y="4"/>
                  <a:pt x="3" y="4"/>
                  <a:pt x="3" y="4"/>
                </a:cubicBezTo>
                <a:cubicBezTo>
                  <a:pt x="4" y="3"/>
                  <a:pt x="4" y="4"/>
                  <a:pt x="5" y="3"/>
                </a:cubicBezTo>
                <a:cubicBezTo>
                  <a:pt x="5" y="3"/>
                  <a:pt x="5" y="3"/>
                  <a:pt x="6" y="3"/>
                </a:cubicBezTo>
                <a:cubicBezTo>
                  <a:pt x="6" y="3"/>
                  <a:pt x="6" y="3"/>
                  <a:pt x="6" y="3"/>
                </a:cubicBezTo>
                <a:cubicBezTo>
                  <a:pt x="6" y="3"/>
                  <a:pt x="6" y="3"/>
                  <a:pt x="6" y="3"/>
                </a:cubicBezTo>
                <a:cubicBezTo>
                  <a:pt x="6" y="2"/>
                  <a:pt x="6" y="2"/>
                  <a:pt x="6" y="2"/>
                </a:cubicBezTo>
                <a:cubicBezTo>
                  <a:pt x="6" y="2"/>
                  <a:pt x="6" y="1"/>
                  <a:pt x="6"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8" name="Freeform 126"/>
          <p:cNvSpPr>
            <a:spLocks/>
          </p:cNvSpPr>
          <p:nvPr/>
        </p:nvSpPr>
        <p:spPr bwMode="auto">
          <a:xfrm>
            <a:off x="4349261" y="1109206"/>
            <a:ext cx="54834" cy="53387"/>
          </a:xfrm>
          <a:custGeom>
            <a:avLst/>
            <a:gdLst>
              <a:gd name="T0" fmla="*/ 0 w 7"/>
              <a:gd name="T1" fmla="*/ 6 h 7"/>
              <a:gd name="T2" fmla="*/ 0 w 7"/>
              <a:gd name="T3" fmla="*/ 6 h 7"/>
              <a:gd name="T4" fmla="*/ 1 w 7"/>
              <a:gd name="T5" fmla="*/ 6 h 7"/>
              <a:gd name="T6" fmla="*/ 2 w 7"/>
              <a:gd name="T7" fmla="*/ 6 h 7"/>
              <a:gd name="T8" fmla="*/ 3 w 7"/>
              <a:gd name="T9" fmla="*/ 6 h 7"/>
              <a:gd name="T10" fmla="*/ 5 w 7"/>
              <a:gd name="T11" fmla="*/ 7 h 7"/>
              <a:gd name="T12" fmla="*/ 5 w 7"/>
              <a:gd name="T13" fmla="*/ 7 h 7"/>
              <a:gd name="T14" fmla="*/ 5 w 7"/>
              <a:gd name="T15" fmla="*/ 6 h 7"/>
              <a:gd name="T16" fmla="*/ 5 w 7"/>
              <a:gd name="T17" fmla="*/ 5 h 7"/>
              <a:gd name="T18" fmla="*/ 6 w 7"/>
              <a:gd name="T19" fmla="*/ 4 h 7"/>
              <a:gd name="T20" fmla="*/ 6 w 7"/>
              <a:gd name="T21" fmla="*/ 3 h 7"/>
              <a:gd name="T22" fmla="*/ 6 w 7"/>
              <a:gd name="T23" fmla="*/ 3 h 7"/>
              <a:gd name="T24" fmla="*/ 7 w 7"/>
              <a:gd name="T25" fmla="*/ 2 h 7"/>
              <a:gd name="T26" fmla="*/ 7 w 7"/>
              <a:gd name="T27" fmla="*/ 1 h 7"/>
              <a:gd name="T28" fmla="*/ 6 w 7"/>
              <a:gd name="T29" fmla="*/ 0 h 7"/>
              <a:gd name="T30" fmla="*/ 6 w 7"/>
              <a:gd name="T31" fmla="*/ 0 h 7"/>
              <a:gd name="T32" fmla="*/ 5 w 7"/>
              <a:gd name="T33" fmla="*/ 0 h 7"/>
              <a:gd name="T34" fmla="*/ 4 w 7"/>
              <a:gd name="T35" fmla="*/ 0 h 7"/>
              <a:gd name="T36" fmla="*/ 4 w 7"/>
              <a:gd name="T37" fmla="*/ 1 h 7"/>
              <a:gd name="T38" fmla="*/ 3 w 7"/>
              <a:gd name="T39" fmla="*/ 1 h 7"/>
              <a:gd name="T40" fmla="*/ 2 w 7"/>
              <a:gd name="T41" fmla="*/ 2 h 7"/>
              <a:gd name="T42" fmla="*/ 1 w 7"/>
              <a:gd name="T43" fmla="*/ 2 h 7"/>
              <a:gd name="T44" fmla="*/ 1 w 7"/>
              <a:gd name="T45" fmla="*/ 2 h 7"/>
              <a:gd name="T46" fmla="*/ 0 w 7"/>
              <a:gd name="T47" fmla="*/ 3 h 7"/>
              <a:gd name="T48" fmla="*/ 0 w 7"/>
              <a:gd name="T49" fmla="*/ 4 h 7"/>
              <a:gd name="T50" fmla="*/ 0 w 7"/>
              <a:gd name="T51" fmla="*/ 5 h 7"/>
              <a:gd name="T52" fmla="*/ 0 w 7"/>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7">
                <a:moveTo>
                  <a:pt x="0" y="6"/>
                </a:moveTo>
                <a:cubicBezTo>
                  <a:pt x="0" y="6"/>
                  <a:pt x="0" y="6"/>
                  <a:pt x="0" y="6"/>
                </a:cubicBezTo>
                <a:cubicBezTo>
                  <a:pt x="1" y="6"/>
                  <a:pt x="1" y="6"/>
                  <a:pt x="1" y="6"/>
                </a:cubicBezTo>
                <a:cubicBezTo>
                  <a:pt x="2" y="6"/>
                  <a:pt x="2" y="6"/>
                  <a:pt x="2" y="6"/>
                </a:cubicBezTo>
                <a:cubicBezTo>
                  <a:pt x="3" y="6"/>
                  <a:pt x="3" y="6"/>
                  <a:pt x="3" y="6"/>
                </a:cubicBezTo>
                <a:cubicBezTo>
                  <a:pt x="4" y="6"/>
                  <a:pt x="4" y="7"/>
                  <a:pt x="5" y="7"/>
                </a:cubicBezTo>
                <a:cubicBezTo>
                  <a:pt x="5" y="7"/>
                  <a:pt x="5" y="7"/>
                  <a:pt x="5" y="7"/>
                </a:cubicBezTo>
                <a:cubicBezTo>
                  <a:pt x="5" y="6"/>
                  <a:pt x="5" y="6"/>
                  <a:pt x="5" y="6"/>
                </a:cubicBezTo>
                <a:cubicBezTo>
                  <a:pt x="5" y="5"/>
                  <a:pt x="4" y="5"/>
                  <a:pt x="5" y="5"/>
                </a:cubicBezTo>
                <a:cubicBezTo>
                  <a:pt x="5" y="4"/>
                  <a:pt x="5" y="5"/>
                  <a:pt x="6" y="4"/>
                </a:cubicBezTo>
                <a:cubicBezTo>
                  <a:pt x="6" y="4"/>
                  <a:pt x="6" y="4"/>
                  <a:pt x="6" y="3"/>
                </a:cubicBezTo>
                <a:cubicBezTo>
                  <a:pt x="6" y="3"/>
                  <a:pt x="6" y="3"/>
                  <a:pt x="6" y="3"/>
                </a:cubicBezTo>
                <a:cubicBezTo>
                  <a:pt x="6" y="2"/>
                  <a:pt x="7" y="2"/>
                  <a:pt x="7" y="2"/>
                </a:cubicBezTo>
                <a:cubicBezTo>
                  <a:pt x="7" y="2"/>
                  <a:pt x="7" y="1"/>
                  <a:pt x="7" y="1"/>
                </a:cubicBezTo>
                <a:cubicBezTo>
                  <a:pt x="7" y="1"/>
                  <a:pt x="7" y="1"/>
                  <a:pt x="6" y="0"/>
                </a:cubicBezTo>
                <a:cubicBezTo>
                  <a:pt x="6" y="0"/>
                  <a:pt x="6" y="0"/>
                  <a:pt x="6" y="0"/>
                </a:cubicBezTo>
                <a:cubicBezTo>
                  <a:pt x="6" y="0"/>
                  <a:pt x="6" y="0"/>
                  <a:pt x="5" y="0"/>
                </a:cubicBezTo>
                <a:cubicBezTo>
                  <a:pt x="5" y="0"/>
                  <a:pt x="5" y="0"/>
                  <a:pt x="4" y="0"/>
                </a:cubicBezTo>
                <a:cubicBezTo>
                  <a:pt x="4" y="0"/>
                  <a:pt x="4" y="0"/>
                  <a:pt x="4" y="1"/>
                </a:cubicBezTo>
                <a:cubicBezTo>
                  <a:pt x="3" y="1"/>
                  <a:pt x="3" y="1"/>
                  <a:pt x="3" y="1"/>
                </a:cubicBezTo>
                <a:cubicBezTo>
                  <a:pt x="2" y="1"/>
                  <a:pt x="2" y="2"/>
                  <a:pt x="2" y="2"/>
                </a:cubicBezTo>
                <a:cubicBezTo>
                  <a:pt x="1" y="2"/>
                  <a:pt x="1" y="2"/>
                  <a:pt x="1" y="2"/>
                </a:cubicBezTo>
                <a:cubicBezTo>
                  <a:pt x="1" y="2"/>
                  <a:pt x="1" y="2"/>
                  <a:pt x="1" y="2"/>
                </a:cubicBezTo>
                <a:cubicBezTo>
                  <a:pt x="1" y="3"/>
                  <a:pt x="0" y="3"/>
                  <a:pt x="0" y="3"/>
                </a:cubicBezTo>
                <a:cubicBezTo>
                  <a:pt x="0" y="4"/>
                  <a:pt x="0" y="4"/>
                  <a:pt x="0" y="4"/>
                </a:cubicBezTo>
                <a:cubicBezTo>
                  <a:pt x="0" y="5"/>
                  <a:pt x="0" y="5"/>
                  <a:pt x="0" y="5"/>
                </a:cubicBezTo>
                <a:cubicBezTo>
                  <a:pt x="0" y="6"/>
                  <a:pt x="0" y="6"/>
                  <a:pt x="0"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9" name="Freeform 127"/>
          <p:cNvSpPr>
            <a:spLocks/>
          </p:cNvSpPr>
          <p:nvPr/>
        </p:nvSpPr>
        <p:spPr bwMode="auto">
          <a:xfrm>
            <a:off x="4103093" y="1356830"/>
            <a:ext cx="63000" cy="115861"/>
          </a:xfrm>
          <a:custGeom>
            <a:avLst/>
            <a:gdLst>
              <a:gd name="T0" fmla="*/ 0 w 8"/>
              <a:gd name="T1" fmla="*/ 10 h 15"/>
              <a:gd name="T2" fmla="*/ 1 w 8"/>
              <a:gd name="T3" fmla="*/ 10 h 15"/>
              <a:gd name="T4" fmla="*/ 1 w 8"/>
              <a:gd name="T5" fmla="*/ 11 h 15"/>
              <a:gd name="T6" fmla="*/ 1 w 8"/>
              <a:gd name="T7" fmla="*/ 12 h 15"/>
              <a:gd name="T8" fmla="*/ 1 w 8"/>
              <a:gd name="T9" fmla="*/ 13 h 15"/>
              <a:gd name="T10" fmla="*/ 1 w 8"/>
              <a:gd name="T11" fmla="*/ 14 h 15"/>
              <a:gd name="T12" fmla="*/ 2 w 8"/>
              <a:gd name="T13" fmla="*/ 15 h 15"/>
              <a:gd name="T14" fmla="*/ 3 w 8"/>
              <a:gd name="T15" fmla="*/ 15 h 15"/>
              <a:gd name="T16" fmla="*/ 4 w 8"/>
              <a:gd name="T17" fmla="*/ 14 h 15"/>
              <a:gd name="T18" fmla="*/ 5 w 8"/>
              <a:gd name="T19" fmla="*/ 14 h 15"/>
              <a:gd name="T20" fmla="*/ 5 w 8"/>
              <a:gd name="T21" fmla="*/ 12 h 15"/>
              <a:gd name="T22" fmla="*/ 5 w 8"/>
              <a:gd name="T23" fmla="*/ 12 h 15"/>
              <a:gd name="T24" fmla="*/ 6 w 8"/>
              <a:gd name="T25" fmla="*/ 11 h 15"/>
              <a:gd name="T26" fmla="*/ 5 w 8"/>
              <a:gd name="T27" fmla="*/ 11 h 15"/>
              <a:gd name="T28" fmla="*/ 5 w 8"/>
              <a:gd name="T29" fmla="*/ 10 h 15"/>
              <a:gd name="T30" fmla="*/ 5 w 8"/>
              <a:gd name="T31" fmla="*/ 10 h 15"/>
              <a:gd name="T32" fmla="*/ 5 w 8"/>
              <a:gd name="T33" fmla="*/ 9 h 15"/>
              <a:gd name="T34" fmla="*/ 6 w 8"/>
              <a:gd name="T35" fmla="*/ 9 h 15"/>
              <a:gd name="T36" fmla="*/ 6 w 8"/>
              <a:gd name="T37" fmla="*/ 8 h 15"/>
              <a:gd name="T38" fmla="*/ 5 w 8"/>
              <a:gd name="T39" fmla="*/ 8 h 15"/>
              <a:gd name="T40" fmla="*/ 5 w 8"/>
              <a:gd name="T41" fmla="*/ 7 h 15"/>
              <a:gd name="T42" fmla="*/ 6 w 8"/>
              <a:gd name="T43" fmla="*/ 7 h 15"/>
              <a:gd name="T44" fmla="*/ 6 w 8"/>
              <a:gd name="T45" fmla="*/ 6 h 15"/>
              <a:gd name="T46" fmla="*/ 6 w 8"/>
              <a:gd name="T47" fmla="*/ 5 h 15"/>
              <a:gd name="T48" fmla="*/ 6 w 8"/>
              <a:gd name="T49" fmla="*/ 4 h 15"/>
              <a:gd name="T50" fmla="*/ 6 w 8"/>
              <a:gd name="T51" fmla="*/ 3 h 15"/>
              <a:gd name="T52" fmla="*/ 7 w 8"/>
              <a:gd name="T53" fmla="*/ 3 h 15"/>
              <a:gd name="T54" fmla="*/ 8 w 8"/>
              <a:gd name="T55" fmla="*/ 2 h 15"/>
              <a:gd name="T56" fmla="*/ 8 w 8"/>
              <a:gd name="T57" fmla="*/ 1 h 15"/>
              <a:gd name="T58" fmla="*/ 7 w 8"/>
              <a:gd name="T59" fmla="*/ 1 h 15"/>
              <a:gd name="T60" fmla="*/ 7 w 8"/>
              <a:gd name="T61" fmla="*/ 0 h 15"/>
              <a:gd name="T62" fmla="*/ 6 w 8"/>
              <a:gd name="T63" fmla="*/ 1 h 15"/>
              <a:gd name="T64" fmla="*/ 5 w 8"/>
              <a:gd name="T65" fmla="*/ 1 h 15"/>
              <a:gd name="T66" fmla="*/ 5 w 8"/>
              <a:gd name="T67" fmla="*/ 1 h 15"/>
              <a:gd name="T68" fmla="*/ 4 w 8"/>
              <a:gd name="T69" fmla="*/ 1 h 15"/>
              <a:gd name="T70" fmla="*/ 4 w 8"/>
              <a:gd name="T71" fmla="*/ 0 h 15"/>
              <a:gd name="T72" fmla="*/ 3 w 8"/>
              <a:gd name="T73" fmla="*/ 0 h 15"/>
              <a:gd name="T74" fmla="*/ 3 w 8"/>
              <a:gd name="T75" fmla="*/ 0 h 15"/>
              <a:gd name="T76" fmla="*/ 2 w 8"/>
              <a:gd name="T77" fmla="*/ 1 h 15"/>
              <a:gd name="T78" fmla="*/ 2 w 8"/>
              <a:gd name="T79" fmla="*/ 1 h 15"/>
              <a:gd name="T80" fmla="*/ 2 w 8"/>
              <a:gd name="T81" fmla="*/ 1 h 15"/>
              <a:gd name="T82" fmla="*/ 1 w 8"/>
              <a:gd name="T83" fmla="*/ 2 h 15"/>
              <a:gd name="T84" fmla="*/ 2 w 8"/>
              <a:gd name="T85" fmla="*/ 3 h 15"/>
              <a:gd name="T86" fmla="*/ 2 w 8"/>
              <a:gd name="T87" fmla="*/ 4 h 15"/>
              <a:gd name="T88" fmla="*/ 2 w 8"/>
              <a:gd name="T89" fmla="*/ 5 h 15"/>
              <a:gd name="T90" fmla="*/ 1 w 8"/>
              <a:gd name="T91" fmla="*/ 7 h 15"/>
              <a:gd name="T92" fmla="*/ 1 w 8"/>
              <a:gd name="T93" fmla="*/ 7 h 15"/>
              <a:gd name="T94" fmla="*/ 0 w 8"/>
              <a:gd name="T95" fmla="*/ 8 h 15"/>
              <a:gd name="T96" fmla="*/ 0 w 8"/>
              <a:gd name="T97" fmla="*/ 8 h 15"/>
              <a:gd name="T98" fmla="*/ 0 w 8"/>
              <a:gd name="T99" fmla="*/ 10 h 15"/>
              <a:gd name="T100" fmla="*/ 0 w 8"/>
              <a:gd name="T10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15">
                <a:moveTo>
                  <a:pt x="0" y="10"/>
                </a:moveTo>
                <a:cubicBezTo>
                  <a:pt x="0" y="10"/>
                  <a:pt x="0" y="10"/>
                  <a:pt x="1" y="10"/>
                </a:cubicBezTo>
                <a:cubicBezTo>
                  <a:pt x="1" y="10"/>
                  <a:pt x="1" y="11"/>
                  <a:pt x="1" y="11"/>
                </a:cubicBezTo>
                <a:cubicBezTo>
                  <a:pt x="1" y="12"/>
                  <a:pt x="1" y="12"/>
                  <a:pt x="1" y="12"/>
                </a:cubicBezTo>
                <a:cubicBezTo>
                  <a:pt x="1" y="13"/>
                  <a:pt x="1" y="13"/>
                  <a:pt x="1" y="13"/>
                </a:cubicBezTo>
                <a:cubicBezTo>
                  <a:pt x="1" y="14"/>
                  <a:pt x="1" y="14"/>
                  <a:pt x="1" y="14"/>
                </a:cubicBezTo>
                <a:cubicBezTo>
                  <a:pt x="1" y="15"/>
                  <a:pt x="2" y="14"/>
                  <a:pt x="2" y="15"/>
                </a:cubicBezTo>
                <a:cubicBezTo>
                  <a:pt x="3" y="15"/>
                  <a:pt x="3" y="15"/>
                  <a:pt x="3" y="15"/>
                </a:cubicBezTo>
                <a:cubicBezTo>
                  <a:pt x="4" y="15"/>
                  <a:pt x="4" y="14"/>
                  <a:pt x="4" y="14"/>
                </a:cubicBezTo>
                <a:cubicBezTo>
                  <a:pt x="4" y="14"/>
                  <a:pt x="4" y="14"/>
                  <a:pt x="5" y="14"/>
                </a:cubicBezTo>
                <a:cubicBezTo>
                  <a:pt x="5" y="13"/>
                  <a:pt x="4" y="13"/>
                  <a:pt x="5" y="12"/>
                </a:cubicBezTo>
                <a:cubicBezTo>
                  <a:pt x="5" y="12"/>
                  <a:pt x="5" y="12"/>
                  <a:pt x="5" y="12"/>
                </a:cubicBezTo>
                <a:cubicBezTo>
                  <a:pt x="5" y="12"/>
                  <a:pt x="6" y="12"/>
                  <a:pt x="6" y="11"/>
                </a:cubicBezTo>
                <a:cubicBezTo>
                  <a:pt x="6" y="11"/>
                  <a:pt x="6" y="11"/>
                  <a:pt x="5" y="11"/>
                </a:cubicBezTo>
                <a:cubicBezTo>
                  <a:pt x="5" y="11"/>
                  <a:pt x="5" y="11"/>
                  <a:pt x="5" y="10"/>
                </a:cubicBezTo>
                <a:cubicBezTo>
                  <a:pt x="5" y="10"/>
                  <a:pt x="5" y="10"/>
                  <a:pt x="5" y="10"/>
                </a:cubicBezTo>
                <a:cubicBezTo>
                  <a:pt x="5" y="10"/>
                  <a:pt x="5" y="10"/>
                  <a:pt x="5" y="9"/>
                </a:cubicBezTo>
                <a:cubicBezTo>
                  <a:pt x="6" y="9"/>
                  <a:pt x="6" y="9"/>
                  <a:pt x="6" y="9"/>
                </a:cubicBezTo>
                <a:cubicBezTo>
                  <a:pt x="6" y="9"/>
                  <a:pt x="6" y="9"/>
                  <a:pt x="6" y="8"/>
                </a:cubicBezTo>
                <a:cubicBezTo>
                  <a:pt x="6" y="8"/>
                  <a:pt x="5" y="8"/>
                  <a:pt x="5" y="8"/>
                </a:cubicBezTo>
                <a:cubicBezTo>
                  <a:pt x="5" y="8"/>
                  <a:pt x="5" y="8"/>
                  <a:pt x="5" y="7"/>
                </a:cubicBezTo>
                <a:cubicBezTo>
                  <a:pt x="5" y="7"/>
                  <a:pt x="6" y="7"/>
                  <a:pt x="6" y="7"/>
                </a:cubicBezTo>
                <a:cubicBezTo>
                  <a:pt x="6" y="7"/>
                  <a:pt x="6" y="6"/>
                  <a:pt x="6" y="6"/>
                </a:cubicBezTo>
                <a:cubicBezTo>
                  <a:pt x="6" y="6"/>
                  <a:pt x="6" y="6"/>
                  <a:pt x="6" y="5"/>
                </a:cubicBezTo>
                <a:cubicBezTo>
                  <a:pt x="6" y="5"/>
                  <a:pt x="6" y="5"/>
                  <a:pt x="6" y="4"/>
                </a:cubicBezTo>
                <a:cubicBezTo>
                  <a:pt x="6" y="4"/>
                  <a:pt x="6" y="3"/>
                  <a:pt x="6" y="3"/>
                </a:cubicBezTo>
                <a:cubicBezTo>
                  <a:pt x="6" y="3"/>
                  <a:pt x="7" y="3"/>
                  <a:pt x="7" y="3"/>
                </a:cubicBezTo>
                <a:cubicBezTo>
                  <a:pt x="7" y="2"/>
                  <a:pt x="8" y="3"/>
                  <a:pt x="8" y="2"/>
                </a:cubicBezTo>
                <a:cubicBezTo>
                  <a:pt x="8" y="2"/>
                  <a:pt x="8" y="1"/>
                  <a:pt x="8" y="1"/>
                </a:cubicBezTo>
                <a:cubicBezTo>
                  <a:pt x="7" y="1"/>
                  <a:pt x="7" y="1"/>
                  <a:pt x="7" y="1"/>
                </a:cubicBezTo>
                <a:cubicBezTo>
                  <a:pt x="7" y="1"/>
                  <a:pt x="7" y="0"/>
                  <a:pt x="7" y="0"/>
                </a:cubicBezTo>
                <a:cubicBezTo>
                  <a:pt x="6" y="0"/>
                  <a:pt x="6" y="1"/>
                  <a:pt x="6" y="1"/>
                </a:cubicBezTo>
                <a:cubicBezTo>
                  <a:pt x="6" y="1"/>
                  <a:pt x="5" y="1"/>
                  <a:pt x="5" y="1"/>
                </a:cubicBezTo>
                <a:cubicBezTo>
                  <a:pt x="5" y="1"/>
                  <a:pt x="5" y="1"/>
                  <a:pt x="5" y="1"/>
                </a:cubicBezTo>
                <a:cubicBezTo>
                  <a:pt x="4" y="1"/>
                  <a:pt x="4" y="1"/>
                  <a:pt x="4" y="1"/>
                </a:cubicBezTo>
                <a:cubicBezTo>
                  <a:pt x="4" y="1"/>
                  <a:pt x="4" y="0"/>
                  <a:pt x="4" y="0"/>
                </a:cubicBezTo>
                <a:cubicBezTo>
                  <a:pt x="4" y="0"/>
                  <a:pt x="3" y="0"/>
                  <a:pt x="3" y="0"/>
                </a:cubicBezTo>
                <a:cubicBezTo>
                  <a:pt x="3" y="0"/>
                  <a:pt x="3" y="0"/>
                  <a:pt x="3" y="0"/>
                </a:cubicBezTo>
                <a:cubicBezTo>
                  <a:pt x="2" y="0"/>
                  <a:pt x="3" y="1"/>
                  <a:pt x="2" y="1"/>
                </a:cubicBezTo>
                <a:cubicBezTo>
                  <a:pt x="2" y="1"/>
                  <a:pt x="2" y="1"/>
                  <a:pt x="2" y="1"/>
                </a:cubicBezTo>
                <a:cubicBezTo>
                  <a:pt x="2" y="1"/>
                  <a:pt x="2" y="1"/>
                  <a:pt x="2" y="1"/>
                </a:cubicBezTo>
                <a:cubicBezTo>
                  <a:pt x="2" y="2"/>
                  <a:pt x="1" y="2"/>
                  <a:pt x="1" y="2"/>
                </a:cubicBezTo>
                <a:cubicBezTo>
                  <a:pt x="2" y="3"/>
                  <a:pt x="2" y="2"/>
                  <a:pt x="2" y="3"/>
                </a:cubicBezTo>
                <a:cubicBezTo>
                  <a:pt x="2" y="3"/>
                  <a:pt x="2" y="3"/>
                  <a:pt x="2" y="4"/>
                </a:cubicBezTo>
                <a:cubicBezTo>
                  <a:pt x="2" y="4"/>
                  <a:pt x="2" y="5"/>
                  <a:pt x="2" y="5"/>
                </a:cubicBezTo>
                <a:cubicBezTo>
                  <a:pt x="1" y="6"/>
                  <a:pt x="1" y="6"/>
                  <a:pt x="1" y="7"/>
                </a:cubicBezTo>
                <a:cubicBezTo>
                  <a:pt x="1" y="7"/>
                  <a:pt x="1" y="7"/>
                  <a:pt x="1" y="7"/>
                </a:cubicBezTo>
                <a:cubicBezTo>
                  <a:pt x="0" y="8"/>
                  <a:pt x="0" y="8"/>
                  <a:pt x="0" y="8"/>
                </a:cubicBezTo>
                <a:cubicBezTo>
                  <a:pt x="0" y="8"/>
                  <a:pt x="0" y="8"/>
                  <a:pt x="0" y="8"/>
                </a:cubicBezTo>
                <a:cubicBezTo>
                  <a:pt x="0" y="9"/>
                  <a:pt x="0" y="9"/>
                  <a:pt x="0" y="10"/>
                </a:cubicBezTo>
                <a:cubicBezTo>
                  <a:pt x="0" y="10"/>
                  <a:pt x="0" y="10"/>
                  <a:pt x="0" y="1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0" name="Freeform 128"/>
          <p:cNvSpPr>
            <a:spLocks/>
          </p:cNvSpPr>
          <p:nvPr/>
        </p:nvSpPr>
        <p:spPr bwMode="auto">
          <a:xfrm>
            <a:off x="4142760" y="14647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1" name="Freeform 129"/>
          <p:cNvSpPr>
            <a:spLocks/>
          </p:cNvSpPr>
          <p:nvPr/>
        </p:nvSpPr>
        <p:spPr bwMode="auto">
          <a:xfrm>
            <a:off x="4761096" y="1363646"/>
            <a:ext cx="56000" cy="31805"/>
          </a:xfrm>
          <a:custGeom>
            <a:avLst/>
            <a:gdLst>
              <a:gd name="T0" fmla="*/ 7 w 7"/>
              <a:gd name="T1" fmla="*/ 2 h 4"/>
              <a:gd name="T2" fmla="*/ 6 w 7"/>
              <a:gd name="T3" fmla="*/ 2 h 4"/>
              <a:gd name="T4" fmla="*/ 5 w 7"/>
              <a:gd name="T5" fmla="*/ 1 h 4"/>
              <a:gd name="T6" fmla="*/ 4 w 7"/>
              <a:gd name="T7" fmla="*/ 1 h 4"/>
              <a:gd name="T8" fmla="*/ 4 w 7"/>
              <a:gd name="T9" fmla="*/ 0 h 4"/>
              <a:gd name="T10" fmla="*/ 4 w 7"/>
              <a:gd name="T11" fmla="*/ 0 h 4"/>
              <a:gd name="T12" fmla="*/ 4 w 7"/>
              <a:gd name="T13" fmla="*/ 0 h 4"/>
              <a:gd name="T14" fmla="*/ 3 w 7"/>
              <a:gd name="T15" fmla="*/ 0 h 4"/>
              <a:gd name="T16" fmla="*/ 2 w 7"/>
              <a:gd name="T17" fmla="*/ 0 h 4"/>
              <a:gd name="T18" fmla="*/ 2 w 7"/>
              <a:gd name="T19" fmla="*/ 0 h 4"/>
              <a:gd name="T20" fmla="*/ 1 w 7"/>
              <a:gd name="T21" fmla="*/ 0 h 4"/>
              <a:gd name="T22" fmla="*/ 0 w 7"/>
              <a:gd name="T23" fmla="*/ 0 h 4"/>
              <a:gd name="T24" fmla="*/ 0 w 7"/>
              <a:gd name="T25" fmla="*/ 1 h 4"/>
              <a:gd name="T26" fmla="*/ 1 w 7"/>
              <a:gd name="T27" fmla="*/ 1 h 4"/>
              <a:gd name="T28" fmla="*/ 0 w 7"/>
              <a:gd name="T29" fmla="*/ 2 h 4"/>
              <a:gd name="T30" fmla="*/ 0 w 7"/>
              <a:gd name="T31" fmla="*/ 4 h 4"/>
              <a:gd name="T32" fmla="*/ 0 w 7"/>
              <a:gd name="T33" fmla="*/ 4 h 4"/>
              <a:gd name="T34" fmla="*/ 1 w 7"/>
              <a:gd name="T35" fmla="*/ 4 h 4"/>
              <a:gd name="T36" fmla="*/ 2 w 7"/>
              <a:gd name="T37" fmla="*/ 4 h 4"/>
              <a:gd name="T38" fmla="*/ 3 w 7"/>
              <a:gd name="T39" fmla="*/ 3 h 4"/>
              <a:gd name="T40" fmla="*/ 3 w 7"/>
              <a:gd name="T41" fmla="*/ 3 h 4"/>
              <a:gd name="T42" fmla="*/ 4 w 7"/>
              <a:gd name="T43" fmla="*/ 3 h 4"/>
              <a:gd name="T44" fmla="*/ 5 w 7"/>
              <a:gd name="T45" fmla="*/ 3 h 4"/>
              <a:gd name="T46" fmla="*/ 6 w 7"/>
              <a:gd name="T47" fmla="*/ 3 h 4"/>
              <a:gd name="T48" fmla="*/ 7 w 7"/>
              <a:gd name="T49" fmla="*/ 3 h 4"/>
              <a:gd name="T50" fmla="*/ 7 w 7"/>
              <a:gd name="T51" fmla="*/ 2 h 4"/>
              <a:gd name="T52" fmla="*/ 7 w 7"/>
              <a:gd name="T5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4">
                <a:moveTo>
                  <a:pt x="7" y="2"/>
                </a:moveTo>
                <a:cubicBezTo>
                  <a:pt x="7" y="1"/>
                  <a:pt x="6" y="2"/>
                  <a:pt x="6" y="2"/>
                </a:cubicBezTo>
                <a:cubicBezTo>
                  <a:pt x="6" y="1"/>
                  <a:pt x="5" y="1"/>
                  <a:pt x="5" y="1"/>
                </a:cubicBezTo>
                <a:cubicBezTo>
                  <a:pt x="5" y="1"/>
                  <a:pt x="5" y="1"/>
                  <a:pt x="4" y="1"/>
                </a:cubicBezTo>
                <a:cubicBezTo>
                  <a:pt x="4" y="1"/>
                  <a:pt x="4" y="1"/>
                  <a:pt x="4" y="0"/>
                </a:cubicBezTo>
                <a:cubicBezTo>
                  <a:pt x="4" y="0"/>
                  <a:pt x="4" y="0"/>
                  <a:pt x="4" y="0"/>
                </a:cubicBezTo>
                <a:cubicBezTo>
                  <a:pt x="4" y="0"/>
                  <a:pt x="4" y="0"/>
                  <a:pt x="4" y="0"/>
                </a:cubicBezTo>
                <a:cubicBezTo>
                  <a:pt x="3"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0"/>
                  <a:pt x="0" y="1"/>
                </a:cubicBezTo>
                <a:cubicBezTo>
                  <a:pt x="0" y="1"/>
                  <a:pt x="1" y="1"/>
                  <a:pt x="1" y="1"/>
                </a:cubicBezTo>
                <a:cubicBezTo>
                  <a:pt x="1" y="2"/>
                  <a:pt x="0" y="2"/>
                  <a:pt x="0" y="2"/>
                </a:cubicBezTo>
                <a:cubicBezTo>
                  <a:pt x="0" y="3"/>
                  <a:pt x="0" y="3"/>
                  <a:pt x="0" y="4"/>
                </a:cubicBezTo>
                <a:cubicBezTo>
                  <a:pt x="0" y="4"/>
                  <a:pt x="0" y="4"/>
                  <a:pt x="0" y="4"/>
                </a:cubicBezTo>
                <a:cubicBezTo>
                  <a:pt x="0" y="4"/>
                  <a:pt x="0" y="4"/>
                  <a:pt x="1" y="4"/>
                </a:cubicBezTo>
                <a:cubicBezTo>
                  <a:pt x="1" y="4"/>
                  <a:pt x="1" y="4"/>
                  <a:pt x="2" y="4"/>
                </a:cubicBezTo>
                <a:cubicBezTo>
                  <a:pt x="2" y="4"/>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7" y="3"/>
                </a:cubicBezTo>
                <a:cubicBezTo>
                  <a:pt x="7" y="2"/>
                  <a:pt x="7" y="2"/>
                  <a:pt x="7" y="2"/>
                </a:cubicBezTo>
                <a:cubicBezTo>
                  <a:pt x="7" y="2"/>
                  <a:pt x="7" y="2"/>
                  <a:pt x="7"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2" name="Freeform 130"/>
          <p:cNvSpPr>
            <a:spLocks/>
          </p:cNvSpPr>
          <p:nvPr/>
        </p:nvSpPr>
        <p:spPr bwMode="auto">
          <a:xfrm>
            <a:off x="4523095" y="1263687"/>
            <a:ext cx="95667" cy="85192"/>
          </a:xfrm>
          <a:custGeom>
            <a:avLst/>
            <a:gdLst>
              <a:gd name="T0" fmla="*/ 6 w 12"/>
              <a:gd name="T1" fmla="*/ 3 h 11"/>
              <a:gd name="T2" fmla="*/ 7 w 12"/>
              <a:gd name="T3" fmla="*/ 3 h 11"/>
              <a:gd name="T4" fmla="*/ 8 w 12"/>
              <a:gd name="T5" fmla="*/ 3 h 11"/>
              <a:gd name="T6" fmla="*/ 9 w 12"/>
              <a:gd name="T7" fmla="*/ 3 h 11"/>
              <a:gd name="T8" fmla="*/ 10 w 12"/>
              <a:gd name="T9" fmla="*/ 3 h 11"/>
              <a:gd name="T10" fmla="*/ 11 w 12"/>
              <a:gd name="T11" fmla="*/ 3 h 11"/>
              <a:gd name="T12" fmla="*/ 11 w 12"/>
              <a:gd name="T13" fmla="*/ 4 h 11"/>
              <a:gd name="T14" fmla="*/ 12 w 12"/>
              <a:gd name="T15" fmla="*/ 3 h 11"/>
              <a:gd name="T16" fmla="*/ 12 w 12"/>
              <a:gd name="T17" fmla="*/ 3 h 11"/>
              <a:gd name="T18" fmla="*/ 12 w 12"/>
              <a:gd name="T19" fmla="*/ 1 h 11"/>
              <a:gd name="T20" fmla="*/ 12 w 12"/>
              <a:gd name="T21" fmla="*/ 1 h 11"/>
              <a:gd name="T22" fmla="*/ 11 w 12"/>
              <a:gd name="T23" fmla="*/ 1 h 11"/>
              <a:gd name="T24" fmla="*/ 10 w 12"/>
              <a:gd name="T25" fmla="*/ 2 h 11"/>
              <a:gd name="T26" fmla="*/ 9 w 12"/>
              <a:gd name="T27" fmla="*/ 1 h 11"/>
              <a:gd name="T28" fmla="*/ 8 w 12"/>
              <a:gd name="T29" fmla="*/ 1 h 11"/>
              <a:gd name="T30" fmla="*/ 7 w 12"/>
              <a:gd name="T31" fmla="*/ 0 h 11"/>
              <a:gd name="T32" fmla="*/ 6 w 12"/>
              <a:gd name="T33" fmla="*/ 0 h 11"/>
              <a:gd name="T34" fmla="*/ 6 w 12"/>
              <a:gd name="T35" fmla="*/ 1 h 11"/>
              <a:gd name="T36" fmla="*/ 5 w 12"/>
              <a:gd name="T37" fmla="*/ 1 h 11"/>
              <a:gd name="T38" fmla="*/ 4 w 12"/>
              <a:gd name="T39" fmla="*/ 1 h 11"/>
              <a:gd name="T40" fmla="*/ 4 w 12"/>
              <a:gd name="T41" fmla="*/ 1 h 11"/>
              <a:gd name="T42" fmla="*/ 3 w 12"/>
              <a:gd name="T43" fmla="*/ 1 h 11"/>
              <a:gd name="T44" fmla="*/ 2 w 12"/>
              <a:gd name="T45" fmla="*/ 2 h 11"/>
              <a:gd name="T46" fmla="*/ 1 w 12"/>
              <a:gd name="T47" fmla="*/ 2 h 11"/>
              <a:gd name="T48" fmla="*/ 0 w 12"/>
              <a:gd name="T49" fmla="*/ 2 h 11"/>
              <a:gd name="T50" fmla="*/ 0 w 12"/>
              <a:gd name="T51" fmla="*/ 2 h 11"/>
              <a:gd name="T52" fmla="*/ 0 w 12"/>
              <a:gd name="T53" fmla="*/ 4 h 11"/>
              <a:gd name="T54" fmla="*/ 1 w 12"/>
              <a:gd name="T55" fmla="*/ 5 h 11"/>
              <a:gd name="T56" fmla="*/ 2 w 12"/>
              <a:gd name="T57" fmla="*/ 5 h 11"/>
              <a:gd name="T58" fmla="*/ 2 w 12"/>
              <a:gd name="T59" fmla="*/ 5 h 11"/>
              <a:gd name="T60" fmla="*/ 3 w 12"/>
              <a:gd name="T61" fmla="*/ 5 h 11"/>
              <a:gd name="T62" fmla="*/ 3 w 12"/>
              <a:gd name="T63" fmla="*/ 6 h 11"/>
              <a:gd name="T64" fmla="*/ 3 w 12"/>
              <a:gd name="T65" fmla="*/ 6 h 11"/>
              <a:gd name="T66" fmla="*/ 4 w 12"/>
              <a:gd name="T67" fmla="*/ 7 h 11"/>
              <a:gd name="T68" fmla="*/ 5 w 12"/>
              <a:gd name="T69" fmla="*/ 8 h 11"/>
              <a:gd name="T70" fmla="*/ 6 w 12"/>
              <a:gd name="T71" fmla="*/ 9 h 11"/>
              <a:gd name="T72" fmla="*/ 7 w 12"/>
              <a:gd name="T73" fmla="*/ 9 h 11"/>
              <a:gd name="T74" fmla="*/ 9 w 12"/>
              <a:gd name="T75" fmla="*/ 9 h 11"/>
              <a:gd name="T76" fmla="*/ 9 w 12"/>
              <a:gd name="T77" fmla="*/ 10 h 11"/>
              <a:gd name="T78" fmla="*/ 10 w 12"/>
              <a:gd name="T79" fmla="*/ 11 h 11"/>
              <a:gd name="T80" fmla="*/ 11 w 12"/>
              <a:gd name="T81" fmla="*/ 11 h 11"/>
              <a:gd name="T82" fmla="*/ 10 w 12"/>
              <a:gd name="T83" fmla="*/ 9 h 11"/>
              <a:gd name="T84" fmla="*/ 9 w 12"/>
              <a:gd name="T85" fmla="*/ 9 h 11"/>
              <a:gd name="T86" fmla="*/ 8 w 12"/>
              <a:gd name="T87" fmla="*/ 9 h 11"/>
              <a:gd name="T88" fmla="*/ 7 w 12"/>
              <a:gd name="T89" fmla="*/ 9 h 11"/>
              <a:gd name="T90" fmla="*/ 7 w 12"/>
              <a:gd name="T91" fmla="*/ 8 h 11"/>
              <a:gd name="T92" fmla="*/ 7 w 12"/>
              <a:gd name="T93" fmla="*/ 7 h 11"/>
              <a:gd name="T94" fmla="*/ 6 w 12"/>
              <a:gd name="T95" fmla="*/ 7 h 11"/>
              <a:gd name="T96" fmla="*/ 6 w 12"/>
              <a:gd name="T97" fmla="*/ 6 h 11"/>
              <a:gd name="T98" fmla="*/ 6 w 12"/>
              <a:gd name="T99" fmla="*/ 5 h 11"/>
              <a:gd name="T100" fmla="*/ 5 w 12"/>
              <a:gd name="T101" fmla="*/ 4 h 11"/>
              <a:gd name="T102" fmla="*/ 5 w 12"/>
              <a:gd name="T103" fmla="*/ 3 h 11"/>
              <a:gd name="T104" fmla="*/ 6 w 12"/>
              <a:gd name="T10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1">
                <a:moveTo>
                  <a:pt x="6" y="3"/>
                </a:moveTo>
                <a:cubicBezTo>
                  <a:pt x="6" y="2"/>
                  <a:pt x="7" y="3"/>
                  <a:pt x="7" y="3"/>
                </a:cubicBezTo>
                <a:cubicBezTo>
                  <a:pt x="7" y="3"/>
                  <a:pt x="8" y="3"/>
                  <a:pt x="8" y="3"/>
                </a:cubicBezTo>
                <a:cubicBezTo>
                  <a:pt x="8" y="3"/>
                  <a:pt x="9" y="3"/>
                  <a:pt x="9" y="3"/>
                </a:cubicBezTo>
                <a:cubicBezTo>
                  <a:pt x="9" y="3"/>
                  <a:pt x="10" y="3"/>
                  <a:pt x="10" y="3"/>
                </a:cubicBezTo>
                <a:cubicBezTo>
                  <a:pt x="10" y="3"/>
                  <a:pt x="10" y="3"/>
                  <a:pt x="11" y="3"/>
                </a:cubicBezTo>
                <a:cubicBezTo>
                  <a:pt x="11" y="3"/>
                  <a:pt x="11" y="4"/>
                  <a:pt x="11" y="4"/>
                </a:cubicBezTo>
                <a:cubicBezTo>
                  <a:pt x="12" y="4"/>
                  <a:pt x="12" y="4"/>
                  <a:pt x="12" y="3"/>
                </a:cubicBezTo>
                <a:cubicBezTo>
                  <a:pt x="12" y="3"/>
                  <a:pt x="12" y="3"/>
                  <a:pt x="12" y="3"/>
                </a:cubicBezTo>
                <a:cubicBezTo>
                  <a:pt x="12" y="3"/>
                  <a:pt x="12" y="2"/>
                  <a:pt x="12" y="1"/>
                </a:cubicBezTo>
                <a:cubicBezTo>
                  <a:pt x="12" y="1"/>
                  <a:pt x="12" y="1"/>
                  <a:pt x="12" y="1"/>
                </a:cubicBezTo>
                <a:cubicBezTo>
                  <a:pt x="12" y="1"/>
                  <a:pt x="11" y="1"/>
                  <a:pt x="11" y="1"/>
                </a:cubicBezTo>
                <a:cubicBezTo>
                  <a:pt x="11" y="2"/>
                  <a:pt x="11" y="2"/>
                  <a:pt x="10" y="2"/>
                </a:cubicBezTo>
                <a:cubicBezTo>
                  <a:pt x="10" y="2"/>
                  <a:pt x="9" y="2"/>
                  <a:pt x="9" y="1"/>
                </a:cubicBezTo>
                <a:cubicBezTo>
                  <a:pt x="8" y="1"/>
                  <a:pt x="8" y="1"/>
                  <a:pt x="8" y="1"/>
                </a:cubicBezTo>
                <a:cubicBezTo>
                  <a:pt x="7" y="0"/>
                  <a:pt x="7" y="0"/>
                  <a:pt x="7" y="0"/>
                </a:cubicBezTo>
                <a:cubicBezTo>
                  <a:pt x="6" y="0"/>
                  <a:pt x="6" y="0"/>
                  <a:pt x="6" y="0"/>
                </a:cubicBezTo>
                <a:cubicBezTo>
                  <a:pt x="6" y="1"/>
                  <a:pt x="6" y="1"/>
                  <a:pt x="6" y="1"/>
                </a:cubicBezTo>
                <a:cubicBezTo>
                  <a:pt x="5" y="1"/>
                  <a:pt x="5" y="1"/>
                  <a:pt x="5" y="1"/>
                </a:cubicBezTo>
                <a:cubicBezTo>
                  <a:pt x="5" y="1"/>
                  <a:pt x="5" y="1"/>
                  <a:pt x="4" y="1"/>
                </a:cubicBezTo>
                <a:cubicBezTo>
                  <a:pt x="4" y="1"/>
                  <a:pt x="4" y="1"/>
                  <a:pt x="4" y="1"/>
                </a:cubicBezTo>
                <a:cubicBezTo>
                  <a:pt x="3" y="1"/>
                  <a:pt x="3" y="1"/>
                  <a:pt x="3" y="1"/>
                </a:cubicBezTo>
                <a:cubicBezTo>
                  <a:pt x="3" y="1"/>
                  <a:pt x="2" y="1"/>
                  <a:pt x="2" y="2"/>
                </a:cubicBezTo>
                <a:cubicBezTo>
                  <a:pt x="2" y="2"/>
                  <a:pt x="1" y="2"/>
                  <a:pt x="1" y="2"/>
                </a:cubicBezTo>
                <a:cubicBezTo>
                  <a:pt x="1" y="2"/>
                  <a:pt x="1" y="2"/>
                  <a:pt x="0" y="2"/>
                </a:cubicBezTo>
                <a:cubicBezTo>
                  <a:pt x="0" y="2"/>
                  <a:pt x="0" y="2"/>
                  <a:pt x="0" y="2"/>
                </a:cubicBezTo>
                <a:cubicBezTo>
                  <a:pt x="0" y="3"/>
                  <a:pt x="0" y="3"/>
                  <a:pt x="0" y="4"/>
                </a:cubicBezTo>
                <a:cubicBezTo>
                  <a:pt x="0" y="4"/>
                  <a:pt x="0" y="4"/>
                  <a:pt x="1" y="5"/>
                </a:cubicBezTo>
                <a:cubicBezTo>
                  <a:pt x="1" y="5"/>
                  <a:pt x="1" y="4"/>
                  <a:pt x="2" y="5"/>
                </a:cubicBezTo>
                <a:cubicBezTo>
                  <a:pt x="2" y="5"/>
                  <a:pt x="2" y="5"/>
                  <a:pt x="2" y="5"/>
                </a:cubicBezTo>
                <a:cubicBezTo>
                  <a:pt x="2" y="5"/>
                  <a:pt x="3" y="4"/>
                  <a:pt x="3" y="5"/>
                </a:cubicBezTo>
                <a:cubicBezTo>
                  <a:pt x="3" y="5"/>
                  <a:pt x="3" y="5"/>
                  <a:pt x="3" y="6"/>
                </a:cubicBezTo>
                <a:cubicBezTo>
                  <a:pt x="3" y="6"/>
                  <a:pt x="3" y="6"/>
                  <a:pt x="3" y="6"/>
                </a:cubicBezTo>
                <a:cubicBezTo>
                  <a:pt x="4" y="6"/>
                  <a:pt x="3" y="7"/>
                  <a:pt x="4" y="7"/>
                </a:cubicBezTo>
                <a:cubicBezTo>
                  <a:pt x="4" y="8"/>
                  <a:pt x="5" y="8"/>
                  <a:pt x="5" y="8"/>
                </a:cubicBezTo>
                <a:cubicBezTo>
                  <a:pt x="6" y="8"/>
                  <a:pt x="6" y="9"/>
                  <a:pt x="6" y="9"/>
                </a:cubicBezTo>
                <a:cubicBezTo>
                  <a:pt x="7" y="9"/>
                  <a:pt x="7" y="9"/>
                  <a:pt x="7" y="9"/>
                </a:cubicBezTo>
                <a:cubicBezTo>
                  <a:pt x="8" y="9"/>
                  <a:pt x="8" y="9"/>
                  <a:pt x="9" y="9"/>
                </a:cubicBezTo>
                <a:cubicBezTo>
                  <a:pt x="9" y="9"/>
                  <a:pt x="9" y="10"/>
                  <a:pt x="9" y="10"/>
                </a:cubicBezTo>
                <a:cubicBezTo>
                  <a:pt x="10" y="11"/>
                  <a:pt x="10" y="11"/>
                  <a:pt x="10" y="11"/>
                </a:cubicBezTo>
                <a:cubicBezTo>
                  <a:pt x="11" y="11"/>
                  <a:pt x="11" y="11"/>
                  <a:pt x="11" y="11"/>
                </a:cubicBezTo>
                <a:cubicBezTo>
                  <a:pt x="10" y="10"/>
                  <a:pt x="11" y="10"/>
                  <a:pt x="10" y="9"/>
                </a:cubicBezTo>
                <a:cubicBezTo>
                  <a:pt x="10" y="9"/>
                  <a:pt x="10" y="9"/>
                  <a:pt x="9" y="9"/>
                </a:cubicBezTo>
                <a:cubicBezTo>
                  <a:pt x="9" y="9"/>
                  <a:pt x="9" y="9"/>
                  <a:pt x="8" y="9"/>
                </a:cubicBezTo>
                <a:cubicBezTo>
                  <a:pt x="8" y="9"/>
                  <a:pt x="7" y="9"/>
                  <a:pt x="7" y="9"/>
                </a:cubicBezTo>
                <a:cubicBezTo>
                  <a:pt x="7" y="8"/>
                  <a:pt x="8" y="8"/>
                  <a:pt x="7" y="8"/>
                </a:cubicBezTo>
                <a:cubicBezTo>
                  <a:pt x="7" y="7"/>
                  <a:pt x="7" y="7"/>
                  <a:pt x="7" y="7"/>
                </a:cubicBezTo>
                <a:cubicBezTo>
                  <a:pt x="7" y="7"/>
                  <a:pt x="7" y="7"/>
                  <a:pt x="6" y="7"/>
                </a:cubicBezTo>
                <a:cubicBezTo>
                  <a:pt x="6" y="6"/>
                  <a:pt x="6" y="6"/>
                  <a:pt x="6" y="6"/>
                </a:cubicBezTo>
                <a:cubicBezTo>
                  <a:pt x="6" y="6"/>
                  <a:pt x="6" y="5"/>
                  <a:pt x="6" y="5"/>
                </a:cubicBezTo>
                <a:cubicBezTo>
                  <a:pt x="6" y="4"/>
                  <a:pt x="5" y="4"/>
                  <a:pt x="5" y="4"/>
                </a:cubicBezTo>
                <a:cubicBezTo>
                  <a:pt x="5" y="4"/>
                  <a:pt x="5" y="4"/>
                  <a:pt x="5" y="3"/>
                </a:cubicBezTo>
                <a:cubicBezTo>
                  <a:pt x="6" y="3"/>
                  <a:pt x="6" y="3"/>
                  <a:pt x="6"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3" name="Freeform 131"/>
          <p:cNvSpPr>
            <a:spLocks/>
          </p:cNvSpPr>
          <p:nvPr/>
        </p:nvSpPr>
        <p:spPr bwMode="auto">
          <a:xfrm>
            <a:off x="4888263" y="1503361"/>
            <a:ext cx="39667" cy="22718"/>
          </a:xfrm>
          <a:custGeom>
            <a:avLst/>
            <a:gdLst>
              <a:gd name="T0" fmla="*/ 4 w 5"/>
              <a:gd name="T1" fmla="*/ 0 h 3"/>
              <a:gd name="T2" fmla="*/ 3 w 5"/>
              <a:gd name="T3" fmla="*/ 0 h 3"/>
              <a:gd name="T4" fmla="*/ 3 w 5"/>
              <a:gd name="T5" fmla="*/ 1 h 3"/>
              <a:gd name="T6" fmla="*/ 1 w 5"/>
              <a:gd name="T7" fmla="*/ 1 h 3"/>
              <a:gd name="T8" fmla="*/ 1 w 5"/>
              <a:gd name="T9" fmla="*/ 1 h 3"/>
              <a:gd name="T10" fmla="*/ 0 w 5"/>
              <a:gd name="T11" fmla="*/ 2 h 3"/>
              <a:gd name="T12" fmla="*/ 1 w 5"/>
              <a:gd name="T13" fmla="*/ 3 h 3"/>
              <a:gd name="T14" fmla="*/ 3 w 5"/>
              <a:gd name="T15" fmla="*/ 3 h 3"/>
              <a:gd name="T16" fmla="*/ 4 w 5"/>
              <a:gd name="T17" fmla="*/ 2 h 3"/>
              <a:gd name="T18" fmla="*/ 4 w 5"/>
              <a:gd name="T19" fmla="*/ 1 h 3"/>
              <a:gd name="T20" fmla="*/ 4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4" y="0"/>
                </a:moveTo>
                <a:cubicBezTo>
                  <a:pt x="4" y="0"/>
                  <a:pt x="4" y="0"/>
                  <a:pt x="3" y="0"/>
                </a:cubicBezTo>
                <a:cubicBezTo>
                  <a:pt x="3" y="0"/>
                  <a:pt x="3" y="1"/>
                  <a:pt x="3" y="1"/>
                </a:cubicBezTo>
                <a:cubicBezTo>
                  <a:pt x="2" y="1"/>
                  <a:pt x="2" y="1"/>
                  <a:pt x="1" y="1"/>
                </a:cubicBezTo>
                <a:cubicBezTo>
                  <a:pt x="1" y="1"/>
                  <a:pt x="1" y="1"/>
                  <a:pt x="1" y="1"/>
                </a:cubicBezTo>
                <a:cubicBezTo>
                  <a:pt x="0" y="2"/>
                  <a:pt x="0" y="2"/>
                  <a:pt x="0" y="2"/>
                </a:cubicBezTo>
                <a:cubicBezTo>
                  <a:pt x="0" y="3"/>
                  <a:pt x="1" y="3"/>
                  <a:pt x="1" y="3"/>
                </a:cubicBezTo>
                <a:cubicBezTo>
                  <a:pt x="2" y="3"/>
                  <a:pt x="2" y="3"/>
                  <a:pt x="3" y="3"/>
                </a:cubicBezTo>
                <a:cubicBezTo>
                  <a:pt x="3" y="2"/>
                  <a:pt x="3" y="2"/>
                  <a:pt x="4" y="2"/>
                </a:cubicBezTo>
                <a:cubicBezTo>
                  <a:pt x="4" y="2"/>
                  <a:pt x="4" y="2"/>
                  <a:pt x="4" y="1"/>
                </a:cubicBezTo>
                <a:cubicBezTo>
                  <a:pt x="5" y="1"/>
                  <a:pt x="5" y="0"/>
                  <a:pt x="4"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4" name="Freeform 132"/>
          <p:cNvSpPr>
            <a:spLocks/>
          </p:cNvSpPr>
          <p:nvPr/>
        </p:nvSpPr>
        <p:spPr bwMode="auto">
          <a:xfrm>
            <a:off x="4754096" y="1332977"/>
            <a:ext cx="364001" cy="162433"/>
          </a:xfrm>
          <a:custGeom>
            <a:avLst/>
            <a:gdLst>
              <a:gd name="T0" fmla="*/ 25 w 46"/>
              <a:gd name="T1" fmla="*/ 6 h 21"/>
              <a:gd name="T2" fmla="*/ 22 w 46"/>
              <a:gd name="T3" fmla="*/ 4 h 21"/>
              <a:gd name="T4" fmla="*/ 19 w 46"/>
              <a:gd name="T5" fmla="*/ 4 h 21"/>
              <a:gd name="T6" fmla="*/ 15 w 46"/>
              <a:gd name="T7" fmla="*/ 4 h 21"/>
              <a:gd name="T8" fmla="*/ 12 w 46"/>
              <a:gd name="T9" fmla="*/ 6 h 21"/>
              <a:gd name="T10" fmla="*/ 9 w 46"/>
              <a:gd name="T11" fmla="*/ 6 h 21"/>
              <a:gd name="T12" fmla="*/ 8 w 46"/>
              <a:gd name="T13" fmla="*/ 7 h 21"/>
              <a:gd name="T14" fmla="*/ 7 w 46"/>
              <a:gd name="T15" fmla="*/ 8 h 21"/>
              <a:gd name="T16" fmla="*/ 3 w 46"/>
              <a:gd name="T17" fmla="*/ 8 h 21"/>
              <a:gd name="T18" fmla="*/ 1 w 46"/>
              <a:gd name="T19" fmla="*/ 10 h 21"/>
              <a:gd name="T20" fmla="*/ 3 w 46"/>
              <a:gd name="T21" fmla="*/ 11 h 21"/>
              <a:gd name="T22" fmla="*/ 3 w 46"/>
              <a:gd name="T23" fmla="*/ 13 h 21"/>
              <a:gd name="T24" fmla="*/ 0 w 46"/>
              <a:gd name="T25" fmla="*/ 13 h 21"/>
              <a:gd name="T26" fmla="*/ 3 w 46"/>
              <a:gd name="T27" fmla="*/ 15 h 21"/>
              <a:gd name="T28" fmla="*/ 4 w 46"/>
              <a:gd name="T29" fmla="*/ 16 h 21"/>
              <a:gd name="T30" fmla="*/ 5 w 46"/>
              <a:gd name="T31" fmla="*/ 18 h 21"/>
              <a:gd name="T32" fmla="*/ 8 w 46"/>
              <a:gd name="T33" fmla="*/ 19 h 21"/>
              <a:gd name="T34" fmla="*/ 10 w 46"/>
              <a:gd name="T35" fmla="*/ 20 h 21"/>
              <a:gd name="T36" fmla="*/ 13 w 46"/>
              <a:gd name="T37" fmla="*/ 19 h 21"/>
              <a:gd name="T38" fmla="*/ 17 w 46"/>
              <a:gd name="T39" fmla="*/ 20 h 21"/>
              <a:gd name="T40" fmla="*/ 20 w 46"/>
              <a:gd name="T41" fmla="*/ 20 h 21"/>
              <a:gd name="T42" fmla="*/ 22 w 46"/>
              <a:gd name="T43" fmla="*/ 19 h 21"/>
              <a:gd name="T44" fmla="*/ 25 w 46"/>
              <a:gd name="T45" fmla="*/ 19 h 21"/>
              <a:gd name="T46" fmla="*/ 25 w 46"/>
              <a:gd name="T47" fmla="*/ 21 h 21"/>
              <a:gd name="T48" fmla="*/ 27 w 46"/>
              <a:gd name="T49" fmla="*/ 20 h 21"/>
              <a:gd name="T50" fmla="*/ 28 w 46"/>
              <a:gd name="T51" fmla="*/ 19 h 21"/>
              <a:gd name="T52" fmla="*/ 32 w 46"/>
              <a:gd name="T53" fmla="*/ 19 h 21"/>
              <a:gd name="T54" fmla="*/ 35 w 46"/>
              <a:gd name="T55" fmla="*/ 18 h 21"/>
              <a:gd name="T56" fmla="*/ 38 w 46"/>
              <a:gd name="T57" fmla="*/ 18 h 21"/>
              <a:gd name="T58" fmla="*/ 41 w 46"/>
              <a:gd name="T59" fmla="*/ 17 h 21"/>
              <a:gd name="T60" fmla="*/ 42 w 46"/>
              <a:gd name="T61" fmla="*/ 17 h 21"/>
              <a:gd name="T62" fmla="*/ 45 w 46"/>
              <a:gd name="T63" fmla="*/ 17 h 21"/>
              <a:gd name="T64" fmla="*/ 46 w 46"/>
              <a:gd name="T65" fmla="*/ 17 h 21"/>
              <a:gd name="T66" fmla="*/ 44 w 46"/>
              <a:gd name="T67" fmla="*/ 15 h 21"/>
              <a:gd name="T68" fmla="*/ 44 w 46"/>
              <a:gd name="T69" fmla="*/ 13 h 21"/>
              <a:gd name="T70" fmla="*/ 44 w 46"/>
              <a:gd name="T71" fmla="*/ 11 h 21"/>
              <a:gd name="T72" fmla="*/ 44 w 46"/>
              <a:gd name="T73" fmla="*/ 8 h 21"/>
              <a:gd name="T74" fmla="*/ 44 w 46"/>
              <a:gd name="T75" fmla="*/ 4 h 21"/>
              <a:gd name="T76" fmla="*/ 41 w 46"/>
              <a:gd name="T77" fmla="*/ 2 h 21"/>
              <a:gd name="T78" fmla="*/ 37 w 46"/>
              <a:gd name="T79" fmla="*/ 0 h 21"/>
              <a:gd name="T80" fmla="*/ 33 w 46"/>
              <a:gd name="T81" fmla="*/ 0 h 21"/>
              <a:gd name="T82" fmla="*/ 34 w 46"/>
              <a:gd name="T83" fmla="*/ 1 h 21"/>
              <a:gd name="T84" fmla="*/ 36 w 46"/>
              <a:gd name="T85" fmla="*/ 4 h 21"/>
              <a:gd name="T86" fmla="*/ 33 w 46"/>
              <a:gd name="T87" fmla="*/ 6 h 21"/>
              <a:gd name="T88" fmla="*/ 30 w 46"/>
              <a:gd name="T8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21">
                <a:moveTo>
                  <a:pt x="27" y="6"/>
                </a:moveTo>
                <a:cubicBezTo>
                  <a:pt x="27" y="6"/>
                  <a:pt x="26" y="6"/>
                  <a:pt x="26" y="6"/>
                </a:cubicBezTo>
                <a:cubicBezTo>
                  <a:pt x="26" y="6"/>
                  <a:pt x="25" y="6"/>
                  <a:pt x="25" y="6"/>
                </a:cubicBezTo>
                <a:cubicBezTo>
                  <a:pt x="24" y="6"/>
                  <a:pt x="24" y="5"/>
                  <a:pt x="24" y="5"/>
                </a:cubicBezTo>
                <a:cubicBezTo>
                  <a:pt x="24" y="5"/>
                  <a:pt x="24" y="5"/>
                  <a:pt x="24" y="4"/>
                </a:cubicBezTo>
                <a:cubicBezTo>
                  <a:pt x="23" y="4"/>
                  <a:pt x="23" y="5"/>
                  <a:pt x="22" y="4"/>
                </a:cubicBezTo>
                <a:cubicBezTo>
                  <a:pt x="22" y="4"/>
                  <a:pt x="22" y="4"/>
                  <a:pt x="21" y="4"/>
                </a:cubicBezTo>
                <a:cubicBezTo>
                  <a:pt x="21" y="4"/>
                  <a:pt x="20" y="4"/>
                  <a:pt x="20" y="4"/>
                </a:cubicBezTo>
                <a:cubicBezTo>
                  <a:pt x="20" y="4"/>
                  <a:pt x="19" y="4"/>
                  <a:pt x="19" y="4"/>
                </a:cubicBezTo>
                <a:cubicBezTo>
                  <a:pt x="18" y="4"/>
                  <a:pt x="18" y="4"/>
                  <a:pt x="18" y="4"/>
                </a:cubicBezTo>
                <a:cubicBezTo>
                  <a:pt x="17" y="4"/>
                  <a:pt x="17" y="4"/>
                  <a:pt x="16" y="4"/>
                </a:cubicBezTo>
                <a:cubicBezTo>
                  <a:pt x="16" y="4"/>
                  <a:pt x="15" y="4"/>
                  <a:pt x="15" y="4"/>
                </a:cubicBezTo>
                <a:cubicBezTo>
                  <a:pt x="14" y="4"/>
                  <a:pt x="14" y="4"/>
                  <a:pt x="14" y="5"/>
                </a:cubicBezTo>
                <a:cubicBezTo>
                  <a:pt x="13" y="5"/>
                  <a:pt x="13" y="5"/>
                  <a:pt x="13" y="5"/>
                </a:cubicBezTo>
                <a:cubicBezTo>
                  <a:pt x="12" y="6"/>
                  <a:pt x="13" y="6"/>
                  <a:pt x="12" y="6"/>
                </a:cubicBezTo>
                <a:cubicBezTo>
                  <a:pt x="12" y="6"/>
                  <a:pt x="12" y="6"/>
                  <a:pt x="11" y="6"/>
                </a:cubicBezTo>
                <a:cubicBezTo>
                  <a:pt x="11" y="6"/>
                  <a:pt x="10" y="6"/>
                  <a:pt x="10" y="6"/>
                </a:cubicBezTo>
                <a:cubicBezTo>
                  <a:pt x="9" y="6"/>
                  <a:pt x="9" y="6"/>
                  <a:pt x="9" y="6"/>
                </a:cubicBezTo>
                <a:cubicBezTo>
                  <a:pt x="8" y="6"/>
                  <a:pt x="8" y="6"/>
                  <a:pt x="8" y="6"/>
                </a:cubicBezTo>
                <a:cubicBezTo>
                  <a:pt x="8" y="6"/>
                  <a:pt x="8" y="6"/>
                  <a:pt x="8" y="6"/>
                </a:cubicBezTo>
                <a:cubicBezTo>
                  <a:pt x="8" y="7"/>
                  <a:pt x="8" y="7"/>
                  <a:pt x="8" y="7"/>
                </a:cubicBezTo>
                <a:cubicBezTo>
                  <a:pt x="8" y="7"/>
                  <a:pt x="9" y="7"/>
                  <a:pt x="9" y="7"/>
                </a:cubicBezTo>
                <a:cubicBezTo>
                  <a:pt x="9" y="8"/>
                  <a:pt x="8" y="8"/>
                  <a:pt x="8" y="8"/>
                </a:cubicBezTo>
                <a:cubicBezTo>
                  <a:pt x="7" y="8"/>
                  <a:pt x="7" y="8"/>
                  <a:pt x="7" y="8"/>
                </a:cubicBezTo>
                <a:cubicBezTo>
                  <a:pt x="6" y="8"/>
                  <a:pt x="6" y="8"/>
                  <a:pt x="5" y="8"/>
                </a:cubicBezTo>
                <a:cubicBezTo>
                  <a:pt x="5" y="8"/>
                  <a:pt x="4" y="8"/>
                  <a:pt x="4" y="8"/>
                </a:cubicBezTo>
                <a:cubicBezTo>
                  <a:pt x="3" y="8"/>
                  <a:pt x="3" y="8"/>
                  <a:pt x="3" y="8"/>
                </a:cubicBezTo>
                <a:cubicBezTo>
                  <a:pt x="2" y="8"/>
                  <a:pt x="2" y="8"/>
                  <a:pt x="2" y="9"/>
                </a:cubicBezTo>
                <a:cubicBezTo>
                  <a:pt x="1" y="9"/>
                  <a:pt x="2" y="9"/>
                  <a:pt x="2" y="10"/>
                </a:cubicBezTo>
                <a:cubicBezTo>
                  <a:pt x="1" y="10"/>
                  <a:pt x="1" y="10"/>
                  <a:pt x="1" y="10"/>
                </a:cubicBezTo>
                <a:cubicBezTo>
                  <a:pt x="1" y="11"/>
                  <a:pt x="1" y="11"/>
                  <a:pt x="1" y="11"/>
                </a:cubicBezTo>
                <a:cubicBezTo>
                  <a:pt x="1" y="11"/>
                  <a:pt x="2" y="11"/>
                  <a:pt x="2" y="11"/>
                </a:cubicBezTo>
                <a:cubicBezTo>
                  <a:pt x="2" y="11"/>
                  <a:pt x="2" y="11"/>
                  <a:pt x="3" y="11"/>
                </a:cubicBezTo>
                <a:cubicBezTo>
                  <a:pt x="3" y="11"/>
                  <a:pt x="3" y="11"/>
                  <a:pt x="3" y="12"/>
                </a:cubicBezTo>
                <a:cubicBezTo>
                  <a:pt x="3" y="12"/>
                  <a:pt x="4" y="12"/>
                  <a:pt x="3" y="12"/>
                </a:cubicBezTo>
                <a:cubicBezTo>
                  <a:pt x="3" y="13"/>
                  <a:pt x="3" y="13"/>
                  <a:pt x="3" y="13"/>
                </a:cubicBezTo>
                <a:cubicBezTo>
                  <a:pt x="3" y="14"/>
                  <a:pt x="2" y="14"/>
                  <a:pt x="2" y="14"/>
                </a:cubicBezTo>
                <a:cubicBezTo>
                  <a:pt x="2" y="14"/>
                  <a:pt x="2" y="14"/>
                  <a:pt x="1" y="13"/>
                </a:cubicBezTo>
                <a:cubicBezTo>
                  <a:pt x="1" y="13"/>
                  <a:pt x="1" y="13"/>
                  <a:pt x="0" y="13"/>
                </a:cubicBezTo>
                <a:cubicBezTo>
                  <a:pt x="0" y="14"/>
                  <a:pt x="0" y="14"/>
                  <a:pt x="1" y="14"/>
                </a:cubicBezTo>
                <a:cubicBezTo>
                  <a:pt x="1" y="15"/>
                  <a:pt x="1" y="15"/>
                  <a:pt x="1" y="15"/>
                </a:cubicBezTo>
                <a:cubicBezTo>
                  <a:pt x="2" y="15"/>
                  <a:pt x="2" y="15"/>
                  <a:pt x="3" y="15"/>
                </a:cubicBezTo>
                <a:cubicBezTo>
                  <a:pt x="3" y="15"/>
                  <a:pt x="3" y="15"/>
                  <a:pt x="3" y="15"/>
                </a:cubicBezTo>
                <a:cubicBezTo>
                  <a:pt x="4" y="15"/>
                  <a:pt x="4" y="15"/>
                  <a:pt x="4" y="16"/>
                </a:cubicBezTo>
                <a:cubicBezTo>
                  <a:pt x="4" y="16"/>
                  <a:pt x="4" y="16"/>
                  <a:pt x="4" y="16"/>
                </a:cubicBezTo>
                <a:cubicBezTo>
                  <a:pt x="4" y="17"/>
                  <a:pt x="5" y="17"/>
                  <a:pt x="5" y="17"/>
                </a:cubicBezTo>
                <a:cubicBezTo>
                  <a:pt x="5" y="17"/>
                  <a:pt x="5" y="17"/>
                  <a:pt x="5" y="18"/>
                </a:cubicBezTo>
                <a:cubicBezTo>
                  <a:pt x="5" y="18"/>
                  <a:pt x="5" y="18"/>
                  <a:pt x="5" y="18"/>
                </a:cubicBezTo>
                <a:cubicBezTo>
                  <a:pt x="5" y="19"/>
                  <a:pt x="6" y="19"/>
                  <a:pt x="6" y="19"/>
                </a:cubicBezTo>
                <a:cubicBezTo>
                  <a:pt x="6" y="19"/>
                  <a:pt x="6" y="19"/>
                  <a:pt x="7" y="19"/>
                </a:cubicBezTo>
                <a:cubicBezTo>
                  <a:pt x="7" y="19"/>
                  <a:pt x="7" y="19"/>
                  <a:pt x="8" y="19"/>
                </a:cubicBezTo>
                <a:cubicBezTo>
                  <a:pt x="8" y="19"/>
                  <a:pt x="8" y="19"/>
                  <a:pt x="9" y="19"/>
                </a:cubicBezTo>
                <a:cubicBezTo>
                  <a:pt x="9" y="20"/>
                  <a:pt x="9" y="20"/>
                  <a:pt x="9" y="20"/>
                </a:cubicBezTo>
                <a:cubicBezTo>
                  <a:pt x="9" y="21"/>
                  <a:pt x="10" y="20"/>
                  <a:pt x="10" y="20"/>
                </a:cubicBezTo>
                <a:cubicBezTo>
                  <a:pt x="11" y="20"/>
                  <a:pt x="11" y="20"/>
                  <a:pt x="12" y="20"/>
                </a:cubicBezTo>
                <a:cubicBezTo>
                  <a:pt x="13" y="19"/>
                  <a:pt x="13" y="19"/>
                  <a:pt x="13" y="19"/>
                </a:cubicBezTo>
                <a:cubicBezTo>
                  <a:pt x="13" y="19"/>
                  <a:pt x="13" y="19"/>
                  <a:pt x="13" y="19"/>
                </a:cubicBezTo>
                <a:cubicBezTo>
                  <a:pt x="14" y="19"/>
                  <a:pt x="14" y="19"/>
                  <a:pt x="15" y="19"/>
                </a:cubicBezTo>
                <a:cubicBezTo>
                  <a:pt x="15" y="19"/>
                  <a:pt x="15" y="19"/>
                  <a:pt x="16" y="19"/>
                </a:cubicBezTo>
                <a:cubicBezTo>
                  <a:pt x="16" y="20"/>
                  <a:pt x="16" y="20"/>
                  <a:pt x="17" y="20"/>
                </a:cubicBezTo>
                <a:cubicBezTo>
                  <a:pt x="17" y="20"/>
                  <a:pt x="17" y="20"/>
                  <a:pt x="18" y="21"/>
                </a:cubicBezTo>
                <a:cubicBezTo>
                  <a:pt x="18" y="21"/>
                  <a:pt x="18" y="21"/>
                  <a:pt x="19" y="20"/>
                </a:cubicBezTo>
                <a:cubicBezTo>
                  <a:pt x="19" y="20"/>
                  <a:pt x="20" y="21"/>
                  <a:pt x="20" y="20"/>
                </a:cubicBezTo>
                <a:cubicBezTo>
                  <a:pt x="20" y="20"/>
                  <a:pt x="21" y="20"/>
                  <a:pt x="21" y="20"/>
                </a:cubicBezTo>
                <a:cubicBezTo>
                  <a:pt x="21" y="20"/>
                  <a:pt x="21" y="19"/>
                  <a:pt x="21" y="19"/>
                </a:cubicBezTo>
                <a:cubicBezTo>
                  <a:pt x="22" y="19"/>
                  <a:pt x="22" y="19"/>
                  <a:pt x="22" y="19"/>
                </a:cubicBezTo>
                <a:cubicBezTo>
                  <a:pt x="22" y="19"/>
                  <a:pt x="23" y="19"/>
                  <a:pt x="23" y="19"/>
                </a:cubicBezTo>
                <a:cubicBezTo>
                  <a:pt x="23" y="19"/>
                  <a:pt x="24" y="19"/>
                  <a:pt x="24" y="19"/>
                </a:cubicBezTo>
                <a:cubicBezTo>
                  <a:pt x="25" y="19"/>
                  <a:pt x="25" y="19"/>
                  <a:pt x="25" y="19"/>
                </a:cubicBezTo>
                <a:cubicBezTo>
                  <a:pt x="25" y="19"/>
                  <a:pt x="26" y="19"/>
                  <a:pt x="26" y="19"/>
                </a:cubicBezTo>
                <a:cubicBezTo>
                  <a:pt x="25" y="20"/>
                  <a:pt x="25" y="20"/>
                  <a:pt x="25" y="20"/>
                </a:cubicBezTo>
                <a:cubicBezTo>
                  <a:pt x="25" y="20"/>
                  <a:pt x="25" y="21"/>
                  <a:pt x="25" y="21"/>
                </a:cubicBezTo>
                <a:cubicBezTo>
                  <a:pt x="25" y="21"/>
                  <a:pt x="25" y="21"/>
                  <a:pt x="25" y="21"/>
                </a:cubicBezTo>
                <a:cubicBezTo>
                  <a:pt x="26" y="21"/>
                  <a:pt x="26" y="21"/>
                  <a:pt x="26" y="21"/>
                </a:cubicBezTo>
                <a:cubicBezTo>
                  <a:pt x="27" y="21"/>
                  <a:pt x="27" y="20"/>
                  <a:pt x="27" y="20"/>
                </a:cubicBezTo>
                <a:cubicBezTo>
                  <a:pt x="27" y="20"/>
                  <a:pt x="27" y="19"/>
                  <a:pt x="27" y="19"/>
                </a:cubicBezTo>
                <a:cubicBezTo>
                  <a:pt x="27" y="19"/>
                  <a:pt x="27" y="18"/>
                  <a:pt x="27" y="18"/>
                </a:cubicBezTo>
                <a:cubicBezTo>
                  <a:pt x="28" y="18"/>
                  <a:pt x="28" y="19"/>
                  <a:pt x="28" y="19"/>
                </a:cubicBezTo>
                <a:cubicBezTo>
                  <a:pt x="29" y="19"/>
                  <a:pt x="29" y="19"/>
                  <a:pt x="29" y="19"/>
                </a:cubicBezTo>
                <a:cubicBezTo>
                  <a:pt x="30" y="19"/>
                  <a:pt x="30" y="18"/>
                  <a:pt x="31" y="18"/>
                </a:cubicBezTo>
                <a:cubicBezTo>
                  <a:pt x="31" y="18"/>
                  <a:pt x="31" y="19"/>
                  <a:pt x="32" y="19"/>
                </a:cubicBezTo>
                <a:cubicBezTo>
                  <a:pt x="32" y="19"/>
                  <a:pt x="33" y="19"/>
                  <a:pt x="33" y="19"/>
                </a:cubicBezTo>
                <a:cubicBezTo>
                  <a:pt x="34" y="19"/>
                  <a:pt x="34" y="19"/>
                  <a:pt x="34" y="19"/>
                </a:cubicBezTo>
                <a:cubicBezTo>
                  <a:pt x="35" y="19"/>
                  <a:pt x="35" y="19"/>
                  <a:pt x="35" y="18"/>
                </a:cubicBezTo>
                <a:cubicBezTo>
                  <a:pt x="36" y="18"/>
                  <a:pt x="36" y="18"/>
                  <a:pt x="36" y="18"/>
                </a:cubicBezTo>
                <a:cubicBezTo>
                  <a:pt x="36" y="18"/>
                  <a:pt x="36" y="18"/>
                  <a:pt x="36" y="18"/>
                </a:cubicBezTo>
                <a:cubicBezTo>
                  <a:pt x="37" y="17"/>
                  <a:pt x="37" y="18"/>
                  <a:pt x="38" y="18"/>
                </a:cubicBezTo>
                <a:cubicBezTo>
                  <a:pt x="38" y="18"/>
                  <a:pt x="39" y="18"/>
                  <a:pt x="39" y="18"/>
                </a:cubicBezTo>
                <a:cubicBezTo>
                  <a:pt x="39" y="18"/>
                  <a:pt x="40" y="17"/>
                  <a:pt x="40" y="17"/>
                </a:cubicBezTo>
                <a:cubicBezTo>
                  <a:pt x="40" y="17"/>
                  <a:pt x="41" y="17"/>
                  <a:pt x="41" y="17"/>
                </a:cubicBezTo>
                <a:cubicBezTo>
                  <a:pt x="41" y="17"/>
                  <a:pt x="41" y="17"/>
                  <a:pt x="41" y="18"/>
                </a:cubicBezTo>
                <a:cubicBezTo>
                  <a:pt x="41" y="17"/>
                  <a:pt x="41" y="17"/>
                  <a:pt x="41" y="17"/>
                </a:cubicBezTo>
                <a:cubicBezTo>
                  <a:pt x="42" y="17"/>
                  <a:pt x="42" y="17"/>
                  <a:pt x="42" y="17"/>
                </a:cubicBezTo>
                <a:cubicBezTo>
                  <a:pt x="43" y="17"/>
                  <a:pt x="43" y="18"/>
                  <a:pt x="43" y="18"/>
                </a:cubicBezTo>
                <a:cubicBezTo>
                  <a:pt x="44" y="18"/>
                  <a:pt x="44" y="18"/>
                  <a:pt x="44" y="18"/>
                </a:cubicBezTo>
                <a:cubicBezTo>
                  <a:pt x="44" y="18"/>
                  <a:pt x="44" y="17"/>
                  <a:pt x="45" y="17"/>
                </a:cubicBezTo>
                <a:cubicBezTo>
                  <a:pt x="45" y="17"/>
                  <a:pt x="45" y="18"/>
                  <a:pt x="45" y="18"/>
                </a:cubicBezTo>
                <a:cubicBezTo>
                  <a:pt x="45" y="18"/>
                  <a:pt x="46" y="18"/>
                  <a:pt x="46" y="18"/>
                </a:cubicBezTo>
                <a:cubicBezTo>
                  <a:pt x="46" y="17"/>
                  <a:pt x="46" y="17"/>
                  <a:pt x="46" y="17"/>
                </a:cubicBezTo>
                <a:cubicBezTo>
                  <a:pt x="46" y="17"/>
                  <a:pt x="46" y="17"/>
                  <a:pt x="45" y="16"/>
                </a:cubicBezTo>
                <a:cubicBezTo>
                  <a:pt x="45" y="16"/>
                  <a:pt x="45" y="16"/>
                  <a:pt x="45" y="16"/>
                </a:cubicBezTo>
                <a:cubicBezTo>
                  <a:pt x="45" y="16"/>
                  <a:pt x="44" y="15"/>
                  <a:pt x="44" y="15"/>
                </a:cubicBezTo>
                <a:cubicBezTo>
                  <a:pt x="45" y="15"/>
                  <a:pt x="45" y="15"/>
                  <a:pt x="45" y="14"/>
                </a:cubicBezTo>
                <a:cubicBezTo>
                  <a:pt x="45" y="14"/>
                  <a:pt x="45" y="14"/>
                  <a:pt x="44" y="14"/>
                </a:cubicBezTo>
                <a:cubicBezTo>
                  <a:pt x="44" y="14"/>
                  <a:pt x="44" y="13"/>
                  <a:pt x="44" y="13"/>
                </a:cubicBezTo>
                <a:cubicBezTo>
                  <a:pt x="44" y="13"/>
                  <a:pt x="44" y="12"/>
                  <a:pt x="44" y="12"/>
                </a:cubicBezTo>
                <a:cubicBezTo>
                  <a:pt x="44" y="12"/>
                  <a:pt x="44" y="12"/>
                  <a:pt x="44" y="11"/>
                </a:cubicBezTo>
                <a:cubicBezTo>
                  <a:pt x="44" y="11"/>
                  <a:pt x="44" y="11"/>
                  <a:pt x="44" y="11"/>
                </a:cubicBezTo>
                <a:cubicBezTo>
                  <a:pt x="45" y="11"/>
                  <a:pt x="45" y="11"/>
                  <a:pt x="45" y="10"/>
                </a:cubicBezTo>
                <a:cubicBezTo>
                  <a:pt x="45" y="10"/>
                  <a:pt x="45" y="10"/>
                  <a:pt x="45" y="9"/>
                </a:cubicBezTo>
                <a:cubicBezTo>
                  <a:pt x="45" y="9"/>
                  <a:pt x="44" y="8"/>
                  <a:pt x="44" y="8"/>
                </a:cubicBezTo>
                <a:cubicBezTo>
                  <a:pt x="44" y="7"/>
                  <a:pt x="44" y="7"/>
                  <a:pt x="44" y="6"/>
                </a:cubicBezTo>
                <a:cubicBezTo>
                  <a:pt x="44" y="6"/>
                  <a:pt x="44" y="6"/>
                  <a:pt x="44" y="5"/>
                </a:cubicBezTo>
                <a:cubicBezTo>
                  <a:pt x="44" y="5"/>
                  <a:pt x="44" y="5"/>
                  <a:pt x="44" y="4"/>
                </a:cubicBezTo>
                <a:cubicBezTo>
                  <a:pt x="44" y="4"/>
                  <a:pt x="44" y="4"/>
                  <a:pt x="44" y="4"/>
                </a:cubicBezTo>
                <a:cubicBezTo>
                  <a:pt x="44" y="4"/>
                  <a:pt x="44" y="4"/>
                  <a:pt x="44" y="4"/>
                </a:cubicBezTo>
                <a:cubicBezTo>
                  <a:pt x="43" y="3"/>
                  <a:pt x="42" y="2"/>
                  <a:pt x="41" y="2"/>
                </a:cubicBezTo>
                <a:cubicBezTo>
                  <a:pt x="40" y="2"/>
                  <a:pt x="40" y="3"/>
                  <a:pt x="39" y="3"/>
                </a:cubicBezTo>
                <a:cubicBezTo>
                  <a:pt x="38" y="2"/>
                  <a:pt x="38" y="2"/>
                  <a:pt x="38" y="1"/>
                </a:cubicBezTo>
                <a:cubicBezTo>
                  <a:pt x="37" y="1"/>
                  <a:pt x="37" y="0"/>
                  <a:pt x="37" y="0"/>
                </a:cubicBezTo>
                <a:cubicBezTo>
                  <a:pt x="36" y="0"/>
                  <a:pt x="35" y="0"/>
                  <a:pt x="35" y="0"/>
                </a:cubicBezTo>
                <a:cubicBezTo>
                  <a:pt x="34" y="0"/>
                  <a:pt x="34" y="0"/>
                  <a:pt x="34" y="0"/>
                </a:cubicBezTo>
                <a:cubicBezTo>
                  <a:pt x="33" y="0"/>
                  <a:pt x="33" y="0"/>
                  <a:pt x="33" y="0"/>
                </a:cubicBezTo>
                <a:cubicBezTo>
                  <a:pt x="33" y="0"/>
                  <a:pt x="33" y="0"/>
                  <a:pt x="33" y="0"/>
                </a:cubicBezTo>
                <a:cubicBezTo>
                  <a:pt x="33" y="1"/>
                  <a:pt x="33" y="1"/>
                  <a:pt x="33" y="1"/>
                </a:cubicBezTo>
                <a:cubicBezTo>
                  <a:pt x="34" y="1"/>
                  <a:pt x="34" y="1"/>
                  <a:pt x="34" y="1"/>
                </a:cubicBezTo>
                <a:cubicBezTo>
                  <a:pt x="35" y="2"/>
                  <a:pt x="35" y="2"/>
                  <a:pt x="35" y="2"/>
                </a:cubicBezTo>
                <a:cubicBezTo>
                  <a:pt x="35" y="3"/>
                  <a:pt x="35" y="3"/>
                  <a:pt x="36" y="3"/>
                </a:cubicBezTo>
                <a:cubicBezTo>
                  <a:pt x="36" y="4"/>
                  <a:pt x="36" y="4"/>
                  <a:pt x="36" y="4"/>
                </a:cubicBezTo>
                <a:cubicBezTo>
                  <a:pt x="36" y="5"/>
                  <a:pt x="36" y="5"/>
                  <a:pt x="35" y="5"/>
                </a:cubicBezTo>
                <a:cubicBezTo>
                  <a:pt x="35" y="5"/>
                  <a:pt x="35" y="5"/>
                  <a:pt x="34" y="6"/>
                </a:cubicBezTo>
                <a:cubicBezTo>
                  <a:pt x="34" y="6"/>
                  <a:pt x="34" y="6"/>
                  <a:pt x="33" y="6"/>
                </a:cubicBezTo>
                <a:cubicBezTo>
                  <a:pt x="33" y="6"/>
                  <a:pt x="33" y="6"/>
                  <a:pt x="32" y="6"/>
                </a:cubicBezTo>
                <a:cubicBezTo>
                  <a:pt x="32" y="6"/>
                  <a:pt x="31" y="6"/>
                  <a:pt x="31" y="6"/>
                </a:cubicBezTo>
                <a:cubicBezTo>
                  <a:pt x="31" y="6"/>
                  <a:pt x="31" y="6"/>
                  <a:pt x="30" y="6"/>
                </a:cubicBezTo>
                <a:cubicBezTo>
                  <a:pt x="30" y="6"/>
                  <a:pt x="30" y="6"/>
                  <a:pt x="29" y="6"/>
                </a:cubicBezTo>
                <a:cubicBezTo>
                  <a:pt x="28" y="6"/>
                  <a:pt x="28" y="6"/>
                  <a:pt x="27"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5" name="Freeform 133"/>
          <p:cNvSpPr>
            <a:spLocks/>
          </p:cNvSpPr>
          <p:nvPr/>
        </p:nvSpPr>
        <p:spPr bwMode="auto">
          <a:xfrm>
            <a:off x="5118097" y="14726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6" name="Freeform 134"/>
          <p:cNvSpPr>
            <a:spLocks/>
          </p:cNvSpPr>
          <p:nvPr/>
        </p:nvSpPr>
        <p:spPr bwMode="auto">
          <a:xfrm>
            <a:off x="5126264" y="1093303"/>
            <a:ext cx="714003" cy="278294"/>
          </a:xfrm>
          <a:custGeom>
            <a:avLst/>
            <a:gdLst>
              <a:gd name="T0" fmla="*/ 49 w 90"/>
              <a:gd name="T1" fmla="*/ 33 h 36"/>
              <a:gd name="T2" fmla="*/ 53 w 90"/>
              <a:gd name="T3" fmla="*/ 36 h 36"/>
              <a:gd name="T4" fmla="*/ 59 w 90"/>
              <a:gd name="T5" fmla="*/ 34 h 36"/>
              <a:gd name="T6" fmla="*/ 64 w 90"/>
              <a:gd name="T7" fmla="*/ 31 h 36"/>
              <a:gd name="T8" fmla="*/ 71 w 90"/>
              <a:gd name="T9" fmla="*/ 32 h 36"/>
              <a:gd name="T10" fmla="*/ 78 w 90"/>
              <a:gd name="T11" fmla="*/ 33 h 36"/>
              <a:gd name="T12" fmla="*/ 77 w 90"/>
              <a:gd name="T13" fmla="*/ 28 h 36"/>
              <a:gd name="T14" fmla="*/ 79 w 90"/>
              <a:gd name="T15" fmla="*/ 26 h 36"/>
              <a:gd name="T16" fmla="*/ 80 w 90"/>
              <a:gd name="T17" fmla="*/ 22 h 36"/>
              <a:gd name="T18" fmla="*/ 84 w 90"/>
              <a:gd name="T19" fmla="*/ 21 h 36"/>
              <a:gd name="T20" fmla="*/ 85 w 90"/>
              <a:gd name="T21" fmla="*/ 18 h 36"/>
              <a:gd name="T22" fmla="*/ 89 w 90"/>
              <a:gd name="T23" fmla="*/ 14 h 36"/>
              <a:gd name="T24" fmla="*/ 84 w 90"/>
              <a:gd name="T25" fmla="*/ 12 h 36"/>
              <a:gd name="T26" fmla="*/ 80 w 90"/>
              <a:gd name="T27" fmla="*/ 11 h 36"/>
              <a:gd name="T28" fmla="*/ 74 w 90"/>
              <a:gd name="T29" fmla="*/ 11 h 36"/>
              <a:gd name="T30" fmla="*/ 70 w 90"/>
              <a:gd name="T31" fmla="*/ 13 h 36"/>
              <a:gd name="T32" fmla="*/ 65 w 90"/>
              <a:gd name="T33" fmla="*/ 11 h 36"/>
              <a:gd name="T34" fmla="*/ 61 w 90"/>
              <a:gd name="T35" fmla="*/ 7 h 36"/>
              <a:gd name="T36" fmla="*/ 54 w 90"/>
              <a:gd name="T37" fmla="*/ 3 h 36"/>
              <a:gd name="T38" fmla="*/ 49 w 90"/>
              <a:gd name="T39" fmla="*/ 4 h 36"/>
              <a:gd name="T40" fmla="*/ 44 w 90"/>
              <a:gd name="T41" fmla="*/ 1 h 36"/>
              <a:gd name="T42" fmla="*/ 40 w 90"/>
              <a:gd name="T43" fmla="*/ 1 h 36"/>
              <a:gd name="T44" fmla="*/ 36 w 90"/>
              <a:gd name="T45" fmla="*/ 2 h 36"/>
              <a:gd name="T46" fmla="*/ 31 w 90"/>
              <a:gd name="T47" fmla="*/ 4 h 36"/>
              <a:gd name="T48" fmla="*/ 29 w 90"/>
              <a:gd name="T49" fmla="*/ 5 h 36"/>
              <a:gd name="T50" fmla="*/ 27 w 90"/>
              <a:gd name="T51" fmla="*/ 8 h 36"/>
              <a:gd name="T52" fmla="*/ 26 w 90"/>
              <a:gd name="T53" fmla="*/ 11 h 36"/>
              <a:gd name="T54" fmla="*/ 27 w 90"/>
              <a:gd name="T55" fmla="*/ 13 h 36"/>
              <a:gd name="T56" fmla="*/ 21 w 90"/>
              <a:gd name="T57" fmla="*/ 13 h 36"/>
              <a:gd name="T58" fmla="*/ 13 w 90"/>
              <a:gd name="T59" fmla="*/ 11 h 36"/>
              <a:gd name="T60" fmla="*/ 5 w 90"/>
              <a:gd name="T61" fmla="*/ 11 h 36"/>
              <a:gd name="T62" fmla="*/ 1 w 90"/>
              <a:gd name="T63" fmla="*/ 14 h 36"/>
              <a:gd name="T64" fmla="*/ 2 w 90"/>
              <a:gd name="T65" fmla="*/ 18 h 36"/>
              <a:gd name="T66" fmla="*/ 3 w 90"/>
              <a:gd name="T67" fmla="*/ 24 h 36"/>
              <a:gd name="T68" fmla="*/ 8 w 90"/>
              <a:gd name="T69" fmla="*/ 20 h 36"/>
              <a:gd name="T70" fmla="*/ 13 w 90"/>
              <a:gd name="T71" fmla="*/ 23 h 36"/>
              <a:gd name="T72" fmla="*/ 11 w 90"/>
              <a:gd name="T73" fmla="*/ 25 h 36"/>
              <a:gd name="T74" fmla="*/ 10 w 90"/>
              <a:gd name="T75" fmla="*/ 27 h 36"/>
              <a:gd name="T76" fmla="*/ 8 w 90"/>
              <a:gd name="T77" fmla="*/ 27 h 36"/>
              <a:gd name="T78" fmla="*/ 11 w 90"/>
              <a:gd name="T79" fmla="*/ 30 h 36"/>
              <a:gd name="T80" fmla="*/ 14 w 90"/>
              <a:gd name="T81" fmla="*/ 32 h 36"/>
              <a:gd name="T82" fmla="*/ 17 w 90"/>
              <a:gd name="T83" fmla="*/ 34 h 36"/>
              <a:gd name="T84" fmla="*/ 22 w 90"/>
              <a:gd name="T85" fmla="*/ 36 h 36"/>
              <a:gd name="T86" fmla="*/ 24 w 90"/>
              <a:gd name="T87" fmla="*/ 33 h 36"/>
              <a:gd name="T88" fmla="*/ 23 w 90"/>
              <a:gd name="T89" fmla="*/ 26 h 36"/>
              <a:gd name="T90" fmla="*/ 26 w 90"/>
              <a:gd name="T91" fmla="*/ 24 h 36"/>
              <a:gd name="T92" fmla="*/ 28 w 90"/>
              <a:gd name="T93" fmla="*/ 22 h 36"/>
              <a:gd name="T94" fmla="*/ 32 w 90"/>
              <a:gd name="T95" fmla="*/ 21 h 36"/>
              <a:gd name="T96" fmla="*/ 32 w 90"/>
              <a:gd name="T97" fmla="*/ 25 h 36"/>
              <a:gd name="T98" fmla="*/ 33 w 90"/>
              <a:gd name="T99" fmla="*/ 27 h 36"/>
              <a:gd name="T100" fmla="*/ 35 w 90"/>
              <a:gd name="T101" fmla="*/ 30 h 36"/>
              <a:gd name="T102" fmla="*/ 43 w 90"/>
              <a:gd name="T10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36">
                <a:moveTo>
                  <a:pt x="44" y="31"/>
                </a:moveTo>
                <a:cubicBezTo>
                  <a:pt x="45" y="31"/>
                  <a:pt x="45" y="31"/>
                  <a:pt x="45" y="31"/>
                </a:cubicBezTo>
                <a:cubicBezTo>
                  <a:pt x="46" y="31"/>
                  <a:pt x="46" y="30"/>
                  <a:pt x="46" y="30"/>
                </a:cubicBezTo>
                <a:cubicBezTo>
                  <a:pt x="47" y="30"/>
                  <a:pt x="47" y="31"/>
                  <a:pt x="47" y="32"/>
                </a:cubicBezTo>
                <a:cubicBezTo>
                  <a:pt x="48" y="32"/>
                  <a:pt x="48" y="32"/>
                  <a:pt x="49" y="33"/>
                </a:cubicBezTo>
                <a:cubicBezTo>
                  <a:pt x="49" y="33"/>
                  <a:pt x="50" y="33"/>
                  <a:pt x="50" y="34"/>
                </a:cubicBezTo>
                <a:cubicBezTo>
                  <a:pt x="50" y="35"/>
                  <a:pt x="49" y="35"/>
                  <a:pt x="50" y="36"/>
                </a:cubicBezTo>
                <a:cubicBezTo>
                  <a:pt x="50" y="36"/>
                  <a:pt x="51" y="36"/>
                  <a:pt x="51" y="36"/>
                </a:cubicBezTo>
                <a:cubicBezTo>
                  <a:pt x="52" y="36"/>
                  <a:pt x="52" y="36"/>
                  <a:pt x="52" y="36"/>
                </a:cubicBezTo>
                <a:cubicBezTo>
                  <a:pt x="53" y="36"/>
                  <a:pt x="53" y="36"/>
                  <a:pt x="53" y="36"/>
                </a:cubicBezTo>
                <a:cubicBezTo>
                  <a:pt x="54" y="36"/>
                  <a:pt x="54" y="35"/>
                  <a:pt x="54" y="35"/>
                </a:cubicBezTo>
                <a:cubicBezTo>
                  <a:pt x="55" y="35"/>
                  <a:pt x="55" y="35"/>
                  <a:pt x="56" y="35"/>
                </a:cubicBezTo>
                <a:cubicBezTo>
                  <a:pt x="56" y="35"/>
                  <a:pt x="57" y="35"/>
                  <a:pt x="58" y="35"/>
                </a:cubicBezTo>
                <a:cubicBezTo>
                  <a:pt x="58" y="35"/>
                  <a:pt x="58" y="35"/>
                  <a:pt x="58" y="35"/>
                </a:cubicBezTo>
                <a:cubicBezTo>
                  <a:pt x="58" y="34"/>
                  <a:pt x="58" y="34"/>
                  <a:pt x="59" y="34"/>
                </a:cubicBezTo>
                <a:cubicBezTo>
                  <a:pt x="59" y="34"/>
                  <a:pt x="59" y="33"/>
                  <a:pt x="60" y="33"/>
                </a:cubicBezTo>
                <a:cubicBezTo>
                  <a:pt x="60" y="32"/>
                  <a:pt x="60" y="32"/>
                  <a:pt x="61" y="32"/>
                </a:cubicBezTo>
                <a:cubicBezTo>
                  <a:pt x="61" y="32"/>
                  <a:pt x="62" y="32"/>
                  <a:pt x="62" y="32"/>
                </a:cubicBezTo>
                <a:cubicBezTo>
                  <a:pt x="62" y="32"/>
                  <a:pt x="63" y="32"/>
                  <a:pt x="63" y="32"/>
                </a:cubicBezTo>
                <a:cubicBezTo>
                  <a:pt x="64" y="32"/>
                  <a:pt x="64" y="31"/>
                  <a:pt x="64" y="31"/>
                </a:cubicBezTo>
                <a:cubicBezTo>
                  <a:pt x="65" y="31"/>
                  <a:pt x="65" y="31"/>
                  <a:pt x="65" y="31"/>
                </a:cubicBezTo>
                <a:cubicBezTo>
                  <a:pt x="66" y="30"/>
                  <a:pt x="66" y="31"/>
                  <a:pt x="67" y="31"/>
                </a:cubicBezTo>
                <a:cubicBezTo>
                  <a:pt x="68" y="31"/>
                  <a:pt x="68" y="32"/>
                  <a:pt x="69" y="32"/>
                </a:cubicBezTo>
                <a:cubicBezTo>
                  <a:pt x="70" y="32"/>
                  <a:pt x="70" y="32"/>
                  <a:pt x="70" y="32"/>
                </a:cubicBezTo>
                <a:cubicBezTo>
                  <a:pt x="71" y="32"/>
                  <a:pt x="71" y="32"/>
                  <a:pt x="71" y="32"/>
                </a:cubicBezTo>
                <a:cubicBezTo>
                  <a:pt x="72" y="32"/>
                  <a:pt x="72" y="32"/>
                  <a:pt x="73" y="32"/>
                </a:cubicBezTo>
                <a:cubicBezTo>
                  <a:pt x="73" y="32"/>
                  <a:pt x="73" y="33"/>
                  <a:pt x="74" y="33"/>
                </a:cubicBezTo>
                <a:cubicBezTo>
                  <a:pt x="75" y="33"/>
                  <a:pt x="75" y="33"/>
                  <a:pt x="76" y="33"/>
                </a:cubicBezTo>
                <a:cubicBezTo>
                  <a:pt x="76" y="33"/>
                  <a:pt x="77" y="33"/>
                  <a:pt x="77" y="33"/>
                </a:cubicBezTo>
                <a:cubicBezTo>
                  <a:pt x="78" y="33"/>
                  <a:pt x="78" y="33"/>
                  <a:pt x="78" y="33"/>
                </a:cubicBezTo>
                <a:cubicBezTo>
                  <a:pt x="79" y="33"/>
                  <a:pt x="79" y="33"/>
                  <a:pt x="79" y="33"/>
                </a:cubicBezTo>
                <a:cubicBezTo>
                  <a:pt x="79" y="32"/>
                  <a:pt x="79" y="32"/>
                  <a:pt x="79" y="31"/>
                </a:cubicBezTo>
                <a:cubicBezTo>
                  <a:pt x="79" y="31"/>
                  <a:pt x="78" y="30"/>
                  <a:pt x="78" y="30"/>
                </a:cubicBezTo>
                <a:cubicBezTo>
                  <a:pt x="78" y="29"/>
                  <a:pt x="78" y="29"/>
                  <a:pt x="77" y="29"/>
                </a:cubicBezTo>
                <a:cubicBezTo>
                  <a:pt x="77" y="28"/>
                  <a:pt x="77" y="28"/>
                  <a:pt x="77" y="28"/>
                </a:cubicBezTo>
                <a:cubicBezTo>
                  <a:pt x="77" y="27"/>
                  <a:pt x="76" y="28"/>
                  <a:pt x="76" y="27"/>
                </a:cubicBezTo>
                <a:cubicBezTo>
                  <a:pt x="76" y="27"/>
                  <a:pt x="76" y="27"/>
                  <a:pt x="76" y="27"/>
                </a:cubicBezTo>
                <a:cubicBezTo>
                  <a:pt x="76" y="27"/>
                  <a:pt x="76" y="27"/>
                  <a:pt x="76" y="26"/>
                </a:cubicBezTo>
                <a:cubicBezTo>
                  <a:pt x="76" y="26"/>
                  <a:pt x="76" y="26"/>
                  <a:pt x="77" y="26"/>
                </a:cubicBezTo>
                <a:cubicBezTo>
                  <a:pt x="77" y="26"/>
                  <a:pt x="78" y="26"/>
                  <a:pt x="79" y="26"/>
                </a:cubicBezTo>
                <a:cubicBezTo>
                  <a:pt x="79" y="26"/>
                  <a:pt x="79" y="26"/>
                  <a:pt x="80" y="26"/>
                </a:cubicBezTo>
                <a:cubicBezTo>
                  <a:pt x="80" y="26"/>
                  <a:pt x="81" y="27"/>
                  <a:pt x="81" y="27"/>
                </a:cubicBezTo>
                <a:cubicBezTo>
                  <a:pt x="81" y="26"/>
                  <a:pt x="81" y="26"/>
                  <a:pt x="81" y="25"/>
                </a:cubicBezTo>
                <a:cubicBezTo>
                  <a:pt x="81" y="25"/>
                  <a:pt x="80" y="25"/>
                  <a:pt x="80" y="24"/>
                </a:cubicBezTo>
                <a:cubicBezTo>
                  <a:pt x="80" y="23"/>
                  <a:pt x="80" y="23"/>
                  <a:pt x="80" y="22"/>
                </a:cubicBezTo>
                <a:cubicBezTo>
                  <a:pt x="80" y="21"/>
                  <a:pt x="80" y="20"/>
                  <a:pt x="81" y="20"/>
                </a:cubicBezTo>
                <a:cubicBezTo>
                  <a:pt x="81" y="21"/>
                  <a:pt x="81" y="21"/>
                  <a:pt x="82" y="21"/>
                </a:cubicBezTo>
                <a:cubicBezTo>
                  <a:pt x="82" y="21"/>
                  <a:pt x="82" y="21"/>
                  <a:pt x="82" y="21"/>
                </a:cubicBezTo>
                <a:cubicBezTo>
                  <a:pt x="83" y="21"/>
                  <a:pt x="83" y="21"/>
                  <a:pt x="83" y="21"/>
                </a:cubicBezTo>
                <a:cubicBezTo>
                  <a:pt x="84" y="21"/>
                  <a:pt x="84" y="21"/>
                  <a:pt x="84" y="21"/>
                </a:cubicBezTo>
                <a:cubicBezTo>
                  <a:pt x="85" y="21"/>
                  <a:pt x="85" y="21"/>
                  <a:pt x="85" y="20"/>
                </a:cubicBezTo>
                <a:cubicBezTo>
                  <a:pt x="85" y="20"/>
                  <a:pt x="85" y="20"/>
                  <a:pt x="85" y="20"/>
                </a:cubicBezTo>
                <a:cubicBezTo>
                  <a:pt x="85" y="19"/>
                  <a:pt x="85" y="19"/>
                  <a:pt x="85" y="19"/>
                </a:cubicBezTo>
                <a:cubicBezTo>
                  <a:pt x="85" y="18"/>
                  <a:pt x="85" y="18"/>
                  <a:pt x="85" y="18"/>
                </a:cubicBezTo>
                <a:cubicBezTo>
                  <a:pt x="85" y="18"/>
                  <a:pt x="85" y="18"/>
                  <a:pt x="85" y="18"/>
                </a:cubicBezTo>
                <a:cubicBezTo>
                  <a:pt x="85" y="17"/>
                  <a:pt x="85" y="16"/>
                  <a:pt x="86" y="16"/>
                </a:cubicBezTo>
                <a:cubicBezTo>
                  <a:pt x="87" y="15"/>
                  <a:pt x="87" y="15"/>
                  <a:pt x="88" y="15"/>
                </a:cubicBezTo>
                <a:cubicBezTo>
                  <a:pt x="89" y="15"/>
                  <a:pt x="89" y="15"/>
                  <a:pt x="90" y="15"/>
                </a:cubicBezTo>
                <a:cubicBezTo>
                  <a:pt x="90" y="15"/>
                  <a:pt x="90" y="15"/>
                  <a:pt x="90" y="15"/>
                </a:cubicBezTo>
                <a:cubicBezTo>
                  <a:pt x="89" y="14"/>
                  <a:pt x="89" y="14"/>
                  <a:pt x="89" y="14"/>
                </a:cubicBezTo>
                <a:cubicBezTo>
                  <a:pt x="89" y="14"/>
                  <a:pt x="88" y="14"/>
                  <a:pt x="87" y="13"/>
                </a:cubicBezTo>
                <a:cubicBezTo>
                  <a:pt x="87" y="13"/>
                  <a:pt x="87" y="13"/>
                  <a:pt x="87" y="13"/>
                </a:cubicBezTo>
                <a:cubicBezTo>
                  <a:pt x="87" y="12"/>
                  <a:pt x="87" y="12"/>
                  <a:pt x="86" y="12"/>
                </a:cubicBezTo>
                <a:cubicBezTo>
                  <a:pt x="86" y="12"/>
                  <a:pt x="86" y="12"/>
                  <a:pt x="85" y="12"/>
                </a:cubicBezTo>
                <a:cubicBezTo>
                  <a:pt x="85" y="12"/>
                  <a:pt x="85" y="12"/>
                  <a:pt x="84" y="12"/>
                </a:cubicBezTo>
                <a:cubicBezTo>
                  <a:pt x="84" y="13"/>
                  <a:pt x="84" y="13"/>
                  <a:pt x="83" y="13"/>
                </a:cubicBezTo>
                <a:cubicBezTo>
                  <a:pt x="83" y="13"/>
                  <a:pt x="82" y="13"/>
                  <a:pt x="82" y="13"/>
                </a:cubicBezTo>
                <a:cubicBezTo>
                  <a:pt x="81" y="12"/>
                  <a:pt x="81" y="12"/>
                  <a:pt x="81" y="12"/>
                </a:cubicBezTo>
                <a:cubicBezTo>
                  <a:pt x="81" y="12"/>
                  <a:pt x="80" y="12"/>
                  <a:pt x="80" y="12"/>
                </a:cubicBezTo>
                <a:cubicBezTo>
                  <a:pt x="80" y="12"/>
                  <a:pt x="80" y="11"/>
                  <a:pt x="80" y="11"/>
                </a:cubicBezTo>
                <a:cubicBezTo>
                  <a:pt x="79" y="11"/>
                  <a:pt x="79" y="11"/>
                  <a:pt x="79" y="11"/>
                </a:cubicBezTo>
                <a:cubicBezTo>
                  <a:pt x="78" y="10"/>
                  <a:pt x="78" y="11"/>
                  <a:pt x="77" y="11"/>
                </a:cubicBezTo>
                <a:cubicBezTo>
                  <a:pt x="77" y="11"/>
                  <a:pt x="77" y="11"/>
                  <a:pt x="76" y="11"/>
                </a:cubicBezTo>
                <a:cubicBezTo>
                  <a:pt x="76" y="11"/>
                  <a:pt x="75" y="11"/>
                  <a:pt x="75" y="11"/>
                </a:cubicBezTo>
                <a:cubicBezTo>
                  <a:pt x="75" y="11"/>
                  <a:pt x="74" y="11"/>
                  <a:pt x="74" y="11"/>
                </a:cubicBezTo>
                <a:cubicBezTo>
                  <a:pt x="74" y="12"/>
                  <a:pt x="73" y="12"/>
                  <a:pt x="73" y="12"/>
                </a:cubicBezTo>
                <a:cubicBezTo>
                  <a:pt x="73" y="12"/>
                  <a:pt x="72" y="12"/>
                  <a:pt x="72" y="12"/>
                </a:cubicBezTo>
                <a:cubicBezTo>
                  <a:pt x="72" y="11"/>
                  <a:pt x="72" y="11"/>
                  <a:pt x="72" y="11"/>
                </a:cubicBezTo>
                <a:cubicBezTo>
                  <a:pt x="71" y="11"/>
                  <a:pt x="71" y="11"/>
                  <a:pt x="71" y="12"/>
                </a:cubicBezTo>
                <a:cubicBezTo>
                  <a:pt x="70" y="12"/>
                  <a:pt x="70" y="12"/>
                  <a:pt x="70" y="13"/>
                </a:cubicBezTo>
                <a:cubicBezTo>
                  <a:pt x="70" y="13"/>
                  <a:pt x="70" y="13"/>
                  <a:pt x="69" y="13"/>
                </a:cubicBezTo>
                <a:cubicBezTo>
                  <a:pt x="69" y="13"/>
                  <a:pt x="68" y="13"/>
                  <a:pt x="68" y="13"/>
                </a:cubicBezTo>
                <a:cubicBezTo>
                  <a:pt x="68" y="12"/>
                  <a:pt x="67" y="12"/>
                  <a:pt x="67" y="12"/>
                </a:cubicBezTo>
                <a:cubicBezTo>
                  <a:pt x="66" y="12"/>
                  <a:pt x="66" y="12"/>
                  <a:pt x="66" y="11"/>
                </a:cubicBezTo>
                <a:cubicBezTo>
                  <a:pt x="66" y="11"/>
                  <a:pt x="65" y="11"/>
                  <a:pt x="65" y="11"/>
                </a:cubicBezTo>
                <a:cubicBezTo>
                  <a:pt x="65" y="11"/>
                  <a:pt x="65" y="10"/>
                  <a:pt x="64" y="10"/>
                </a:cubicBezTo>
                <a:cubicBezTo>
                  <a:pt x="64" y="10"/>
                  <a:pt x="64" y="9"/>
                  <a:pt x="63" y="9"/>
                </a:cubicBezTo>
                <a:cubicBezTo>
                  <a:pt x="63" y="9"/>
                  <a:pt x="63" y="9"/>
                  <a:pt x="63" y="9"/>
                </a:cubicBezTo>
                <a:cubicBezTo>
                  <a:pt x="63" y="9"/>
                  <a:pt x="63" y="8"/>
                  <a:pt x="63" y="8"/>
                </a:cubicBezTo>
                <a:cubicBezTo>
                  <a:pt x="62" y="7"/>
                  <a:pt x="62" y="7"/>
                  <a:pt x="61" y="7"/>
                </a:cubicBezTo>
                <a:cubicBezTo>
                  <a:pt x="60" y="6"/>
                  <a:pt x="60" y="6"/>
                  <a:pt x="59" y="6"/>
                </a:cubicBezTo>
                <a:cubicBezTo>
                  <a:pt x="59" y="5"/>
                  <a:pt x="58" y="5"/>
                  <a:pt x="58" y="5"/>
                </a:cubicBezTo>
                <a:cubicBezTo>
                  <a:pt x="57" y="5"/>
                  <a:pt x="57" y="5"/>
                  <a:pt x="56" y="5"/>
                </a:cubicBezTo>
                <a:cubicBezTo>
                  <a:pt x="56" y="4"/>
                  <a:pt x="56" y="4"/>
                  <a:pt x="56" y="3"/>
                </a:cubicBezTo>
                <a:cubicBezTo>
                  <a:pt x="55" y="3"/>
                  <a:pt x="55" y="3"/>
                  <a:pt x="54" y="3"/>
                </a:cubicBezTo>
                <a:cubicBezTo>
                  <a:pt x="54" y="3"/>
                  <a:pt x="53" y="3"/>
                  <a:pt x="53" y="3"/>
                </a:cubicBezTo>
                <a:cubicBezTo>
                  <a:pt x="53" y="3"/>
                  <a:pt x="52" y="4"/>
                  <a:pt x="52" y="4"/>
                </a:cubicBezTo>
                <a:cubicBezTo>
                  <a:pt x="51" y="4"/>
                  <a:pt x="51" y="5"/>
                  <a:pt x="51" y="5"/>
                </a:cubicBezTo>
                <a:cubicBezTo>
                  <a:pt x="50" y="5"/>
                  <a:pt x="50" y="5"/>
                  <a:pt x="50" y="5"/>
                </a:cubicBezTo>
                <a:cubicBezTo>
                  <a:pt x="50" y="4"/>
                  <a:pt x="49" y="4"/>
                  <a:pt x="49" y="4"/>
                </a:cubicBezTo>
                <a:cubicBezTo>
                  <a:pt x="49" y="3"/>
                  <a:pt x="49" y="3"/>
                  <a:pt x="48" y="3"/>
                </a:cubicBezTo>
                <a:cubicBezTo>
                  <a:pt x="48" y="3"/>
                  <a:pt x="48" y="3"/>
                  <a:pt x="47" y="3"/>
                </a:cubicBezTo>
                <a:cubicBezTo>
                  <a:pt x="47" y="3"/>
                  <a:pt x="46" y="3"/>
                  <a:pt x="46" y="3"/>
                </a:cubicBezTo>
                <a:cubicBezTo>
                  <a:pt x="46" y="3"/>
                  <a:pt x="46" y="3"/>
                  <a:pt x="45" y="3"/>
                </a:cubicBezTo>
                <a:cubicBezTo>
                  <a:pt x="45" y="2"/>
                  <a:pt x="45" y="2"/>
                  <a:pt x="44" y="1"/>
                </a:cubicBezTo>
                <a:cubicBezTo>
                  <a:pt x="44" y="1"/>
                  <a:pt x="44" y="1"/>
                  <a:pt x="44" y="1"/>
                </a:cubicBezTo>
                <a:cubicBezTo>
                  <a:pt x="44" y="1"/>
                  <a:pt x="43" y="0"/>
                  <a:pt x="43" y="0"/>
                </a:cubicBezTo>
                <a:cubicBezTo>
                  <a:pt x="43" y="0"/>
                  <a:pt x="42" y="0"/>
                  <a:pt x="42" y="0"/>
                </a:cubicBezTo>
                <a:cubicBezTo>
                  <a:pt x="41" y="0"/>
                  <a:pt x="41" y="0"/>
                  <a:pt x="41" y="0"/>
                </a:cubicBezTo>
                <a:cubicBezTo>
                  <a:pt x="41" y="0"/>
                  <a:pt x="40" y="0"/>
                  <a:pt x="40" y="1"/>
                </a:cubicBezTo>
                <a:cubicBezTo>
                  <a:pt x="40" y="1"/>
                  <a:pt x="40" y="0"/>
                  <a:pt x="39" y="1"/>
                </a:cubicBezTo>
                <a:cubicBezTo>
                  <a:pt x="39" y="1"/>
                  <a:pt x="39" y="1"/>
                  <a:pt x="39" y="1"/>
                </a:cubicBezTo>
                <a:cubicBezTo>
                  <a:pt x="38" y="2"/>
                  <a:pt x="38" y="2"/>
                  <a:pt x="37" y="2"/>
                </a:cubicBezTo>
                <a:cubicBezTo>
                  <a:pt x="37" y="2"/>
                  <a:pt x="37" y="2"/>
                  <a:pt x="36" y="2"/>
                </a:cubicBezTo>
                <a:cubicBezTo>
                  <a:pt x="36" y="2"/>
                  <a:pt x="36" y="2"/>
                  <a:pt x="36" y="2"/>
                </a:cubicBezTo>
                <a:cubicBezTo>
                  <a:pt x="35" y="2"/>
                  <a:pt x="35" y="2"/>
                  <a:pt x="35" y="2"/>
                </a:cubicBezTo>
                <a:cubicBezTo>
                  <a:pt x="34" y="3"/>
                  <a:pt x="34" y="3"/>
                  <a:pt x="34" y="3"/>
                </a:cubicBezTo>
                <a:cubicBezTo>
                  <a:pt x="33" y="3"/>
                  <a:pt x="33" y="3"/>
                  <a:pt x="32" y="3"/>
                </a:cubicBezTo>
                <a:cubicBezTo>
                  <a:pt x="32" y="3"/>
                  <a:pt x="31" y="3"/>
                  <a:pt x="31" y="3"/>
                </a:cubicBezTo>
                <a:cubicBezTo>
                  <a:pt x="31" y="3"/>
                  <a:pt x="31" y="3"/>
                  <a:pt x="31" y="4"/>
                </a:cubicBezTo>
                <a:cubicBezTo>
                  <a:pt x="30" y="4"/>
                  <a:pt x="30" y="4"/>
                  <a:pt x="29" y="4"/>
                </a:cubicBezTo>
                <a:cubicBezTo>
                  <a:pt x="29" y="4"/>
                  <a:pt x="28" y="3"/>
                  <a:pt x="28" y="4"/>
                </a:cubicBezTo>
                <a:cubicBezTo>
                  <a:pt x="28" y="4"/>
                  <a:pt x="27" y="4"/>
                  <a:pt x="27" y="5"/>
                </a:cubicBezTo>
                <a:cubicBezTo>
                  <a:pt x="27" y="5"/>
                  <a:pt x="27" y="5"/>
                  <a:pt x="28" y="5"/>
                </a:cubicBezTo>
                <a:cubicBezTo>
                  <a:pt x="28" y="5"/>
                  <a:pt x="28" y="5"/>
                  <a:pt x="29" y="5"/>
                </a:cubicBezTo>
                <a:cubicBezTo>
                  <a:pt x="29" y="6"/>
                  <a:pt x="29" y="6"/>
                  <a:pt x="29" y="6"/>
                </a:cubicBezTo>
                <a:cubicBezTo>
                  <a:pt x="29" y="7"/>
                  <a:pt x="29" y="7"/>
                  <a:pt x="29" y="7"/>
                </a:cubicBezTo>
                <a:cubicBezTo>
                  <a:pt x="29" y="7"/>
                  <a:pt x="28" y="7"/>
                  <a:pt x="28" y="7"/>
                </a:cubicBezTo>
                <a:cubicBezTo>
                  <a:pt x="28" y="7"/>
                  <a:pt x="27" y="7"/>
                  <a:pt x="27" y="7"/>
                </a:cubicBezTo>
                <a:cubicBezTo>
                  <a:pt x="27" y="8"/>
                  <a:pt x="27" y="8"/>
                  <a:pt x="27" y="8"/>
                </a:cubicBezTo>
                <a:cubicBezTo>
                  <a:pt x="27" y="8"/>
                  <a:pt x="27" y="8"/>
                  <a:pt x="27" y="9"/>
                </a:cubicBezTo>
                <a:cubicBezTo>
                  <a:pt x="28" y="9"/>
                  <a:pt x="28" y="9"/>
                  <a:pt x="28" y="9"/>
                </a:cubicBezTo>
                <a:cubicBezTo>
                  <a:pt x="27" y="9"/>
                  <a:pt x="27" y="9"/>
                  <a:pt x="27" y="10"/>
                </a:cubicBezTo>
                <a:cubicBezTo>
                  <a:pt x="27" y="10"/>
                  <a:pt x="26" y="9"/>
                  <a:pt x="26" y="10"/>
                </a:cubicBezTo>
                <a:cubicBezTo>
                  <a:pt x="26" y="10"/>
                  <a:pt x="26" y="11"/>
                  <a:pt x="26" y="11"/>
                </a:cubicBezTo>
                <a:cubicBezTo>
                  <a:pt x="27" y="11"/>
                  <a:pt x="27" y="11"/>
                  <a:pt x="27" y="11"/>
                </a:cubicBezTo>
                <a:cubicBezTo>
                  <a:pt x="28" y="11"/>
                  <a:pt x="28" y="11"/>
                  <a:pt x="28" y="11"/>
                </a:cubicBezTo>
                <a:cubicBezTo>
                  <a:pt x="29" y="11"/>
                  <a:pt x="29" y="11"/>
                  <a:pt x="29" y="12"/>
                </a:cubicBezTo>
                <a:cubicBezTo>
                  <a:pt x="29" y="12"/>
                  <a:pt x="29" y="12"/>
                  <a:pt x="29" y="12"/>
                </a:cubicBezTo>
                <a:cubicBezTo>
                  <a:pt x="29" y="13"/>
                  <a:pt x="28" y="13"/>
                  <a:pt x="27" y="13"/>
                </a:cubicBezTo>
                <a:cubicBezTo>
                  <a:pt x="27" y="13"/>
                  <a:pt x="27" y="13"/>
                  <a:pt x="26" y="13"/>
                </a:cubicBezTo>
                <a:cubicBezTo>
                  <a:pt x="26" y="13"/>
                  <a:pt x="26" y="13"/>
                  <a:pt x="25" y="12"/>
                </a:cubicBezTo>
                <a:cubicBezTo>
                  <a:pt x="25" y="12"/>
                  <a:pt x="24" y="12"/>
                  <a:pt x="24" y="12"/>
                </a:cubicBezTo>
                <a:cubicBezTo>
                  <a:pt x="23" y="12"/>
                  <a:pt x="23" y="12"/>
                  <a:pt x="23" y="12"/>
                </a:cubicBezTo>
                <a:cubicBezTo>
                  <a:pt x="22" y="12"/>
                  <a:pt x="21" y="12"/>
                  <a:pt x="21" y="13"/>
                </a:cubicBezTo>
                <a:cubicBezTo>
                  <a:pt x="20" y="13"/>
                  <a:pt x="19" y="12"/>
                  <a:pt x="18" y="13"/>
                </a:cubicBezTo>
                <a:cubicBezTo>
                  <a:pt x="17" y="13"/>
                  <a:pt x="17" y="13"/>
                  <a:pt x="16" y="13"/>
                </a:cubicBezTo>
                <a:cubicBezTo>
                  <a:pt x="16" y="13"/>
                  <a:pt x="16" y="12"/>
                  <a:pt x="15" y="12"/>
                </a:cubicBezTo>
                <a:cubicBezTo>
                  <a:pt x="15" y="12"/>
                  <a:pt x="14" y="12"/>
                  <a:pt x="14" y="12"/>
                </a:cubicBezTo>
                <a:cubicBezTo>
                  <a:pt x="13" y="12"/>
                  <a:pt x="13" y="11"/>
                  <a:pt x="13" y="11"/>
                </a:cubicBezTo>
                <a:cubicBezTo>
                  <a:pt x="12" y="10"/>
                  <a:pt x="12" y="10"/>
                  <a:pt x="11" y="10"/>
                </a:cubicBezTo>
                <a:cubicBezTo>
                  <a:pt x="11" y="10"/>
                  <a:pt x="11" y="10"/>
                  <a:pt x="10" y="10"/>
                </a:cubicBezTo>
                <a:cubicBezTo>
                  <a:pt x="9" y="10"/>
                  <a:pt x="9" y="10"/>
                  <a:pt x="8" y="10"/>
                </a:cubicBezTo>
                <a:cubicBezTo>
                  <a:pt x="7" y="11"/>
                  <a:pt x="7" y="10"/>
                  <a:pt x="6" y="10"/>
                </a:cubicBezTo>
                <a:cubicBezTo>
                  <a:pt x="5" y="11"/>
                  <a:pt x="5" y="11"/>
                  <a:pt x="5" y="11"/>
                </a:cubicBezTo>
                <a:cubicBezTo>
                  <a:pt x="4" y="12"/>
                  <a:pt x="5" y="12"/>
                  <a:pt x="4" y="13"/>
                </a:cubicBezTo>
                <a:cubicBezTo>
                  <a:pt x="4" y="13"/>
                  <a:pt x="4" y="14"/>
                  <a:pt x="3" y="14"/>
                </a:cubicBezTo>
                <a:cubicBezTo>
                  <a:pt x="3" y="14"/>
                  <a:pt x="2" y="15"/>
                  <a:pt x="2" y="15"/>
                </a:cubicBezTo>
                <a:cubicBezTo>
                  <a:pt x="2" y="15"/>
                  <a:pt x="2" y="14"/>
                  <a:pt x="1" y="14"/>
                </a:cubicBezTo>
                <a:cubicBezTo>
                  <a:pt x="1" y="14"/>
                  <a:pt x="1" y="14"/>
                  <a:pt x="1" y="14"/>
                </a:cubicBezTo>
                <a:cubicBezTo>
                  <a:pt x="0" y="14"/>
                  <a:pt x="0" y="14"/>
                  <a:pt x="0" y="14"/>
                </a:cubicBezTo>
                <a:cubicBezTo>
                  <a:pt x="0" y="15"/>
                  <a:pt x="0" y="15"/>
                  <a:pt x="0" y="16"/>
                </a:cubicBezTo>
                <a:cubicBezTo>
                  <a:pt x="0" y="17"/>
                  <a:pt x="0" y="17"/>
                  <a:pt x="1" y="18"/>
                </a:cubicBezTo>
                <a:cubicBezTo>
                  <a:pt x="1" y="18"/>
                  <a:pt x="1" y="18"/>
                  <a:pt x="2" y="18"/>
                </a:cubicBezTo>
                <a:cubicBezTo>
                  <a:pt x="2" y="18"/>
                  <a:pt x="2" y="18"/>
                  <a:pt x="2" y="18"/>
                </a:cubicBezTo>
                <a:cubicBezTo>
                  <a:pt x="2" y="19"/>
                  <a:pt x="2" y="19"/>
                  <a:pt x="2" y="20"/>
                </a:cubicBezTo>
                <a:cubicBezTo>
                  <a:pt x="3" y="20"/>
                  <a:pt x="2" y="20"/>
                  <a:pt x="2" y="21"/>
                </a:cubicBezTo>
                <a:cubicBezTo>
                  <a:pt x="2" y="22"/>
                  <a:pt x="3" y="22"/>
                  <a:pt x="3" y="23"/>
                </a:cubicBezTo>
                <a:cubicBezTo>
                  <a:pt x="3" y="23"/>
                  <a:pt x="3" y="23"/>
                  <a:pt x="3" y="23"/>
                </a:cubicBezTo>
                <a:cubicBezTo>
                  <a:pt x="3" y="24"/>
                  <a:pt x="3" y="24"/>
                  <a:pt x="3" y="24"/>
                </a:cubicBezTo>
                <a:cubicBezTo>
                  <a:pt x="3" y="24"/>
                  <a:pt x="3" y="23"/>
                  <a:pt x="4" y="23"/>
                </a:cubicBezTo>
                <a:cubicBezTo>
                  <a:pt x="4" y="23"/>
                  <a:pt x="4" y="22"/>
                  <a:pt x="5" y="22"/>
                </a:cubicBezTo>
                <a:cubicBezTo>
                  <a:pt x="5" y="22"/>
                  <a:pt x="6" y="22"/>
                  <a:pt x="6" y="22"/>
                </a:cubicBezTo>
                <a:cubicBezTo>
                  <a:pt x="7" y="22"/>
                  <a:pt x="7" y="22"/>
                  <a:pt x="7" y="22"/>
                </a:cubicBezTo>
                <a:cubicBezTo>
                  <a:pt x="8" y="21"/>
                  <a:pt x="7" y="21"/>
                  <a:pt x="8" y="20"/>
                </a:cubicBezTo>
                <a:cubicBezTo>
                  <a:pt x="8" y="20"/>
                  <a:pt x="9" y="20"/>
                  <a:pt x="9" y="20"/>
                </a:cubicBezTo>
                <a:cubicBezTo>
                  <a:pt x="10" y="21"/>
                  <a:pt x="10" y="21"/>
                  <a:pt x="11" y="21"/>
                </a:cubicBezTo>
                <a:cubicBezTo>
                  <a:pt x="11" y="21"/>
                  <a:pt x="12" y="21"/>
                  <a:pt x="12" y="21"/>
                </a:cubicBezTo>
                <a:cubicBezTo>
                  <a:pt x="12" y="21"/>
                  <a:pt x="13" y="21"/>
                  <a:pt x="13" y="22"/>
                </a:cubicBezTo>
                <a:cubicBezTo>
                  <a:pt x="13" y="22"/>
                  <a:pt x="13" y="23"/>
                  <a:pt x="13" y="23"/>
                </a:cubicBezTo>
                <a:cubicBezTo>
                  <a:pt x="13" y="24"/>
                  <a:pt x="13" y="24"/>
                  <a:pt x="13" y="25"/>
                </a:cubicBezTo>
                <a:cubicBezTo>
                  <a:pt x="13" y="25"/>
                  <a:pt x="13" y="25"/>
                  <a:pt x="13" y="25"/>
                </a:cubicBezTo>
                <a:cubicBezTo>
                  <a:pt x="13" y="25"/>
                  <a:pt x="13" y="25"/>
                  <a:pt x="12" y="25"/>
                </a:cubicBezTo>
                <a:cubicBezTo>
                  <a:pt x="12" y="25"/>
                  <a:pt x="12" y="25"/>
                  <a:pt x="12" y="25"/>
                </a:cubicBezTo>
                <a:cubicBezTo>
                  <a:pt x="11" y="25"/>
                  <a:pt x="11" y="25"/>
                  <a:pt x="11" y="25"/>
                </a:cubicBezTo>
                <a:cubicBezTo>
                  <a:pt x="10" y="25"/>
                  <a:pt x="10" y="25"/>
                  <a:pt x="10" y="25"/>
                </a:cubicBezTo>
                <a:cubicBezTo>
                  <a:pt x="9" y="25"/>
                  <a:pt x="9" y="26"/>
                  <a:pt x="9" y="26"/>
                </a:cubicBezTo>
                <a:cubicBezTo>
                  <a:pt x="10" y="26"/>
                  <a:pt x="10" y="26"/>
                  <a:pt x="10" y="27"/>
                </a:cubicBezTo>
                <a:cubicBezTo>
                  <a:pt x="10" y="27"/>
                  <a:pt x="10" y="27"/>
                  <a:pt x="10" y="27"/>
                </a:cubicBezTo>
                <a:cubicBezTo>
                  <a:pt x="10" y="27"/>
                  <a:pt x="10" y="27"/>
                  <a:pt x="10" y="27"/>
                </a:cubicBezTo>
                <a:cubicBezTo>
                  <a:pt x="10" y="28"/>
                  <a:pt x="10" y="27"/>
                  <a:pt x="9" y="27"/>
                </a:cubicBezTo>
                <a:cubicBezTo>
                  <a:pt x="9" y="27"/>
                  <a:pt x="9" y="27"/>
                  <a:pt x="9" y="27"/>
                </a:cubicBezTo>
                <a:cubicBezTo>
                  <a:pt x="9" y="27"/>
                  <a:pt x="9" y="27"/>
                  <a:pt x="8" y="27"/>
                </a:cubicBezTo>
                <a:cubicBezTo>
                  <a:pt x="8" y="27"/>
                  <a:pt x="8" y="27"/>
                  <a:pt x="8" y="27"/>
                </a:cubicBezTo>
                <a:cubicBezTo>
                  <a:pt x="8" y="27"/>
                  <a:pt x="8" y="27"/>
                  <a:pt x="8" y="27"/>
                </a:cubicBezTo>
                <a:cubicBezTo>
                  <a:pt x="8" y="28"/>
                  <a:pt x="8" y="28"/>
                  <a:pt x="8" y="28"/>
                </a:cubicBezTo>
                <a:cubicBezTo>
                  <a:pt x="9" y="28"/>
                  <a:pt x="9" y="28"/>
                  <a:pt x="9" y="28"/>
                </a:cubicBezTo>
                <a:cubicBezTo>
                  <a:pt x="9" y="29"/>
                  <a:pt x="9" y="29"/>
                  <a:pt x="9" y="29"/>
                </a:cubicBezTo>
                <a:cubicBezTo>
                  <a:pt x="10" y="29"/>
                  <a:pt x="10" y="29"/>
                  <a:pt x="10" y="30"/>
                </a:cubicBezTo>
                <a:cubicBezTo>
                  <a:pt x="10" y="30"/>
                  <a:pt x="11" y="30"/>
                  <a:pt x="11" y="30"/>
                </a:cubicBezTo>
                <a:cubicBezTo>
                  <a:pt x="11" y="30"/>
                  <a:pt x="11" y="31"/>
                  <a:pt x="11" y="31"/>
                </a:cubicBezTo>
                <a:cubicBezTo>
                  <a:pt x="11" y="31"/>
                  <a:pt x="12" y="31"/>
                  <a:pt x="12" y="31"/>
                </a:cubicBezTo>
                <a:cubicBezTo>
                  <a:pt x="12" y="31"/>
                  <a:pt x="12" y="31"/>
                  <a:pt x="12" y="32"/>
                </a:cubicBezTo>
                <a:cubicBezTo>
                  <a:pt x="12" y="32"/>
                  <a:pt x="13" y="32"/>
                  <a:pt x="13" y="32"/>
                </a:cubicBezTo>
                <a:cubicBezTo>
                  <a:pt x="13" y="32"/>
                  <a:pt x="14" y="32"/>
                  <a:pt x="14" y="32"/>
                </a:cubicBezTo>
                <a:cubicBezTo>
                  <a:pt x="14" y="32"/>
                  <a:pt x="14" y="32"/>
                  <a:pt x="14" y="33"/>
                </a:cubicBezTo>
                <a:cubicBezTo>
                  <a:pt x="14" y="33"/>
                  <a:pt x="14" y="33"/>
                  <a:pt x="14" y="34"/>
                </a:cubicBezTo>
                <a:cubicBezTo>
                  <a:pt x="15" y="34"/>
                  <a:pt x="15" y="34"/>
                  <a:pt x="15" y="34"/>
                </a:cubicBezTo>
                <a:cubicBezTo>
                  <a:pt x="15" y="34"/>
                  <a:pt x="16" y="34"/>
                  <a:pt x="16" y="34"/>
                </a:cubicBezTo>
                <a:cubicBezTo>
                  <a:pt x="17" y="34"/>
                  <a:pt x="17" y="34"/>
                  <a:pt x="17" y="34"/>
                </a:cubicBezTo>
                <a:cubicBezTo>
                  <a:pt x="18" y="34"/>
                  <a:pt x="18" y="34"/>
                  <a:pt x="18" y="34"/>
                </a:cubicBezTo>
                <a:cubicBezTo>
                  <a:pt x="19" y="34"/>
                  <a:pt x="19" y="34"/>
                  <a:pt x="19" y="34"/>
                </a:cubicBezTo>
                <a:cubicBezTo>
                  <a:pt x="19" y="34"/>
                  <a:pt x="19" y="35"/>
                  <a:pt x="20" y="35"/>
                </a:cubicBezTo>
                <a:cubicBezTo>
                  <a:pt x="20" y="35"/>
                  <a:pt x="21" y="35"/>
                  <a:pt x="21" y="35"/>
                </a:cubicBezTo>
                <a:cubicBezTo>
                  <a:pt x="22" y="35"/>
                  <a:pt x="22" y="36"/>
                  <a:pt x="22" y="36"/>
                </a:cubicBezTo>
                <a:cubicBezTo>
                  <a:pt x="23" y="36"/>
                  <a:pt x="23" y="36"/>
                  <a:pt x="23" y="36"/>
                </a:cubicBezTo>
                <a:cubicBezTo>
                  <a:pt x="23" y="36"/>
                  <a:pt x="24" y="36"/>
                  <a:pt x="24" y="36"/>
                </a:cubicBezTo>
                <a:cubicBezTo>
                  <a:pt x="24" y="36"/>
                  <a:pt x="24" y="36"/>
                  <a:pt x="24" y="36"/>
                </a:cubicBezTo>
                <a:cubicBezTo>
                  <a:pt x="24" y="35"/>
                  <a:pt x="23" y="35"/>
                  <a:pt x="23" y="34"/>
                </a:cubicBezTo>
                <a:cubicBezTo>
                  <a:pt x="23" y="34"/>
                  <a:pt x="24" y="34"/>
                  <a:pt x="24" y="33"/>
                </a:cubicBezTo>
                <a:cubicBezTo>
                  <a:pt x="24" y="33"/>
                  <a:pt x="24" y="32"/>
                  <a:pt x="24" y="32"/>
                </a:cubicBezTo>
                <a:cubicBezTo>
                  <a:pt x="23" y="31"/>
                  <a:pt x="23" y="31"/>
                  <a:pt x="23" y="30"/>
                </a:cubicBezTo>
                <a:cubicBezTo>
                  <a:pt x="23" y="29"/>
                  <a:pt x="22" y="29"/>
                  <a:pt x="22" y="28"/>
                </a:cubicBezTo>
                <a:cubicBezTo>
                  <a:pt x="22" y="28"/>
                  <a:pt x="22" y="28"/>
                  <a:pt x="23" y="27"/>
                </a:cubicBezTo>
                <a:cubicBezTo>
                  <a:pt x="23" y="27"/>
                  <a:pt x="23" y="26"/>
                  <a:pt x="23" y="26"/>
                </a:cubicBezTo>
                <a:cubicBezTo>
                  <a:pt x="23" y="27"/>
                  <a:pt x="23" y="27"/>
                  <a:pt x="24" y="26"/>
                </a:cubicBezTo>
                <a:cubicBezTo>
                  <a:pt x="24" y="26"/>
                  <a:pt x="24" y="26"/>
                  <a:pt x="24" y="26"/>
                </a:cubicBezTo>
                <a:cubicBezTo>
                  <a:pt x="25" y="26"/>
                  <a:pt x="25" y="26"/>
                  <a:pt x="26" y="26"/>
                </a:cubicBezTo>
                <a:cubicBezTo>
                  <a:pt x="26" y="25"/>
                  <a:pt x="26" y="25"/>
                  <a:pt x="26" y="25"/>
                </a:cubicBezTo>
                <a:cubicBezTo>
                  <a:pt x="26" y="25"/>
                  <a:pt x="26" y="24"/>
                  <a:pt x="26" y="24"/>
                </a:cubicBezTo>
                <a:cubicBezTo>
                  <a:pt x="26" y="24"/>
                  <a:pt x="26" y="24"/>
                  <a:pt x="27" y="24"/>
                </a:cubicBezTo>
                <a:cubicBezTo>
                  <a:pt x="27" y="24"/>
                  <a:pt x="27" y="24"/>
                  <a:pt x="27" y="24"/>
                </a:cubicBezTo>
                <a:cubicBezTo>
                  <a:pt x="28" y="24"/>
                  <a:pt x="27" y="23"/>
                  <a:pt x="28" y="23"/>
                </a:cubicBezTo>
                <a:cubicBezTo>
                  <a:pt x="28" y="23"/>
                  <a:pt x="28" y="23"/>
                  <a:pt x="29" y="23"/>
                </a:cubicBezTo>
                <a:cubicBezTo>
                  <a:pt x="29" y="23"/>
                  <a:pt x="28" y="22"/>
                  <a:pt x="28" y="22"/>
                </a:cubicBezTo>
                <a:cubicBezTo>
                  <a:pt x="29" y="22"/>
                  <a:pt x="29" y="21"/>
                  <a:pt x="29" y="21"/>
                </a:cubicBezTo>
                <a:cubicBezTo>
                  <a:pt x="29" y="21"/>
                  <a:pt x="29" y="21"/>
                  <a:pt x="30" y="21"/>
                </a:cubicBezTo>
                <a:cubicBezTo>
                  <a:pt x="30" y="21"/>
                  <a:pt x="30" y="22"/>
                  <a:pt x="30" y="22"/>
                </a:cubicBezTo>
                <a:cubicBezTo>
                  <a:pt x="31" y="22"/>
                  <a:pt x="31" y="22"/>
                  <a:pt x="31" y="22"/>
                </a:cubicBezTo>
                <a:cubicBezTo>
                  <a:pt x="31" y="22"/>
                  <a:pt x="31" y="21"/>
                  <a:pt x="32" y="21"/>
                </a:cubicBezTo>
                <a:cubicBezTo>
                  <a:pt x="32" y="21"/>
                  <a:pt x="32" y="21"/>
                  <a:pt x="32" y="21"/>
                </a:cubicBezTo>
                <a:cubicBezTo>
                  <a:pt x="33" y="21"/>
                  <a:pt x="32" y="22"/>
                  <a:pt x="32" y="22"/>
                </a:cubicBezTo>
                <a:cubicBezTo>
                  <a:pt x="32" y="23"/>
                  <a:pt x="32" y="23"/>
                  <a:pt x="31" y="23"/>
                </a:cubicBezTo>
                <a:cubicBezTo>
                  <a:pt x="31" y="24"/>
                  <a:pt x="31" y="24"/>
                  <a:pt x="32" y="25"/>
                </a:cubicBezTo>
                <a:cubicBezTo>
                  <a:pt x="32" y="25"/>
                  <a:pt x="32" y="25"/>
                  <a:pt x="32" y="25"/>
                </a:cubicBezTo>
                <a:cubicBezTo>
                  <a:pt x="33" y="25"/>
                  <a:pt x="33" y="25"/>
                  <a:pt x="33" y="25"/>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8"/>
                  <a:pt x="33" y="28"/>
                  <a:pt x="33" y="28"/>
                </a:cubicBezTo>
                <a:cubicBezTo>
                  <a:pt x="34" y="28"/>
                  <a:pt x="34" y="28"/>
                  <a:pt x="35" y="28"/>
                </a:cubicBezTo>
                <a:cubicBezTo>
                  <a:pt x="35" y="29"/>
                  <a:pt x="35" y="29"/>
                  <a:pt x="35" y="29"/>
                </a:cubicBezTo>
                <a:cubicBezTo>
                  <a:pt x="35" y="30"/>
                  <a:pt x="35" y="30"/>
                  <a:pt x="35" y="30"/>
                </a:cubicBezTo>
                <a:cubicBezTo>
                  <a:pt x="35" y="31"/>
                  <a:pt x="36" y="31"/>
                  <a:pt x="37" y="31"/>
                </a:cubicBezTo>
                <a:cubicBezTo>
                  <a:pt x="37" y="31"/>
                  <a:pt x="37" y="31"/>
                  <a:pt x="38" y="30"/>
                </a:cubicBezTo>
                <a:cubicBezTo>
                  <a:pt x="38" y="30"/>
                  <a:pt x="39" y="30"/>
                  <a:pt x="39" y="30"/>
                </a:cubicBezTo>
                <a:cubicBezTo>
                  <a:pt x="40" y="30"/>
                  <a:pt x="40" y="30"/>
                  <a:pt x="41" y="30"/>
                </a:cubicBezTo>
                <a:cubicBezTo>
                  <a:pt x="42" y="30"/>
                  <a:pt x="42" y="30"/>
                  <a:pt x="43" y="31"/>
                </a:cubicBezTo>
                <a:cubicBezTo>
                  <a:pt x="44" y="31"/>
                  <a:pt x="44" y="31"/>
                  <a:pt x="44" y="3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7" name="Freeform 135"/>
          <p:cNvSpPr>
            <a:spLocks/>
          </p:cNvSpPr>
          <p:nvPr/>
        </p:nvSpPr>
        <p:spPr bwMode="auto">
          <a:xfrm>
            <a:off x="5332765" y="12943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8" name="Freeform 136"/>
          <p:cNvSpPr>
            <a:spLocks/>
          </p:cNvSpPr>
          <p:nvPr/>
        </p:nvSpPr>
        <p:spPr bwMode="auto">
          <a:xfrm>
            <a:off x="4674762" y="1147826"/>
            <a:ext cx="317335" cy="162433"/>
          </a:xfrm>
          <a:custGeom>
            <a:avLst/>
            <a:gdLst>
              <a:gd name="T0" fmla="*/ 13 w 40"/>
              <a:gd name="T1" fmla="*/ 10 h 21"/>
              <a:gd name="T2" fmla="*/ 15 w 40"/>
              <a:gd name="T3" fmla="*/ 10 h 21"/>
              <a:gd name="T4" fmla="*/ 16 w 40"/>
              <a:gd name="T5" fmla="*/ 12 h 21"/>
              <a:gd name="T6" fmla="*/ 16 w 40"/>
              <a:gd name="T7" fmla="*/ 16 h 21"/>
              <a:gd name="T8" fmla="*/ 14 w 40"/>
              <a:gd name="T9" fmla="*/ 18 h 21"/>
              <a:gd name="T10" fmla="*/ 16 w 40"/>
              <a:gd name="T11" fmla="*/ 18 h 21"/>
              <a:gd name="T12" fmla="*/ 17 w 40"/>
              <a:gd name="T13" fmla="*/ 18 h 21"/>
              <a:gd name="T14" fmla="*/ 18 w 40"/>
              <a:gd name="T15" fmla="*/ 18 h 21"/>
              <a:gd name="T16" fmla="*/ 19 w 40"/>
              <a:gd name="T17" fmla="*/ 16 h 21"/>
              <a:gd name="T18" fmla="*/ 21 w 40"/>
              <a:gd name="T19" fmla="*/ 14 h 21"/>
              <a:gd name="T20" fmla="*/ 22 w 40"/>
              <a:gd name="T21" fmla="*/ 16 h 21"/>
              <a:gd name="T22" fmla="*/ 25 w 40"/>
              <a:gd name="T23" fmla="*/ 16 h 21"/>
              <a:gd name="T24" fmla="*/ 25 w 40"/>
              <a:gd name="T25" fmla="*/ 17 h 21"/>
              <a:gd name="T26" fmla="*/ 25 w 40"/>
              <a:gd name="T27" fmla="*/ 18 h 21"/>
              <a:gd name="T28" fmla="*/ 26 w 40"/>
              <a:gd name="T29" fmla="*/ 20 h 21"/>
              <a:gd name="T30" fmla="*/ 29 w 40"/>
              <a:gd name="T31" fmla="*/ 20 h 21"/>
              <a:gd name="T32" fmla="*/ 31 w 40"/>
              <a:gd name="T33" fmla="*/ 19 h 21"/>
              <a:gd name="T34" fmla="*/ 33 w 40"/>
              <a:gd name="T35" fmla="*/ 19 h 21"/>
              <a:gd name="T36" fmla="*/ 32 w 40"/>
              <a:gd name="T37" fmla="*/ 18 h 21"/>
              <a:gd name="T38" fmla="*/ 29 w 40"/>
              <a:gd name="T39" fmla="*/ 17 h 21"/>
              <a:gd name="T40" fmla="*/ 29 w 40"/>
              <a:gd name="T41" fmla="*/ 16 h 21"/>
              <a:gd name="T42" fmla="*/ 31 w 40"/>
              <a:gd name="T43" fmla="*/ 14 h 21"/>
              <a:gd name="T44" fmla="*/ 34 w 40"/>
              <a:gd name="T45" fmla="*/ 14 h 21"/>
              <a:gd name="T46" fmla="*/ 36 w 40"/>
              <a:gd name="T47" fmla="*/ 13 h 21"/>
              <a:gd name="T48" fmla="*/ 38 w 40"/>
              <a:gd name="T49" fmla="*/ 10 h 21"/>
              <a:gd name="T50" fmla="*/ 39 w 40"/>
              <a:gd name="T51" fmla="*/ 8 h 21"/>
              <a:gd name="T52" fmla="*/ 36 w 40"/>
              <a:gd name="T53" fmla="*/ 7 h 21"/>
              <a:gd name="T54" fmla="*/ 32 w 40"/>
              <a:gd name="T55" fmla="*/ 7 h 21"/>
              <a:gd name="T56" fmla="*/ 29 w 40"/>
              <a:gd name="T57" fmla="*/ 7 h 21"/>
              <a:gd name="T58" fmla="*/ 25 w 40"/>
              <a:gd name="T59" fmla="*/ 7 h 21"/>
              <a:gd name="T60" fmla="*/ 22 w 40"/>
              <a:gd name="T61" fmla="*/ 4 h 21"/>
              <a:gd name="T62" fmla="*/ 20 w 40"/>
              <a:gd name="T63" fmla="*/ 2 h 21"/>
              <a:gd name="T64" fmla="*/ 17 w 40"/>
              <a:gd name="T65" fmla="*/ 0 h 21"/>
              <a:gd name="T66" fmla="*/ 14 w 40"/>
              <a:gd name="T67" fmla="*/ 1 h 21"/>
              <a:gd name="T68" fmla="*/ 12 w 40"/>
              <a:gd name="T69" fmla="*/ 1 h 21"/>
              <a:gd name="T70" fmla="*/ 10 w 40"/>
              <a:gd name="T71" fmla="*/ 2 h 21"/>
              <a:gd name="T72" fmla="*/ 8 w 40"/>
              <a:gd name="T73" fmla="*/ 2 h 21"/>
              <a:gd name="T74" fmla="*/ 6 w 40"/>
              <a:gd name="T75" fmla="*/ 1 h 21"/>
              <a:gd name="T76" fmla="*/ 3 w 40"/>
              <a:gd name="T77" fmla="*/ 1 h 21"/>
              <a:gd name="T78" fmla="*/ 2 w 40"/>
              <a:gd name="T79" fmla="*/ 2 h 21"/>
              <a:gd name="T80" fmla="*/ 1 w 40"/>
              <a:gd name="T81" fmla="*/ 5 h 21"/>
              <a:gd name="T82" fmla="*/ 1 w 40"/>
              <a:gd name="T83" fmla="*/ 7 h 21"/>
              <a:gd name="T84" fmla="*/ 0 w 40"/>
              <a:gd name="T85" fmla="*/ 8 h 21"/>
              <a:gd name="T86" fmla="*/ 0 w 40"/>
              <a:gd name="T87" fmla="*/ 10 h 21"/>
              <a:gd name="T88" fmla="*/ 1 w 40"/>
              <a:gd name="T89" fmla="*/ 10 h 21"/>
              <a:gd name="T90" fmla="*/ 3 w 40"/>
              <a:gd name="T91" fmla="*/ 10 h 21"/>
              <a:gd name="T92" fmla="*/ 5 w 40"/>
              <a:gd name="T93" fmla="*/ 11 h 21"/>
              <a:gd name="T94" fmla="*/ 7 w 40"/>
              <a:gd name="T95" fmla="*/ 10 h 21"/>
              <a:gd name="T96" fmla="*/ 9 w 40"/>
              <a:gd name="T97" fmla="*/ 10 h 21"/>
              <a:gd name="T98" fmla="*/ 10 w 40"/>
              <a:gd name="T9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1">
                <a:moveTo>
                  <a:pt x="12" y="9"/>
                </a:moveTo>
                <a:cubicBezTo>
                  <a:pt x="12" y="9"/>
                  <a:pt x="12" y="9"/>
                  <a:pt x="12" y="9"/>
                </a:cubicBezTo>
                <a:cubicBezTo>
                  <a:pt x="12" y="9"/>
                  <a:pt x="12" y="10"/>
                  <a:pt x="13" y="10"/>
                </a:cubicBezTo>
                <a:cubicBezTo>
                  <a:pt x="13" y="10"/>
                  <a:pt x="13" y="10"/>
                  <a:pt x="13" y="10"/>
                </a:cubicBezTo>
                <a:cubicBezTo>
                  <a:pt x="13" y="10"/>
                  <a:pt x="14" y="10"/>
                  <a:pt x="14" y="10"/>
                </a:cubicBezTo>
                <a:cubicBezTo>
                  <a:pt x="14" y="10"/>
                  <a:pt x="15" y="10"/>
                  <a:pt x="15" y="10"/>
                </a:cubicBezTo>
                <a:cubicBezTo>
                  <a:pt x="15" y="10"/>
                  <a:pt x="15" y="10"/>
                  <a:pt x="15" y="10"/>
                </a:cubicBezTo>
                <a:cubicBezTo>
                  <a:pt x="15" y="11"/>
                  <a:pt x="15" y="11"/>
                  <a:pt x="16" y="11"/>
                </a:cubicBezTo>
                <a:cubicBezTo>
                  <a:pt x="16" y="12"/>
                  <a:pt x="16" y="12"/>
                  <a:pt x="16" y="12"/>
                </a:cubicBezTo>
                <a:cubicBezTo>
                  <a:pt x="16" y="13"/>
                  <a:pt x="16" y="13"/>
                  <a:pt x="16" y="13"/>
                </a:cubicBezTo>
                <a:cubicBezTo>
                  <a:pt x="16" y="14"/>
                  <a:pt x="16" y="14"/>
                  <a:pt x="16" y="15"/>
                </a:cubicBezTo>
                <a:cubicBezTo>
                  <a:pt x="16" y="15"/>
                  <a:pt x="16" y="15"/>
                  <a:pt x="16" y="16"/>
                </a:cubicBezTo>
                <a:cubicBezTo>
                  <a:pt x="15" y="16"/>
                  <a:pt x="15" y="16"/>
                  <a:pt x="15" y="17"/>
                </a:cubicBezTo>
                <a:cubicBezTo>
                  <a:pt x="16" y="17"/>
                  <a:pt x="14" y="17"/>
                  <a:pt x="14" y="18"/>
                </a:cubicBezTo>
                <a:cubicBezTo>
                  <a:pt x="14" y="18"/>
                  <a:pt x="14" y="18"/>
                  <a:pt x="14" y="18"/>
                </a:cubicBezTo>
                <a:cubicBezTo>
                  <a:pt x="14" y="18"/>
                  <a:pt x="14" y="18"/>
                  <a:pt x="14" y="18"/>
                </a:cubicBezTo>
                <a:cubicBezTo>
                  <a:pt x="14" y="18"/>
                  <a:pt x="15" y="18"/>
                  <a:pt x="15" y="18"/>
                </a:cubicBezTo>
                <a:cubicBezTo>
                  <a:pt x="15" y="18"/>
                  <a:pt x="15" y="18"/>
                  <a:pt x="16" y="18"/>
                </a:cubicBezTo>
                <a:cubicBezTo>
                  <a:pt x="16" y="18"/>
                  <a:pt x="16" y="18"/>
                  <a:pt x="16" y="17"/>
                </a:cubicBezTo>
                <a:cubicBezTo>
                  <a:pt x="16" y="17"/>
                  <a:pt x="17" y="17"/>
                  <a:pt x="17" y="17"/>
                </a:cubicBezTo>
                <a:cubicBezTo>
                  <a:pt x="17" y="18"/>
                  <a:pt x="17" y="18"/>
                  <a:pt x="17" y="18"/>
                </a:cubicBezTo>
                <a:cubicBezTo>
                  <a:pt x="17" y="19"/>
                  <a:pt x="17" y="18"/>
                  <a:pt x="18" y="18"/>
                </a:cubicBezTo>
                <a:cubicBezTo>
                  <a:pt x="18" y="18"/>
                  <a:pt x="18" y="18"/>
                  <a:pt x="18" y="18"/>
                </a:cubicBezTo>
                <a:cubicBezTo>
                  <a:pt x="18" y="18"/>
                  <a:pt x="18" y="18"/>
                  <a:pt x="18" y="18"/>
                </a:cubicBezTo>
                <a:cubicBezTo>
                  <a:pt x="18" y="18"/>
                  <a:pt x="18" y="17"/>
                  <a:pt x="18" y="17"/>
                </a:cubicBezTo>
                <a:cubicBezTo>
                  <a:pt x="18" y="17"/>
                  <a:pt x="19" y="17"/>
                  <a:pt x="19" y="17"/>
                </a:cubicBezTo>
                <a:cubicBezTo>
                  <a:pt x="19" y="16"/>
                  <a:pt x="19" y="16"/>
                  <a:pt x="19" y="16"/>
                </a:cubicBezTo>
                <a:cubicBezTo>
                  <a:pt x="20" y="15"/>
                  <a:pt x="20" y="16"/>
                  <a:pt x="20" y="15"/>
                </a:cubicBezTo>
                <a:cubicBezTo>
                  <a:pt x="20" y="15"/>
                  <a:pt x="20" y="15"/>
                  <a:pt x="20" y="15"/>
                </a:cubicBezTo>
                <a:cubicBezTo>
                  <a:pt x="20" y="14"/>
                  <a:pt x="21" y="14"/>
                  <a:pt x="21" y="14"/>
                </a:cubicBezTo>
                <a:cubicBezTo>
                  <a:pt x="21" y="15"/>
                  <a:pt x="21" y="15"/>
                  <a:pt x="21" y="15"/>
                </a:cubicBezTo>
                <a:cubicBezTo>
                  <a:pt x="21" y="15"/>
                  <a:pt x="22" y="15"/>
                  <a:pt x="22" y="15"/>
                </a:cubicBezTo>
                <a:cubicBezTo>
                  <a:pt x="22" y="15"/>
                  <a:pt x="22" y="15"/>
                  <a:pt x="22" y="16"/>
                </a:cubicBezTo>
                <a:cubicBezTo>
                  <a:pt x="23" y="16"/>
                  <a:pt x="23" y="16"/>
                  <a:pt x="23" y="16"/>
                </a:cubicBezTo>
                <a:cubicBezTo>
                  <a:pt x="23" y="16"/>
                  <a:pt x="24" y="16"/>
                  <a:pt x="24" y="16"/>
                </a:cubicBezTo>
                <a:cubicBezTo>
                  <a:pt x="24" y="16"/>
                  <a:pt x="25" y="16"/>
                  <a:pt x="25" y="16"/>
                </a:cubicBezTo>
                <a:cubicBezTo>
                  <a:pt x="26" y="16"/>
                  <a:pt x="26" y="15"/>
                  <a:pt x="26" y="16"/>
                </a:cubicBezTo>
                <a:cubicBezTo>
                  <a:pt x="27" y="16"/>
                  <a:pt x="26" y="16"/>
                  <a:pt x="26" y="17"/>
                </a:cubicBezTo>
                <a:cubicBezTo>
                  <a:pt x="25" y="17"/>
                  <a:pt x="25" y="17"/>
                  <a:pt x="25" y="17"/>
                </a:cubicBezTo>
                <a:cubicBezTo>
                  <a:pt x="25" y="17"/>
                  <a:pt x="25" y="17"/>
                  <a:pt x="24" y="17"/>
                </a:cubicBezTo>
                <a:cubicBezTo>
                  <a:pt x="24" y="18"/>
                  <a:pt x="24" y="18"/>
                  <a:pt x="24" y="18"/>
                </a:cubicBezTo>
                <a:cubicBezTo>
                  <a:pt x="24" y="18"/>
                  <a:pt x="24" y="18"/>
                  <a:pt x="25" y="18"/>
                </a:cubicBezTo>
                <a:cubicBezTo>
                  <a:pt x="25" y="18"/>
                  <a:pt x="25" y="18"/>
                  <a:pt x="26" y="18"/>
                </a:cubicBezTo>
                <a:cubicBezTo>
                  <a:pt x="26" y="19"/>
                  <a:pt x="26" y="19"/>
                  <a:pt x="26" y="19"/>
                </a:cubicBezTo>
                <a:cubicBezTo>
                  <a:pt x="27" y="19"/>
                  <a:pt x="26" y="19"/>
                  <a:pt x="26" y="20"/>
                </a:cubicBezTo>
                <a:cubicBezTo>
                  <a:pt x="27" y="20"/>
                  <a:pt x="27" y="20"/>
                  <a:pt x="27" y="21"/>
                </a:cubicBezTo>
                <a:cubicBezTo>
                  <a:pt x="27" y="21"/>
                  <a:pt x="28" y="21"/>
                  <a:pt x="28" y="21"/>
                </a:cubicBezTo>
                <a:cubicBezTo>
                  <a:pt x="28" y="20"/>
                  <a:pt x="28" y="20"/>
                  <a:pt x="29" y="20"/>
                </a:cubicBezTo>
                <a:cubicBezTo>
                  <a:pt x="29" y="19"/>
                  <a:pt x="29" y="20"/>
                  <a:pt x="30" y="20"/>
                </a:cubicBezTo>
                <a:cubicBezTo>
                  <a:pt x="30" y="20"/>
                  <a:pt x="30" y="20"/>
                  <a:pt x="30" y="19"/>
                </a:cubicBezTo>
                <a:cubicBezTo>
                  <a:pt x="30" y="19"/>
                  <a:pt x="30" y="19"/>
                  <a:pt x="31" y="19"/>
                </a:cubicBezTo>
                <a:cubicBezTo>
                  <a:pt x="31" y="19"/>
                  <a:pt x="31" y="19"/>
                  <a:pt x="31" y="19"/>
                </a:cubicBezTo>
                <a:cubicBezTo>
                  <a:pt x="32" y="19"/>
                  <a:pt x="32" y="19"/>
                  <a:pt x="32" y="19"/>
                </a:cubicBezTo>
                <a:cubicBezTo>
                  <a:pt x="32" y="19"/>
                  <a:pt x="33" y="19"/>
                  <a:pt x="33" y="19"/>
                </a:cubicBezTo>
                <a:cubicBezTo>
                  <a:pt x="33" y="19"/>
                  <a:pt x="33" y="19"/>
                  <a:pt x="33" y="19"/>
                </a:cubicBezTo>
                <a:cubicBezTo>
                  <a:pt x="33" y="18"/>
                  <a:pt x="33" y="18"/>
                  <a:pt x="32" y="18"/>
                </a:cubicBezTo>
                <a:cubicBezTo>
                  <a:pt x="32" y="18"/>
                  <a:pt x="32" y="18"/>
                  <a:pt x="32" y="18"/>
                </a:cubicBezTo>
                <a:cubicBezTo>
                  <a:pt x="31" y="18"/>
                  <a:pt x="31" y="18"/>
                  <a:pt x="31" y="18"/>
                </a:cubicBezTo>
                <a:cubicBezTo>
                  <a:pt x="30" y="18"/>
                  <a:pt x="30" y="18"/>
                  <a:pt x="30" y="18"/>
                </a:cubicBezTo>
                <a:cubicBezTo>
                  <a:pt x="30" y="18"/>
                  <a:pt x="29" y="17"/>
                  <a:pt x="29" y="17"/>
                </a:cubicBezTo>
                <a:cubicBezTo>
                  <a:pt x="29" y="17"/>
                  <a:pt x="29" y="17"/>
                  <a:pt x="29" y="16"/>
                </a:cubicBezTo>
                <a:cubicBezTo>
                  <a:pt x="29" y="16"/>
                  <a:pt x="28" y="16"/>
                  <a:pt x="28" y="16"/>
                </a:cubicBezTo>
                <a:cubicBezTo>
                  <a:pt x="28" y="16"/>
                  <a:pt x="29" y="16"/>
                  <a:pt x="29" y="16"/>
                </a:cubicBezTo>
                <a:cubicBezTo>
                  <a:pt x="29" y="16"/>
                  <a:pt x="29" y="15"/>
                  <a:pt x="30" y="15"/>
                </a:cubicBezTo>
                <a:cubicBezTo>
                  <a:pt x="30" y="15"/>
                  <a:pt x="30" y="15"/>
                  <a:pt x="30" y="15"/>
                </a:cubicBezTo>
                <a:cubicBezTo>
                  <a:pt x="31" y="14"/>
                  <a:pt x="31" y="15"/>
                  <a:pt x="31" y="14"/>
                </a:cubicBezTo>
                <a:cubicBezTo>
                  <a:pt x="32" y="14"/>
                  <a:pt x="32" y="14"/>
                  <a:pt x="33" y="14"/>
                </a:cubicBezTo>
                <a:cubicBezTo>
                  <a:pt x="33" y="14"/>
                  <a:pt x="33" y="14"/>
                  <a:pt x="34" y="14"/>
                </a:cubicBezTo>
                <a:cubicBezTo>
                  <a:pt x="34" y="14"/>
                  <a:pt x="34" y="14"/>
                  <a:pt x="34" y="14"/>
                </a:cubicBezTo>
                <a:cubicBezTo>
                  <a:pt x="35" y="13"/>
                  <a:pt x="35" y="13"/>
                  <a:pt x="35" y="13"/>
                </a:cubicBezTo>
                <a:cubicBezTo>
                  <a:pt x="35" y="13"/>
                  <a:pt x="36" y="13"/>
                  <a:pt x="36" y="13"/>
                </a:cubicBezTo>
                <a:cubicBezTo>
                  <a:pt x="36" y="13"/>
                  <a:pt x="36" y="13"/>
                  <a:pt x="36" y="13"/>
                </a:cubicBezTo>
                <a:cubicBezTo>
                  <a:pt x="36" y="13"/>
                  <a:pt x="37" y="13"/>
                  <a:pt x="37" y="12"/>
                </a:cubicBezTo>
                <a:cubicBezTo>
                  <a:pt x="38" y="12"/>
                  <a:pt x="38" y="12"/>
                  <a:pt x="38" y="11"/>
                </a:cubicBezTo>
                <a:cubicBezTo>
                  <a:pt x="38" y="11"/>
                  <a:pt x="38" y="11"/>
                  <a:pt x="38" y="10"/>
                </a:cubicBezTo>
                <a:cubicBezTo>
                  <a:pt x="38" y="10"/>
                  <a:pt x="38" y="10"/>
                  <a:pt x="38" y="10"/>
                </a:cubicBezTo>
                <a:cubicBezTo>
                  <a:pt x="38" y="10"/>
                  <a:pt x="39" y="10"/>
                  <a:pt x="39" y="10"/>
                </a:cubicBezTo>
                <a:cubicBezTo>
                  <a:pt x="40" y="9"/>
                  <a:pt x="40" y="9"/>
                  <a:pt x="39" y="8"/>
                </a:cubicBezTo>
                <a:cubicBezTo>
                  <a:pt x="39" y="8"/>
                  <a:pt x="39" y="8"/>
                  <a:pt x="38" y="8"/>
                </a:cubicBezTo>
                <a:cubicBezTo>
                  <a:pt x="38" y="8"/>
                  <a:pt x="37" y="8"/>
                  <a:pt x="37" y="7"/>
                </a:cubicBezTo>
                <a:cubicBezTo>
                  <a:pt x="37" y="7"/>
                  <a:pt x="36" y="7"/>
                  <a:pt x="36" y="7"/>
                </a:cubicBezTo>
                <a:cubicBezTo>
                  <a:pt x="35" y="7"/>
                  <a:pt x="35" y="8"/>
                  <a:pt x="34" y="8"/>
                </a:cubicBezTo>
                <a:cubicBezTo>
                  <a:pt x="34" y="8"/>
                  <a:pt x="33" y="8"/>
                  <a:pt x="33" y="8"/>
                </a:cubicBezTo>
                <a:cubicBezTo>
                  <a:pt x="32" y="8"/>
                  <a:pt x="33" y="7"/>
                  <a:pt x="32" y="7"/>
                </a:cubicBezTo>
                <a:cubicBezTo>
                  <a:pt x="32" y="6"/>
                  <a:pt x="32" y="6"/>
                  <a:pt x="31" y="6"/>
                </a:cubicBezTo>
                <a:cubicBezTo>
                  <a:pt x="31" y="6"/>
                  <a:pt x="31" y="6"/>
                  <a:pt x="30" y="6"/>
                </a:cubicBezTo>
                <a:cubicBezTo>
                  <a:pt x="30" y="6"/>
                  <a:pt x="30" y="6"/>
                  <a:pt x="29" y="7"/>
                </a:cubicBezTo>
                <a:cubicBezTo>
                  <a:pt x="29" y="7"/>
                  <a:pt x="29" y="7"/>
                  <a:pt x="28" y="7"/>
                </a:cubicBezTo>
                <a:cubicBezTo>
                  <a:pt x="28" y="7"/>
                  <a:pt x="27" y="7"/>
                  <a:pt x="27" y="7"/>
                </a:cubicBezTo>
                <a:cubicBezTo>
                  <a:pt x="26" y="7"/>
                  <a:pt x="26" y="7"/>
                  <a:pt x="25" y="7"/>
                </a:cubicBezTo>
                <a:cubicBezTo>
                  <a:pt x="25" y="7"/>
                  <a:pt x="25" y="7"/>
                  <a:pt x="24" y="6"/>
                </a:cubicBezTo>
                <a:cubicBezTo>
                  <a:pt x="24" y="6"/>
                  <a:pt x="24" y="6"/>
                  <a:pt x="24" y="5"/>
                </a:cubicBezTo>
                <a:cubicBezTo>
                  <a:pt x="23" y="5"/>
                  <a:pt x="23" y="4"/>
                  <a:pt x="22" y="4"/>
                </a:cubicBezTo>
                <a:cubicBezTo>
                  <a:pt x="22" y="4"/>
                  <a:pt x="22" y="4"/>
                  <a:pt x="21" y="4"/>
                </a:cubicBezTo>
                <a:cubicBezTo>
                  <a:pt x="21" y="4"/>
                  <a:pt x="21" y="4"/>
                  <a:pt x="20" y="4"/>
                </a:cubicBezTo>
                <a:cubicBezTo>
                  <a:pt x="20" y="3"/>
                  <a:pt x="20" y="3"/>
                  <a:pt x="20" y="2"/>
                </a:cubicBezTo>
                <a:cubicBezTo>
                  <a:pt x="19" y="2"/>
                  <a:pt x="20" y="1"/>
                  <a:pt x="19" y="1"/>
                </a:cubicBezTo>
                <a:cubicBezTo>
                  <a:pt x="19" y="0"/>
                  <a:pt x="19" y="0"/>
                  <a:pt x="19" y="0"/>
                </a:cubicBezTo>
                <a:cubicBezTo>
                  <a:pt x="18" y="0"/>
                  <a:pt x="18" y="0"/>
                  <a:pt x="17" y="0"/>
                </a:cubicBezTo>
                <a:cubicBezTo>
                  <a:pt x="16" y="0"/>
                  <a:pt x="16" y="0"/>
                  <a:pt x="16" y="0"/>
                </a:cubicBezTo>
                <a:cubicBezTo>
                  <a:pt x="15" y="0"/>
                  <a:pt x="15" y="1"/>
                  <a:pt x="15" y="1"/>
                </a:cubicBezTo>
                <a:cubicBezTo>
                  <a:pt x="14" y="1"/>
                  <a:pt x="14" y="1"/>
                  <a:pt x="14" y="1"/>
                </a:cubicBezTo>
                <a:cubicBezTo>
                  <a:pt x="13" y="1"/>
                  <a:pt x="13" y="1"/>
                  <a:pt x="13" y="0"/>
                </a:cubicBezTo>
                <a:cubicBezTo>
                  <a:pt x="13" y="0"/>
                  <a:pt x="13" y="0"/>
                  <a:pt x="13" y="0"/>
                </a:cubicBezTo>
                <a:cubicBezTo>
                  <a:pt x="13" y="1"/>
                  <a:pt x="12" y="1"/>
                  <a:pt x="12" y="1"/>
                </a:cubicBezTo>
                <a:cubicBezTo>
                  <a:pt x="12" y="2"/>
                  <a:pt x="12" y="2"/>
                  <a:pt x="12" y="2"/>
                </a:cubicBezTo>
                <a:cubicBezTo>
                  <a:pt x="12" y="3"/>
                  <a:pt x="11" y="3"/>
                  <a:pt x="11" y="3"/>
                </a:cubicBezTo>
                <a:cubicBezTo>
                  <a:pt x="10" y="3"/>
                  <a:pt x="10" y="2"/>
                  <a:pt x="10" y="2"/>
                </a:cubicBezTo>
                <a:cubicBezTo>
                  <a:pt x="10" y="2"/>
                  <a:pt x="9" y="2"/>
                  <a:pt x="9" y="2"/>
                </a:cubicBezTo>
                <a:cubicBezTo>
                  <a:pt x="9" y="2"/>
                  <a:pt x="9" y="2"/>
                  <a:pt x="9" y="2"/>
                </a:cubicBezTo>
                <a:cubicBezTo>
                  <a:pt x="8" y="2"/>
                  <a:pt x="8" y="2"/>
                  <a:pt x="8" y="2"/>
                </a:cubicBezTo>
                <a:cubicBezTo>
                  <a:pt x="7" y="2"/>
                  <a:pt x="7" y="2"/>
                  <a:pt x="7" y="1"/>
                </a:cubicBezTo>
                <a:cubicBezTo>
                  <a:pt x="7" y="1"/>
                  <a:pt x="7" y="1"/>
                  <a:pt x="6" y="1"/>
                </a:cubicBezTo>
                <a:cubicBezTo>
                  <a:pt x="6" y="1"/>
                  <a:pt x="6" y="1"/>
                  <a:pt x="6" y="1"/>
                </a:cubicBezTo>
                <a:cubicBezTo>
                  <a:pt x="5" y="1"/>
                  <a:pt x="5" y="1"/>
                  <a:pt x="4" y="1"/>
                </a:cubicBezTo>
                <a:cubicBezTo>
                  <a:pt x="4" y="1"/>
                  <a:pt x="4" y="0"/>
                  <a:pt x="4" y="0"/>
                </a:cubicBezTo>
                <a:cubicBezTo>
                  <a:pt x="4" y="0"/>
                  <a:pt x="3" y="0"/>
                  <a:pt x="3" y="1"/>
                </a:cubicBezTo>
                <a:cubicBezTo>
                  <a:pt x="3" y="1"/>
                  <a:pt x="3" y="1"/>
                  <a:pt x="2" y="2"/>
                </a:cubicBezTo>
                <a:cubicBezTo>
                  <a:pt x="2" y="2"/>
                  <a:pt x="2" y="2"/>
                  <a:pt x="2" y="2"/>
                </a:cubicBezTo>
                <a:cubicBezTo>
                  <a:pt x="2" y="2"/>
                  <a:pt x="2" y="2"/>
                  <a:pt x="2" y="2"/>
                </a:cubicBezTo>
                <a:cubicBezTo>
                  <a:pt x="3" y="2"/>
                  <a:pt x="3" y="3"/>
                  <a:pt x="3" y="3"/>
                </a:cubicBezTo>
                <a:cubicBezTo>
                  <a:pt x="3" y="3"/>
                  <a:pt x="3" y="4"/>
                  <a:pt x="2" y="4"/>
                </a:cubicBezTo>
                <a:cubicBezTo>
                  <a:pt x="2" y="4"/>
                  <a:pt x="2" y="4"/>
                  <a:pt x="1" y="5"/>
                </a:cubicBezTo>
                <a:cubicBezTo>
                  <a:pt x="1" y="5"/>
                  <a:pt x="1" y="5"/>
                  <a:pt x="0" y="5"/>
                </a:cubicBezTo>
                <a:cubicBezTo>
                  <a:pt x="0" y="6"/>
                  <a:pt x="1" y="6"/>
                  <a:pt x="1" y="7"/>
                </a:cubicBezTo>
                <a:cubicBezTo>
                  <a:pt x="1" y="7"/>
                  <a:pt x="1" y="7"/>
                  <a:pt x="1" y="7"/>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1" y="10"/>
                </a:cubicBezTo>
                <a:cubicBezTo>
                  <a:pt x="1" y="10"/>
                  <a:pt x="1" y="10"/>
                  <a:pt x="1" y="10"/>
                </a:cubicBezTo>
                <a:cubicBezTo>
                  <a:pt x="1" y="10"/>
                  <a:pt x="1" y="10"/>
                  <a:pt x="1" y="10"/>
                </a:cubicBezTo>
                <a:cubicBezTo>
                  <a:pt x="1" y="10"/>
                  <a:pt x="2" y="10"/>
                  <a:pt x="2" y="10"/>
                </a:cubicBezTo>
                <a:cubicBezTo>
                  <a:pt x="2" y="10"/>
                  <a:pt x="2" y="10"/>
                  <a:pt x="2" y="10"/>
                </a:cubicBezTo>
                <a:cubicBezTo>
                  <a:pt x="2" y="10"/>
                  <a:pt x="2" y="10"/>
                  <a:pt x="3" y="10"/>
                </a:cubicBezTo>
                <a:cubicBezTo>
                  <a:pt x="3" y="11"/>
                  <a:pt x="3" y="11"/>
                  <a:pt x="3" y="11"/>
                </a:cubicBezTo>
                <a:cubicBezTo>
                  <a:pt x="4" y="11"/>
                  <a:pt x="4" y="11"/>
                  <a:pt x="4" y="11"/>
                </a:cubicBezTo>
                <a:cubicBezTo>
                  <a:pt x="4" y="11"/>
                  <a:pt x="5" y="11"/>
                  <a:pt x="5" y="11"/>
                </a:cubicBezTo>
                <a:cubicBezTo>
                  <a:pt x="6" y="11"/>
                  <a:pt x="6" y="11"/>
                  <a:pt x="6" y="11"/>
                </a:cubicBezTo>
                <a:cubicBezTo>
                  <a:pt x="7" y="11"/>
                  <a:pt x="7" y="10"/>
                  <a:pt x="7" y="10"/>
                </a:cubicBezTo>
                <a:cubicBezTo>
                  <a:pt x="7" y="10"/>
                  <a:pt x="7" y="10"/>
                  <a:pt x="7" y="10"/>
                </a:cubicBezTo>
                <a:cubicBezTo>
                  <a:pt x="7" y="10"/>
                  <a:pt x="7" y="10"/>
                  <a:pt x="7" y="10"/>
                </a:cubicBezTo>
                <a:cubicBezTo>
                  <a:pt x="7" y="10"/>
                  <a:pt x="8" y="11"/>
                  <a:pt x="8" y="11"/>
                </a:cubicBezTo>
                <a:cubicBezTo>
                  <a:pt x="8" y="11"/>
                  <a:pt x="8" y="11"/>
                  <a:pt x="9" y="10"/>
                </a:cubicBezTo>
                <a:cubicBezTo>
                  <a:pt x="9" y="10"/>
                  <a:pt x="9" y="10"/>
                  <a:pt x="9" y="10"/>
                </a:cubicBezTo>
                <a:cubicBezTo>
                  <a:pt x="9" y="10"/>
                  <a:pt x="9" y="10"/>
                  <a:pt x="9" y="10"/>
                </a:cubicBezTo>
                <a:cubicBezTo>
                  <a:pt x="9" y="10"/>
                  <a:pt x="9" y="10"/>
                  <a:pt x="10" y="10"/>
                </a:cubicBezTo>
                <a:cubicBezTo>
                  <a:pt x="10" y="9"/>
                  <a:pt x="10" y="9"/>
                  <a:pt x="10" y="9"/>
                </a:cubicBezTo>
                <a:cubicBezTo>
                  <a:pt x="11" y="9"/>
                  <a:pt x="11" y="9"/>
                  <a:pt x="12" y="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9" name="Freeform 137"/>
          <p:cNvSpPr>
            <a:spLocks/>
          </p:cNvSpPr>
          <p:nvPr/>
        </p:nvSpPr>
        <p:spPr bwMode="auto">
          <a:xfrm>
            <a:off x="6856437" y="2246235"/>
            <a:ext cx="8167" cy="14767"/>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2"/>
                  <a:pt x="0" y="2"/>
                  <a:pt x="1" y="2"/>
                </a:cubicBezTo>
                <a:cubicBezTo>
                  <a:pt x="1" y="2"/>
                  <a:pt x="1" y="1"/>
                  <a:pt x="1" y="1"/>
                </a:cubicBezTo>
                <a:cubicBezTo>
                  <a:pt x="1" y="1"/>
                  <a:pt x="1" y="1"/>
                  <a:pt x="1" y="0"/>
                </a:cubicBezTo>
                <a:cubicBezTo>
                  <a:pt x="1" y="0"/>
                  <a:pt x="1" y="0"/>
                  <a:pt x="1" y="0"/>
                </a:cubicBezTo>
                <a:cubicBezTo>
                  <a:pt x="0" y="0"/>
                  <a:pt x="0"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0" name="Freeform 138"/>
          <p:cNvSpPr>
            <a:spLocks/>
          </p:cNvSpPr>
          <p:nvPr/>
        </p:nvSpPr>
        <p:spPr bwMode="auto">
          <a:xfrm>
            <a:off x="6745604" y="2331426"/>
            <a:ext cx="23333" cy="6815"/>
          </a:xfrm>
          <a:custGeom>
            <a:avLst/>
            <a:gdLst>
              <a:gd name="T0" fmla="*/ 2 w 3"/>
              <a:gd name="T1" fmla="*/ 1 h 1"/>
              <a:gd name="T2" fmla="*/ 3 w 3"/>
              <a:gd name="T3" fmla="*/ 0 h 1"/>
              <a:gd name="T4" fmla="*/ 2 w 3"/>
              <a:gd name="T5" fmla="*/ 0 h 1"/>
              <a:gd name="T6" fmla="*/ 1 w 3"/>
              <a:gd name="T7" fmla="*/ 0 h 1"/>
              <a:gd name="T8" fmla="*/ 1 w 3"/>
              <a:gd name="T9" fmla="*/ 0 h 1"/>
              <a:gd name="T10" fmla="*/ 0 w 3"/>
              <a:gd name="T11" fmla="*/ 1 h 1"/>
              <a:gd name="T12" fmla="*/ 1 w 3"/>
              <a:gd name="T13" fmla="*/ 1 h 1"/>
              <a:gd name="T14" fmla="*/ 1 w 3"/>
              <a:gd name="T15" fmla="*/ 1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cubicBezTo>
                  <a:pt x="2" y="1"/>
                  <a:pt x="2" y="1"/>
                  <a:pt x="3" y="0"/>
                </a:cubicBezTo>
                <a:cubicBezTo>
                  <a:pt x="3" y="0"/>
                  <a:pt x="2" y="0"/>
                  <a:pt x="2" y="0"/>
                </a:cubicBezTo>
                <a:cubicBezTo>
                  <a:pt x="2" y="0"/>
                  <a:pt x="1" y="0"/>
                  <a:pt x="1" y="0"/>
                </a:cubicBezTo>
                <a:cubicBezTo>
                  <a:pt x="1" y="0"/>
                  <a:pt x="1" y="0"/>
                  <a:pt x="1" y="0"/>
                </a:cubicBezTo>
                <a:cubicBezTo>
                  <a:pt x="0" y="0"/>
                  <a:pt x="0" y="0"/>
                  <a:pt x="0" y="1"/>
                </a:cubicBezTo>
                <a:cubicBezTo>
                  <a:pt x="0" y="1"/>
                  <a:pt x="0" y="1"/>
                  <a:pt x="1" y="1"/>
                </a:cubicBezTo>
                <a:cubicBezTo>
                  <a:pt x="1" y="1"/>
                  <a:pt x="1" y="1"/>
                  <a:pt x="1" y="1"/>
                </a:cubicBezTo>
                <a:cubicBezTo>
                  <a:pt x="1"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1" name="Freeform 139"/>
          <p:cNvSpPr>
            <a:spLocks/>
          </p:cNvSpPr>
          <p:nvPr/>
        </p:nvSpPr>
        <p:spPr bwMode="auto">
          <a:xfrm>
            <a:off x="6831937" y="2254186"/>
            <a:ext cx="39667" cy="69290"/>
          </a:xfrm>
          <a:custGeom>
            <a:avLst/>
            <a:gdLst>
              <a:gd name="T0" fmla="*/ 1 w 5"/>
              <a:gd name="T1" fmla="*/ 8 h 9"/>
              <a:gd name="T2" fmla="*/ 2 w 5"/>
              <a:gd name="T3" fmla="*/ 8 h 9"/>
              <a:gd name="T4" fmla="*/ 2 w 5"/>
              <a:gd name="T5" fmla="*/ 9 h 9"/>
              <a:gd name="T6" fmla="*/ 3 w 5"/>
              <a:gd name="T7" fmla="*/ 9 h 9"/>
              <a:gd name="T8" fmla="*/ 3 w 5"/>
              <a:gd name="T9" fmla="*/ 8 h 9"/>
              <a:gd name="T10" fmla="*/ 3 w 5"/>
              <a:gd name="T11" fmla="*/ 8 h 9"/>
              <a:gd name="T12" fmla="*/ 3 w 5"/>
              <a:gd name="T13" fmla="*/ 7 h 9"/>
              <a:gd name="T14" fmla="*/ 3 w 5"/>
              <a:gd name="T15" fmla="*/ 6 h 9"/>
              <a:gd name="T16" fmla="*/ 4 w 5"/>
              <a:gd name="T17" fmla="*/ 6 h 9"/>
              <a:gd name="T18" fmla="*/ 5 w 5"/>
              <a:gd name="T19" fmla="*/ 5 h 9"/>
              <a:gd name="T20" fmla="*/ 5 w 5"/>
              <a:gd name="T21" fmla="*/ 5 h 9"/>
              <a:gd name="T22" fmla="*/ 4 w 5"/>
              <a:gd name="T23" fmla="*/ 4 h 9"/>
              <a:gd name="T24" fmla="*/ 5 w 5"/>
              <a:gd name="T25" fmla="*/ 3 h 9"/>
              <a:gd name="T26" fmla="*/ 5 w 5"/>
              <a:gd name="T27" fmla="*/ 2 h 9"/>
              <a:gd name="T28" fmla="*/ 5 w 5"/>
              <a:gd name="T29" fmla="*/ 2 h 9"/>
              <a:gd name="T30" fmla="*/ 4 w 5"/>
              <a:gd name="T31" fmla="*/ 2 h 9"/>
              <a:gd name="T32" fmla="*/ 3 w 5"/>
              <a:gd name="T33" fmla="*/ 2 h 9"/>
              <a:gd name="T34" fmla="*/ 3 w 5"/>
              <a:gd name="T35" fmla="*/ 1 h 9"/>
              <a:gd name="T36" fmla="*/ 2 w 5"/>
              <a:gd name="T37" fmla="*/ 0 h 9"/>
              <a:gd name="T38" fmla="*/ 2 w 5"/>
              <a:gd name="T39" fmla="*/ 1 h 9"/>
              <a:gd name="T40" fmla="*/ 1 w 5"/>
              <a:gd name="T41" fmla="*/ 1 h 9"/>
              <a:gd name="T42" fmla="*/ 1 w 5"/>
              <a:gd name="T43" fmla="*/ 2 h 9"/>
              <a:gd name="T44" fmla="*/ 1 w 5"/>
              <a:gd name="T45" fmla="*/ 3 h 9"/>
              <a:gd name="T46" fmla="*/ 1 w 5"/>
              <a:gd name="T47" fmla="*/ 4 h 9"/>
              <a:gd name="T48" fmla="*/ 1 w 5"/>
              <a:gd name="T49" fmla="*/ 4 h 9"/>
              <a:gd name="T50" fmla="*/ 1 w 5"/>
              <a:gd name="T51" fmla="*/ 5 h 9"/>
              <a:gd name="T52" fmla="*/ 2 w 5"/>
              <a:gd name="T53" fmla="*/ 6 h 9"/>
              <a:gd name="T54" fmla="*/ 1 w 5"/>
              <a:gd name="T55" fmla="*/ 7 h 9"/>
              <a:gd name="T56" fmla="*/ 1 w 5"/>
              <a:gd name="T57" fmla="*/ 8 h 9"/>
              <a:gd name="T58" fmla="*/ 0 w 5"/>
              <a:gd name="T59" fmla="*/ 8 h 9"/>
              <a:gd name="T60" fmla="*/ 1 w 5"/>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9">
                <a:moveTo>
                  <a:pt x="1" y="8"/>
                </a:moveTo>
                <a:cubicBezTo>
                  <a:pt x="1" y="8"/>
                  <a:pt x="2" y="8"/>
                  <a:pt x="2" y="8"/>
                </a:cubicBezTo>
                <a:cubicBezTo>
                  <a:pt x="2" y="8"/>
                  <a:pt x="2" y="9"/>
                  <a:pt x="2" y="9"/>
                </a:cubicBezTo>
                <a:cubicBezTo>
                  <a:pt x="3" y="9"/>
                  <a:pt x="3" y="9"/>
                  <a:pt x="3" y="9"/>
                </a:cubicBezTo>
                <a:cubicBezTo>
                  <a:pt x="3" y="9"/>
                  <a:pt x="3" y="9"/>
                  <a:pt x="3" y="8"/>
                </a:cubicBezTo>
                <a:cubicBezTo>
                  <a:pt x="3" y="8"/>
                  <a:pt x="3" y="8"/>
                  <a:pt x="3" y="8"/>
                </a:cubicBezTo>
                <a:cubicBezTo>
                  <a:pt x="2" y="7"/>
                  <a:pt x="3" y="7"/>
                  <a:pt x="3" y="7"/>
                </a:cubicBezTo>
                <a:cubicBezTo>
                  <a:pt x="3" y="6"/>
                  <a:pt x="2" y="6"/>
                  <a:pt x="3" y="6"/>
                </a:cubicBezTo>
                <a:cubicBezTo>
                  <a:pt x="3" y="5"/>
                  <a:pt x="3" y="6"/>
                  <a:pt x="4" y="6"/>
                </a:cubicBezTo>
                <a:cubicBezTo>
                  <a:pt x="4" y="6"/>
                  <a:pt x="4" y="6"/>
                  <a:pt x="5" y="5"/>
                </a:cubicBezTo>
                <a:cubicBezTo>
                  <a:pt x="5" y="5"/>
                  <a:pt x="5" y="5"/>
                  <a:pt x="5" y="5"/>
                </a:cubicBezTo>
                <a:cubicBezTo>
                  <a:pt x="4" y="4"/>
                  <a:pt x="4" y="4"/>
                  <a:pt x="4" y="4"/>
                </a:cubicBezTo>
                <a:cubicBezTo>
                  <a:pt x="4" y="4"/>
                  <a:pt x="5" y="4"/>
                  <a:pt x="5" y="3"/>
                </a:cubicBezTo>
                <a:cubicBezTo>
                  <a:pt x="5" y="3"/>
                  <a:pt x="5" y="3"/>
                  <a:pt x="5" y="2"/>
                </a:cubicBezTo>
                <a:cubicBezTo>
                  <a:pt x="5" y="2"/>
                  <a:pt x="5" y="2"/>
                  <a:pt x="5" y="2"/>
                </a:cubicBezTo>
                <a:cubicBezTo>
                  <a:pt x="4" y="1"/>
                  <a:pt x="4" y="2"/>
                  <a:pt x="4" y="2"/>
                </a:cubicBezTo>
                <a:cubicBezTo>
                  <a:pt x="4" y="2"/>
                  <a:pt x="3" y="2"/>
                  <a:pt x="3" y="2"/>
                </a:cubicBezTo>
                <a:cubicBezTo>
                  <a:pt x="3" y="2"/>
                  <a:pt x="3" y="1"/>
                  <a:pt x="3" y="1"/>
                </a:cubicBezTo>
                <a:cubicBezTo>
                  <a:pt x="3" y="1"/>
                  <a:pt x="3" y="0"/>
                  <a:pt x="2" y="0"/>
                </a:cubicBezTo>
                <a:cubicBezTo>
                  <a:pt x="2" y="0"/>
                  <a:pt x="2" y="0"/>
                  <a:pt x="2" y="1"/>
                </a:cubicBezTo>
                <a:cubicBezTo>
                  <a:pt x="2" y="1"/>
                  <a:pt x="1" y="1"/>
                  <a:pt x="1" y="1"/>
                </a:cubicBezTo>
                <a:cubicBezTo>
                  <a:pt x="1" y="2"/>
                  <a:pt x="1" y="2"/>
                  <a:pt x="1" y="2"/>
                </a:cubicBezTo>
                <a:cubicBezTo>
                  <a:pt x="1" y="3"/>
                  <a:pt x="1" y="3"/>
                  <a:pt x="1" y="3"/>
                </a:cubicBezTo>
                <a:cubicBezTo>
                  <a:pt x="1" y="3"/>
                  <a:pt x="1" y="3"/>
                  <a:pt x="1" y="4"/>
                </a:cubicBezTo>
                <a:cubicBezTo>
                  <a:pt x="1" y="4"/>
                  <a:pt x="1" y="4"/>
                  <a:pt x="1" y="4"/>
                </a:cubicBezTo>
                <a:cubicBezTo>
                  <a:pt x="1" y="5"/>
                  <a:pt x="1" y="5"/>
                  <a:pt x="1" y="5"/>
                </a:cubicBezTo>
                <a:cubicBezTo>
                  <a:pt x="1" y="6"/>
                  <a:pt x="2" y="6"/>
                  <a:pt x="2" y="6"/>
                </a:cubicBezTo>
                <a:cubicBezTo>
                  <a:pt x="1" y="7"/>
                  <a:pt x="1" y="7"/>
                  <a:pt x="1" y="7"/>
                </a:cubicBezTo>
                <a:cubicBezTo>
                  <a:pt x="1" y="7"/>
                  <a:pt x="1" y="7"/>
                  <a:pt x="1" y="8"/>
                </a:cubicBezTo>
                <a:cubicBezTo>
                  <a:pt x="0" y="8"/>
                  <a:pt x="0" y="8"/>
                  <a:pt x="0" y="8"/>
                </a:cubicBezTo>
                <a:cubicBezTo>
                  <a:pt x="0" y="9"/>
                  <a:pt x="1" y="8"/>
                  <a:pt x="1"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2" name="Freeform 140"/>
          <p:cNvSpPr>
            <a:spLocks/>
          </p:cNvSpPr>
          <p:nvPr/>
        </p:nvSpPr>
        <p:spPr bwMode="auto">
          <a:xfrm>
            <a:off x="6896104" y="2299621"/>
            <a:ext cx="23333" cy="15902"/>
          </a:xfrm>
          <a:custGeom>
            <a:avLst/>
            <a:gdLst>
              <a:gd name="T0" fmla="*/ 1 w 3"/>
              <a:gd name="T1" fmla="*/ 2 h 2"/>
              <a:gd name="T2" fmla="*/ 2 w 3"/>
              <a:gd name="T3" fmla="*/ 2 h 2"/>
              <a:gd name="T4" fmla="*/ 3 w 3"/>
              <a:gd name="T5" fmla="*/ 2 h 2"/>
              <a:gd name="T6" fmla="*/ 3 w 3"/>
              <a:gd name="T7" fmla="*/ 1 h 2"/>
              <a:gd name="T8" fmla="*/ 3 w 3"/>
              <a:gd name="T9" fmla="*/ 0 h 2"/>
              <a:gd name="T10" fmla="*/ 3 w 3"/>
              <a:gd name="T11" fmla="*/ 0 h 2"/>
              <a:gd name="T12" fmla="*/ 2 w 3"/>
              <a:gd name="T13" fmla="*/ 0 h 2"/>
              <a:gd name="T14" fmla="*/ 1 w 3"/>
              <a:gd name="T15" fmla="*/ 0 h 2"/>
              <a:gd name="T16" fmla="*/ 1 w 3"/>
              <a:gd name="T17" fmla="*/ 1 h 2"/>
              <a:gd name="T18" fmla="*/ 0 w 3"/>
              <a:gd name="T19" fmla="*/ 1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1" y="2"/>
                  <a:pt x="2" y="2"/>
                  <a:pt x="2" y="2"/>
                </a:cubicBezTo>
                <a:cubicBezTo>
                  <a:pt x="2" y="2"/>
                  <a:pt x="2" y="2"/>
                  <a:pt x="3" y="2"/>
                </a:cubicBezTo>
                <a:cubicBezTo>
                  <a:pt x="3" y="1"/>
                  <a:pt x="3" y="1"/>
                  <a:pt x="3" y="1"/>
                </a:cubicBezTo>
                <a:cubicBezTo>
                  <a:pt x="3" y="1"/>
                  <a:pt x="3" y="1"/>
                  <a:pt x="3" y="0"/>
                </a:cubicBezTo>
                <a:cubicBezTo>
                  <a:pt x="3" y="0"/>
                  <a:pt x="3" y="0"/>
                  <a:pt x="3" y="0"/>
                </a:cubicBezTo>
                <a:cubicBezTo>
                  <a:pt x="2" y="0"/>
                  <a:pt x="2" y="0"/>
                  <a:pt x="2" y="0"/>
                </a:cubicBezTo>
                <a:cubicBezTo>
                  <a:pt x="2" y="0"/>
                  <a:pt x="1" y="0"/>
                  <a:pt x="1" y="0"/>
                </a:cubicBezTo>
                <a:cubicBezTo>
                  <a:pt x="1" y="0"/>
                  <a:pt x="1" y="0"/>
                  <a:pt x="1" y="1"/>
                </a:cubicBezTo>
                <a:cubicBezTo>
                  <a:pt x="1" y="1"/>
                  <a:pt x="0" y="1"/>
                  <a:pt x="0" y="1"/>
                </a:cubicBezTo>
                <a:cubicBezTo>
                  <a:pt x="0"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3" name="Freeform 141"/>
          <p:cNvSpPr>
            <a:spLocks/>
          </p:cNvSpPr>
          <p:nvPr/>
        </p:nvSpPr>
        <p:spPr bwMode="auto">
          <a:xfrm>
            <a:off x="6904271" y="2315524"/>
            <a:ext cx="0" cy="15902"/>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2"/>
                  <a:pt x="0" y="0"/>
                  <a:pt x="0" y="0"/>
                </a:cubicBezTo>
                <a:cubicBezTo>
                  <a:pt x="0" y="0"/>
                  <a:pt x="0" y="0"/>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4" name="Freeform 142"/>
          <p:cNvSpPr>
            <a:spLocks/>
          </p:cNvSpPr>
          <p:nvPr/>
        </p:nvSpPr>
        <p:spPr bwMode="auto">
          <a:xfrm>
            <a:off x="6998771" y="2315524"/>
            <a:ext cx="24500" cy="15902"/>
          </a:xfrm>
          <a:custGeom>
            <a:avLst/>
            <a:gdLst>
              <a:gd name="T0" fmla="*/ 1 w 3"/>
              <a:gd name="T1" fmla="*/ 1 h 2"/>
              <a:gd name="T2" fmla="*/ 1 w 3"/>
              <a:gd name="T3" fmla="*/ 2 h 2"/>
              <a:gd name="T4" fmla="*/ 2 w 3"/>
              <a:gd name="T5" fmla="*/ 2 h 2"/>
              <a:gd name="T6" fmla="*/ 2 w 3"/>
              <a:gd name="T7" fmla="*/ 2 h 2"/>
              <a:gd name="T8" fmla="*/ 3 w 3"/>
              <a:gd name="T9" fmla="*/ 1 h 2"/>
              <a:gd name="T10" fmla="*/ 2 w 3"/>
              <a:gd name="T11" fmla="*/ 1 h 2"/>
              <a:gd name="T12" fmla="*/ 1 w 3"/>
              <a:gd name="T13" fmla="*/ 0 h 2"/>
              <a:gd name="T14" fmla="*/ 1 w 3"/>
              <a:gd name="T15" fmla="*/ 0 h 2"/>
              <a:gd name="T16" fmla="*/ 0 w 3"/>
              <a:gd name="T17" fmla="*/ 1 h 2"/>
              <a:gd name="T18" fmla="*/ 1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1"/>
                </a:moveTo>
                <a:cubicBezTo>
                  <a:pt x="1" y="1"/>
                  <a:pt x="1" y="2"/>
                  <a:pt x="1" y="2"/>
                </a:cubicBezTo>
                <a:cubicBezTo>
                  <a:pt x="1" y="2"/>
                  <a:pt x="2" y="2"/>
                  <a:pt x="2" y="2"/>
                </a:cubicBezTo>
                <a:cubicBezTo>
                  <a:pt x="2" y="2"/>
                  <a:pt x="2" y="2"/>
                  <a:pt x="2" y="2"/>
                </a:cubicBezTo>
                <a:cubicBezTo>
                  <a:pt x="3" y="2"/>
                  <a:pt x="3" y="2"/>
                  <a:pt x="3" y="1"/>
                </a:cubicBezTo>
                <a:cubicBezTo>
                  <a:pt x="2" y="1"/>
                  <a:pt x="2" y="1"/>
                  <a:pt x="2" y="1"/>
                </a:cubicBezTo>
                <a:cubicBezTo>
                  <a:pt x="2" y="0"/>
                  <a:pt x="2" y="0"/>
                  <a:pt x="1" y="0"/>
                </a:cubicBezTo>
                <a:cubicBezTo>
                  <a:pt x="1" y="0"/>
                  <a:pt x="1" y="0"/>
                  <a:pt x="1" y="0"/>
                </a:cubicBezTo>
                <a:cubicBezTo>
                  <a:pt x="0" y="0"/>
                  <a:pt x="0" y="1"/>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5" name="Freeform 143"/>
          <p:cNvSpPr>
            <a:spLocks/>
          </p:cNvSpPr>
          <p:nvPr/>
        </p:nvSpPr>
        <p:spPr bwMode="auto">
          <a:xfrm>
            <a:off x="6777103" y="2331426"/>
            <a:ext cx="23333" cy="14767"/>
          </a:xfrm>
          <a:custGeom>
            <a:avLst/>
            <a:gdLst>
              <a:gd name="T0" fmla="*/ 2 w 3"/>
              <a:gd name="T1" fmla="*/ 1 h 2"/>
              <a:gd name="T2" fmla="*/ 1 w 3"/>
              <a:gd name="T3" fmla="*/ 1 h 2"/>
              <a:gd name="T4" fmla="*/ 0 w 3"/>
              <a:gd name="T5" fmla="*/ 1 h 2"/>
              <a:gd name="T6" fmla="*/ 0 w 3"/>
              <a:gd name="T7" fmla="*/ 1 h 2"/>
              <a:gd name="T8" fmla="*/ 0 w 3"/>
              <a:gd name="T9" fmla="*/ 2 h 2"/>
              <a:gd name="T10" fmla="*/ 1 w 3"/>
              <a:gd name="T11" fmla="*/ 2 h 2"/>
              <a:gd name="T12" fmla="*/ 1 w 3"/>
              <a:gd name="T13" fmla="*/ 2 h 2"/>
              <a:gd name="T14" fmla="*/ 2 w 3"/>
              <a:gd name="T15" fmla="*/ 2 h 2"/>
              <a:gd name="T16" fmla="*/ 3 w 3"/>
              <a:gd name="T17" fmla="*/ 2 h 2"/>
              <a:gd name="T18" fmla="*/ 3 w 3"/>
              <a:gd name="T19" fmla="*/ 1 h 2"/>
              <a:gd name="T20" fmla="*/ 2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1"/>
                </a:moveTo>
                <a:cubicBezTo>
                  <a:pt x="2" y="1"/>
                  <a:pt x="1" y="1"/>
                  <a:pt x="1" y="1"/>
                </a:cubicBezTo>
                <a:cubicBezTo>
                  <a:pt x="1" y="1"/>
                  <a:pt x="0" y="0"/>
                  <a:pt x="0" y="1"/>
                </a:cubicBezTo>
                <a:cubicBezTo>
                  <a:pt x="0" y="1"/>
                  <a:pt x="0" y="1"/>
                  <a:pt x="0" y="1"/>
                </a:cubicBezTo>
                <a:cubicBezTo>
                  <a:pt x="0" y="1"/>
                  <a:pt x="0" y="1"/>
                  <a:pt x="0" y="2"/>
                </a:cubicBezTo>
                <a:cubicBezTo>
                  <a:pt x="0" y="2"/>
                  <a:pt x="0" y="2"/>
                  <a:pt x="1" y="2"/>
                </a:cubicBezTo>
                <a:cubicBezTo>
                  <a:pt x="1" y="2"/>
                  <a:pt x="1" y="2"/>
                  <a:pt x="1" y="2"/>
                </a:cubicBezTo>
                <a:cubicBezTo>
                  <a:pt x="2" y="2"/>
                  <a:pt x="2" y="2"/>
                  <a:pt x="2" y="2"/>
                </a:cubicBezTo>
                <a:cubicBezTo>
                  <a:pt x="2" y="2"/>
                  <a:pt x="3" y="2"/>
                  <a:pt x="3" y="2"/>
                </a:cubicBezTo>
                <a:cubicBezTo>
                  <a:pt x="3" y="1"/>
                  <a:pt x="3" y="1"/>
                  <a:pt x="3" y="1"/>
                </a:cubicBezTo>
                <a:cubicBezTo>
                  <a:pt x="3"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6" name="Freeform 144"/>
          <p:cNvSpPr>
            <a:spLocks/>
          </p:cNvSpPr>
          <p:nvPr/>
        </p:nvSpPr>
        <p:spPr bwMode="auto">
          <a:xfrm>
            <a:off x="6840104" y="2331426"/>
            <a:ext cx="16333" cy="14767"/>
          </a:xfrm>
          <a:custGeom>
            <a:avLst/>
            <a:gdLst>
              <a:gd name="T0" fmla="*/ 2 w 2"/>
              <a:gd name="T1" fmla="*/ 0 h 2"/>
              <a:gd name="T2" fmla="*/ 1 w 2"/>
              <a:gd name="T3" fmla="*/ 0 h 2"/>
              <a:gd name="T4" fmla="*/ 0 w 2"/>
              <a:gd name="T5" fmla="*/ 0 h 2"/>
              <a:gd name="T6" fmla="*/ 0 w 2"/>
              <a:gd name="T7" fmla="*/ 1 h 2"/>
              <a:gd name="T8" fmla="*/ 0 w 2"/>
              <a:gd name="T9" fmla="*/ 2 h 2"/>
              <a:gd name="T10" fmla="*/ 1 w 2"/>
              <a:gd name="T11" fmla="*/ 1 h 2"/>
              <a:gd name="T12" fmla="*/ 1 w 2"/>
              <a:gd name="T13" fmla="*/ 1 h 2"/>
              <a:gd name="T14" fmla="*/ 2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0" y="0"/>
                  <a:pt x="0" y="0"/>
                  <a:pt x="0" y="0"/>
                </a:cubicBezTo>
                <a:cubicBezTo>
                  <a:pt x="0" y="1"/>
                  <a:pt x="0" y="1"/>
                  <a:pt x="0" y="1"/>
                </a:cubicBezTo>
                <a:cubicBezTo>
                  <a:pt x="0" y="1"/>
                  <a:pt x="0" y="2"/>
                  <a:pt x="0" y="2"/>
                </a:cubicBezTo>
                <a:cubicBezTo>
                  <a:pt x="0" y="2"/>
                  <a:pt x="0" y="2"/>
                  <a:pt x="1" y="1"/>
                </a:cubicBezTo>
                <a:cubicBezTo>
                  <a:pt x="1" y="1"/>
                  <a:pt x="1" y="1"/>
                  <a:pt x="1" y="1"/>
                </a:cubicBezTo>
                <a:cubicBezTo>
                  <a:pt x="2" y="1"/>
                  <a:pt x="2" y="2"/>
                  <a:pt x="2" y="1"/>
                </a:cubicBezTo>
                <a:cubicBezTo>
                  <a:pt x="2" y="1"/>
                  <a:pt x="2" y="1"/>
                  <a:pt x="2" y="1"/>
                </a:cubicBezTo>
                <a:cubicBezTo>
                  <a:pt x="2" y="1"/>
                  <a:pt x="2" y="1"/>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7" name="Freeform 145"/>
          <p:cNvSpPr>
            <a:spLocks/>
          </p:cNvSpPr>
          <p:nvPr/>
        </p:nvSpPr>
        <p:spPr bwMode="auto">
          <a:xfrm>
            <a:off x="6887937" y="2338242"/>
            <a:ext cx="16333" cy="15902"/>
          </a:xfrm>
          <a:custGeom>
            <a:avLst/>
            <a:gdLst>
              <a:gd name="T0" fmla="*/ 0 w 2"/>
              <a:gd name="T1" fmla="*/ 1 h 2"/>
              <a:gd name="T2" fmla="*/ 2 w 2"/>
              <a:gd name="T3" fmla="*/ 1 h 2"/>
              <a:gd name="T4" fmla="*/ 2 w 2"/>
              <a:gd name="T5" fmla="*/ 1 h 2"/>
              <a:gd name="T6" fmla="*/ 2 w 2"/>
              <a:gd name="T7" fmla="*/ 0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2"/>
                  <a:pt x="2" y="2"/>
                  <a:pt x="2" y="1"/>
                </a:cubicBezTo>
                <a:cubicBezTo>
                  <a:pt x="2" y="1"/>
                  <a:pt x="2" y="1"/>
                  <a:pt x="2" y="1"/>
                </a:cubicBezTo>
                <a:cubicBezTo>
                  <a:pt x="2" y="1"/>
                  <a:pt x="2" y="0"/>
                  <a:pt x="2" y="0"/>
                </a:cubicBezTo>
                <a:cubicBezTo>
                  <a:pt x="2" y="0"/>
                  <a:pt x="2" y="0"/>
                  <a:pt x="2" y="0"/>
                </a:cubicBezTo>
                <a:cubicBezTo>
                  <a:pt x="1" y="0"/>
                  <a:pt x="1" y="0"/>
                  <a:pt x="1" y="0"/>
                </a:cubicBezTo>
                <a:cubicBezTo>
                  <a:pt x="0" y="0"/>
                  <a:pt x="0"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8" name="Freeform 146"/>
          <p:cNvSpPr>
            <a:spLocks/>
          </p:cNvSpPr>
          <p:nvPr/>
        </p:nvSpPr>
        <p:spPr bwMode="auto">
          <a:xfrm>
            <a:off x="6435269" y="2354144"/>
            <a:ext cx="16333" cy="22718"/>
          </a:xfrm>
          <a:custGeom>
            <a:avLst/>
            <a:gdLst>
              <a:gd name="T0" fmla="*/ 0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1" y="3"/>
                  <a:pt x="1" y="3"/>
                  <a:pt x="2" y="2"/>
                </a:cubicBezTo>
                <a:cubicBezTo>
                  <a:pt x="2" y="2"/>
                  <a:pt x="2" y="2"/>
                  <a:pt x="2" y="2"/>
                </a:cubicBezTo>
                <a:cubicBezTo>
                  <a:pt x="2" y="2"/>
                  <a:pt x="2" y="1"/>
                  <a:pt x="2" y="1"/>
                </a:cubicBezTo>
                <a:cubicBezTo>
                  <a:pt x="2" y="1"/>
                  <a:pt x="2" y="1"/>
                  <a:pt x="2" y="1"/>
                </a:cubicBezTo>
                <a:cubicBezTo>
                  <a:pt x="1" y="1"/>
                  <a:pt x="1" y="0"/>
                  <a:pt x="1" y="0"/>
                </a:cubicBezTo>
                <a:cubicBezTo>
                  <a:pt x="1" y="0"/>
                  <a:pt x="1" y="1"/>
                  <a:pt x="1" y="1"/>
                </a:cubicBezTo>
                <a:cubicBezTo>
                  <a:pt x="0" y="1"/>
                  <a:pt x="0" y="1"/>
                  <a:pt x="0" y="2"/>
                </a:cubicBezTo>
                <a:cubicBezTo>
                  <a:pt x="0" y="2"/>
                  <a:pt x="0" y="2"/>
                  <a:pt x="0" y="2"/>
                </a:cubicBezTo>
                <a:cubicBezTo>
                  <a:pt x="0" y="3"/>
                  <a:pt x="0" y="3"/>
                  <a:pt x="0"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9" name="Freeform 147"/>
          <p:cNvSpPr>
            <a:spLocks/>
          </p:cNvSpPr>
          <p:nvPr/>
        </p:nvSpPr>
        <p:spPr bwMode="auto">
          <a:xfrm>
            <a:off x="6388602" y="2331426"/>
            <a:ext cx="39667" cy="45436"/>
          </a:xfrm>
          <a:custGeom>
            <a:avLst/>
            <a:gdLst>
              <a:gd name="T0" fmla="*/ 0 w 5"/>
              <a:gd name="T1" fmla="*/ 3 h 6"/>
              <a:gd name="T2" fmla="*/ 1 w 5"/>
              <a:gd name="T3" fmla="*/ 3 h 6"/>
              <a:gd name="T4" fmla="*/ 2 w 5"/>
              <a:gd name="T5" fmla="*/ 3 h 6"/>
              <a:gd name="T6" fmla="*/ 2 w 5"/>
              <a:gd name="T7" fmla="*/ 4 h 6"/>
              <a:gd name="T8" fmla="*/ 2 w 5"/>
              <a:gd name="T9" fmla="*/ 4 h 6"/>
              <a:gd name="T10" fmla="*/ 3 w 5"/>
              <a:gd name="T11" fmla="*/ 5 h 6"/>
              <a:gd name="T12" fmla="*/ 4 w 5"/>
              <a:gd name="T13" fmla="*/ 6 h 6"/>
              <a:gd name="T14" fmla="*/ 4 w 5"/>
              <a:gd name="T15" fmla="*/ 5 h 6"/>
              <a:gd name="T16" fmla="*/ 4 w 5"/>
              <a:gd name="T17" fmla="*/ 4 h 6"/>
              <a:gd name="T18" fmla="*/ 5 w 5"/>
              <a:gd name="T19" fmla="*/ 4 h 6"/>
              <a:gd name="T20" fmla="*/ 4 w 5"/>
              <a:gd name="T21" fmla="*/ 3 h 6"/>
              <a:gd name="T22" fmla="*/ 3 w 5"/>
              <a:gd name="T23" fmla="*/ 2 h 6"/>
              <a:gd name="T24" fmla="*/ 3 w 5"/>
              <a:gd name="T25" fmla="*/ 1 h 6"/>
              <a:gd name="T26" fmla="*/ 2 w 5"/>
              <a:gd name="T27" fmla="*/ 0 h 6"/>
              <a:gd name="T28" fmla="*/ 1 w 5"/>
              <a:gd name="T29" fmla="*/ 1 h 6"/>
              <a:gd name="T30" fmla="*/ 0 w 5"/>
              <a:gd name="T31" fmla="*/ 2 h 6"/>
              <a:gd name="T32" fmla="*/ 0 w 5"/>
              <a:gd name="T33" fmla="*/ 2 h 6"/>
              <a:gd name="T34" fmla="*/ 0 w 5"/>
              <a:gd name="T35" fmla="*/ 2 h 6"/>
              <a:gd name="T36" fmla="*/ 0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0" y="3"/>
                </a:moveTo>
                <a:cubicBezTo>
                  <a:pt x="0" y="3"/>
                  <a:pt x="1" y="3"/>
                  <a:pt x="1" y="3"/>
                </a:cubicBezTo>
                <a:cubicBezTo>
                  <a:pt x="1" y="3"/>
                  <a:pt x="2" y="3"/>
                  <a:pt x="2" y="3"/>
                </a:cubicBezTo>
                <a:cubicBezTo>
                  <a:pt x="2" y="3"/>
                  <a:pt x="2" y="3"/>
                  <a:pt x="2" y="4"/>
                </a:cubicBezTo>
                <a:cubicBezTo>
                  <a:pt x="2" y="4"/>
                  <a:pt x="2" y="4"/>
                  <a:pt x="2" y="4"/>
                </a:cubicBezTo>
                <a:cubicBezTo>
                  <a:pt x="3" y="5"/>
                  <a:pt x="3" y="5"/>
                  <a:pt x="3" y="5"/>
                </a:cubicBezTo>
                <a:cubicBezTo>
                  <a:pt x="3" y="5"/>
                  <a:pt x="3" y="6"/>
                  <a:pt x="4" y="6"/>
                </a:cubicBezTo>
                <a:cubicBezTo>
                  <a:pt x="4" y="6"/>
                  <a:pt x="4" y="5"/>
                  <a:pt x="4" y="5"/>
                </a:cubicBezTo>
                <a:cubicBezTo>
                  <a:pt x="4" y="5"/>
                  <a:pt x="4" y="5"/>
                  <a:pt x="4" y="4"/>
                </a:cubicBezTo>
                <a:cubicBezTo>
                  <a:pt x="4" y="4"/>
                  <a:pt x="5" y="4"/>
                  <a:pt x="5" y="4"/>
                </a:cubicBezTo>
                <a:cubicBezTo>
                  <a:pt x="4" y="3"/>
                  <a:pt x="4" y="3"/>
                  <a:pt x="4" y="3"/>
                </a:cubicBezTo>
                <a:cubicBezTo>
                  <a:pt x="3" y="2"/>
                  <a:pt x="3" y="2"/>
                  <a:pt x="3" y="2"/>
                </a:cubicBezTo>
                <a:cubicBezTo>
                  <a:pt x="3" y="2"/>
                  <a:pt x="3" y="2"/>
                  <a:pt x="3" y="1"/>
                </a:cubicBezTo>
                <a:cubicBezTo>
                  <a:pt x="3" y="1"/>
                  <a:pt x="3" y="1"/>
                  <a:pt x="2" y="0"/>
                </a:cubicBezTo>
                <a:cubicBezTo>
                  <a:pt x="2" y="0"/>
                  <a:pt x="2" y="1"/>
                  <a:pt x="1" y="1"/>
                </a:cubicBezTo>
                <a:cubicBezTo>
                  <a:pt x="1" y="1"/>
                  <a:pt x="0" y="1"/>
                  <a:pt x="0" y="2"/>
                </a:cubicBezTo>
                <a:cubicBezTo>
                  <a:pt x="0" y="2"/>
                  <a:pt x="0" y="2"/>
                  <a:pt x="0" y="2"/>
                </a:cubicBezTo>
                <a:cubicBezTo>
                  <a:pt x="0" y="2"/>
                  <a:pt x="0" y="2"/>
                  <a:pt x="0" y="2"/>
                </a:cubicBezTo>
                <a:cubicBezTo>
                  <a:pt x="0" y="2"/>
                  <a:pt x="0" y="2"/>
                  <a:pt x="0"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0" name="Freeform 148"/>
          <p:cNvSpPr>
            <a:spLocks/>
          </p:cNvSpPr>
          <p:nvPr/>
        </p:nvSpPr>
        <p:spPr bwMode="auto">
          <a:xfrm>
            <a:off x="6388602" y="2431385"/>
            <a:ext cx="182001" cy="62474"/>
          </a:xfrm>
          <a:custGeom>
            <a:avLst/>
            <a:gdLst>
              <a:gd name="T0" fmla="*/ 16 w 23"/>
              <a:gd name="T1" fmla="*/ 7 h 8"/>
              <a:gd name="T2" fmla="*/ 17 w 23"/>
              <a:gd name="T3" fmla="*/ 7 h 8"/>
              <a:gd name="T4" fmla="*/ 18 w 23"/>
              <a:gd name="T5" fmla="*/ 8 h 8"/>
              <a:gd name="T6" fmla="*/ 19 w 23"/>
              <a:gd name="T7" fmla="*/ 8 h 8"/>
              <a:gd name="T8" fmla="*/ 20 w 23"/>
              <a:gd name="T9" fmla="*/ 8 h 8"/>
              <a:gd name="T10" fmla="*/ 21 w 23"/>
              <a:gd name="T11" fmla="*/ 8 h 8"/>
              <a:gd name="T12" fmla="*/ 23 w 23"/>
              <a:gd name="T13" fmla="*/ 8 h 8"/>
              <a:gd name="T14" fmla="*/ 23 w 23"/>
              <a:gd name="T15" fmla="*/ 7 h 8"/>
              <a:gd name="T16" fmla="*/ 23 w 23"/>
              <a:gd name="T17" fmla="*/ 6 h 8"/>
              <a:gd name="T18" fmla="*/ 23 w 23"/>
              <a:gd name="T19" fmla="*/ 5 h 8"/>
              <a:gd name="T20" fmla="*/ 22 w 23"/>
              <a:gd name="T21" fmla="*/ 5 h 8"/>
              <a:gd name="T22" fmla="*/ 21 w 23"/>
              <a:gd name="T23" fmla="*/ 5 h 8"/>
              <a:gd name="T24" fmla="*/ 20 w 23"/>
              <a:gd name="T25" fmla="*/ 5 h 8"/>
              <a:gd name="T26" fmla="*/ 19 w 23"/>
              <a:gd name="T27" fmla="*/ 4 h 8"/>
              <a:gd name="T28" fmla="*/ 19 w 23"/>
              <a:gd name="T29" fmla="*/ 4 h 8"/>
              <a:gd name="T30" fmla="*/ 19 w 23"/>
              <a:gd name="T31" fmla="*/ 3 h 8"/>
              <a:gd name="T32" fmla="*/ 18 w 23"/>
              <a:gd name="T33" fmla="*/ 3 h 8"/>
              <a:gd name="T34" fmla="*/ 17 w 23"/>
              <a:gd name="T35" fmla="*/ 3 h 8"/>
              <a:gd name="T36" fmla="*/ 16 w 23"/>
              <a:gd name="T37" fmla="*/ 2 h 8"/>
              <a:gd name="T38" fmla="*/ 15 w 23"/>
              <a:gd name="T39" fmla="*/ 2 h 8"/>
              <a:gd name="T40" fmla="*/ 15 w 23"/>
              <a:gd name="T41" fmla="*/ 2 h 8"/>
              <a:gd name="T42" fmla="*/ 14 w 23"/>
              <a:gd name="T43" fmla="*/ 2 h 8"/>
              <a:gd name="T44" fmla="*/ 14 w 23"/>
              <a:gd name="T45" fmla="*/ 3 h 8"/>
              <a:gd name="T46" fmla="*/ 13 w 23"/>
              <a:gd name="T47" fmla="*/ 3 h 8"/>
              <a:gd name="T48" fmla="*/ 11 w 23"/>
              <a:gd name="T49" fmla="*/ 2 h 8"/>
              <a:gd name="T50" fmla="*/ 10 w 23"/>
              <a:gd name="T51" fmla="*/ 2 h 8"/>
              <a:gd name="T52" fmla="*/ 8 w 23"/>
              <a:gd name="T53" fmla="*/ 2 h 8"/>
              <a:gd name="T54" fmla="*/ 8 w 23"/>
              <a:gd name="T55" fmla="*/ 1 h 8"/>
              <a:gd name="T56" fmla="*/ 6 w 23"/>
              <a:gd name="T57" fmla="*/ 1 h 8"/>
              <a:gd name="T58" fmla="*/ 5 w 23"/>
              <a:gd name="T59" fmla="*/ 1 h 8"/>
              <a:gd name="T60" fmla="*/ 4 w 23"/>
              <a:gd name="T61" fmla="*/ 0 h 8"/>
              <a:gd name="T62" fmla="*/ 2 w 23"/>
              <a:gd name="T63" fmla="*/ 0 h 8"/>
              <a:gd name="T64" fmla="*/ 1 w 23"/>
              <a:gd name="T65" fmla="*/ 2 h 8"/>
              <a:gd name="T66" fmla="*/ 1 w 23"/>
              <a:gd name="T67" fmla="*/ 2 h 8"/>
              <a:gd name="T68" fmla="*/ 0 w 23"/>
              <a:gd name="T69" fmla="*/ 2 h 8"/>
              <a:gd name="T70" fmla="*/ 0 w 23"/>
              <a:gd name="T71" fmla="*/ 3 h 8"/>
              <a:gd name="T72" fmla="*/ 0 w 23"/>
              <a:gd name="T73" fmla="*/ 4 h 8"/>
              <a:gd name="T74" fmla="*/ 1 w 23"/>
              <a:gd name="T75" fmla="*/ 4 h 8"/>
              <a:gd name="T76" fmla="*/ 2 w 23"/>
              <a:gd name="T77" fmla="*/ 4 h 8"/>
              <a:gd name="T78" fmla="*/ 3 w 23"/>
              <a:gd name="T79" fmla="*/ 4 h 8"/>
              <a:gd name="T80" fmla="*/ 3 w 23"/>
              <a:gd name="T81" fmla="*/ 5 h 8"/>
              <a:gd name="T82" fmla="*/ 5 w 23"/>
              <a:gd name="T83" fmla="*/ 5 h 8"/>
              <a:gd name="T84" fmla="*/ 6 w 23"/>
              <a:gd name="T85" fmla="*/ 5 h 8"/>
              <a:gd name="T86" fmla="*/ 7 w 23"/>
              <a:gd name="T87" fmla="*/ 6 h 8"/>
              <a:gd name="T88" fmla="*/ 8 w 23"/>
              <a:gd name="T89" fmla="*/ 6 h 8"/>
              <a:gd name="T90" fmla="*/ 10 w 23"/>
              <a:gd name="T91" fmla="*/ 6 h 8"/>
              <a:gd name="T92" fmla="*/ 11 w 23"/>
              <a:gd name="T93" fmla="*/ 6 h 8"/>
              <a:gd name="T94" fmla="*/ 12 w 23"/>
              <a:gd name="T95" fmla="*/ 6 h 8"/>
              <a:gd name="T96" fmla="*/ 13 w 23"/>
              <a:gd name="T97" fmla="*/ 7 h 8"/>
              <a:gd name="T98" fmla="*/ 15 w 23"/>
              <a:gd name="T99" fmla="*/ 7 h 8"/>
              <a:gd name="T100" fmla="*/ 16 w 23"/>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8">
                <a:moveTo>
                  <a:pt x="16" y="7"/>
                </a:moveTo>
                <a:cubicBezTo>
                  <a:pt x="16" y="7"/>
                  <a:pt x="16" y="7"/>
                  <a:pt x="17" y="7"/>
                </a:cubicBezTo>
                <a:cubicBezTo>
                  <a:pt x="17" y="7"/>
                  <a:pt x="17" y="8"/>
                  <a:pt x="18" y="8"/>
                </a:cubicBezTo>
                <a:cubicBezTo>
                  <a:pt x="18" y="8"/>
                  <a:pt x="18" y="8"/>
                  <a:pt x="19" y="8"/>
                </a:cubicBezTo>
                <a:cubicBezTo>
                  <a:pt x="19" y="8"/>
                  <a:pt x="20" y="8"/>
                  <a:pt x="20" y="8"/>
                </a:cubicBezTo>
                <a:cubicBezTo>
                  <a:pt x="20" y="8"/>
                  <a:pt x="21" y="8"/>
                  <a:pt x="21" y="8"/>
                </a:cubicBezTo>
                <a:cubicBezTo>
                  <a:pt x="22" y="8"/>
                  <a:pt x="22" y="8"/>
                  <a:pt x="23" y="8"/>
                </a:cubicBezTo>
                <a:cubicBezTo>
                  <a:pt x="23" y="8"/>
                  <a:pt x="23" y="7"/>
                  <a:pt x="23" y="7"/>
                </a:cubicBezTo>
                <a:cubicBezTo>
                  <a:pt x="23" y="7"/>
                  <a:pt x="23" y="6"/>
                  <a:pt x="23" y="6"/>
                </a:cubicBezTo>
                <a:cubicBezTo>
                  <a:pt x="23" y="6"/>
                  <a:pt x="23" y="5"/>
                  <a:pt x="23" y="5"/>
                </a:cubicBezTo>
                <a:cubicBezTo>
                  <a:pt x="22" y="5"/>
                  <a:pt x="22" y="5"/>
                  <a:pt x="22" y="5"/>
                </a:cubicBezTo>
                <a:cubicBezTo>
                  <a:pt x="22" y="5"/>
                  <a:pt x="21" y="5"/>
                  <a:pt x="21" y="5"/>
                </a:cubicBezTo>
                <a:cubicBezTo>
                  <a:pt x="21" y="5"/>
                  <a:pt x="20" y="5"/>
                  <a:pt x="20" y="5"/>
                </a:cubicBezTo>
                <a:cubicBezTo>
                  <a:pt x="20" y="5"/>
                  <a:pt x="19" y="5"/>
                  <a:pt x="19" y="4"/>
                </a:cubicBezTo>
                <a:cubicBezTo>
                  <a:pt x="19" y="4"/>
                  <a:pt x="19" y="4"/>
                  <a:pt x="19" y="4"/>
                </a:cubicBezTo>
                <a:cubicBezTo>
                  <a:pt x="19" y="3"/>
                  <a:pt x="19" y="3"/>
                  <a:pt x="19" y="3"/>
                </a:cubicBezTo>
                <a:cubicBezTo>
                  <a:pt x="18" y="3"/>
                  <a:pt x="18" y="3"/>
                  <a:pt x="18" y="3"/>
                </a:cubicBezTo>
                <a:cubicBezTo>
                  <a:pt x="17" y="3"/>
                  <a:pt x="17" y="3"/>
                  <a:pt x="17" y="3"/>
                </a:cubicBezTo>
                <a:cubicBezTo>
                  <a:pt x="17" y="3"/>
                  <a:pt x="17" y="2"/>
                  <a:pt x="16" y="2"/>
                </a:cubicBezTo>
                <a:cubicBezTo>
                  <a:pt x="16" y="2"/>
                  <a:pt x="15" y="3"/>
                  <a:pt x="15" y="2"/>
                </a:cubicBezTo>
                <a:cubicBezTo>
                  <a:pt x="15" y="2"/>
                  <a:pt x="15" y="2"/>
                  <a:pt x="15" y="2"/>
                </a:cubicBezTo>
                <a:cubicBezTo>
                  <a:pt x="15" y="2"/>
                  <a:pt x="15" y="2"/>
                  <a:pt x="14" y="2"/>
                </a:cubicBezTo>
                <a:cubicBezTo>
                  <a:pt x="14" y="2"/>
                  <a:pt x="14" y="2"/>
                  <a:pt x="14" y="3"/>
                </a:cubicBezTo>
                <a:cubicBezTo>
                  <a:pt x="13" y="3"/>
                  <a:pt x="13" y="3"/>
                  <a:pt x="13" y="3"/>
                </a:cubicBezTo>
                <a:cubicBezTo>
                  <a:pt x="12" y="3"/>
                  <a:pt x="12" y="3"/>
                  <a:pt x="11" y="2"/>
                </a:cubicBezTo>
                <a:cubicBezTo>
                  <a:pt x="10" y="2"/>
                  <a:pt x="10" y="2"/>
                  <a:pt x="10" y="2"/>
                </a:cubicBezTo>
                <a:cubicBezTo>
                  <a:pt x="9" y="2"/>
                  <a:pt x="9" y="2"/>
                  <a:pt x="8" y="2"/>
                </a:cubicBezTo>
                <a:cubicBezTo>
                  <a:pt x="8" y="2"/>
                  <a:pt x="8" y="1"/>
                  <a:pt x="8" y="1"/>
                </a:cubicBezTo>
                <a:cubicBezTo>
                  <a:pt x="7" y="1"/>
                  <a:pt x="7" y="1"/>
                  <a:pt x="6" y="1"/>
                </a:cubicBezTo>
                <a:cubicBezTo>
                  <a:pt x="6" y="1"/>
                  <a:pt x="5" y="1"/>
                  <a:pt x="5" y="1"/>
                </a:cubicBezTo>
                <a:cubicBezTo>
                  <a:pt x="4" y="1"/>
                  <a:pt x="4" y="0"/>
                  <a:pt x="4" y="0"/>
                </a:cubicBezTo>
                <a:cubicBezTo>
                  <a:pt x="3" y="0"/>
                  <a:pt x="2" y="0"/>
                  <a:pt x="2" y="0"/>
                </a:cubicBezTo>
                <a:cubicBezTo>
                  <a:pt x="1" y="1"/>
                  <a:pt x="1" y="1"/>
                  <a:pt x="1" y="2"/>
                </a:cubicBezTo>
                <a:cubicBezTo>
                  <a:pt x="1" y="2"/>
                  <a:pt x="1" y="2"/>
                  <a:pt x="1" y="2"/>
                </a:cubicBezTo>
                <a:cubicBezTo>
                  <a:pt x="1" y="3"/>
                  <a:pt x="0" y="2"/>
                  <a:pt x="0" y="2"/>
                </a:cubicBezTo>
                <a:cubicBezTo>
                  <a:pt x="0" y="3"/>
                  <a:pt x="0" y="3"/>
                  <a:pt x="0" y="3"/>
                </a:cubicBezTo>
                <a:cubicBezTo>
                  <a:pt x="0" y="4"/>
                  <a:pt x="0" y="4"/>
                  <a:pt x="0" y="4"/>
                </a:cubicBezTo>
                <a:cubicBezTo>
                  <a:pt x="1" y="4"/>
                  <a:pt x="1" y="4"/>
                  <a:pt x="1" y="4"/>
                </a:cubicBezTo>
                <a:cubicBezTo>
                  <a:pt x="2" y="4"/>
                  <a:pt x="2" y="4"/>
                  <a:pt x="2" y="4"/>
                </a:cubicBezTo>
                <a:cubicBezTo>
                  <a:pt x="2" y="4"/>
                  <a:pt x="3" y="4"/>
                  <a:pt x="3" y="4"/>
                </a:cubicBezTo>
                <a:cubicBezTo>
                  <a:pt x="3" y="5"/>
                  <a:pt x="3" y="5"/>
                  <a:pt x="3" y="5"/>
                </a:cubicBezTo>
                <a:cubicBezTo>
                  <a:pt x="3" y="5"/>
                  <a:pt x="4" y="5"/>
                  <a:pt x="5" y="5"/>
                </a:cubicBezTo>
                <a:cubicBezTo>
                  <a:pt x="5" y="5"/>
                  <a:pt x="5" y="5"/>
                  <a:pt x="6" y="5"/>
                </a:cubicBezTo>
                <a:cubicBezTo>
                  <a:pt x="6" y="5"/>
                  <a:pt x="6" y="6"/>
                  <a:pt x="7" y="6"/>
                </a:cubicBezTo>
                <a:cubicBezTo>
                  <a:pt x="7" y="6"/>
                  <a:pt x="8" y="6"/>
                  <a:pt x="8" y="6"/>
                </a:cubicBezTo>
                <a:cubicBezTo>
                  <a:pt x="9" y="6"/>
                  <a:pt x="9" y="6"/>
                  <a:pt x="10" y="6"/>
                </a:cubicBezTo>
                <a:cubicBezTo>
                  <a:pt x="10" y="6"/>
                  <a:pt x="11" y="6"/>
                  <a:pt x="11" y="6"/>
                </a:cubicBezTo>
                <a:cubicBezTo>
                  <a:pt x="12" y="6"/>
                  <a:pt x="12" y="6"/>
                  <a:pt x="12" y="6"/>
                </a:cubicBezTo>
                <a:cubicBezTo>
                  <a:pt x="12" y="7"/>
                  <a:pt x="13" y="6"/>
                  <a:pt x="13" y="7"/>
                </a:cubicBezTo>
                <a:cubicBezTo>
                  <a:pt x="14" y="7"/>
                  <a:pt x="14" y="7"/>
                  <a:pt x="15" y="7"/>
                </a:cubicBezTo>
                <a:cubicBezTo>
                  <a:pt x="15" y="8"/>
                  <a:pt x="15" y="8"/>
                  <a:pt x="16"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1" name="Freeform 149"/>
          <p:cNvSpPr>
            <a:spLocks/>
          </p:cNvSpPr>
          <p:nvPr/>
        </p:nvSpPr>
        <p:spPr bwMode="auto">
          <a:xfrm>
            <a:off x="6539102" y="2447287"/>
            <a:ext cx="31500" cy="14767"/>
          </a:xfrm>
          <a:custGeom>
            <a:avLst/>
            <a:gdLst>
              <a:gd name="T0" fmla="*/ 3 w 4"/>
              <a:gd name="T1" fmla="*/ 1 h 2"/>
              <a:gd name="T2" fmla="*/ 2 w 4"/>
              <a:gd name="T3" fmla="*/ 0 h 2"/>
              <a:gd name="T4" fmla="*/ 1 w 4"/>
              <a:gd name="T5" fmla="*/ 1 h 2"/>
              <a:gd name="T6" fmla="*/ 1 w 4"/>
              <a:gd name="T7" fmla="*/ 1 h 2"/>
              <a:gd name="T8" fmla="*/ 1 w 4"/>
              <a:gd name="T9" fmla="*/ 2 h 2"/>
              <a:gd name="T10" fmla="*/ 2 w 4"/>
              <a:gd name="T11" fmla="*/ 2 h 2"/>
              <a:gd name="T12" fmla="*/ 3 w 4"/>
              <a:gd name="T13" fmla="*/ 2 h 2"/>
              <a:gd name="T14" fmla="*/ 4 w 4"/>
              <a:gd name="T15" fmla="*/ 1 h 2"/>
              <a:gd name="T16" fmla="*/ 4 w 4"/>
              <a:gd name="T17" fmla="*/ 1 h 2"/>
              <a:gd name="T18" fmla="*/ 3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1"/>
                </a:moveTo>
                <a:cubicBezTo>
                  <a:pt x="3" y="0"/>
                  <a:pt x="2" y="0"/>
                  <a:pt x="2" y="0"/>
                </a:cubicBezTo>
                <a:cubicBezTo>
                  <a:pt x="1" y="1"/>
                  <a:pt x="1" y="0"/>
                  <a:pt x="1" y="1"/>
                </a:cubicBezTo>
                <a:cubicBezTo>
                  <a:pt x="0" y="1"/>
                  <a:pt x="0" y="1"/>
                  <a:pt x="1" y="1"/>
                </a:cubicBezTo>
                <a:cubicBezTo>
                  <a:pt x="1" y="2"/>
                  <a:pt x="1" y="2"/>
                  <a:pt x="1" y="2"/>
                </a:cubicBezTo>
                <a:cubicBezTo>
                  <a:pt x="1" y="2"/>
                  <a:pt x="2" y="2"/>
                  <a:pt x="2" y="2"/>
                </a:cubicBezTo>
                <a:cubicBezTo>
                  <a:pt x="2" y="2"/>
                  <a:pt x="3" y="2"/>
                  <a:pt x="3" y="2"/>
                </a:cubicBezTo>
                <a:cubicBezTo>
                  <a:pt x="3" y="2"/>
                  <a:pt x="3" y="2"/>
                  <a:pt x="4" y="1"/>
                </a:cubicBezTo>
                <a:cubicBezTo>
                  <a:pt x="4" y="1"/>
                  <a:pt x="4" y="1"/>
                  <a:pt x="4" y="1"/>
                </a:cubicBezTo>
                <a:cubicBezTo>
                  <a:pt x="4" y="1"/>
                  <a:pt x="3" y="1"/>
                  <a:pt x="3"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2" name="Freeform 150"/>
          <p:cNvSpPr>
            <a:spLocks/>
          </p:cNvSpPr>
          <p:nvPr/>
        </p:nvSpPr>
        <p:spPr bwMode="auto">
          <a:xfrm>
            <a:off x="6570603" y="2485908"/>
            <a:ext cx="23333" cy="14767"/>
          </a:xfrm>
          <a:custGeom>
            <a:avLst/>
            <a:gdLst>
              <a:gd name="T0" fmla="*/ 3 w 3"/>
              <a:gd name="T1" fmla="*/ 0 h 2"/>
              <a:gd name="T2" fmla="*/ 2 w 3"/>
              <a:gd name="T3" fmla="*/ 0 h 2"/>
              <a:gd name="T4" fmla="*/ 1 w 3"/>
              <a:gd name="T5" fmla="*/ 0 h 2"/>
              <a:gd name="T6" fmla="*/ 1 w 3"/>
              <a:gd name="T7" fmla="*/ 0 h 2"/>
              <a:gd name="T8" fmla="*/ 0 w 3"/>
              <a:gd name="T9" fmla="*/ 0 h 2"/>
              <a:gd name="T10" fmla="*/ 1 w 3"/>
              <a:gd name="T11" fmla="*/ 1 h 2"/>
              <a:gd name="T12" fmla="*/ 1 w 3"/>
              <a:gd name="T13" fmla="*/ 2 h 2"/>
              <a:gd name="T14" fmla="*/ 2 w 3"/>
              <a:gd name="T15" fmla="*/ 1 h 2"/>
              <a:gd name="T16" fmla="*/ 3 w 3"/>
              <a:gd name="T17" fmla="*/ 1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cubicBezTo>
                  <a:pt x="3" y="0"/>
                  <a:pt x="3" y="0"/>
                  <a:pt x="2" y="0"/>
                </a:cubicBezTo>
                <a:cubicBezTo>
                  <a:pt x="2" y="0"/>
                  <a:pt x="2" y="0"/>
                  <a:pt x="1" y="0"/>
                </a:cubicBezTo>
                <a:cubicBezTo>
                  <a:pt x="1" y="0"/>
                  <a:pt x="1" y="0"/>
                  <a:pt x="1" y="0"/>
                </a:cubicBezTo>
                <a:cubicBezTo>
                  <a:pt x="1" y="0"/>
                  <a:pt x="0" y="0"/>
                  <a:pt x="0" y="0"/>
                </a:cubicBezTo>
                <a:cubicBezTo>
                  <a:pt x="0" y="1"/>
                  <a:pt x="1" y="1"/>
                  <a:pt x="1" y="1"/>
                </a:cubicBezTo>
                <a:cubicBezTo>
                  <a:pt x="1" y="1"/>
                  <a:pt x="1" y="1"/>
                  <a:pt x="1" y="2"/>
                </a:cubicBezTo>
                <a:cubicBezTo>
                  <a:pt x="2" y="2"/>
                  <a:pt x="2" y="1"/>
                  <a:pt x="2" y="1"/>
                </a:cubicBezTo>
                <a:cubicBezTo>
                  <a:pt x="3" y="1"/>
                  <a:pt x="3" y="1"/>
                  <a:pt x="3" y="1"/>
                </a:cubicBezTo>
                <a:cubicBezTo>
                  <a:pt x="3" y="1"/>
                  <a:pt x="3" y="0"/>
                  <a:pt x="3"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3" name="Freeform 151"/>
          <p:cNvSpPr>
            <a:spLocks/>
          </p:cNvSpPr>
          <p:nvPr/>
        </p:nvSpPr>
        <p:spPr bwMode="auto">
          <a:xfrm>
            <a:off x="6593936" y="2485908"/>
            <a:ext cx="24500" cy="22718"/>
          </a:xfrm>
          <a:custGeom>
            <a:avLst/>
            <a:gdLst>
              <a:gd name="T0" fmla="*/ 1 w 3"/>
              <a:gd name="T1" fmla="*/ 2 h 3"/>
              <a:gd name="T2" fmla="*/ 2 w 3"/>
              <a:gd name="T3" fmla="*/ 2 h 3"/>
              <a:gd name="T4" fmla="*/ 2 w 3"/>
              <a:gd name="T5" fmla="*/ 2 h 3"/>
              <a:gd name="T6" fmla="*/ 2 w 3"/>
              <a:gd name="T7" fmla="*/ 1 h 3"/>
              <a:gd name="T8" fmla="*/ 2 w 3"/>
              <a:gd name="T9" fmla="*/ 0 h 3"/>
              <a:gd name="T10" fmla="*/ 1 w 3"/>
              <a:gd name="T11" fmla="*/ 0 h 3"/>
              <a:gd name="T12" fmla="*/ 1 w 3"/>
              <a:gd name="T13" fmla="*/ 0 h 3"/>
              <a:gd name="T14" fmla="*/ 1 w 3"/>
              <a:gd name="T15" fmla="*/ 1 h 3"/>
              <a:gd name="T16" fmla="*/ 0 w 3"/>
              <a:gd name="T17" fmla="*/ 2 h 3"/>
              <a:gd name="T18" fmla="*/ 0 w 3"/>
              <a:gd name="T19" fmla="*/ 2 h 3"/>
              <a:gd name="T20" fmla="*/ 1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2"/>
                </a:moveTo>
                <a:cubicBezTo>
                  <a:pt x="1" y="2"/>
                  <a:pt x="1" y="3"/>
                  <a:pt x="2" y="2"/>
                </a:cubicBezTo>
                <a:cubicBezTo>
                  <a:pt x="2" y="2"/>
                  <a:pt x="2" y="2"/>
                  <a:pt x="2" y="2"/>
                </a:cubicBezTo>
                <a:cubicBezTo>
                  <a:pt x="2" y="1"/>
                  <a:pt x="2" y="1"/>
                  <a:pt x="2" y="1"/>
                </a:cubicBezTo>
                <a:cubicBezTo>
                  <a:pt x="2" y="0"/>
                  <a:pt x="3" y="0"/>
                  <a:pt x="2" y="0"/>
                </a:cubicBezTo>
                <a:cubicBezTo>
                  <a:pt x="2" y="0"/>
                  <a:pt x="2" y="0"/>
                  <a:pt x="1" y="0"/>
                </a:cubicBezTo>
                <a:cubicBezTo>
                  <a:pt x="1" y="0"/>
                  <a:pt x="1" y="0"/>
                  <a:pt x="1" y="0"/>
                </a:cubicBezTo>
                <a:cubicBezTo>
                  <a:pt x="1" y="1"/>
                  <a:pt x="1" y="1"/>
                  <a:pt x="1" y="1"/>
                </a:cubicBezTo>
                <a:cubicBezTo>
                  <a:pt x="0" y="1"/>
                  <a:pt x="0" y="1"/>
                  <a:pt x="0" y="2"/>
                </a:cubicBezTo>
                <a:cubicBezTo>
                  <a:pt x="0" y="2"/>
                  <a:pt x="0" y="2"/>
                  <a:pt x="0" y="2"/>
                </a:cubicBezTo>
                <a:cubicBezTo>
                  <a:pt x="0" y="2"/>
                  <a:pt x="0"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4" name="Freeform 152"/>
          <p:cNvSpPr>
            <a:spLocks/>
          </p:cNvSpPr>
          <p:nvPr/>
        </p:nvSpPr>
        <p:spPr bwMode="auto">
          <a:xfrm>
            <a:off x="6610270" y="2477957"/>
            <a:ext cx="56000" cy="30669"/>
          </a:xfrm>
          <a:custGeom>
            <a:avLst/>
            <a:gdLst>
              <a:gd name="T0" fmla="*/ 1 w 7"/>
              <a:gd name="T1" fmla="*/ 4 h 4"/>
              <a:gd name="T2" fmla="*/ 2 w 7"/>
              <a:gd name="T3" fmla="*/ 4 h 4"/>
              <a:gd name="T4" fmla="*/ 3 w 7"/>
              <a:gd name="T5" fmla="*/ 3 h 4"/>
              <a:gd name="T6" fmla="*/ 5 w 7"/>
              <a:gd name="T7" fmla="*/ 3 h 4"/>
              <a:gd name="T8" fmla="*/ 6 w 7"/>
              <a:gd name="T9" fmla="*/ 3 h 4"/>
              <a:gd name="T10" fmla="*/ 7 w 7"/>
              <a:gd name="T11" fmla="*/ 2 h 4"/>
              <a:gd name="T12" fmla="*/ 6 w 7"/>
              <a:gd name="T13" fmla="*/ 1 h 4"/>
              <a:gd name="T14" fmla="*/ 6 w 7"/>
              <a:gd name="T15" fmla="*/ 1 h 4"/>
              <a:gd name="T16" fmla="*/ 5 w 7"/>
              <a:gd name="T17" fmla="*/ 1 h 4"/>
              <a:gd name="T18" fmla="*/ 4 w 7"/>
              <a:gd name="T19" fmla="*/ 0 h 4"/>
              <a:gd name="T20" fmla="*/ 3 w 7"/>
              <a:gd name="T21" fmla="*/ 1 h 4"/>
              <a:gd name="T22" fmla="*/ 2 w 7"/>
              <a:gd name="T23" fmla="*/ 2 h 4"/>
              <a:gd name="T24" fmla="*/ 1 w 7"/>
              <a:gd name="T25" fmla="*/ 2 h 4"/>
              <a:gd name="T26" fmla="*/ 0 w 7"/>
              <a:gd name="T27" fmla="*/ 3 h 4"/>
              <a:gd name="T28" fmla="*/ 1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1" y="4"/>
                </a:moveTo>
                <a:cubicBezTo>
                  <a:pt x="1" y="4"/>
                  <a:pt x="1" y="4"/>
                  <a:pt x="2" y="4"/>
                </a:cubicBezTo>
                <a:cubicBezTo>
                  <a:pt x="3" y="3"/>
                  <a:pt x="3" y="3"/>
                  <a:pt x="3" y="3"/>
                </a:cubicBezTo>
                <a:cubicBezTo>
                  <a:pt x="4" y="3"/>
                  <a:pt x="4" y="3"/>
                  <a:pt x="5" y="3"/>
                </a:cubicBezTo>
                <a:cubicBezTo>
                  <a:pt x="5" y="3"/>
                  <a:pt x="6" y="3"/>
                  <a:pt x="6" y="3"/>
                </a:cubicBezTo>
                <a:cubicBezTo>
                  <a:pt x="6" y="3"/>
                  <a:pt x="7" y="2"/>
                  <a:pt x="7" y="2"/>
                </a:cubicBezTo>
                <a:cubicBezTo>
                  <a:pt x="7" y="2"/>
                  <a:pt x="7" y="1"/>
                  <a:pt x="6" y="1"/>
                </a:cubicBezTo>
                <a:cubicBezTo>
                  <a:pt x="6" y="1"/>
                  <a:pt x="6" y="1"/>
                  <a:pt x="6" y="1"/>
                </a:cubicBezTo>
                <a:cubicBezTo>
                  <a:pt x="5" y="1"/>
                  <a:pt x="5" y="1"/>
                  <a:pt x="5" y="1"/>
                </a:cubicBezTo>
                <a:cubicBezTo>
                  <a:pt x="4" y="1"/>
                  <a:pt x="4" y="0"/>
                  <a:pt x="4" y="0"/>
                </a:cubicBezTo>
                <a:cubicBezTo>
                  <a:pt x="4" y="0"/>
                  <a:pt x="3" y="1"/>
                  <a:pt x="3" y="1"/>
                </a:cubicBezTo>
                <a:cubicBezTo>
                  <a:pt x="3" y="1"/>
                  <a:pt x="3" y="1"/>
                  <a:pt x="2" y="2"/>
                </a:cubicBezTo>
                <a:cubicBezTo>
                  <a:pt x="2" y="2"/>
                  <a:pt x="2" y="2"/>
                  <a:pt x="1" y="2"/>
                </a:cubicBezTo>
                <a:cubicBezTo>
                  <a:pt x="1" y="2"/>
                  <a:pt x="0" y="2"/>
                  <a:pt x="0" y="3"/>
                </a:cubicBezTo>
                <a:cubicBezTo>
                  <a:pt x="0" y="3"/>
                  <a:pt x="0" y="3"/>
                  <a:pt x="1"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5" name="Freeform 153"/>
          <p:cNvSpPr>
            <a:spLocks/>
          </p:cNvSpPr>
          <p:nvPr/>
        </p:nvSpPr>
        <p:spPr bwMode="auto">
          <a:xfrm>
            <a:off x="6673270" y="2485908"/>
            <a:ext cx="64167" cy="22718"/>
          </a:xfrm>
          <a:custGeom>
            <a:avLst/>
            <a:gdLst>
              <a:gd name="T0" fmla="*/ 4 w 8"/>
              <a:gd name="T1" fmla="*/ 2 h 3"/>
              <a:gd name="T2" fmla="*/ 6 w 8"/>
              <a:gd name="T3" fmla="*/ 2 h 3"/>
              <a:gd name="T4" fmla="*/ 7 w 8"/>
              <a:gd name="T5" fmla="*/ 1 h 3"/>
              <a:gd name="T6" fmla="*/ 8 w 8"/>
              <a:gd name="T7" fmla="*/ 1 h 3"/>
              <a:gd name="T8" fmla="*/ 8 w 8"/>
              <a:gd name="T9" fmla="*/ 1 h 3"/>
              <a:gd name="T10" fmla="*/ 8 w 8"/>
              <a:gd name="T11" fmla="*/ 0 h 3"/>
              <a:gd name="T12" fmla="*/ 7 w 8"/>
              <a:gd name="T13" fmla="*/ 0 h 3"/>
              <a:gd name="T14" fmla="*/ 6 w 8"/>
              <a:gd name="T15" fmla="*/ 0 h 3"/>
              <a:gd name="T16" fmla="*/ 4 w 8"/>
              <a:gd name="T17" fmla="*/ 1 h 3"/>
              <a:gd name="T18" fmla="*/ 4 w 8"/>
              <a:gd name="T19" fmla="*/ 0 h 3"/>
              <a:gd name="T20" fmla="*/ 2 w 8"/>
              <a:gd name="T21" fmla="*/ 0 h 3"/>
              <a:gd name="T22" fmla="*/ 1 w 8"/>
              <a:gd name="T23" fmla="*/ 0 h 3"/>
              <a:gd name="T24" fmla="*/ 0 w 8"/>
              <a:gd name="T25" fmla="*/ 1 h 3"/>
              <a:gd name="T26" fmla="*/ 0 w 8"/>
              <a:gd name="T27" fmla="*/ 2 h 3"/>
              <a:gd name="T28" fmla="*/ 0 w 8"/>
              <a:gd name="T29" fmla="*/ 2 h 3"/>
              <a:gd name="T30" fmla="*/ 1 w 8"/>
              <a:gd name="T31" fmla="*/ 3 h 3"/>
              <a:gd name="T32" fmla="*/ 2 w 8"/>
              <a:gd name="T33" fmla="*/ 3 h 3"/>
              <a:gd name="T34" fmla="*/ 3 w 8"/>
              <a:gd name="T35" fmla="*/ 3 h 3"/>
              <a:gd name="T36" fmla="*/ 4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4" y="2"/>
                </a:moveTo>
                <a:cubicBezTo>
                  <a:pt x="5" y="2"/>
                  <a:pt x="5" y="2"/>
                  <a:pt x="6" y="2"/>
                </a:cubicBezTo>
                <a:cubicBezTo>
                  <a:pt x="6" y="1"/>
                  <a:pt x="6" y="2"/>
                  <a:pt x="7" y="1"/>
                </a:cubicBezTo>
                <a:cubicBezTo>
                  <a:pt x="7" y="1"/>
                  <a:pt x="8" y="2"/>
                  <a:pt x="8" y="1"/>
                </a:cubicBezTo>
                <a:cubicBezTo>
                  <a:pt x="8" y="1"/>
                  <a:pt x="8" y="1"/>
                  <a:pt x="8" y="1"/>
                </a:cubicBezTo>
                <a:cubicBezTo>
                  <a:pt x="8" y="0"/>
                  <a:pt x="8" y="0"/>
                  <a:pt x="8" y="0"/>
                </a:cubicBezTo>
                <a:cubicBezTo>
                  <a:pt x="8" y="0"/>
                  <a:pt x="8" y="0"/>
                  <a:pt x="7" y="0"/>
                </a:cubicBezTo>
                <a:cubicBezTo>
                  <a:pt x="7" y="0"/>
                  <a:pt x="6" y="0"/>
                  <a:pt x="6" y="0"/>
                </a:cubicBezTo>
                <a:cubicBezTo>
                  <a:pt x="5" y="1"/>
                  <a:pt x="5" y="1"/>
                  <a:pt x="4" y="1"/>
                </a:cubicBezTo>
                <a:cubicBezTo>
                  <a:pt x="4" y="1"/>
                  <a:pt x="4" y="0"/>
                  <a:pt x="4" y="0"/>
                </a:cubicBezTo>
                <a:cubicBezTo>
                  <a:pt x="3" y="0"/>
                  <a:pt x="3" y="0"/>
                  <a:pt x="2" y="0"/>
                </a:cubicBezTo>
                <a:cubicBezTo>
                  <a:pt x="2" y="0"/>
                  <a:pt x="2" y="0"/>
                  <a:pt x="1" y="0"/>
                </a:cubicBezTo>
                <a:cubicBezTo>
                  <a:pt x="1" y="1"/>
                  <a:pt x="1" y="1"/>
                  <a:pt x="0" y="1"/>
                </a:cubicBezTo>
                <a:cubicBezTo>
                  <a:pt x="0" y="1"/>
                  <a:pt x="0" y="1"/>
                  <a:pt x="0" y="2"/>
                </a:cubicBezTo>
                <a:cubicBezTo>
                  <a:pt x="0" y="2"/>
                  <a:pt x="0" y="2"/>
                  <a:pt x="0" y="2"/>
                </a:cubicBezTo>
                <a:cubicBezTo>
                  <a:pt x="0" y="3"/>
                  <a:pt x="1" y="2"/>
                  <a:pt x="1" y="3"/>
                </a:cubicBezTo>
                <a:cubicBezTo>
                  <a:pt x="1" y="3"/>
                  <a:pt x="2" y="3"/>
                  <a:pt x="2" y="3"/>
                </a:cubicBezTo>
                <a:cubicBezTo>
                  <a:pt x="2" y="3"/>
                  <a:pt x="3" y="3"/>
                  <a:pt x="3" y="3"/>
                </a:cubicBezTo>
                <a:cubicBezTo>
                  <a:pt x="4" y="3"/>
                  <a:pt x="4" y="3"/>
                  <a:pt x="4"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6" name="Freeform 154"/>
          <p:cNvSpPr>
            <a:spLocks/>
          </p:cNvSpPr>
          <p:nvPr/>
        </p:nvSpPr>
        <p:spPr bwMode="auto">
          <a:xfrm>
            <a:off x="6658103" y="2508625"/>
            <a:ext cx="31500" cy="23854"/>
          </a:xfrm>
          <a:custGeom>
            <a:avLst/>
            <a:gdLst>
              <a:gd name="T0" fmla="*/ 1 w 4"/>
              <a:gd name="T1" fmla="*/ 1 h 3"/>
              <a:gd name="T2" fmla="*/ 2 w 4"/>
              <a:gd name="T3" fmla="*/ 2 h 3"/>
              <a:gd name="T4" fmla="*/ 3 w 4"/>
              <a:gd name="T5" fmla="*/ 2 h 3"/>
              <a:gd name="T6" fmla="*/ 3 w 4"/>
              <a:gd name="T7" fmla="*/ 3 h 3"/>
              <a:gd name="T8" fmla="*/ 4 w 4"/>
              <a:gd name="T9" fmla="*/ 3 h 3"/>
              <a:gd name="T10" fmla="*/ 4 w 4"/>
              <a:gd name="T11" fmla="*/ 2 h 3"/>
              <a:gd name="T12" fmla="*/ 4 w 4"/>
              <a:gd name="T13" fmla="*/ 1 h 3"/>
              <a:gd name="T14" fmla="*/ 3 w 4"/>
              <a:gd name="T15" fmla="*/ 1 h 3"/>
              <a:gd name="T16" fmla="*/ 3 w 4"/>
              <a:gd name="T17" fmla="*/ 0 h 3"/>
              <a:gd name="T18" fmla="*/ 2 w 4"/>
              <a:gd name="T19" fmla="*/ 0 h 3"/>
              <a:gd name="T20" fmla="*/ 1 w 4"/>
              <a:gd name="T21" fmla="*/ 0 h 3"/>
              <a:gd name="T22" fmla="*/ 0 w 4"/>
              <a:gd name="T23" fmla="*/ 1 h 3"/>
              <a:gd name="T24" fmla="*/ 1 w 4"/>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1" y="1"/>
                </a:moveTo>
                <a:cubicBezTo>
                  <a:pt x="1" y="2"/>
                  <a:pt x="1" y="1"/>
                  <a:pt x="2" y="2"/>
                </a:cubicBezTo>
                <a:cubicBezTo>
                  <a:pt x="2" y="2"/>
                  <a:pt x="2" y="2"/>
                  <a:pt x="3" y="2"/>
                </a:cubicBezTo>
                <a:cubicBezTo>
                  <a:pt x="3" y="2"/>
                  <a:pt x="3" y="3"/>
                  <a:pt x="3" y="3"/>
                </a:cubicBezTo>
                <a:cubicBezTo>
                  <a:pt x="3" y="3"/>
                  <a:pt x="4" y="3"/>
                  <a:pt x="4" y="3"/>
                </a:cubicBezTo>
                <a:cubicBezTo>
                  <a:pt x="4" y="2"/>
                  <a:pt x="4" y="2"/>
                  <a:pt x="4" y="2"/>
                </a:cubicBezTo>
                <a:cubicBezTo>
                  <a:pt x="4" y="2"/>
                  <a:pt x="4" y="1"/>
                  <a:pt x="4" y="1"/>
                </a:cubicBezTo>
                <a:cubicBezTo>
                  <a:pt x="4" y="1"/>
                  <a:pt x="3" y="1"/>
                  <a:pt x="3" y="1"/>
                </a:cubicBezTo>
                <a:cubicBezTo>
                  <a:pt x="3" y="1"/>
                  <a:pt x="3" y="0"/>
                  <a:pt x="3" y="0"/>
                </a:cubicBezTo>
                <a:cubicBezTo>
                  <a:pt x="2" y="0"/>
                  <a:pt x="2" y="0"/>
                  <a:pt x="2" y="0"/>
                </a:cubicBezTo>
                <a:cubicBezTo>
                  <a:pt x="1" y="0"/>
                  <a:pt x="1" y="0"/>
                  <a:pt x="1" y="0"/>
                </a:cubicBezTo>
                <a:cubicBezTo>
                  <a:pt x="0" y="0"/>
                  <a:pt x="0" y="0"/>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7" name="Freeform 155"/>
          <p:cNvSpPr>
            <a:spLocks/>
          </p:cNvSpPr>
          <p:nvPr/>
        </p:nvSpPr>
        <p:spPr bwMode="auto">
          <a:xfrm>
            <a:off x="6729270" y="2539295"/>
            <a:ext cx="16333" cy="15902"/>
          </a:xfrm>
          <a:custGeom>
            <a:avLst/>
            <a:gdLst>
              <a:gd name="T0" fmla="*/ 1 w 2"/>
              <a:gd name="T1" fmla="*/ 1 h 2"/>
              <a:gd name="T2" fmla="*/ 2 w 2"/>
              <a:gd name="T3" fmla="*/ 1 h 2"/>
              <a:gd name="T4" fmla="*/ 2 w 2"/>
              <a:gd name="T5" fmla="*/ 0 h 2"/>
              <a:gd name="T6" fmla="*/ 1 w 2"/>
              <a:gd name="T7" fmla="*/ 0 h 2"/>
              <a:gd name="T8" fmla="*/ 1 w 2"/>
              <a:gd name="T9" fmla="*/ 0 h 2"/>
              <a:gd name="T10" fmla="*/ 0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2" y="1"/>
                  <a:pt x="2" y="1"/>
                  <a:pt x="2" y="1"/>
                </a:cubicBezTo>
                <a:cubicBezTo>
                  <a:pt x="2" y="0"/>
                  <a:pt x="2" y="0"/>
                  <a:pt x="2" y="0"/>
                </a:cubicBezTo>
                <a:cubicBezTo>
                  <a:pt x="2" y="0"/>
                  <a:pt x="2" y="0"/>
                  <a:pt x="1" y="0"/>
                </a:cubicBezTo>
                <a:cubicBezTo>
                  <a:pt x="1" y="0"/>
                  <a:pt x="1" y="0"/>
                  <a:pt x="1" y="0"/>
                </a:cubicBezTo>
                <a:cubicBezTo>
                  <a:pt x="0" y="0"/>
                  <a:pt x="0" y="1"/>
                  <a:pt x="0" y="1"/>
                </a:cubicBezTo>
                <a:cubicBezTo>
                  <a:pt x="0" y="2"/>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8" name="Freeform 156"/>
          <p:cNvSpPr>
            <a:spLocks/>
          </p:cNvSpPr>
          <p:nvPr/>
        </p:nvSpPr>
        <p:spPr bwMode="auto">
          <a:xfrm>
            <a:off x="6745604" y="2485908"/>
            <a:ext cx="86334" cy="53387"/>
          </a:xfrm>
          <a:custGeom>
            <a:avLst/>
            <a:gdLst>
              <a:gd name="T0" fmla="*/ 1 w 11"/>
              <a:gd name="T1" fmla="*/ 7 h 7"/>
              <a:gd name="T2" fmla="*/ 2 w 11"/>
              <a:gd name="T3" fmla="*/ 6 h 7"/>
              <a:gd name="T4" fmla="*/ 3 w 11"/>
              <a:gd name="T5" fmla="*/ 5 h 7"/>
              <a:gd name="T6" fmla="*/ 4 w 11"/>
              <a:gd name="T7" fmla="*/ 5 h 7"/>
              <a:gd name="T8" fmla="*/ 5 w 11"/>
              <a:gd name="T9" fmla="*/ 4 h 7"/>
              <a:gd name="T10" fmla="*/ 6 w 11"/>
              <a:gd name="T11" fmla="*/ 4 h 7"/>
              <a:gd name="T12" fmla="*/ 7 w 11"/>
              <a:gd name="T13" fmla="*/ 3 h 7"/>
              <a:gd name="T14" fmla="*/ 8 w 11"/>
              <a:gd name="T15" fmla="*/ 3 h 7"/>
              <a:gd name="T16" fmla="*/ 9 w 11"/>
              <a:gd name="T17" fmla="*/ 2 h 7"/>
              <a:gd name="T18" fmla="*/ 10 w 11"/>
              <a:gd name="T19" fmla="*/ 1 h 7"/>
              <a:gd name="T20" fmla="*/ 10 w 11"/>
              <a:gd name="T21" fmla="*/ 0 h 7"/>
              <a:gd name="T22" fmla="*/ 8 w 11"/>
              <a:gd name="T23" fmla="*/ 0 h 7"/>
              <a:gd name="T24" fmla="*/ 7 w 11"/>
              <a:gd name="T25" fmla="*/ 1 h 7"/>
              <a:gd name="T26" fmla="*/ 5 w 11"/>
              <a:gd name="T27" fmla="*/ 1 h 7"/>
              <a:gd name="T28" fmla="*/ 4 w 11"/>
              <a:gd name="T29" fmla="*/ 2 h 7"/>
              <a:gd name="T30" fmla="*/ 3 w 11"/>
              <a:gd name="T31" fmla="*/ 3 h 7"/>
              <a:gd name="T32" fmla="*/ 2 w 11"/>
              <a:gd name="T33" fmla="*/ 3 h 7"/>
              <a:gd name="T34" fmla="*/ 1 w 11"/>
              <a:gd name="T35" fmla="*/ 4 h 7"/>
              <a:gd name="T36" fmla="*/ 0 w 11"/>
              <a:gd name="T37" fmla="*/ 5 h 7"/>
              <a:gd name="T38" fmla="*/ 0 w 11"/>
              <a:gd name="T39" fmla="*/ 6 h 7"/>
              <a:gd name="T40" fmla="*/ 0 w 11"/>
              <a:gd name="T41" fmla="*/ 7 h 7"/>
              <a:gd name="T42" fmla="*/ 1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1" y="7"/>
                </a:moveTo>
                <a:cubicBezTo>
                  <a:pt x="1" y="7"/>
                  <a:pt x="2" y="7"/>
                  <a:pt x="2" y="6"/>
                </a:cubicBezTo>
                <a:cubicBezTo>
                  <a:pt x="2" y="6"/>
                  <a:pt x="2" y="6"/>
                  <a:pt x="3" y="5"/>
                </a:cubicBezTo>
                <a:cubicBezTo>
                  <a:pt x="3" y="5"/>
                  <a:pt x="4" y="5"/>
                  <a:pt x="4" y="5"/>
                </a:cubicBezTo>
                <a:cubicBezTo>
                  <a:pt x="4" y="5"/>
                  <a:pt x="4" y="4"/>
                  <a:pt x="5" y="4"/>
                </a:cubicBezTo>
                <a:cubicBezTo>
                  <a:pt x="5" y="4"/>
                  <a:pt x="5" y="4"/>
                  <a:pt x="6" y="4"/>
                </a:cubicBezTo>
                <a:cubicBezTo>
                  <a:pt x="6" y="3"/>
                  <a:pt x="6" y="3"/>
                  <a:pt x="7" y="3"/>
                </a:cubicBezTo>
                <a:cubicBezTo>
                  <a:pt x="7" y="3"/>
                  <a:pt x="7" y="3"/>
                  <a:pt x="8" y="3"/>
                </a:cubicBezTo>
                <a:cubicBezTo>
                  <a:pt x="8" y="2"/>
                  <a:pt x="9" y="2"/>
                  <a:pt x="9" y="2"/>
                </a:cubicBezTo>
                <a:cubicBezTo>
                  <a:pt x="10" y="2"/>
                  <a:pt x="10" y="2"/>
                  <a:pt x="10" y="1"/>
                </a:cubicBezTo>
                <a:cubicBezTo>
                  <a:pt x="11" y="1"/>
                  <a:pt x="10" y="1"/>
                  <a:pt x="10" y="0"/>
                </a:cubicBezTo>
                <a:cubicBezTo>
                  <a:pt x="9" y="0"/>
                  <a:pt x="9" y="0"/>
                  <a:pt x="8" y="0"/>
                </a:cubicBezTo>
                <a:cubicBezTo>
                  <a:pt x="7" y="0"/>
                  <a:pt x="7" y="0"/>
                  <a:pt x="7" y="1"/>
                </a:cubicBezTo>
                <a:cubicBezTo>
                  <a:pt x="6" y="1"/>
                  <a:pt x="5" y="1"/>
                  <a:pt x="5" y="1"/>
                </a:cubicBezTo>
                <a:cubicBezTo>
                  <a:pt x="4" y="1"/>
                  <a:pt x="4" y="1"/>
                  <a:pt x="4" y="2"/>
                </a:cubicBezTo>
                <a:cubicBezTo>
                  <a:pt x="4" y="2"/>
                  <a:pt x="4" y="2"/>
                  <a:pt x="3" y="3"/>
                </a:cubicBezTo>
                <a:cubicBezTo>
                  <a:pt x="3" y="3"/>
                  <a:pt x="3" y="3"/>
                  <a:pt x="2" y="3"/>
                </a:cubicBezTo>
                <a:cubicBezTo>
                  <a:pt x="2" y="3"/>
                  <a:pt x="2" y="4"/>
                  <a:pt x="1" y="4"/>
                </a:cubicBezTo>
                <a:cubicBezTo>
                  <a:pt x="1" y="4"/>
                  <a:pt x="0" y="4"/>
                  <a:pt x="0" y="5"/>
                </a:cubicBezTo>
                <a:cubicBezTo>
                  <a:pt x="0" y="5"/>
                  <a:pt x="0" y="5"/>
                  <a:pt x="0" y="6"/>
                </a:cubicBezTo>
                <a:cubicBezTo>
                  <a:pt x="0" y="6"/>
                  <a:pt x="0" y="6"/>
                  <a:pt x="0" y="7"/>
                </a:cubicBezTo>
                <a:cubicBezTo>
                  <a:pt x="0" y="7"/>
                  <a:pt x="1" y="7"/>
                  <a:pt x="1"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9" name="Freeform 157"/>
          <p:cNvSpPr>
            <a:spLocks/>
          </p:cNvSpPr>
          <p:nvPr/>
        </p:nvSpPr>
        <p:spPr bwMode="auto">
          <a:xfrm>
            <a:off x="6745604" y="2485908"/>
            <a:ext cx="15167" cy="7952"/>
          </a:xfrm>
          <a:custGeom>
            <a:avLst/>
            <a:gdLst>
              <a:gd name="T0" fmla="*/ 1 w 2"/>
              <a:gd name="T1" fmla="*/ 0 h 1"/>
              <a:gd name="T2" fmla="*/ 0 w 2"/>
              <a:gd name="T3" fmla="*/ 0 h 1"/>
              <a:gd name="T4" fmla="*/ 0 w 2"/>
              <a:gd name="T5" fmla="*/ 1 h 1"/>
              <a:gd name="T6" fmla="*/ 1 w 2"/>
              <a:gd name="T7" fmla="*/ 1 h 1"/>
              <a:gd name="T8" fmla="*/ 2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1"/>
                  <a:pt x="0" y="1"/>
                  <a:pt x="0" y="1"/>
                </a:cubicBezTo>
                <a:cubicBezTo>
                  <a:pt x="0" y="1"/>
                  <a:pt x="0" y="1"/>
                  <a:pt x="1" y="1"/>
                </a:cubicBezTo>
                <a:cubicBezTo>
                  <a:pt x="1" y="1"/>
                  <a:pt x="1" y="1"/>
                  <a:pt x="2" y="1"/>
                </a:cubicBezTo>
                <a:cubicBezTo>
                  <a:pt x="2" y="1"/>
                  <a:pt x="2" y="0"/>
                  <a:pt x="2"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0" name="Freeform 158"/>
          <p:cNvSpPr>
            <a:spLocks/>
          </p:cNvSpPr>
          <p:nvPr/>
        </p:nvSpPr>
        <p:spPr bwMode="auto">
          <a:xfrm>
            <a:off x="6792270" y="2470005"/>
            <a:ext cx="32667" cy="15902"/>
          </a:xfrm>
          <a:custGeom>
            <a:avLst/>
            <a:gdLst>
              <a:gd name="T0" fmla="*/ 1 w 4"/>
              <a:gd name="T1" fmla="*/ 1 h 2"/>
              <a:gd name="T2" fmla="*/ 1 w 4"/>
              <a:gd name="T3" fmla="*/ 1 h 2"/>
              <a:gd name="T4" fmla="*/ 2 w 4"/>
              <a:gd name="T5" fmla="*/ 1 h 2"/>
              <a:gd name="T6" fmla="*/ 3 w 4"/>
              <a:gd name="T7" fmla="*/ 1 h 2"/>
              <a:gd name="T8" fmla="*/ 3 w 4"/>
              <a:gd name="T9" fmla="*/ 1 h 2"/>
              <a:gd name="T10" fmla="*/ 3 w 4"/>
              <a:gd name="T11" fmla="*/ 0 h 2"/>
              <a:gd name="T12" fmla="*/ 3 w 4"/>
              <a:gd name="T13" fmla="*/ 0 h 2"/>
              <a:gd name="T14" fmla="*/ 1 w 4"/>
              <a:gd name="T15" fmla="*/ 1 h 2"/>
              <a:gd name="T16" fmla="*/ 1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1"/>
                </a:moveTo>
                <a:cubicBezTo>
                  <a:pt x="1" y="1"/>
                  <a:pt x="1" y="1"/>
                  <a:pt x="1" y="1"/>
                </a:cubicBezTo>
                <a:cubicBezTo>
                  <a:pt x="1" y="2"/>
                  <a:pt x="2" y="2"/>
                  <a:pt x="2" y="1"/>
                </a:cubicBezTo>
                <a:cubicBezTo>
                  <a:pt x="2" y="1"/>
                  <a:pt x="2" y="1"/>
                  <a:pt x="3" y="1"/>
                </a:cubicBezTo>
                <a:cubicBezTo>
                  <a:pt x="3" y="1"/>
                  <a:pt x="3" y="1"/>
                  <a:pt x="3" y="1"/>
                </a:cubicBezTo>
                <a:cubicBezTo>
                  <a:pt x="4" y="0"/>
                  <a:pt x="4" y="0"/>
                  <a:pt x="3" y="0"/>
                </a:cubicBezTo>
                <a:cubicBezTo>
                  <a:pt x="3" y="0"/>
                  <a:pt x="3" y="0"/>
                  <a:pt x="3" y="0"/>
                </a:cubicBezTo>
                <a:cubicBezTo>
                  <a:pt x="2" y="0"/>
                  <a:pt x="1" y="0"/>
                  <a:pt x="1" y="1"/>
                </a:cubicBezTo>
                <a:cubicBezTo>
                  <a:pt x="1" y="1"/>
                  <a:pt x="0"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1" name="Freeform 159"/>
          <p:cNvSpPr>
            <a:spLocks/>
          </p:cNvSpPr>
          <p:nvPr/>
        </p:nvSpPr>
        <p:spPr bwMode="auto">
          <a:xfrm>
            <a:off x="6729270" y="2400716"/>
            <a:ext cx="31500" cy="30669"/>
          </a:xfrm>
          <a:custGeom>
            <a:avLst/>
            <a:gdLst>
              <a:gd name="T0" fmla="*/ 2 w 4"/>
              <a:gd name="T1" fmla="*/ 1 h 4"/>
              <a:gd name="T2" fmla="*/ 2 w 4"/>
              <a:gd name="T3" fmla="*/ 1 h 4"/>
              <a:gd name="T4" fmla="*/ 1 w 4"/>
              <a:gd name="T5" fmla="*/ 1 h 4"/>
              <a:gd name="T6" fmla="*/ 0 w 4"/>
              <a:gd name="T7" fmla="*/ 2 h 4"/>
              <a:gd name="T8" fmla="*/ 1 w 4"/>
              <a:gd name="T9" fmla="*/ 3 h 4"/>
              <a:gd name="T10" fmla="*/ 1 w 4"/>
              <a:gd name="T11" fmla="*/ 4 h 4"/>
              <a:gd name="T12" fmla="*/ 2 w 4"/>
              <a:gd name="T13" fmla="*/ 4 h 4"/>
              <a:gd name="T14" fmla="*/ 3 w 4"/>
              <a:gd name="T15" fmla="*/ 4 h 4"/>
              <a:gd name="T16" fmla="*/ 3 w 4"/>
              <a:gd name="T17" fmla="*/ 3 h 4"/>
              <a:gd name="T18" fmla="*/ 3 w 4"/>
              <a:gd name="T19" fmla="*/ 2 h 4"/>
              <a:gd name="T20" fmla="*/ 3 w 4"/>
              <a:gd name="T21" fmla="*/ 2 h 4"/>
              <a:gd name="T22" fmla="*/ 3 w 4"/>
              <a:gd name="T23" fmla="*/ 1 h 4"/>
              <a:gd name="T24" fmla="*/ 4 w 4"/>
              <a:gd name="T25" fmla="*/ 1 h 4"/>
              <a:gd name="T26" fmla="*/ 4 w 4"/>
              <a:gd name="T27" fmla="*/ 0 h 4"/>
              <a:gd name="T28" fmla="*/ 3 w 4"/>
              <a:gd name="T29" fmla="*/ 0 h 4"/>
              <a:gd name="T30" fmla="*/ 2 w 4"/>
              <a:gd name="T3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1"/>
                </a:moveTo>
                <a:cubicBezTo>
                  <a:pt x="2" y="1"/>
                  <a:pt x="2" y="1"/>
                  <a:pt x="2" y="1"/>
                </a:cubicBezTo>
                <a:cubicBezTo>
                  <a:pt x="1" y="1"/>
                  <a:pt x="1" y="1"/>
                  <a:pt x="1" y="1"/>
                </a:cubicBezTo>
                <a:cubicBezTo>
                  <a:pt x="0" y="2"/>
                  <a:pt x="0" y="2"/>
                  <a:pt x="0" y="2"/>
                </a:cubicBezTo>
                <a:cubicBezTo>
                  <a:pt x="0" y="3"/>
                  <a:pt x="1" y="3"/>
                  <a:pt x="1" y="3"/>
                </a:cubicBezTo>
                <a:cubicBezTo>
                  <a:pt x="1" y="4"/>
                  <a:pt x="1" y="4"/>
                  <a:pt x="1" y="4"/>
                </a:cubicBezTo>
                <a:cubicBezTo>
                  <a:pt x="1" y="4"/>
                  <a:pt x="2" y="4"/>
                  <a:pt x="2" y="4"/>
                </a:cubicBezTo>
                <a:cubicBezTo>
                  <a:pt x="2" y="4"/>
                  <a:pt x="2" y="4"/>
                  <a:pt x="3" y="4"/>
                </a:cubicBezTo>
                <a:cubicBezTo>
                  <a:pt x="3" y="4"/>
                  <a:pt x="3" y="3"/>
                  <a:pt x="3" y="3"/>
                </a:cubicBezTo>
                <a:cubicBezTo>
                  <a:pt x="3" y="3"/>
                  <a:pt x="3" y="3"/>
                  <a:pt x="3" y="2"/>
                </a:cubicBezTo>
                <a:cubicBezTo>
                  <a:pt x="3" y="2"/>
                  <a:pt x="3" y="2"/>
                  <a:pt x="3" y="2"/>
                </a:cubicBezTo>
                <a:cubicBezTo>
                  <a:pt x="3" y="2"/>
                  <a:pt x="3" y="1"/>
                  <a:pt x="3" y="1"/>
                </a:cubicBezTo>
                <a:cubicBezTo>
                  <a:pt x="3" y="1"/>
                  <a:pt x="4" y="1"/>
                  <a:pt x="4" y="1"/>
                </a:cubicBezTo>
                <a:cubicBezTo>
                  <a:pt x="4" y="1"/>
                  <a:pt x="4" y="0"/>
                  <a:pt x="4" y="0"/>
                </a:cubicBezTo>
                <a:cubicBezTo>
                  <a:pt x="3" y="0"/>
                  <a:pt x="3" y="0"/>
                  <a:pt x="3" y="0"/>
                </a:cubicBezTo>
                <a:cubicBezTo>
                  <a:pt x="3" y="0"/>
                  <a:pt x="3"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2" name="Freeform 160"/>
          <p:cNvSpPr>
            <a:spLocks/>
          </p:cNvSpPr>
          <p:nvPr/>
        </p:nvSpPr>
        <p:spPr bwMode="auto">
          <a:xfrm>
            <a:off x="6808604" y="2354144"/>
            <a:ext cx="8167" cy="7952"/>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0"/>
                  <a:pt x="0" y="1"/>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3" name="Freeform 161"/>
          <p:cNvSpPr>
            <a:spLocks/>
          </p:cNvSpPr>
          <p:nvPr/>
        </p:nvSpPr>
        <p:spPr bwMode="auto">
          <a:xfrm>
            <a:off x="6808604" y="2370047"/>
            <a:ext cx="23333" cy="22718"/>
          </a:xfrm>
          <a:custGeom>
            <a:avLst/>
            <a:gdLst>
              <a:gd name="T0" fmla="*/ 1 w 3"/>
              <a:gd name="T1" fmla="*/ 1 h 3"/>
              <a:gd name="T2" fmla="*/ 1 w 3"/>
              <a:gd name="T3" fmla="*/ 1 h 3"/>
              <a:gd name="T4" fmla="*/ 1 w 3"/>
              <a:gd name="T5" fmla="*/ 2 h 3"/>
              <a:gd name="T6" fmla="*/ 2 w 3"/>
              <a:gd name="T7" fmla="*/ 2 h 3"/>
              <a:gd name="T8" fmla="*/ 3 w 3"/>
              <a:gd name="T9" fmla="*/ 2 h 3"/>
              <a:gd name="T10" fmla="*/ 3 w 3"/>
              <a:gd name="T11" fmla="*/ 2 h 3"/>
              <a:gd name="T12" fmla="*/ 3 w 3"/>
              <a:gd name="T13" fmla="*/ 1 h 3"/>
              <a:gd name="T14" fmla="*/ 3 w 3"/>
              <a:gd name="T15" fmla="*/ 0 h 3"/>
              <a:gd name="T16" fmla="*/ 2 w 3"/>
              <a:gd name="T17" fmla="*/ 0 h 3"/>
              <a:gd name="T18" fmla="*/ 1 w 3"/>
              <a:gd name="T19" fmla="*/ 0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1"/>
                  <a:pt x="1" y="1"/>
                  <a:pt x="1" y="1"/>
                </a:cubicBezTo>
                <a:cubicBezTo>
                  <a:pt x="1" y="1"/>
                  <a:pt x="1" y="1"/>
                  <a:pt x="1" y="2"/>
                </a:cubicBezTo>
                <a:cubicBezTo>
                  <a:pt x="1" y="2"/>
                  <a:pt x="1" y="2"/>
                  <a:pt x="2" y="2"/>
                </a:cubicBezTo>
                <a:cubicBezTo>
                  <a:pt x="2" y="2"/>
                  <a:pt x="2" y="3"/>
                  <a:pt x="3" y="2"/>
                </a:cubicBezTo>
                <a:cubicBezTo>
                  <a:pt x="3" y="2"/>
                  <a:pt x="3" y="2"/>
                  <a:pt x="3" y="2"/>
                </a:cubicBezTo>
                <a:cubicBezTo>
                  <a:pt x="3" y="2"/>
                  <a:pt x="3" y="2"/>
                  <a:pt x="3" y="1"/>
                </a:cubicBezTo>
                <a:cubicBezTo>
                  <a:pt x="3" y="1"/>
                  <a:pt x="3" y="1"/>
                  <a:pt x="3" y="0"/>
                </a:cubicBezTo>
                <a:cubicBezTo>
                  <a:pt x="3" y="0"/>
                  <a:pt x="3" y="0"/>
                  <a:pt x="2" y="0"/>
                </a:cubicBezTo>
                <a:cubicBezTo>
                  <a:pt x="2" y="0"/>
                  <a:pt x="1" y="0"/>
                  <a:pt x="1" y="0"/>
                </a:cubicBezTo>
                <a:cubicBezTo>
                  <a:pt x="1" y="0"/>
                  <a:pt x="0" y="0"/>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4" name="Freeform 162"/>
          <p:cNvSpPr>
            <a:spLocks/>
          </p:cNvSpPr>
          <p:nvPr/>
        </p:nvSpPr>
        <p:spPr bwMode="auto">
          <a:xfrm>
            <a:off x="6856437" y="2362096"/>
            <a:ext cx="54834" cy="30669"/>
          </a:xfrm>
          <a:custGeom>
            <a:avLst/>
            <a:gdLst>
              <a:gd name="T0" fmla="*/ 7 w 7"/>
              <a:gd name="T1" fmla="*/ 4 h 4"/>
              <a:gd name="T2" fmla="*/ 7 w 7"/>
              <a:gd name="T3" fmla="*/ 3 h 4"/>
              <a:gd name="T4" fmla="*/ 6 w 7"/>
              <a:gd name="T5" fmla="*/ 1 h 4"/>
              <a:gd name="T6" fmla="*/ 5 w 7"/>
              <a:gd name="T7" fmla="*/ 1 h 4"/>
              <a:gd name="T8" fmla="*/ 4 w 7"/>
              <a:gd name="T9" fmla="*/ 0 h 4"/>
              <a:gd name="T10" fmla="*/ 3 w 7"/>
              <a:gd name="T11" fmla="*/ 1 h 4"/>
              <a:gd name="T12" fmla="*/ 2 w 7"/>
              <a:gd name="T13" fmla="*/ 0 h 4"/>
              <a:gd name="T14" fmla="*/ 0 w 7"/>
              <a:gd name="T15" fmla="*/ 0 h 4"/>
              <a:gd name="T16" fmla="*/ 0 w 7"/>
              <a:gd name="T17" fmla="*/ 1 h 4"/>
              <a:gd name="T18" fmla="*/ 0 w 7"/>
              <a:gd name="T19" fmla="*/ 2 h 4"/>
              <a:gd name="T20" fmla="*/ 0 w 7"/>
              <a:gd name="T21" fmla="*/ 3 h 4"/>
              <a:gd name="T22" fmla="*/ 1 w 7"/>
              <a:gd name="T23" fmla="*/ 3 h 4"/>
              <a:gd name="T24" fmla="*/ 3 w 7"/>
              <a:gd name="T25" fmla="*/ 3 h 4"/>
              <a:gd name="T26" fmla="*/ 4 w 7"/>
              <a:gd name="T27" fmla="*/ 3 h 4"/>
              <a:gd name="T28" fmla="*/ 5 w 7"/>
              <a:gd name="T29" fmla="*/ 3 h 4"/>
              <a:gd name="T30" fmla="*/ 6 w 7"/>
              <a:gd name="T31" fmla="*/ 4 h 4"/>
              <a:gd name="T32" fmla="*/ 7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7" y="4"/>
                </a:moveTo>
                <a:cubicBezTo>
                  <a:pt x="7" y="3"/>
                  <a:pt x="7" y="3"/>
                  <a:pt x="7" y="3"/>
                </a:cubicBezTo>
                <a:cubicBezTo>
                  <a:pt x="7" y="2"/>
                  <a:pt x="7" y="2"/>
                  <a:pt x="6" y="1"/>
                </a:cubicBezTo>
                <a:cubicBezTo>
                  <a:pt x="6" y="1"/>
                  <a:pt x="5" y="1"/>
                  <a:pt x="5" y="1"/>
                </a:cubicBezTo>
                <a:cubicBezTo>
                  <a:pt x="5" y="1"/>
                  <a:pt x="4" y="1"/>
                  <a:pt x="4" y="0"/>
                </a:cubicBezTo>
                <a:cubicBezTo>
                  <a:pt x="3" y="0"/>
                  <a:pt x="3" y="1"/>
                  <a:pt x="3" y="1"/>
                </a:cubicBezTo>
                <a:cubicBezTo>
                  <a:pt x="2" y="1"/>
                  <a:pt x="2" y="1"/>
                  <a:pt x="2" y="0"/>
                </a:cubicBezTo>
                <a:cubicBezTo>
                  <a:pt x="1" y="0"/>
                  <a:pt x="1" y="0"/>
                  <a:pt x="0" y="0"/>
                </a:cubicBezTo>
                <a:cubicBezTo>
                  <a:pt x="0" y="1"/>
                  <a:pt x="0" y="1"/>
                  <a:pt x="0" y="1"/>
                </a:cubicBezTo>
                <a:cubicBezTo>
                  <a:pt x="0" y="1"/>
                  <a:pt x="0" y="2"/>
                  <a:pt x="0" y="2"/>
                </a:cubicBezTo>
                <a:cubicBezTo>
                  <a:pt x="0" y="2"/>
                  <a:pt x="0" y="2"/>
                  <a:pt x="0" y="3"/>
                </a:cubicBezTo>
                <a:cubicBezTo>
                  <a:pt x="0" y="3"/>
                  <a:pt x="0" y="3"/>
                  <a:pt x="1" y="3"/>
                </a:cubicBezTo>
                <a:cubicBezTo>
                  <a:pt x="1" y="2"/>
                  <a:pt x="2" y="3"/>
                  <a:pt x="3" y="3"/>
                </a:cubicBezTo>
                <a:cubicBezTo>
                  <a:pt x="3" y="3"/>
                  <a:pt x="4" y="2"/>
                  <a:pt x="4" y="3"/>
                </a:cubicBezTo>
                <a:cubicBezTo>
                  <a:pt x="4" y="3"/>
                  <a:pt x="4" y="3"/>
                  <a:pt x="5" y="3"/>
                </a:cubicBezTo>
                <a:cubicBezTo>
                  <a:pt x="5" y="3"/>
                  <a:pt x="5" y="4"/>
                  <a:pt x="6" y="4"/>
                </a:cubicBezTo>
                <a:cubicBezTo>
                  <a:pt x="6" y="4"/>
                  <a:pt x="6" y="4"/>
                  <a:pt x="7"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5" name="Freeform 163"/>
          <p:cNvSpPr>
            <a:spLocks/>
          </p:cNvSpPr>
          <p:nvPr/>
        </p:nvSpPr>
        <p:spPr bwMode="auto">
          <a:xfrm>
            <a:off x="6896104" y="2462054"/>
            <a:ext cx="31500" cy="23854"/>
          </a:xfrm>
          <a:custGeom>
            <a:avLst/>
            <a:gdLst>
              <a:gd name="T0" fmla="*/ 3 w 4"/>
              <a:gd name="T1" fmla="*/ 0 h 3"/>
              <a:gd name="T2" fmla="*/ 2 w 4"/>
              <a:gd name="T3" fmla="*/ 0 h 3"/>
              <a:gd name="T4" fmla="*/ 1 w 4"/>
              <a:gd name="T5" fmla="*/ 1 h 3"/>
              <a:gd name="T6" fmla="*/ 1 w 4"/>
              <a:gd name="T7" fmla="*/ 2 h 3"/>
              <a:gd name="T8" fmla="*/ 0 w 4"/>
              <a:gd name="T9" fmla="*/ 3 h 3"/>
              <a:gd name="T10" fmla="*/ 1 w 4"/>
              <a:gd name="T11" fmla="*/ 3 h 3"/>
              <a:gd name="T12" fmla="*/ 2 w 4"/>
              <a:gd name="T13" fmla="*/ 3 h 3"/>
              <a:gd name="T14" fmla="*/ 2 w 4"/>
              <a:gd name="T15" fmla="*/ 2 h 3"/>
              <a:gd name="T16" fmla="*/ 3 w 4"/>
              <a:gd name="T17" fmla="*/ 1 h 3"/>
              <a:gd name="T18" fmla="*/ 4 w 4"/>
              <a:gd name="T19" fmla="*/ 0 h 3"/>
              <a:gd name="T20" fmla="*/ 3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0"/>
                </a:moveTo>
                <a:cubicBezTo>
                  <a:pt x="3" y="0"/>
                  <a:pt x="2" y="0"/>
                  <a:pt x="2" y="0"/>
                </a:cubicBezTo>
                <a:cubicBezTo>
                  <a:pt x="2" y="1"/>
                  <a:pt x="2" y="1"/>
                  <a:pt x="1" y="1"/>
                </a:cubicBezTo>
                <a:cubicBezTo>
                  <a:pt x="1" y="2"/>
                  <a:pt x="1" y="2"/>
                  <a:pt x="1" y="2"/>
                </a:cubicBezTo>
                <a:cubicBezTo>
                  <a:pt x="1" y="2"/>
                  <a:pt x="0" y="2"/>
                  <a:pt x="0" y="3"/>
                </a:cubicBezTo>
                <a:cubicBezTo>
                  <a:pt x="0" y="3"/>
                  <a:pt x="1" y="3"/>
                  <a:pt x="1" y="3"/>
                </a:cubicBezTo>
                <a:cubicBezTo>
                  <a:pt x="1" y="3"/>
                  <a:pt x="1" y="3"/>
                  <a:pt x="2" y="3"/>
                </a:cubicBezTo>
                <a:cubicBezTo>
                  <a:pt x="2" y="3"/>
                  <a:pt x="2" y="2"/>
                  <a:pt x="2" y="2"/>
                </a:cubicBezTo>
                <a:cubicBezTo>
                  <a:pt x="3" y="2"/>
                  <a:pt x="3" y="2"/>
                  <a:pt x="3" y="1"/>
                </a:cubicBezTo>
                <a:cubicBezTo>
                  <a:pt x="4" y="1"/>
                  <a:pt x="4" y="1"/>
                  <a:pt x="4" y="0"/>
                </a:cubicBezTo>
                <a:cubicBezTo>
                  <a:pt x="4" y="0"/>
                  <a:pt x="3" y="0"/>
                  <a:pt x="3"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6" name="Freeform 164"/>
          <p:cNvSpPr>
            <a:spLocks/>
          </p:cNvSpPr>
          <p:nvPr/>
        </p:nvSpPr>
        <p:spPr bwMode="auto">
          <a:xfrm>
            <a:off x="6943938" y="2423434"/>
            <a:ext cx="7000" cy="7952"/>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1"/>
                  <a:pt x="0" y="1"/>
                </a:cubicBezTo>
                <a:cubicBezTo>
                  <a:pt x="0" y="1"/>
                  <a:pt x="1" y="1"/>
                  <a:pt x="1" y="1"/>
                </a:cubicBezTo>
                <a:cubicBezTo>
                  <a:pt x="1" y="1"/>
                  <a:pt x="1" y="1"/>
                  <a:pt x="1" y="0"/>
                </a:cubicBezTo>
                <a:cubicBezTo>
                  <a:pt x="1" y="0"/>
                  <a:pt x="1" y="0"/>
                  <a:pt x="1"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7" name="Freeform 165"/>
          <p:cNvSpPr>
            <a:spLocks/>
          </p:cNvSpPr>
          <p:nvPr/>
        </p:nvSpPr>
        <p:spPr bwMode="auto">
          <a:xfrm>
            <a:off x="6967271" y="2423434"/>
            <a:ext cx="23333" cy="38620"/>
          </a:xfrm>
          <a:custGeom>
            <a:avLst/>
            <a:gdLst>
              <a:gd name="T0" fmla="*/ 2 w 3"/>
              <a:gd name="T1" fmla="*/ 0 h 5"/>
              <a:gd name="T2" fmla="*/ 2 w 3"/>
              <a:gd name="T3" fmla="*/ 1 h 5"/>
              <a:gd name="T4" fmla="*/ 1 w 3"/>
              <a:gd name="T5" fmla="*/ 2 h 5"/>
              <a:gd name="T6" fmla="*/ 0 w 3"/>
              <a:gd name="T7" fmla="*/ 3 h 5"/>
              <a:gd name="T8" fmla="*/ 0 w 3"/>
              <a:gd name="T9" fmla="*/ 4 h 5"/>
              <a:gd name="T10" fmla="*/ 1 w 3"/>
              <a:gd name="T11" fmla="*/ 4 h 5"/>
              <a:gd name="T12" fmla="*/ 2 w 3"/>
              <a:gd name="T13" fmla="*/ 4 h 5"/>
              <a:gd name="T14" fmla="*/ 2 w 3"/>
              <a:gd name="T15" fmla="*/ 2 h 5"/>
              <a:gd name="T16" fmla="*/ 3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cubicBezTo>
                  <a:pt x="2" y="0"/>
                  <a:pt x="2" y="1"/>
                  <a:pt x="2" y="1"/>
                </a:cubicBezTo>
                <a:cubicBezTo>
                  <a:pt x="1" y="1"/>
                  <a:pt x="1" y="1"/>
                  <a:pt x="1" y="2"/>
                </a:cubicBezTo>
                <a:cubicBezTo>
                  <a:pt x="0" y="2"/>
                  <a:pt x="0" y="2"/>
                  <a:pt x="0" y="3"/>
                </a:cubicBezTo>
                <a:cubicBezTo>
                  <a:pt x="0" y="3"/>
                  <a:pt x="0" y="4"/>
                  <a:pt x="0" y="4"/>
                </a:cubicBezTo>
                <a:cubicBezTo>
                  <a:pt x="0" y="5"/>
                  <a:pt x="1" y="4"/>
                  <a:pt x="1" y="4"/>
                </a:cubicBezTo>
                <a:cubicBezTo>
                  <a:pt x="1" y="4"/>
                  <a:pt x="1" y="4"/>
                  <a:pt x="2" y="4"/>
                </a:cubicBezTo>
                <a:cubicBezTo>
                  <a:pt x="2" y="3"/>
                  <a:pt x="2" y="3"/>
                  <a:pt x="2" y="2"/>
                </a:cubicBezTo>
                <a:cubicBezTo>
                  <a:pt x="2" y="2"/>
                  <a:pt x="3" y="1"/>
                  <a:pt x="3" y="0"/>
                </a:cubicBezTo>
                <a:cubicBezTo>
                  <a:pt x="2" y="0"/>
                  <a:pt x="2" y="0"/>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8" name="Freeform 166"/>
          <p:cNvSpPr>
            <a:spLocks/>
          </p:cNvSpPr>
          <p:nvPr/>
        </p:nvSpPr>
        <p:spPr bwMode="auto">
          <a:xfrm>
            <a:off x="7038438" y="2462054"/>
            <a:ext cx="31500" cy="31805"/>
          </a:xfrm>
          <a:custGeom>
            <a:avLst/>
            <a:gdLst>
              <a:gd name="T0" fmla="*/ 3 w 4"/>
              <a:gd name="T1" fmla="*/ 1 h 4"/>
              <a:gd name="T2" fmla="*/ 2 w 4"/>
              <a:gd name="T3" fmla="*/ 1 h 4"/>
              <a:gd name="T4" fmla="*/ 1 w 4"/>
              <a:gd name="T5" fmla="*/ 1 h 4"/>
              <a:gd name="T6" fmla="*/ 1 w 4"/>
              <a:gd name="T7" fmla="*/ 2 h 4"/>
              <a:gd name="T8" fmla="*/ 0 w 4"/>
              <a:gd name="T9" fmla="*/ 3 h 4"/>
              <a:gd name="T10" fmla="*/ 0 w 4"/>
              <a:gd name="T11" fmla="*/ 4 h 4"/>
              <a:gd name="T12" fmla="*/ 1 w 4"/>
              <a:gd name="T13" fmla="*/ 4 h 4"/>
              <a:gd name="T14" fmla="*/ 2 w 4"/>
              <a:gd name="T15" fmla="*/ 3 h 4"/>
              <a:gd name="T16" fmla="*/ 3 w 4"/>
              <a:gd name="T17" fmla="*/ 3 h 4"/>
              <a:gd name="T18" fmla="*/ 3 w 4"/>
              <a:gd name="T19" fmla="*/ 2 h 4"/>
              <a:gd name="T20" fmla="*/ 3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3" y="0"/>
                  <a:pt x="2" y="1"/>
                  <a:pt x="2" y="1"/>
                </a:cubicBezTo>
                <a:cubicBezTo>
                  <a:pt x="2" y="1"/>
                  <a:pt x="2" y="1"/>
                  <a:pt x="1" y="1"/>
                </a:cubicBezTo>
                <a:cubicBezTo>
                  <a:pt x="1" y="2"/>
                  <a:pt x="1" y="2"/>
                  <a:pt x="1" y="2"/>
                </a:cubicBezTo>
                <a:cubicBezTo>
                  <a:pt x="0" y="3"/>
                  <a:pt x="0" y="3"/>
                  <a:pt x="0" y="3"/>
                </a:cubicBezTo>
                <a:cubicBezTo>
                  <a:pt x="0" y="3"/>
                  <a:pt x="0" y="4"/>
                  <a:pt x="0" y="4"/>
                </a:cubicBezTo>
                <a:cubicBezTo>
                  <a:pt x="0" y="4"/>
                  <a:pt x="1" y="4"/>
                  <a:pt x="1" y="4"/>
                </a:cubicBezTo>
                <a:cubicBezTo>
                  <a:pt x="1" y="4"/>
                  <a:pt x="1" y="3"/>
                  <a:pt x="2" y="3"/>
                </a:cubicBezTo>
                <a:cubicBezTo>
                  <a:pt x="2" y="3"/>
                  <a:pt x="3" y="3"/>
                  <a:pt x="3" y="3"/>
                </a:cubicBezTo>
                <a:cubicBezTo>
                  <a:pt x="3" y="3"/>
                  <a:pt x="3" y="3"/>
                  <a:pt x="3" y="2"/>
                </a:cubicBezTo>
                <a:cubicBezTo>
                  <a:pt x="3" y="2"/>
                  <a:pt x="4" y="2"/>
                  <a:pt x="3" y="1"/>
                </a:cubicBezTo>
                <a:cubicBezTo>
                  <a:pt x="3" y="1"/>
                  <a:pt x="3" y="1"/>
                  <a:pt x="3"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9" name="Freeform 167"/>
          <p:cNvSpPr>
            <a:spLocks/>
          </p:cNvSpPr>
          <p:nvPr/>
        </p:nvSpPr>
        <p:spPr bwMode="auto">
          <a:xfrm>
            <a:off x="6911271" y="2307573"/>
            <a:ext cx="198334" cy="193102"/>
          </a:xfrm>
          <a:custGeom>
            <a:avLst/>
            <a:gdLst>
              <a:gd name="T0" fmla="*/ 5 w 25"/>
              <a:gd name="T1" fmla="*/ 7 h 25"/>
              <a:gd name="T2" fmla="*/ 3 w 25"/>
              <a:gd name="T3" fmla="*/ 7 h 25"/>
              <a:gd name="T4" fmla="*/ 4 w 25"/>
              <a:gd name="T5" fmla="*/ 8 h 25"/>
              <a:gd name="T6" fmla="*/ 4 w 25"/>
              <a:gd name="T7" fmla="*/ 10 h 25"/>
              <a:gd name="T8" fmla="*/ 6 w 25"/>
              <a:gd name="T9" fmla="*/ 11 h 25"/>
              <a:gd name="T10" fmla="*/ 7 w 25"/>
              <a:gd name="T11" fmla="*/ 10 h 25"/>
              <a:gd name="T12" fmla="*/ 9 w 25"/>
              <a:gd name="T13" fmla="*/ 11 h 25"/>
              <a:gd name="T14" fmla="*/ 10 w 25"/>
              <a:gd name="T15" fmla="*/ 12 h 25"/>
              <a:gd name="T16" fmla="*/ 13 w 25"/>
              <a:gd name="T17" fmla="*/ 13 h 25"/>
              <a:gd name="T18" fmla="*/ 16 w 25"/>
              <a:gd name="T19" fmla="*/ 14 h 25"/>
              <a:gd name="T20" fmla="*/ 18 w 25"/>
              <a:gd name="T21" fmla="*/ 16 h 25"/>
              <a:gd name="T22" fmla="*/ 19 w 25"/>
              <a:gd name="T23" fmla="*/ 18 h 25"/>
              <a:gd name="T24" fmla="*/ 20 w 25"/>
              <a:gd name="T25" fmla="*/ 21 h 25"/>
              <a:gd name="T26" fmla="*/ 20 w 25"/>
              <a:gd name="T27" fmla="*/ 23 h 25"/>
              <a:gd name="T28" fmla="*/ 22 w 25"/>
              <a:gd name="T29" fmla="*/ 23 h 25"/>
              <a:gd name="T30" fmla="*/ 24 w 25"/>
              <a:gd name="T31" fmla="*/ 25 h 25"/>
              <a:gd name="T32" fmla="*/ 24 w 25"/>
              <a:gd name="T33" fmla="*/ 21 h 25"/>
              <a:gd name="T34" fmla="*/ 25 w 25"/>
              <a:gd name="T35" fmla="*/ 11 h 25"/>
              <a:gd name="T36" fmla="*/ 25 w 25"/>
              <a:gd name="T37" fmla="*/ 7 h 25"/>
              <a:gd name="T38" fmla="*/ 23 w 25"/>
              <a:gd name="T39" fmla="*/ 6 h 25"/>
              <a:gd name="T40" fmla="*/ 20 w 25"/>
              <a:gd name="T41" fmla="*/ 5 h 25"/>
              <a:gd name="T42" fmla="*/ 19 w 25"/>
              <a:gd name="T43" fmla="*/ 5 h 25"/>
              <a:gd name="T44" fmla="*/ 17 w 25"/>
              <a:gd name="T45" fmla="*/ 4 h 25"/>
              <a:gd name="T46" fmla="*/ 16 w 25"/>
              <a:gd name="T47" fmla="*/ 6 h 25"/>
              <a:gd name="T48" fmla="*/ 14 w 25"/>
              <a:gd name="T49" fmla="*/ 6 h 25"/>
              <a:gd name="T50" fmla="*/ 12 w 25"/>
              <a:gd name="T51" fmla="*/ 7 h 25"/>
              <a:gd name="T52" fmla="*/ 12 w 25"/>
              <a:gd name="T53" fmla="*/ 9 h 25"/>
              <a:gd name="T54" fmla="*/ 10 w 25"/>
              <a:gd name="T55" fmla="*/ 8 h 25"/>
              <a:gd name="T56" fmla="*/ 9 w 25"/>
              <a:gd name="T57" fmla="*/ 6 h 25"/>
              <a:gd name="T58" fmla="*/ 8 w 25"/>
              <a:gd name="T59" fmla="*/ 3 h 25"/>
              <a:gd name="T60" fmla="*/ 7 w 25"/>
              <a:gd name="T61" fmla="*/ 1 h 25"/>
              <a:gd name="T62" fmla="*/ 5 w 25"/>
              <a:gd name="T63" fmla="*/ 1 h 25"/>
              <a:gd name="T64" fmla="*/ 3 w 25"/>
              <a:gd name="T65" fmla="*/ 1 h 25"/>
              <a:gd name="T66" fmla="*/ 1 w 25"/>
              <a:gd name="T67" fmla="*/ 2 h 25"/>
              <a:gd name="T68" fmla="*/ 0 w 25"/>
              <a:gd name="T69" fmla="*/ 3 h 25"/>
              <a:gd name="T70" fmla="*/ 1 w 25"/>
              <a:gd name="T71" fmla="*/ 4 h 25"/>
              <a:gd name="T72" fmla="*/ 2 w 25"/>
              <a:gd name="T73" fmla="*/ 5 h 25"/>
              <a:gd name="T74" fmla="*/ 4 w 25"/>
              <a:gd name="T75" fmla="*/ 6 h 25"/>
              <a:gd name="T76" fmla="*/ 7 w 25"/>
              <a:gd name="T77" fmla="*/ 6 h 25"/>
              <a:gd name="T78" fmla="*/ 5 w 25"/>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6"/>
                </a:moveTo>
                <a:cubicBezTo>
                  <a:pt x="5" y="7"/>
                  <a:pt x="5" y="7"/>
                  <a:pt x="5" y="7"/>
                </a:cubicBezTo>
                <a:cubicBezTo>
                  <a:pt x="4" y="7"/>
                  <a:pt x="4" y="7"/>
                  <a:pt x="4" y="7"/>
                </a:cubicBezTo>
                <a:cubicBezTo>
                  <a:pt x="3" y="7"/>
                  <a:pt x="3" y="7"/>
                  <a:pt x="3" y="7"/>
                </a:cubicBezTo>
                <a:cubicBezTo>
                  <a:pt x="2" y="7"/>
                  <a:pt x="3" y="8"/>
                  <a:pt x="3" y="8"/>
                </a:cubicBezTo>
                <a:cubicBezTo>
                  <a:pt x="3" y="8"/>
                  <a:pt x="4" y="8"/>
                  <a:pt x="4" y="8"/>
                </a:cubicBezTo>
                <a:cubicBezTo>
                  <a:pt x="4" y="9"/>
                  <a:pt x="4" y="9"/>
                  <a:pt x="4" y="9"/>
                </a:cubicBezTo>
                <a:cubicBezTo>
                  <a:pt x="5" y="10"/>
                  <a:pt x="4" y="10"/>
                  <a:pt x="4" y="10"/>
                </a:cubicBezTo>
                <a:cubicBezTo>
                  <a:pt x="4" y="11"/>
                  <a:pt x="4" y="11"/>
                  <a:pt x="5" y="11"/>
                </a:cubicBezTo>
                <a:cubicBezTo>
                  <a:pt x="5" y="12"/>
                  <a:pt x="6" y="11"/>
                  <a:pt x="6" y="11"/>
                </a:cubicBezTo>
                <a:cubicBezTo>
                  <a:pt x="6" y="11"/>
                  <a:pt x="6" y="11"/>
                  <a:pt x="7" y="10"/>
                </a:cubicBezTo>
                <a:cubicBezTo>
                  <a:pt x="7" y="10"/>
                  <a:pt x="7" y="10"/>
                  <a:pt x="7" y="10"/>
                </a:cubicBezTo>
                <a:cubicBezTo>
                  <a:pt x="8" y="10"/>
                  <a:pt x="7" y="11"/>
                  <a:pt x="8" y="11"/>
                </a:cubicBezTo>
                <a:cubicBezTo>
                  <a:pt x="8" y="11"/>
                  <a:pt x="8" y="11"/>
                  <a:pt x="9" y="11"/>
                </a:cubicBezTo>
                <a:cubicBezTo>
                  <a:pt x="9" y="11"/>
                  <a:pt x="9" y="11"/>
                  <a:pt x="9" y="11"/>
                </a:cubicBezTo>
                <a:cubicBezTo>
                  <a:pt x="10" y="12"/>
                  <a:pt x="9" y="12"/>
                  <a:pt x="10" y="12"/>
                </a:cubicBezTo>
                <a:cubicBezTo>
                  <a:pt x="10" y="12"/>
                  <a:pt x="10" y="12"/>
                  <a:pt x="11" y="12"/>
                </a:cubicBezTo>
                <a:cubicBezTo>
                  <a:pt x="12" y="13"/>
                  <a:pt x="12" y="13"/>
                  <a:pt x="13" y="13"/>
                </a:cubicBezTo>
                <a:cubicBezTo>
                  <a:pt x="14" y="13"/>
                  <a:pt x="14" y="13"/>
                  <a:pt x="14" y="13"/>
                </a:cubicBezTo>
                <a:cubicBezTo>
                  <a:pt x="15" y="14"/>
                  <a:pt x="16" y="13"/>
                  <a:pt x="16" y="14"/>
                </a:cubicBezTo>
                <a:cubicBezTo>
                  <a:pt x="16" y="14"/>
                  <a:pt x="16" y="14"/>
                  <a:pt x="17" y="15"/>
                </a:cubicBezTo>
                <a:cubicBezTo>
                  <a:pt x="17" y="15"/>
                  <a:pt x="18" y="15"/>
                  <a:pt x="18" y="16"/>
                </a:cubicBezTo>
                <a:cubicBezTo>
                  <a:pt x="18" y="16"/>
                  <a:pt x="18" y="16"/>
                  <a:pt x="18" y="17"/>
                </a:cubicBezTo>
                <a:cubicBezTo>
                  <a:pt x="18" y="17"/>
                  <a:pt x="19" y="18"/>
                  <a:pt x="19" y="18"/>
                </a:cubicBezTo>
                <a:cubicBezTo>
                  <a:pt x="19" y="18"/>
                  <a:pt x="19" y="19"/>
                  <a:pt x="19" y="19"/>
                </a:cubicBezTo>
                <a:cubicBezTo>
                  <a:pt x="20" y="20"/>
                  <a:pt x="20" y="20"/>
                  <a:pt x="20" y="21"/>
                </a:cubicBezTo>
                <a:cubicBezTo>
                  <a:pt x="20" y="21"/>
                  <a:pt x="20" y="21"/>
                  <a:pt x="20" y="22"/>
                </a:cubicBezTo>
                <a:cubicBezTo>
                  <a:pt x="20" y="22"/>
                  <a:pt x="19" y="23"/>
                  <a:pt x="20" y="23"/>
                </a:cubicBezTo>
                <a:cubicBezTo>
                  <a:pt x="20" y="23"/>
                  <a:pt x="20" y="23"/>
                  <a:pt x="21" y="23"/>
                </a:cubicBezTo>
                <a:cubicBezTo>
                  <a:pt x="21" y="23"/>
                  <a:pt x="22" y="23"/>
                  <a:pt x="22" y="23"/>
                </a:cubicBezTo>
                <a:cubicBezTo>
                  <a:pt x="23" y="23"/>
                  <a:pt x="23" y="23"/>
                  <a:pt x="23" y="24"/>
                </a:cubicBezTo>
                <a:cubicBezTo>
                  <a:pt x="23" y="24"/>
                  <a:pt x="24" y="25"/>
                  <a:pt x="24" y="25"/>
                </a:cubicBezTo>
                <a:cubicBezTo>
                  <a:pt x="24" y="25"/>
                  <a:pt x="24" y="25"/>
                  <a:pt x="24" y="25"/>
                </a:cubicBezTo>
                <a:cubicBezTo>
                  <a:pt x="24" y="21"/>
                  <a:pt x="24" y="21"/>
                  <a:pt x="24" y="21"/>
                </a:cubicBezTo>
                <a:cubicBezTo>
                  <a:pt x="25" y="16"/>
                  <a:pt x="25" y="16"/>
                  <a:pt x="25" y="16"/>
                </a:cubicBezTo>
                <a:cubicBezTo>
                  <a:pt x="25" y="11"/>
                  <a:pt x="25" y="11"/>
                  <a:pt x="25" y="11"/>
                </a:cubicBezTo>
                <a:cubicBezTo>
                  <a:pt x="25" y="7"/>
                  <a:pt x="25" y="7"/>
                  <a:pt x="25" y="7"/>
                </a:cubicBezTo>
                <a:cubicBezTo>
                  <a:pt x="25" y="7"/>
                  <a:pt x="25" y="7"/>
                  <a:pt x="25" y="7"/>
                </a:cubicBezTo>
                <a:cubicBezTo>
                  <a:pt x="25" y="7"/>
                  <a:pt x="25" y="6"/>
                  <a:pt x="24" y="6"/>
                </a:cubicBezTo>
                <a:cubicBezTo>
                  <a:pt x="24" y="6"/>
                  <a:pt x="23" y="6"/>
                  <a:pt x="23" y="6"/>
                </a:cubicBezTo>
                <a:cubicBezTo>
                  <a:pt x="23" y="6"/>
                  <a:pt x="22" y="6"/>
                  <a:pt x="22" y="6"/>
                </a:cubicBezTo>
                <a:cubicBezTo>
                  <a:pt x="21" y="6"/>
                  <a:pt x="21" y="6"/>
                  <a:pt x="20" y="5"/>
                </a:cubicBezTo>
                <a:cubicBezTo>
                  <a:pt x="20" y="5"/>
                  <a:pt x="20" y="5"/>
                  <a:pt x="20" y="5"/>
                </a:cubicBezTo>
                <a:cubicBezTo>
                  <a:pt x="20" y="5"/>
                  <a:pt x="19" y="5"/>
                  <a:pt x="19" y="5"/>
                </a:cubicBezTo>
                <a:cubicBezTo>
                  <a:pt x="19" y="4"/>
                  <a:pt x="19" y="4"/>
                  <a:pt x="18" y="4"/>
                </a:cubicBezTo>
                <a:cubicBezTo>
                  <a:pt x="18" y="4"/>
                  <a:pt x="18" y="4"/>
                  <a:pt x="17" y="4"/>
                </a:cubicBezTo>
                <a:cubicBezTo>
                  <a:pt x="17" y="4"/>
                  <a:pt x="16" y="4"/>
                  <a:pt x="16" y="4"/>
                </a:cubicBezTo>
                <a:cubicBezTo>
                  <a:pt x="16" y="5"/>
                  <a:pt x="16" y="5"/>
                  <a:pt x="16" y="6"/>
                </a:cubicBezTo>
                <a:cubicBezTo>
                  <a:pt x="16" y="6"/>
                  <a:pt x="15" y="6"/>
                  <a:pt x="15" y="6"/>
                </a:cubicBezTo>
                <a:cubicBezTo>
                  <a:pt x="15" y="6"/>
                  <a:pt x="14" y="6"/>
                  <a:pt x="14" y="6"/>
                </a:cubicBezTo>
                <a:cubicBezTo>
                  <a:pt x="13" y="6"/>
                  <a:pt x="13" y="7"/>
                  <a:pt x="13" y="7"/>
                </a:cubicBezTo>
                <a:cubicBezTo>
                  <a:pt x="13" y="7"/>
                  <a:pt x="13" y="7"/>
                  <a:pt x="12" y="7"/>
                </a:cubicBezTo>
                <a:cubicBezTo>
                  <a:pt x="12" y="8"/>
                  <a:pt x="13" y="8"/>
                  <a:pt x="12" y="8"/>
                </a:cubicBezTo>
                <a:cubicBezTo>
                  <a:pt x="12" y="8"/>
                  <a:pt x="12" y="9"/>
                  <a:pt x="12" y="9"/>
                </a:cubicBezTo>
                <a:cubicBezTo>
                  <a:pt x="11" y="9"/>
                  <a:pt x="11" y="9"/>
                  <a:pt x="10" y="9"/>
                </a:cubicBezTo>
                <a:cubicBezTo>
                  <a:pt x="10" y="8"/>
                  <a:pt x="10" y="8"/>
                  <a:pt x="10" y="8"/>
                </a:cubicBezTo>
                <a:cubicBezTo>
                  <a:pt x="9" y="7"/>
                  <a:pt x="9" y="7"/>
                  <a:pt x="9" y="7"/>
                </a:cubicBezTo>
                <a:cubicBezTo>
                  <a:pt x="9" y="6"/>
                  <a:pt x="9" y="6"/>
                  <a:pt x="9" y="6"/>
                </a:cubicBezTo>
                <a:cubicBezTo>
                  <a:pt x="9" y="5"/>
                  <a:pt x="9" y="5"/>
                  <a:pt x="9" y="4"/>
                </a:cubicBezTo>
                <a:cubicBezTo>
                  <a:pt x="8" y="3"/>
                  <a:pt x="8" y="3"/>
                  <a:pt x="8" y="3"/>
                </a:cubicBezTo>
                <a:cubicBezTo>
                  <a:pt x="8" y="2"/>
                  <a:pt x="8" y="2"/>
                  <a:pt x="8" y="2"/>
                </a:cubicBezTo>
                <a:cubicBezTo>
                  <a:pt x="7" y="1"/>
                  <a:pt x="7" y="1"/>
                  <a:pt x="7" y="1"/>
                </a:cubicBezTo>
                <a:cubicBezTo>
                  <a:pt x="6" y="1"/>
                  <a:pt x="6" y="1"/>
                  <a:pt x="6" y="1"/>
                </a:cubicBezTo>
                <a:cubicBezTo>
                  <a:pt x="5" y="1"/>
                  <a:pt x="5" y="1"/>
                  <a:pt x="5" y="1"/>
                </a:cubicBezTo>
                <a:cubicBezTo>
                  <a:pt x="4" y="0"/>
                  <a:pt x="4" y="0"/>
                  <a:pt x="4" y="0"/>
                </a:cubicBezTo>
                <a:cubicBezTo>
                  <a:pt x="3" y="0"/>
                  <a:pt x="3" y="0"/>
                  <a:pt x="3" y="1"/>
                </a:cubicBezTo>
                <a:cubicBezTo>
                  <a:pt x="3" y="1"/>
                  <a:pt x="2" y="1"/>
                  <a:pt x="2" y="1"/>
                </a:cubicBezTo>
                <a:cubicBezTo>
                  <a:pt x="1" y="1"/>
                  <a:pt x="1" y="1"/>
                  <a:pt x="1" y="2"/>
                </a:cubicBezTo>
                <a:cubicBezTo>
                  <a:pt x="0" y="2"/>
                  <a:pt x="1" y="2"/>
                  <a:pt x="0" y="2"/>
                </a:cubicBezTo>
                <a:cubicBezTo>
                  <a:pt x="0" y="3"/>
                  <a:pt x="0" y="3"/>
                  <a:pt x="0" y="3"/>
                </a:cubicBezTo>
                <a:cubicBezTo>
                  <a:pt x="0" y="3"/>
                  <a:pt x="0" y="4"/>
                  <a:pt x="0" y="4"/>
                </a:cubicBezTo>
                <a:cubicBezTo>
                  <a:pt x="0" y="4"/>
                  <a:pt x="1" y="4"/>
                  <a:pt x="1" y="4"/>
                </a:cubicBezTo>
                <a:cubicBezTo>
                  <a:pt x="2" y="4"/>
                  <a:pt x="2" y="4"/>
                  <a:pt x="2" y="4"/>
                </a:cubicBezTo>
                <a:cubicBezTo>
                  <a:pt x="2" y="4"/>
                  <a:pt x="2" y="5"/>
                  <a:pt x="2" y="5"/>
                </a:cubicBezTo>
                <a:cubicBezTo>
                  <a:pt x="2" y="5"/>
                  <a:pt x="3" y="5"/>
                  <a:pt x="3" y="6"/>
                </a:cubicBezTo>
                <a:cubicBezTo>
                  <a:pt x="3" y="6"/>
                  <a:pt x="3" y="6"/>
                  <a:pt x="4" y="6"/>
                </a:cubicBezTo>
                <a:cubicBezTo>
                  <a:pt x="5" y="6"/>
                  <a:pt x="5" y="6"/>
                  <a:pt x="6" y="6"/>
                </a:cubicBezTo>
                <a:cubicBezTo>
                  <a:pt x="6" y="6"/>
                  <a:pt x="6" y="6"/>
                  <a:pt x="7" y="6"/>
                </a:cubicBezTo>
                <a:cubicBezTo>
                  <a:pt x="7" y="6"/>
                  <a:pt x="7" y="6"/>
                  <a:pt x="7" y="7"/>
                </a:cubicBezTo>
                <a:cubicBezTo>
                  <a:pt x="7" y="7"/>
                  <a:pt x="6" y="6"/>
                  <a:pt x="5"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0" name="Freeform 168"/>
          <p:cNvSpPr>
            <a:spLocks/>
          </p:cNvSpPr>
          <p:nvPr/>
        </p:nvSpPr>
        <p:spPr bwMode="auto">
          <a:xfrm>
            <a:off x="7823608" y="2671058"/>
            <a:ext cx="16333" cy="23854"/>
          </a:xfrm>
          <a:custGeom>
            <a:avLst/>
            <a:gdLst>
              <a:gd name="T0" fmla="*/ 2 w 2"/>
              <a:gd name="T1" fmla="*/ 2 h 3"/>
              <a:gd name="T2" fmla="*/ 2 w 2"/>
              <a:gd name="T3" fmla="*/ 0 h 3"/>
              <a:gd name="T4" fmla="*/ 1 w 2"/>
              <a:gd name="T5" fmla="*/ 0 h 3"/>
              <a:gd name="T6" fmla="*/ 0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0"/>
                </a:cubicBezTo>
                <a:cubicBezTo>
                  <a:pt x="2" y="0"/>
                  <a:pt x="2" y="0"/>
                  <a:pt x="1" y="0"/>
                </a:cubicBezTo>
                <a:cubicBezTo>
                  <a:pt x="1" y="0"/>
                  <a:pt x="1" y="0"/>
                  <a:pt x="0" y="0"/>
                </a:cubicBezTo>
                <a:cubicBezTo>
                  <a:pt x="0" y="1"/>
                  <a:pt x="0" y="1"/>
                  <a:pt x="0" y="1"/>
                </a:cubicBezTo>
                <a:cubicBezTo>
                  <a:pt x="0" y="2"/>
                  <a:pt x="0" y="2"/>
                  <a:pt x="0" y="2"/>
                </a:cubicBezTo>
                <a:cubicBezTo>
                  <a:pt x="1" y="3"/>
                  <a:pt x="1" y="2"/>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1" name="Freeform 169"/>
          <p:cNvSpPr>
            <a:spLocks/>
          </p:cNvSpPr>
          <p:nvPr/>
        </p:nvSpPr>
        <p:spPr bwMode="auto">
          <a:xfrm>
            <a:off x="7792107" y="2686961"/>
            <a:ext cx="31500" cy="30669"/>
          </a:xfrm>
          <a:custGeom>
            <a:avLst/>
            <a:gdLst>
              <a:gd name="T0" fmla="*/ 0 w 4"/>
              <a:gd name="T1" fmla="*/ 4 h 4"/>
              <a:gd name="T2" fmla="*/ 2 w 4"/>
              <a:gd name="T3" fmla="*/ 4 h 4"/>
              <a:gd name="T4" fmla="*/ 3 w 4"/>
              <a:gd name="T5" fmla="*/ 3 h 4"/>
              <a:gd name="T6" fmla="*/ 4 w 4"/>
              <a:gd name="T7" fmla="*/ 3 h 4"/>
              <a:gd name="T8" fmla="*/ 4 w 4"/>
              <a:gd name="T9" fmla="*/ 1 h 4"/>
              <a:gd name="T10" fmla="*/ 3 w 4"/>
              <a:gd name="T11" fmla="*/ 1 h 4"/>
              <a:gd name="T12" fmla="*/ 2 w 4"/>
              <a:gd name="T13" fmla="*/ 1 h 4"/>
              <a:gd name="T14" fmla="*/ 1 w 4"/>
              <a:gd name="T15" fmla="*/ 1 h 4"/>
              <a:gd name="T16" fmla="*/ 0 w 4"/>
              <a:gd name="T17" fmla="*/ 2 h 4"/>
              <a:gd name="T18" fmla="*/ 0 w 4"/>
              <a:gd name="T19" fmla="*/ 3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1" y="4"/>
                  <a:pt x="1" y="4"/>
                  <a:pt x="2" y="4"/>
                </a:cubicBezTo>
                <a:cubicBezTo>
                  <a:pt x="2" y="4"/>
                  <a:pt x="3" y="4"/>
                  <a:pt x="3" y="3"/>
                </a:cubicBezTo>
                <a:cubicBezTo>
                  <a:pt x="3" y="3"/>
                  <a:pt x="4" y="3"/>
                  <a:pt x="4" y="3"/>
                </a:cubicBezTo>
                <a:cubicBezTo>
                  <a:pt x="4" y="2"/>
                  <a:pt x="4" y="2"/>
                  <a:pt x="4" y="1"/>
                </a:cubicBezTo>
                <a:cubicBezTo>
                  <a:pt x="4" y="1"/>
                  <a:pt x="4" y="1"/>
                  <a:pt x="3" y="1"/>
                </a:cubicBezTo>
                <a:cubicBezTo>
                  <a:pt x="3" y="0"/>
                  <a:pt x="3" y="0"/>
                  <a:pt x="2" y="1"/>
                </a:cubicBezTo>
                <a:cubicBezTo>
                  <a:pt x="2" y="1"/>
                  <a:pt x="2" y="1"/>
                  <a:pt x="1" y="1"/>
                </a:cubicBezTo>
                <a:cubicBezTo>
                  <a:pt x="1" y="2"/>
                  <a:pt x="0" y="2"/>
                  <a:pt x="0" y="2"/>
                </a:cubicBezTo>
                <a:cubicBezTo>
                  <a:pt x="0" y="3"/>
                  <a:pt x="0" y="3"/>
                  <a:pt x="0" y="3"/>
                </a:cubicBezTo>
                <a:cubicBezTo>
                  <a:pt x="0" y="3"/>
                  <a:pt x="0" y="4"/>
                  <a:pt x="0"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2" name="Freeform 170"/>
          <p:cNvSpPr>
            <a:spLocks/>
          </p:cNvSpPr>
          <p:nvPr/>
        </p:nvSpPr>
        <p:spPr bwMode="auto">
          <a:xfrm>
            <a:off x="7800274" y="2725581"/>
            <a:ext cx="16333" cy="7952"/>
          </a:xfrm>
          <a:custGeom>
            <a:avLst/>
            <a:gdLst>
              <a:gd name="T0" fmla="*/ 1 w 2"/>
              <a:gd name="T1" fmla="*/ 0 h 1"/>
              <a:gd name="T2" fmla="*/ 0 w 2"/>
              <a:gd name="T3" fmla="*/ 1 h 1"/>
              <a:gd name="T4" fmla="*/ 1 w 2"/>
              <a:gd name="T5" fmla="*/ 1 h 1"/>
              <a:gd name="T6" fmla="*/ 2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1" y="1"/>
                  <a:pt x="1" y="1"/>
                </a:cubicBezTo>
                <a:cubicBezTo>
                  <a:pt x="1" y="1"/>
                  <a:pt x="1" y="1"/>
                  <a:pt x="2" y="1"/>
                </a:cubicBezTo>
                <a:cubicBezTo>
                  <a:pt x="2" y="0"/>
                  <a:pt x="2" y="0"/>
                  <a:pt x="2" y="0"/>
                </a:cubicBezTo>
                <a:cubicBezTo>
                  <a:pt x="2"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3" name="Freeform 171"/>
          <p:cNvSpPr>
            <a:spLocks/>
          </p:cNvSpPr>
          <p:nvPr/>
        </p:nvSpPr>
        <p:spPr bwMode="auto">
          <a:xfrm>
            <a:off x="4412261" y="598054"/>
            <a:ext cx="206501" cy="69290"/>
          </a:xfrm>
          <a:custGeom>
            <a:avLst/>
            <a:gdLst>
              <a:gd name="T0" fmla="*/ 2 w 26"/>
              <a:gd name="T1" fmla="*/ 3 h 9"/>
              <a:gd name="T2" fmla="*/ 3 w 26"/>
              <a:gd name="T3" fmla="*/ 4 h 9"/>
              <a:gd name="T4" fmla="*/ 5 w 26"/>
              <a:gd name="T5" fmla="*/ 5 h 9"/>
              <a:gd name="T6" fmla="*/ 6 w 26"/>
              <a:gd name="T7" fmla="*/ 5 h 9"/>
              <a:gd name="T8" fmla="*/ 7 w 26"/>
              <a:gd name="T9" fmla="*/ 4 h 9"/>
              <a:gd name="T10" fmla="*/ 9 w 26"/>
              <a:gd name="T11" fmla="*/ 5 h 9"/>
              <a:gd name="T12" fmla="*/ 8 w 26"/>
              <a:gd name="T13" fmla="*/ 5 h 9"/>
              <a:gd name="T14" fmla="*/ 6 w 26"/>
              <a:gd name="T15" fmla="*/ 6 h 9"/>
              <a:gd name="T16" fmla="*/ 8 w 26"/>
              <a:gd name="T17" fmla="*/ 6 h 9"/>
              <a:gd name="T18" fmla="*/ 8 w 26"/>
              <a:gd name="T19" fmla="*/ 8 h 9"/>
              <a:gd name="T20" fmla="*/ 9 w 26"/>
              <a:gd name="T21" fmla="*/ 8 h 9"/>
              <a:gd name="T22" fmla="*/ 12 w 26"/>
              <a:gd name="T23" fmla="*/ 9 h 9"/>
              <a:gd name="T24" fmla="*/ 13 w 26"/>
              <a:gd name="T25" fmla="*/ 7 h 9"/>
              <a:gd name="T26" fmla="*/ 14 w 26"/>
              <a:gd name="T27" fmla="*/ 5 h 9"/>
              <a:gd name="T28" fmla="*/ 14 w 26"/>
              <a:gd name="T29" fmla="*/ 5 h 9"/>
              <a:gd name="T30" fmla="*/ 15 w 26"/>
              <a:gd name="T31" fmla="*/ 5 h 9"/>
              <a:gd name="T32" fmla="*/ 17 w 26"/>
              <a:gd name="T33" fmla="*/ 6 h 9"/>
              <a:gd name="T34" fmla="*/ 18 w 26"/>
              <a:gd name="T35" fmla="*/ 8 h 9"/>
              <a:gd name="T36" fmla="*/ 20 w 26"/>
              <a:gd name="T37" fmla="*/ 6 h 9"/>
              <a:gd name="T38" fmla="*/ 20 w 26"/>
              <a:gd name="T39" fmla="*/ 5 h 9"/>
              <a:gd name="T40" fmla="*/ 18 w 26"/>
              <a:gd name="T41" fmla="*/ 4 h 9"/>
              <a:gd name="T42" fmla="*/ 15 w 26"/>
              <a:gd name="T43" fmla="*/ 3 h 9"/>
              <a:gd name="T44" fmla="*/ 16 w 26"/>
              <a:gd name="T45" fmla="*/ 2 h 9"/>
              <a:gd name="T46" fmla="*/ 17 w 26"/>
              <a:gd name="T47" fmla="*/ 3 h 9"/>
              <a:gd name="T48" fmla="*/ 20 w 26"/>
              <a:gd name="T49" fmla="*/ 3 h 9"/>
              <a:gd name="T50" fmla="*/ 23 w 26"/>
              <a:gd name="T51" fmla="*/ 3 h 9"/>
              <a:gd name="T52" fmla="*/ 25 w 26"/>
              <a:gd name="T53" fmla="*/ 3 h 9"/>
              <a:gd name="T54" fmla="*/ 26 w 26"/>
              <a:gd name="T55" fmla="*/ 2 h 9"/>
              <a:gd name="T56" fmla="*/ 24 w 26"/>
              <a:gd name="T57" fmla="*/ 1 h 9"/>
              <a:gd name="T58" fmla="*/ 22 w 26"/>
              <a:gd name="T59" fmla="*/ 1 h 9"/>
              <a:gd name="T60" fmla="*/ 19 w 26"/>
              <a:gd name="T61" fmla="*/ 1 h 9"/>
              <a:gd name="T62" fmla="*/ 14 w 26"/>
              <a:gd name="T63" fmla="*/ 1 h 9"/>
              <a:gd name="T64" fmla="*/ 13 w 26"/>
              <a:gd name="T65" fmla="*/ 2 h 9"/>
              <a:gd name="T66" fmla="*/ 13 w 26"/>
              <a:gd name="T67" fmla="*/ 3 h 9"/>
              <a:gd name="T68" fmla="*/ 11 w 26"/>
              <a:gd name="T69" fmla="*/ 2 h 9"/>
              <a:gd name="T70" fmla="*/ 9 w 26"/>
              <a:gd name="T71" fmla="*/ 2 h 9"/>
              <a:gd name="T72" fmla="*/ 9 w 26"/>
              <a:gd name="T73" fmla="*/ 4 h 9"/>
              <a:gd name="T74" fmla="*/ 8 w 26"/>
              <a:gd name="T75" fmla="*/ 3 h 9"/>
              <a:gd name="T76" fmla="*/ 7 w 26"/>
              <a:gd name="T77" fmla="*/ 2 h 9"/>
              <a:gd name="T78" fmla="*/ 5 w 26"/>
              <a:gd name="T79" fmla="*/ 3 h 9"/>
              <a:gd name="T80" fmla="*/ 4 w 26"/>
              <a:gd name="T81" fmla="*/ 2 h 9"/>
              <a:gd name="T82" fmla="*/ 1 w 26"/>
              <a:gd name="T83" fmla="*/ 2 h 9"/>
              <a:gd name="T84" fmla="*/ 1 w 26"/>
              <a:gd name="T8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9">
                <a:moveTo>
                  <a:pt x="1" y="3"/>
                </a:moveTo>
                <a:cubicBezTo>
                  <a:pt x="1" y="3"/>
                  <a:pt x="2" y="3"/>
                  <a:pt x="2" y="3"/>
                </a:cubicBezTo>
                <a:cubicBezTo>
                  <a:pt x="2" y="3"/>
                  <a:pt x="3" y="3"/>
                  <a:pt x="3" y="4"/>
                </a:cubicBezTo>
                <a:cubicBezTo>
                  <a:pt x="3" y="4"/>
                  <a:pt x="3" y="4"/>
                  <a:pt x="3" y="4"/>
                </a:cubicBezTo>
                <a:cubicBezTo>
                  <a:pt x="4" y="5"/>
                  <a:pt x="4" y="4"/>
                  <a:pt x="4" y="4"/>
                </a:cubicBezTo>
                <a:cubicBezTo>
                  <a:pt x="5" y="4"/>
                  <a:pt x="5" y="5"/>
                  <a:pt x="5" y="5"/>
                </a:cubicBezTo>
                <a:cubicBezTo>
                  <a:pt x="5" y="5"/>
                  <a:pt x="5" y="5"/>
                  <a:pt x="5" y="5"/>
                </a:cubicBezTo>
                <a:cubicBezTo>
                  <a:pt x="5" y="5"/>
                  <a:pt x="6" y="5"/>
                  <a:pt x="6" y="5"/>
                </a:cubicBezTo>
                <a:cubicBezTo>
                  <a:pt x="6" y="5"/>
                  <a:pt x="6" y="5"/>
                  <a:pt x="6" y="5"/>
                </a:cubicBezTo>
                <a:cubicBezTo>
                  <a:pt x="7" y="5"/>
                  <a:pt x="7" y="4"/>
                  <a:pt x="7" y="4"/>
                </a:cubicBezTo>
                <a:cubicBezTo>
                  <a:pt x="8" y="4"/>
                  <a:pt x="8" y="4"/>
                  <a:pt x="9" y="4"/>
                </a:cubicBezTo>
                <a:cubicBezTo>
                  <a:pt x="9" y="5"/>
                  <a:pt x="9" y="5"/>
                  <a:pt x="9" y="5"/>
                </a:cubicBezTo>
                <a:cubicBezTo>
                  <a:pt x="9" y="5"/>
                  <a:pt x="9" y="5"/>
                  <a:pt x="9" y="5"/>
                </a:cubicBezTo>
                <a:cubicBezTo>
                  <a:pt x="8" y="5"/>
                  <a:pt x="8" y="5"/>
                  <a:pt x="8" y="5"/>
                </a:cubicBezTo>
                <a:cubicBezTo>
                  <a:pt x="7" y="5"/>
                  <a:pt x="7" y="5"/>
                  <a:pt x="7" y="6"/>
                </a:cubicBezTo>
                <a:cubicBezTo>
                  <a:pt x="7" y="6"/>
                  <a:pt x="6" y="6"/>
                  <a:pt x="6" y="6"/>
                </a:cubicBezTo>
                <a:cubicBezTo>
                  <a:pt x="6" y="6"/>
                  <a:pt x="6" y="6"/>
                  <a:pt x="7" y="6"/>
                </a:cubicBezTo>
                <a:cubicBezTo>
                  <a:pt x="7" y="7"/>
                  <a:pt x="8" y="6"/>
                  <a:pt x="8" y="6"/>
                </a:cubicBezTo>
                <a:cubicBezTo>
                  <a:pt x="8" y="7"/>
                  <a:pt x="7" y="7"/>
                  <a:pt x="7" y="7"/>
                </a:cubicBezTo>
                <a:cubicBezTo>
                  <a:pt x="7" y="7"/>
                  <a:pt x="7" y="7"/>
                  <a:pt x="8" y="8"/>
                </a:cubicBezTo>
                <a:cubicBezTo>
                  <a:pt x="8" y="8"/>
                  <a:pt x="8" y="7"/>
                  <a:pt x="8" y="7"/>
                </a:cubicBezTo>
                <a:cubicBezTo>
                  <a:pt x="9" y="7"/>
                  <a:pt x="9" y="8"/>
                  <a:pt x="9" y="8"/>
                </a:cubicBezTo>
                <a:cubicBezTo>
                  <a:pt x="10" y="8"/>
                  <a:pt x="10" y="8"/>
                  <a:pt x="10" y="9"/>
                </a:cubicBezTo>
                <a:cubicBezTo>
                  <a:pt x="11" y="9"/>
                  <a:pt x="11" y="9"/>
                  <a:pt x="12" y="9"/>
                </a:cubicBezTo>
                <a:cubicBezTo>
                  <a:pt x="12" y="9"/>
                  <a:pt x="12" y="9"/>
                  <a:pt x="12" y="8"/>
                </a:cubicBezTo>
                <a:cubicBezTo>
                  <a:pt x="13" y="8"/>
                  <a:pt x="13" y="8"/>
                  <a:pt x="13" y="7"/>
                </a:cubicBezTo>
                <a:cubicBezTo>
                  <a:pt x="13" y="7"/>
                  <a:pt x="13" y="7"/>
                  <a:pt x="14" y="7"/>
                </a:cubicBezTo>
                <a:cubicBezTo>
                  <a:pt x="14" y="6"/>
                  <a:pt x="14" y="6"/>
                  <a:pt x="14" y="5"/>
                </a:cubicBezTo>
                <a:cubicBezTo>
                  <a:pt x="14" y="5"/>
                  <a:pt x="14" y="5"/>
                  <a:pt x="14" y="5"/>
                </a:cubicBezTo>
                <a:cubicBezTo>
                  <a:pt x="14" y="5"/>
                  <a:pt x="14" y="5"/>
                  <a:pt x="14" y="5"/>
                </a:cubicBezTo>
                <a:cubicBezTo>
                  <a:pt x="14" y="4"/>
                  <a:pt x="15" y="5"/>
                  <a:pt x="15" y="5"/>
                </a:cubicBezTo>
                <a:cubicBezTo>
                  <a:pt x="15" y="5"/>
                  <a:pt x="15" y="5"/>
                  <a:pt x="15" y="5"/>
                </a:cubicBezTo>
                <a:cubicBezTo>
                  <a:pt x="16" y="5"/>
                  <a:pt x="16" y="5"/>
                  <a:pt x="16" y="5"/>
                </a:cubicBezTo>
                <a:cubicBezTo>
                  <a:pt x="17" y="6"/>
                  <a:pt x="17" y="6"/>
                  <a:pt x="17" y="6"/>
                </a:cubicBezTo>
                <a:cubicBezTo>
                  <a:pt x="17" y="7"/>
                  <a:pt x="17" y="7"/>
                  <a:pt x="18" y="7"/>
                </a:cubicBezTo>
                <a:cubicBezTo>
                  <a:pt x="18" y="8"/>
                  <a:pt x="18" y="8"/>
                  <a:pt x="18" y="8"/>
                </a:cubicBezTo>
                <a:cubicBezTo>
                  <a:pt x="19" y="8"/>
                  <a:pt x="19" y="7"/>
                  <a:pt x="20" y="7"/>
                </a:cubicBezTo>
                <a:cubicBezTo>
                  <a:pt x="20" y="7"/>
                  <a:pt x="20" y="6"/>
                  <a:pt x="20" y="6"/>
                </a:cubicBezTo>
                <a:cubicBezTo>
                  <a:pt x="20" y="5"/>
                  <a:pt x="20" y="5"/>
                  <a:pt x="20" y="5"/>
                </a:cubicBezTo>
                <a:cubicBezTo>
                  <a:pt x="20" y="5"/>
                  <a:pt x="20" y="5"/>
                  <a:pt x="20" y="5"/>
                </a:cubicBezTo>
                <a:cubicBezTo>
                  <a:pt x="19" y="5"/>
                  <a:pt x="19" y="4"/>
                  <a:pt x="19" y="4"/>
                </a:cubicBezTo>
                <a:cubicBezTo>
                  <a:pt x="19" y="4"/>
                  <a:pt x="18" y="4"/>
                  <a:pt x="18" y="4"/>
                </a:cubicBezTo>
                <a:cubicBezTo>
                  <a:pt x="17" y="4"/>
                  <a:pt x="17" y="3"/>
                  <a:pt x="17" y="3"/>
                </a:cubicBezTo>
                <a:cubicBezTo>
                  <a:pt x="16" y="3"/>
                  <a:pt x="16" y="3"/>
                  <a:pt x="15" y="3"/>
                </a:cubicBezTo>
                <a:cubicBezTo>
                  <a:pt x="15" y="3"/>
                  <a:pt x="15" y="3"/>
                  <a:pt x="15" y="3"/>
                </a:cubicBezTo>
                <a:cubicBezTo>
                  <a:pt x="15" y="2"/>
                  <a:pt x="15" y="3"/>
                  <a:pt x="16" y="2"/>
                </a:cubicBezTo>
                <a:cubicBezTo>
                  <a:pt x="16" y="2"/>
                  <a:pt x="17" y="2"/>
                  <a:pt x="17" y="2"/>
                </a:cubicBezTo>
                <a:cubicBezTo>
                  <a:pt x="17" y="2"/>
                  <a:pt x="17" y="3"/>
                  <a:pt x="17" y="3"/>
                </a:cubicBezTo>
                <a:cubicBezTo>
                  <a:pt x="17" y="3"/>
                  <a:pt x="18" y="3"/>
                  <a:pt x="18" y="3"/>
                </a:cubicBezTo>
                <a:cubicBezTo>
                  <a:pt x="19" y="3"/>
                  <a:pt x="19" y="3"/>
                  <a:pt x="20" y="3"/>
                </a:cubicBezTo>
                <a:cubicBezTo>
                  <a:pt x="20" y="3"/>
                  <a:pt x="20" y="3"/>
                  <a:pt x="21" y="3"/>
                </a:cubicBezTo>
                <a:cubicBezTo>
                  <a:pt x="22" y="4"/>
                  <a:pt x="22" y="3"/>
                  <a:pt x="23" y="3"/>
                </a:cubicBezTo>
                <a:cubicBezTo>
                  <a:pt x="23" y="3"/>
                  <a:pt x="23" y="3"/>
                  <a:pt x="23" y="3"/>
                </a:cubicBezTo>
                <a:cubicBezTo>
                  <a:pt x="24" y="3"/>
                  <a:pt x="24" y="3"/>
                  <a:pt x="25" y="3"/>
                </a:cubicBezTo>
                <a:cubicBezTo>
                  <a:pt x="25" y="3"/>
                  <a:pt x="25" y="2"/>
                  <a:pt x="25" y="2"/>
                </a:cubicBezTo>
                <a:cubicBezTo>
                  <a:pt x="26" y="2"/>
                  <a:pt x="26" y="2"/>
                  <a:pt x="26" y="2"/>
                </a:cubicBezTo>
                <a:cubicBezTo>
                  <a:pt x="26" y="1"/>
                  <a:pt x="26" y="1"/>
                  <a:pt x="26" y="1"/>
                </a:cubicBezTo>
                <a:cubicBezTo>
                  <a:pt x="26" y="0"/>
                  <a:pt x="25" y="1"/>
                  <a:pt x="24" y="1"/>
                </a:cubicBezTo>
                <a:cubicBezTo>
                  <a:pt x="24" y="1"/>
                  <a:pt x="24" y="1"/>
                  <a:pt x="23" y="1"/>
                </a:cubicBezTo>
                <a:cubicBezTo>
                  <a:pt x="22" y="1"/>
                  <a:pt x="22" y="1"/>
                  <a:pt x="22" y="1"/>
                </a:cubicBezTo>
                <a:cubicBezTo>
                  <a:pt x="21" y="1"/>
                  <a:pt x="21" y="1"/>
                  <a:pt x="20" y="1"/>
                </a:cubicBezTo>
                <a:cubicBezTo>
                  <a:pt x="20" y="1"/>
                  <a:pt x="19" y="1"/>
                  <a:pt x="19" y="1"/>
                </a:cubicBezTo>
                <a:cubicBezTo>
                  <a:pt x="18" y="1"/>
                  <a:pt x="18" y="1"/>
                  <a:pt x="17" y="1"/>
                </a:cubicBezTo>
                <a:cubicBezTo>
                  <a:pt x="16" y="1"/>
                  <a:pt x="15" y="1"/>
                  <a:pt x="14" y="1"/>
                </a:cubicBezTo>
                <a:cubicBezTo>
                  <a:pt x="14" y="1"/>
                  <a:pt x="13" y="1"/>
                  <a:pt x="13" y="1"/>
                </a:cubicBezTo>
                <a:cubicBezTo>
                  <a:pt x="12" y="1"/>
                  <a:pt x="13" y="2"/>
                  <a:pt x="13" y="2"/>
                </a:cubicBezTo>
                <a:cubicBezTo>
                  <a:pt x="13" y="2"/>
                  <a:pt x="14" y="2"/>
                  <a:pt x="14" y="3"/>
                </a:cubicBezTo>
                <a:cubicBezTo>
                  <a:pt x="13" y="3"/>
                  <a:pt x="13" y="3"/>
                  <a:pt x="13" y="3"/>
                </a:cubicBezTo>
                <a:cubicBezTo>
                  <a:pt x="13" y="4"/>
                  <a:pt x="12" y="3"/>
                  <a:pt x="12" y="3"/>
                </a:cubicBezTo>
                <a:cubicBezTo>
                  <a:pt x="12" y="3"/>
                  <a:pt x="12" y="3"/>
                  <a:pt x="11" y="2"/>
                </a:cubicBezTo>
                <a:cubicBezTo>
                  <a:pt x="11" y="2"/>
                  <a:pt x="11" y="2"/>
                  <a:pt x="10" y="2"/>
                </a:cubicBezTo>
                <a:cubicBezTo>
                  <a:pt x="10" y="2"/>
                  <a:pt x="9" y="2"/>
                  <a:pt x="9" y="2"/>
                </a:cubicBezTo>
                <a:cubicBezTo>
                  <a:pt x="9" y="2"/>
                  <a:pt x="10" y="3"/>
                  <a:pt x="10" y="3"/>
                </a:cubicBezTo>
                <a:cubicBezTo>
                  <a:pt x="9" y="3"/>
                  <a:pt x="9" y="4"/>
                  <a:pt x="9" y="4"/>
                </a:cubicBezTo>
                <a:cubicBezTo>
                  <a:pt x="9" y="4"/>
                  <a:pt x="9" y="3"/>
                  <a:pt x="9" y="3"/>
                </a:cubicBezTo>
                <a:cubicBezTo>
                  <a:pt x="8" y="3"/>
                  <a:pt x="8" y="3"/>
                  <a:pt x="8" y="3"/>
                </a:cubicBezTo>
                <a:cubicBezTo>
                  <a:pt x="8" y="3"/>
                  <a:pt x="7" y="2"/>
                  <a:pt x="7" y="2"/>
                </a:cubicBezTo>
                <a:cubicBezTo>
                  <a:pt x="7" y="2"/>
                  <a:pt x="7" y="2"/>
                  <a:pt x="7" y="2"/>
                </a:cubicBezTo>
                <a:cubicBezTo>
                  <a:pt x="6" y="2"/>
                  <a:pt x="6" y="2"/>
                  <a:pt x="6" y="3"/>
                </a:cubicBezTo>
                <a:cubicBezTo>
                  <a:pt x="6" y="3"/>
                  <a:pt x="6" y="3"/>
                  <a:pt x="5" y="3"/>
                </a:cubicBezTo>
                <a:cubicBezTo>
                  <a:pt x="5" y="4"/>
                  <a:pt x="5" y="3"/>
                  <a:pt x="5" y="2"/>
                </a:cubicBezTo>
                <a:cubicBezTo>
                  <a:pt x="4" y="2"/>
                  <a:pt x="4" y="2"/>
                  <a:pt x="4" y="2"/>
                </a:cubicBezTo>
                <a:cubicBezTo>
                  <a:pt x="4" y="1"/>
                  <a:pt x="3" y="2"/>
                  <a:pt x="2" y="2"/>
                </a:cubicBezTo>
                <a:cubicBezTo>
                  <a:pt x="2" y="2"/>
                  <a:pt x="2" y="2"/>
                  <a:pt x="1" y="2"/>
                </a:cubicBezTo>
                <a:cubicBezTo>
                  <a:pt x="1" y="2"/>
                  <a:pt x="0" y="2"/>
                  <a:pt x="0" y="3"/>
                </a:cubicBezTo>
                <a:cubicBezTo>
                  <a:pt x="1" y="3"/>
                  <a:pt x="1"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4" name="Freeform 172"/>
          <p:cNvSpPr>
            <a:spLocks/>
          </p:cNvSpPr>
          <p:nvPr/>
        </p:nvSpPr>
        <p:spPr bwMode="auto">
          <a:xfrm>
            <a:off x="6253268" y="2323475"/>
            <a:ext cx="16333" cy="14767"/>
          </a:xfrm>
          <a:custGeom>
            <a:avLst/>
            <a:gdLst>
              <a:gd name="T0" fmla="*/ 1 w 2"/>
              <a:gd name="T1" fmla="*/ 2 h 2"/>
              <a:gd name="T2" fmla="*/ 1 w 2"/>
              <a:gd name="T3" fmla="*/ 2 h 2"/>
              <a:gd name="T4" fmla="*/ 2 w 2"/>
              <a:gd name="T5" fmla="*/ 2 h 2"/>
              <a:gd name="T6" fmla="*/ 2 w 2"/>
              <a:gd name="T7" fmla="*/ 1 h 2"/>
              <a:gd name="T8" fmla="*/ 1 w 2"/>
              <a:gd name="T9" fmla="*/ 0 h 2"/>
              <a:gd name="T10" fmla="*/ 0 w 2"/>
              <a:gd name="T11" fmla="*/ 0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2" y="2"/>
                  <a:pt x="2" y="2"/>
                  <a:pt x="2" y="2"/>
                </a:cubicBezTo>
                <a:cubicBezTo>
                  <a:pt x="2" y="2"/>
                  <a:pt x="2" y="1"/>
                  <a:pt x="2" y="1"/>
                </a:cubicBezTo>
                <a:cubicBezTo>
                  <a:pt x="2" y="1"/>
                  <a:pt x="2" y="0"/>
                  <a:pt x="1" y="0"/>
                </a:cubicBezTo>
                <a:cubicBezTo>
                  <a:pt x="1" y="0"/>
                  <a:pt x="1" y="0"/>
                  <a:pt x="0" y="0"/>
                </a:cubicBezTo>
                <a:cubicBezTo>
                  <a:pt x="0" y="0"/>
                  <a:pt x="0" y="0"/>
                  <a:pt x="0" y="1"/>
                </a:cubicBezTo>
                <a:cubicBezTo>
                  <a:pt x="0" y="1"/>
                  <a:pt x="1" y="1"/>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5" name="Freeform 173"/>
          <p:cNvSpPr>
            <a:spLocks/>
          </p:cNvSpPr>
          <p:nvPr/>
        </p:nvSpPr>
        <p:spPr bwMode="auto">
          <a:xfrm>
            <a:off x="6689603" y="2431385"/>
            <a:ext cx="8167" cy="15902"/>
          </a:xfrm>
          <a:custGeom>
            <a:avLst/>
            <a:gdLst>
              <a:gd name="T0" fmla="*/ 1 w 1"/>
              <a:gd name="T1" fmla="*/ 1 h 2"/>
              <a:gd name="T2" fmla="*/ 1 w 1"/>
              <a:gd name="T3" fmla="*/ 1 h 2"/>
              <a:gd name="T4" fmla="*/ 1 w 1"/>
              <a:gd name="T5" fmla="*/ 0 h 2"/>
              <a:gd name="T6" fmla="*/ 1 w 1"/>
              <a:gd name="T7" fmla="*/ 1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1" y="0"/>
                </a:cubicBezTo>
                <a:cubicBezTo>
                  <a:pt x="1" y="0"/>
                  <a:pt x="1" y="0"/>
                  <a:pt x="1" y="1"/>
                </a:cubicBezTo>
                <a:cubicBezTo>
                  <a:pt x="0" y="1"/>
                  <a:pt x="0" y="1"/>
                  <a:pt x="0" y="1"/>
                </a:cubicBezTo>
                <a:cubicBezTo>
                  <a:pt x="1" y="2"/>
                  <a:pt x="1" y="2"/>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6" name="Freeform 174"/>
          <p:cNvSpPr>
            <a:spLocks/>
          </p:cNvSpPr>
          <p:nvPr/>
        </p:nvSpPr>
        <p:spPr bwMode="auto">
          <a:xfrm>
            <a:off x="6276602" y="2346193"/>
            <a:ext cx="8167" cy="7952"/>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1" y="1"/>
                </a:cubicBezTo>
                <a:cubicBezTo>
                  <a:pt x="1" y="0"/>
                  <a:pt x="0" y="0"/>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7" name="Freeform 175"/>
          <p:cNvSpPr>
            <a:spLocks/>
          </p:cNvSpPr>
          <p:nvPr/>
        </p:nvSpPr>
        <p:spPr bwMode="auto">
          <a:xfrm>
            <a:off x="5055097" y="2431385"/>
            <a:ext cx="8167" cy="795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1"/>
                </a:cubicBezTo>
                <a:cubicBezTo>
                  <a:pt x="1" y="0"/>
                  <a:pt x="1" y="0"/>
                  <a:pt x="0" y="0"/>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8" name="Freeform 176"/>
          <p:cNvSpPr>
            <a:spLocks/>
          </p:cNvSpPr>
          <p:nvPr/>
        </p:nvSpPr>
        <p:spPr bwMode="auto">
          <a:xfrm>
            <a:off x="6959104" y="1271639"/>
            <a:ext cx="16333" cy="14767"/>
          </a:xfrm>
          <a:custGeom>
            <a:avLst/>
            <a:gdLst>
              <a:gd name="T0" fmla="*/ 2 w 2"/>
              <a:gd name="T1" fmla="*/ 0 h 2"/>
              <a:gd name="T2" fmla="*/ 1 w 2"/>
              <a:gd name="T3" fmla="*/ 1 h 2"/>
              <a:gd name="T4" fmla="*/ 1 w 2"/>
              <a:gd name="T5" fmla="*/ 2 h 2"/>
              <a:gd name="T6" fmla="*/ 2 w 2"/>
              <a:gd name="T7" fmla="*/ 2 h 2"/>
              <a:gd name="T8" fmla="*/ 2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1"/>
                  <a:pt x="1" y="1"/>
                </a:cubicBezTo>
                <a:cubicBezTo>
                  <a:pt x="1" y="1"/>
                  <a:pt x="0" y="2"/>
                  <a:pt x="1" y="2"/>
                </a:cubicBezTo>
                <a:cubicBezTo>
                  <a:pt x="1" y="2"/>
                  <a:pt x="1" y="2"/>
                  <a:pt x="2" y="2"/>
                </a:cubicBezTo>
                <a:cubicBezTo>
                  <a:pt x="2" y="2"/>
                  <a:pt x="2" y="1"/>
                  <a:pt x="2" y="1"/>
                </a:cubicBezTo>
                <a:cubicBezTo>
                  <a:pt x="2" y="1"/>
                  <a:pt x="2" y="1"/>
                  <a:pt x="2" y="0"/>
                </a:cubicBezTo>
                <a:cubicBezTo>
                  <a:pt x="2" y="0"/>
                  <a:pt x="2" y="0"/>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9" name="Freeform 177"/>
          <p:cNvSpPr>
            <a:spLocks/>
          </p:cNvSpPr>
          <p:nvPr/>
        </p:nvSpPr>
        <p:spPr bwMode="auto">
          <a:xfrm>
            <a:off x="6935771" y="1286405"/>
            <a:ext cx="23333" cy="31805"/>
          </a:xfrm>
          <a:custGeom>
            <a:avLst/>
            <a:gdLst>
              <a:gd name="T0" fmla="*/ 2 w 3"/>
              <a:gd name="T1" fmla="*/ 2 h 4"/>
              <a:gd name="T2" fmla="*/ 3 w 3"/>
              <a:gd name="T3" fmla="*/ 1 h 4"/>
              <a:gd name="T4" fmla="*/ 2 w 3"/>
              <a:gd name="T5" fmla="*/ 0 h 4"/>
              <a:gd name="T6" fmla="*/ 1 w 3"/>
              <a:gd name="T7" fmla="*/ 1 h 4"/>
              <a:gd name="T8" fmla="*/ 0 w 3"/>
              <a:gd name="T9" fmla="*/ 2 h 4"/>
              <a:gd name="T10" fmla="*/ 0 w 3"/>
              <a:gd name="T11" fmla="*/ 3 h 4"/>
              <a:gd name="T12" fmla="*/ 0 w 3"/>
              <a:gd name="T13" fmla="*/ 3 h 4"/>
              <a:gd name="T14" fmla="*/ 1 w 3"/>
              <a:gd name="T15" fmla="*/ 3 h 4"/>
              <a:gd name="T16" fmla="*/ 1 w 3"/>
              <a:gd name="T17" fmla="*/ 2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cubicBezTo>
                  <a:pt x="2" y="1"/>
                  <a:pt x="3" y="1"/>
                  <a:pt x="3" y="1"/>
                </a:cubicBezTo>
                <a:cubicBezTo>
                  <a:pt x="2" y="0"/>
                  <a:pt x="2" y="0"/>
                  <a:pt x="2" y="0"/>
                </a:cubicBezTo>
                <a:cubicBezTo>
                  <a:pt x="1" y="0"/>
                  <a:pt x="1" y="0"/>
                  <a:pt x="1" y="1"/>
                </a:cubicBezTo>
                <a:cubicBezTo>
                  <a:pt x="0" y="1"/>
                  <a:pt x="0" y="1"/>
                  <a:pt x="0" y="2"/>
                </a:cubicBezTo>
                <a:cubicBezTo>
                  <a:pt x="0" y="2"/>
                  <a:pt x="0" y="2"/>
                  <a:pt x="0" y="3"/>
                </a:cubicBezTo>
                <a:cubicBezTo>
                  <a:pt x="0" y="3"/>
                  <a:pt x="0" y="3"/>
                  <a:pt x="0" y="3"/>
                </a:cubicBezTo>
                <a:cubicBezTo>
                  <a:pt x="1" y="4"/>
                  <a:pt x="1" y="3"/>
                  <a:pt x="1" y="3"/>
                </a:cubicBezTo>
                <a:cubicBezTo>
                  <a:pt x="2" y="3"/>
                  <a:pt x="1" y="2"/>
                  <a:pt x="1" y="2"/>
                </a:cubicBezTo>
                <a:cubicBezTo>
                  <a:pt x="2" y="2"/>
                  <a:pt x="2" y="2"/>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0" name="Freeform 178"/>
          <p:cNvSpPr>
            <a:spLocks/>
          </p:cNvSpPr>
          <p:nvPr/>
        </p:nvSpPr>
        <p:spPr bwMode="auto">
          <a:xfrm>
            <a:off x="6689603" y="1093303"/>
            <a:ext cx="166834" cy="185151"/>
          </a:xfrm>
          <a:custGeom>
            <a:avLst/>
            <a:gdLst>
              <a:gd name="T0" fmla="*/ 19 w 21"/>
              <a:gd name="T1" fmla="*/ 22 h 24"/>
              <a:gd name="T2" fmla="*/ 18 w 21"/>
              <a:gd name="T3" fmla="*/ 20 h 24"/>
              <a:gd name="T4" fmla="*/ 17 w 21"/>
              <a:gd name="T5" fmla="*/ 20 h 24"/>
              <a:gd name="T6" fmla="*/ 16 w 21"/>
              <a:gd name="T7" fmla="*/ 19 h 24"/>
              <a:gd name="T8" fmla="*/ 15 w 21"/>
              <a:gd name="T9" fmla="*/ 18 h 24"/>
              <a:gd name="T10" fmla="*/ 15 w 21"/>
              <a:gd name="T11" fmla="*/ 16 h 24"/>
              <a:gd name="T12" fmla="*/ 14 w 21"/>
              <a:gd name="T13" fmla="*/ 16 h 24"/>
              <a:gd name="T14" fmla="*/ 15 w 21"/>
              <a:gd name="T15" fmla="*/ 15 h 24"/>
              <a:gd name="T16" fmla="*/ 16 w 21"/>
              <a:gd name="T17" fmla="*/ 15 h 24"/>
              <a:gd name="T18" fmla="*/ 17 w 21"/>
              <a:gd name="T19" fmla="*/ 16 h 24"/>
              <a:gd name="T20" fmla="*/ 17 w 21"/>
              <a:gd name="T21" fmla="*/ 17 h 24"/>
              <a:gd name="T22" fmla="*/ 18 w 21"/>
              <a:gd name="T23" fmla="*/ 16 h 24"/>
              <a:gd name="T24" fmla="*/ 18 w 21"/>
              <a:gd name="T25" fmla="*/ 15 h 24"/>
              <a:gd name="T26" fmla="*/ 17 w 21"/>
              <a:gd name="T27" fmla="*/ 15 h 24"/>
              <a:gd name="T28" fmla="*/ 16 w 21"/>
              <a:gd name="T29" fmla="*/ 14 h 24"/>
              <a:gd name="T30" fmla="*/ 16 w 21"/>
              <a:gd name="T31" fmla="*/ 14 h 24"/>
              <a:gd name="T32" fmla="*/ 14 w 21"/>
              <a:gd name="T33" fmla="*/ 13 h 24"/>
              <a:gd name="T34" fmla="*/ 13 w 21"/>
              <a:gd name="T35" fmla="*/ 12 h 24"/>
              <a:gd name="T36" fmla="*/ 12 w 21"/>
              <a:gd name="T37" fmla="*/ 11 h 24"/>
              <a:gd name="T38" fmla="*/ 11 w 21"/>
              <a:gd name="T39" fmla="*/ 10 h 24"/>
              <a:gd name="T40" fmla="*/ 11 w 21"/>
              <a:gd name="T41" fmla="*/ 9 h 24"/>
              <a:gd name="T42" fmla="*/ 10 w 21"/>
              <a:gd name="T43" fmla="*/ 8 h 24"/>
              <a:gd name="T44" fmla="*/ 9 w 21"/>
              <a:gd name="T45" fmla="*/ 8 h 24"/>
              <a:gd name="T46" fmla="*/ 8 w 21"/>
              <a:gd name="T47" fmla="*/ 7 h 24"/>
              <a:gd name="T48" fmla="*/ 7 w 21"/>
              <a:gd name="T49" fmla="*/ 7 h 24"/>
              <a:gd name="T50" fmla="*/ 7 w 21"/>
              <a:gd name="T51" fmla="*/ 6 h 24"/>
              <a:gd name="T52" fmla="*/ 6 w 21"/>
              <a:gd name="T53" fmla="*/ 5 h 24"/>
              <a:gd name="T54" fmla="*/ 5 w 21"/>
              <a:gd name="T55" fmla="*/ 3 h 24"/>
              <a:gd name="T56" fmla="*/ 4 w 21"/>
              <a:gd name="T57" fmla="*/ 2 h 24"/>
              <a:gd name="T58" fmla="*/ 3 w 21"/>
              <a:gd name="T59" fmla="*/ 2 h 24"/>
              <a:gd name="T60" fmla="*/ 2 w 21"/>
              <a:gd name="T61" fmla="*/ 1 h 24"/>
              <a:gd name="T62" fmla="*/ 1 w 21"/>
              <a:gd name="T63" fmla="*/ 1 h 24"/>
              <a:gd name="T64" fmla="*/ 0 w 21"/>
              <a:gd name="T65" fmla="*/ 0 h 24"/>
              <a:gd name="T66" fmla="*/ 1 w 21"/>
              <a:gd name="T67" fmla="*/ 1 h 24"/>
              <a:gd name="T68" fmla="*/ 1 w 21"/>
              <a:gd name="T69" fmla="*/ 2 h 24"/>
              <a:gd name="T70" fmla="*/ 1 w 21"/>
              <a:gd name="T71" fmla="*/ 3 h 24"/>
              <a:gd name="T72" fmla="*/ 2 w 21"/>
              <a:gd name="T73" fmla="*/ 5 h 24"/>
              <a:gd name="T74" fmla="*/ 4 w 21"/>
              <a:gd name="T75" fmla="*/ 6 h 24"/>
              <a:gd name="T76" fmla="*/ 5 w 21"/>
              <a:gd name="T77" fmla="*/ 8 h 24"/>
              <a:gd name="T78" fmla="*/ 6 w 21"/>
              <a:gd name="T79" fmla="*/ 8 h 24"/>
              <a:gd name="T80" fmla="*/ 7 w 21"/>
              <a:gd name="T81" fmla="*/ 9 h 24"/>
              <a:gd name="T82" fmla="*/ 8 w 21"/>
              <a:gd name="T83" fmla="*/ 10 h 24"/>
              <a:gd name="T84" fmla="*/ 9 w 21"/>
              <a:gd name="T85" fmla="*/ 11 h 24"/>
              <a:gd name="T86" fmla="*/ 9 w 21"/>
              <a:gd name="T87" fmla="*/ 13 h 24"/>
              <a:gd name="T88" fmla="*/ 11 w 21"/>
              <a:gd name="T89" fmla="*/ 14 h 24"/>
              <a:gd name="T90" fmla="*/ 12 w 21"/>
              <a:gd name="T91" fmla="*/ 16 h 24"/>
              <a:gd name="T92" fmla="*/ 12 w 21"/>
              <a:gd name="T93" fmla="*/ 17 h 24"/>
              <a:gd name="T94" fmla="*/ 14 w 21"/>
              <a:gd name="T95" fmla="*/ 18 h 24"/>
              <a:gd name="T96" fmla="*/ 14 w 21"/>
              <a:gd name="T97" fmla="*/ 19 h 24"/>
              <a:gd name="T98" fmla="*/ 14 w 21"/>
              <a:gd name="T99" fmla="*/ 20 h 24"/>
              <a:gd name="T100" fmla="*/ 15 w 21"/>
              <a:gd name="T101" fmla="*/ 21 h 24"/>
              <a:gd name="T102" fmla="*/ 16 w 21"/>
              <a:gd name="T103" fmla="*/ 22 h 24"/>
              <a:gd name="T104" fmla="*/ 16 w 21"/>
              <a:gd name="T105" fmla="*/ 23 h 24"/>
              <a:gd name="T106" fmla="*/ 18 w 21"/>
              <a:gd name="T107" fmla="*/ 24 h 24"/>
              <a:gd name="T108" fmla="*/ 18 w 21"/>
              <a:gd name="T109" fmla="*/ 22 h 24"/>
              <a:gd name="T110" fmla="*/ 18 w 21"/>
              <a:gd name="T111" fmla="*/ 22 h 24"/>
              <a:gd name="T112" fmla="*/ 19 w 21"/>
              <a:gd name="T113" fmla="*/ 23 h 24"/>
              <a:gd name="T114" fmla="*/ 21 w 21"/>
              <a:gd name="T115" fmla="*/ 23 h 24"/>
              <a:gd name="T116" fmla="*/ 19 w 21"/>
              <a:gd name="T1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19" y="22"/>
                </a:moveTo>
                <a:cubicBezTo>
                  <a:pt x="19" y="21"/>
                  <a:pt x="18" y="21"/>
                  <a:pt x="18" y="20"/>
                </a:cubicBezTo>
                <a:cubicBezTo>
                  <a:pt x="17" y="20"/>
                  <a:pt x="17" y="20"/>
                  <a:pt x="17" y="20"/>
                </a:cubicBezTo>
                <a:cubicBezTo>
                  <a:pt x="17" y="19"/>
                  <a:pt x="16" y="19"/>
                  <a:pt x="16" y="19"/>
                </a:cubicBezTo>
                <a:cubicBezTo>
                  <a:pt x="16" y="19"/>
                  <a:pt x="16" y="18"/>
                  <a:pt x="15" y="18"/>
                </a:cubicBezTo>
                <a:cubicBezTo>
                  <a:pt x="15" y="17"/>
                  <a:pt x="15" y="17"/>
                  <a:pt x="15" y="16"/>
                </a:cubicBezTo>
                <a:cubicBezTo>
                  <a:pt x="15" y="16"/>
                  <a:pt x="14" y="16"/>
                  <a:pt x="14" y="16"/>
                </a:cubicBezTo>
                <a:cubicBezTo>
                  <a:pt x="14" y="15"/>
                  <a:pt x="14" y="15"/>
                  <a:pt x="15" y="15"/>
                </a:cubicBezTo>
                <a:cubicBezTo>
                  <a:pt x="15" y="15"/>
                  <a:pt x="15" y="15"/>
                  <a:pt x="16" y="15"/>
                </a:cubicBezTo>
                <a:cubicBezTo>
                  <a:pt x="16" y="15"/>
                  <a:pt x="16" y="16"/>
                  <a:pt x="17" y="16"/>
                </a:cubicBezTo>
                <a:cubicBezTo>
                  <a:pt x="17" y="16"/>
                  <a:pt x="17" y="17"/>
                  <a:pt x="17" y="17"/>
                </a:cubicBezTo>
                <a:cubicBezTo>
                  <a:pt x="18" y="17"/>
                  <a:pt x="18" y="17"/>
                  <a:pt x="18" y="16"/>
                </a:cubicBezTo>
                <a:cubicBezTo>
                  <a:pt x="19" y="16"/>
                  <a:pt x="18" y="16"/>
                  <a:pt x="18" y="15"/>
                </a:cubicBezTo>
                <a:cubicBezTo>
                  <a:pt x="17" y="15"/>
                  <a:pt x="17" y="15"/>
                  <a:pt x="17" y="15"/>
                </a:cubicBezTo>
                <a:cubicBezTo>
                  <a:pt x="17" y="15"/>
                  <a:pt x="17" y="15"/>
                  <a:pt x="16" y="14"/>
                </a:cubicBezTo>
                <a:cubicBezTo>
                  <a:pt x="16" y="14"/>
                  <a:pt x="16" y="14"/>
                  <a:pt x="16" y="14"/>
                </a:cubicBezTo>
                <a:cubicBezTo>
                  <a:pt x="15" y="13"/>
                  <a:pt x="15" y="13"/>
                  <a:pt x="14" y="13"/>
                </a:cubicBezTo>
                <a:cubicBezTo>
                  <a:pt x="14" y="12"/>
                  <a:pt x="14" y="12"/>
                  <a:pt x="13" y="12"/>
                </a:cubicBezTo>
                <a:cubicBezTo>
                  <a:pt x="13" y="12"/>
                  <a:pt x="13" y="12"/>
                  <a:pt x="12" y="11"/>
                </a:cubicBezTo>
                <a:cubicBezTo>
                  <a:pt x="12" y="11"/>
                  <a:pt x="12" y="11"/>
                  <a:pt x="11" y="10"/>
                </a:cubicBezTo>
                <a:cubicBezTo>
                  <a:pt x="11" y="10"/>
                  <a:pt x="11" y="10"/>
                  <a:pt x="11" y="9"/>
                </a:cubicBezTo>
                <a:cubicBezTo>
                  <a:pt x="11" y="9"/>
                  <a:pt x="10" y="8"/>
                  <a:pt x="10" y="8"/>
                </a:cubicBezTo>
                <a:cubicBezTo>
                  <a:pt x="10" y="8"/>
                  <a:pt x="9" y="8"/>
                  <a:pt x="9" y="8"/>
                </a:cubicBezTo>
                <a:cubicBezTo>
                  <a:pt x="8" y="8"/>
                  <a:pt x="9" y="7"/>
                  <a:pt x="8" y="7"/>
                </a:cubicBezTo>
                <a:cubicBezTo>
                  <a:pt x="8" y="7"/>
                  <a:pt x="8" y="7"/>
                  <a:pt x="7" y="7"/>
                </a:cubicBezTo>
                <a:cubicBezTo>
                  <a:pt x="7" y="6"/>
                  <a:pt x="7" y="6"/>
                  <a:pt x="7" y="6"/>
                </a:cubicBezTo>
                <a:cubicBezTo>
                  <a:pt x="7" y="5"/>
                  <a:pt x="7" y="5"/>
                  <a:pt x="6" y="5"/>
                </a:cubicBezTo>
                <a:cubicBezTo>
                  <a:pt x="6" y="4"/>
                  <a:pt x="5" y="4"/>
                  <a:pt x="5" y="3"/>
                </a:cubicBezTo>
                <a:cubicBezTo>
                  <a:pt x="4" y="3"/>
                  <a:pt x="4" y="3"/>
                  <a:pt x="4" y="2"/>
                </a:cubicBezTo>
                <a:cubicBezTo>
                  <a:pt x="4" y="2"/>
                  <a:pt x="3" y="2"/>
                  <a:pt x="3" y="2"/>
                </a:cubicBezTo>
                <a:cubicBezTo>
                  <a:pt x="3" y="2"/>
                  <a:pt x="3" y="2"/>
                  <a:pt x="2" y="1"/>
                </a:cubicBezTo>
                <a:cubicBezTo>
                  <a:pt x="2" y="1"/>
                  <a:pt x="2" y="1"/>
                  <a:pt x="1" y="1"/>
                </a:cubicBezTo>
                <a:cubicBezTo>
                  <a:pt x="1" y="0"/>
                  <a:pt x="1" y="0"/>
                  <a:pt x="0" y="0"/>
                </a:cubicBezTo>
                <a:cubicBezTo>
                  <a:pt x="0" y="1"/>
                  <a:pt x="0" y="1"/>
                  <a:pt x="1" y="1"/>
                </a:cubicBezTo>
                <a:cubicBezTo>
                  <a:pt x="1" y="2"/>
                  <a:pt x="1" y="2"/>
                  <a:pt x="1" y="2"/>
                </a:cubicBezTo>
                <a:cubicBezTo>
                  <a:pt x="2" y="3"/>
                  <a:pt x="1" y="3"/>
                  <a:pt x="1" y="3"/>
                </a:cubicBezTo>
                <a:cubicBezTo>
                  <a:pt x="1" y="4"/>
                  <a:pt x="2" y="4"/>
                  <a:pt x="2" y="5"/>
                </a:cubicBezTo>
                <a:cubicBezTo>
                  <a:pt x="3" y="5"/>
                  <a:pt x="3" y="6"/>
                  <a:pt x="4" y="6"/>
                </a:cubicBezTo>
                <a:cubicBezTo>
                  <a:pt x="4" y="7"/>
                  <a:pt x="5" y="7"/>
                  <a:pt x="5" y="8"/>
                </a:cubicBezTo>
                <a:cubicBezTo>
                  <a:pt x="6" y="8"/>
                  <a:pt x="6" y="8"/>
                  <a:pt x="6" y="8"/>
                </a:cubicBezTo>
                <a:cubicBezTo>
                  <a:pt x="7" y="9"/>
                  <a:pt x="7" y="9"/>
                  <a:pt x="7" y="9"/>
                </a:cubicBezTo>
                <a:cubicBezTo>
                  <a:pt x="7" y="9"/>
                  <a:pt x="8" y="10"/>
                  <a:pt x="8" y="10"/>
                </a:cubicBezTo>
                <a:cubicBezTo>
                  <a:pt x="8" y="10"/>
                  <a:pt x="8" y="11"/>
                  <a:pt x="9" y="11"/>
                </a:cubicBezTo>
                <a:cubicBezTo>
                  <a:pt x="9" y="12"/>
                  <a:pt x="9" y="12"/>
                  <a:pt x="9" y="13"/>
                </a:cubicBezTo>
                <a:cubicBezTo>
                  <a:pt x="10" y="13"/>
                  <a:pt x="10" y="14"/>
                  <a:pt x="11" y="14"/>
                </a:cubicBezTo>
                <a:cubicBezTo>
                  <a:pt x="11" y="15"/>
                  <a:pt x="11" y="15"/>
                  <a:pt x="12" y="16"/>
                </a:cubicBezTo>
                <a:cubicBezTo>
                  <a:pt x="12" y="17"/>
                  <a:pt x="12" y="17"/>
                  <a:pt x="12" y="17"/>
                </a:cubicBezTo>
                <a:cubicBezTo>
                  <a:pt x="13" y="18"/>
                  <a:pt x="13" y="17"/>
                  <a:pt x="14" y="18"/>
                </a:cubicBezTo>
                <a:cubicBezTo>
                  <a:pt x="14" y="18"/>
                  <a:pt x="14" y="19"/>
                  <a:pt x="14" y="19"/>
                </a:cubicBezTo>
                <a:cubicBezTo>
                  <a:pt x="14" y="19"/>
                  <a:pt x="14" y="20"/>
                  <a:pt x="14" y="20"/>
                </a:cubicBezTo>
                <a:cubicBezTo>
                  <a:pt x="14" y="20"/>
                  <a:pt x="15" y="21"/>
                  <a:pt x="15" y="21"/>
                </a:cubicBezTo>
                <a:cubicBezTo>
                  <a:pt x="15" y="21"/>
                  <a:pt x="15" y="22"/>
                  <a:pt x="16" y="22"/>
                </a:cubicBezTo>
                <a:cubicBezTo>
                  <a:pt x="16" y="22"/>
                  <a:pt x="16" y="23"/>
                  <a:pt x="16" y="23"/>
                </a:cubicBezTo>
                <a:cubicBezTo>
                  <a:pt x="17" y="24"/>
                  <a:pt x="17" y="24"/>
                  <a:pt x="18" y="24"/>
                </a:cubicBezTo>
                <a:cubicBezTo>
                  <a:pt x="18" y="23"/>
                  <a:pt x="17" y="23"/>
                  <a:pt x="18" y="22"/>
                </a:cubicBezTo>
                <a:cubicBezTo>
                  <a:pt x="18" y="22"/>
                  <a:pt x="18" y="22"/>
                  <a:pt x="18" y="22"/>
                </a:cubicBezTo>
                <a:cubicBezTo>
                  <a:pt x="19" y="22"/>
                  <a:pt x="19" y="23"/>
                  <a:pt x="19" y="23"/>
                </a:cubicBezTo>
                <a:cubicBezTo>
                  <a:pt x="20" y="23"/>
                  <a:pt x="20" y="23"/>
                  <a:pt x="21" y="23"/>
                </a:cubicBezTo>
                <a:cubicBezTo>
                  <a:pt x="21" y="22"/>
                  <a:pt x="20" y="22"/>
                  <a:pt x="19" y="2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1" name="Freeform 179"/>
          <p:cNvSpPr>
            <a:spLocks/>
          </p:cNvSpPr>
          <p:nvPr/>
        </p:nvSpPr>
        <p:spPr bwMode="auto">
          <a:xfrm>
            <a:off x="5769100" y="1596504"/>
            <a:ext cx="229835" cy="115861"/>
          </a:xfrm>
          <a:custGeom>
            <a:avLst/>
            <a:gdLst>
              <a:gd name="T0" fmla="*/ 27 w 29"/>
              <a:gd name="T1" fmla="*/ 15 h 15"/>
              <a:gd name="T2" fmla="*/ 28 w 29"/>
              <a:gd name="T3" fmla="*/ 15 h 15"/>
              <a:gd name="T4" fmla="*/ 28 w 29"/>
              <a:gd name="T5" fmla="*/ 13 h 15"/>
              <a:gd name="T6" fmla="*/ 28 w 29"/>
              <a:gd name="T7" fmla="*/ 13 h 15"/>
              <a:gd name="T8" fmla="*/ 27 w 29"/>
              <a:gd name="T9" fmla="*/ 12 h 15"/>
              <a:gd name="T10" fmla="*/ 27 w 29"/>
              <a:gd name="T11" fmla="*/ 10 h 15"/>
              <a:gd name="T12" fmla="*/ 27 w 29"/>
              <a:gd name="T13" fmla="*/ 10 h 15"/>
              <a:gd name="T14" fmla="*/ 26 w 29"/>
              <a:gd name="T15" fmla="*/ 10 h 15"/>
              <a:gd name="T16" fmla="*/ 25 w 29"/>
              <a:gd name="T17" fmla="*/ 9 h 15"/>
              <a:gd name="T18" fmla="*/ 24 w 29"/>
              <a:gd name="T19" fmla="*/ 9 h 15"/>
              <a:gd name="T20" fmla="*/ 23 w 29"/>
              <a:gd name="T21" fmla="*/ 8 h 15"/>
              <a:gd name="T22" fmla="*/ 22 w 29"/>
              <a:gd name="T23" fmla="*/ 8 h 15"/>
              <a:gd name="T24" fmla="*/ 21 w 29"/>
              <a:gd name="T25" fmla="*/ 9 h 15"/>
              <a:gd name="T26" fmla="*/ 19 w 29"/>
              <a:gd name="T27" fmla="*/ 8 h 15"/>
              <a:gd name="T28" fmla="*/ 19 w 29"/>
              <a:gd name="T29" fmla="*/ 7 h 15"/>
              <a:gd name="T30" fmla="*/ 18 w 29"/>
              <a:gd name="T31" fmla="*/ 7 h 15"/>
              <a:gd name="T32" fmla="*/ 17 w 29"/>
              <a:gd name="T33" fmla="*/ 7 h 15"/>
              <a:gd name="T34" fmla="*/ 16 w 29"/>
              <a:gd name="T35" fmla="*/ 6 h 15"/>
              <a:gd name="T36" fmla="*/ 14 w 29"/>
              <a:gd name="T37" fmla="*/ 5 h 15"/>
              <a:gd name="T38" fmla="*/ 13 w 29"/>
              <a:gd name="T39" fmla="*/ 5 h 15"/>
              <a:gd name="T40" fmla="*/ 13 w 29"/>
              <a:gd name="T41" fmla="*/ 4 h 15"/>
              <a:gd name="T42" fmla="*/ 12 w 29"/>
              <a:gd name="T43" fmla="*/ 4 h 15"/>
              <a:gd name="T44" fmla="*/ 11 w 29"/>
              <a:gd name="T45" fmla="*/ 3 h 15"/>
              <a:gd name="T46" fmla="*/ 10 w 29"/>
              <a:gd name="T47" fmla="*/ 3 h 15"/>
              <a:gd name="T48" fmla="*/ 9 w 29"/>
              <a:gd name="T49" fmla="*/ 2 h 15"/>
              <a:gd name="T50" fmla="*/ 8 w 29"/>
              <a:gd name="T51" fmla="*/ 2 h 15"/>
              <a:gd name="T52" fmla="*/ 7 w 29"/>
              <a:gd name="T53" fmla="*/ 2 h 15"/>
              <a:gd name="T54" fmla="*/ 6 w 29"/>
              <a:gd name="T55" fmla="*/ 2 h 15"/>
              <a:gd name="T56" fmla="*/ 4 w 29"/>
              <a:gd name="T57" fmla="*/ 1 h 15"/>
              <a:gd name="T58" fmla="*/ 3 w 29"/>
              <a:gd name="T59" fmla="*/ 0 h 15"/>
              <a:gd name="T60" fmla="*/ 3 w 29"/>
              <a:gd name="T61" fmla="*/ 0 h 15"/>
              <a:gd name="T62" fmla="*/ 3 w 29"/>
              <a:gd name="T63" fmla="*/ 1 h 15"/>
              <a:gd name="T64" fmla="*/ 2 w 29"/>
              <a:gd name="T65" fmla="*/ 2 h 15"/>
              <a:gd name="T66" fmla="*/ 1 w 29"/>
              <a:gd name="T67" fmla="*/ 3 h 15"/>
              <a:gd name="T68" fmla="*/ 1 w 29"/>
              <a:gd name="T69" fmla="*/ 4 h 15"/>
              <a:gd name="T70" fmla="*/ 2 w 29"/>
              <a:gd name="T71" fmla="*/ 4 h 15"/>
              <a:gd name="T72" fmla="*/ 3 w 29"/>
              <a:gd name="T73" fmla="*/ 5 h 15"/>
              <a:gd name="T74" fmla="*/ 4 w 29"/>
              <a:gd name="T75" fmla="*/ 6 h 15"/>
              <a:gd name="T76" fmla="*/ 5 w 29"/>
              <a:gd name="T77" fmla="*/ 6 h 15"/>
              <a:gd name="T78" fmla="*/ 6 w 29"/>
              <a:gd name="T79" fmla="*/ 6 h 15"/>
              <a:gd name="T80" fmla="*/ 7 w 29"/>
              <a:gd name="T81" fmla="*/ 7 h 15"/>
              <a:gd name="T82" fmla="*/ 8 w 29"/>
              <a:gd name="T83" fmla="*/ 8 h 15"/>
              <a:gd name="T84" fmla="*/ 9 w 29"/>
              <a:gd name="T85" fmla="*/ 9 h 15"/>
              <a:gd name="T86" fmla="*/ 10 w 29"/>
              <a:gd name="T87" fmla="*/ 9 h 15"/>
              <a:gd name="T88" fmla="*/ 11 w 29"/>
              <a:gd name="T89" fmla="*/ 9 h 15"/>
              <a:gd name="T90" fmla="*/ 12 w 29"/>
              <a:gd name="T91" fmla="*/ 10 h 15"/>
              <a:gd name="T92" fmla="*/ 12 w 29"/>
              <a:gd name="T93" fmla="*/ 11 h 15"/>
              <a:gd name="T94" fmla="*/ 13 w 29"/>
              <a:gd name="T95" fmla="*/ 11 h 15"/>
              <a:gd name="T96" fmla="*/ 14 w 29"/>
              <a:gd name="T97" fmla="*/ 11 h 15"/>
              <a:gd name="T98" fmla="*/ 15 w 29"/>
              <a:gd name="T99" fmla="*/ 11 h 15"/>
              <a:gd name="T100" fmla="*/ 15 w 29"/>
              <a:gd name="T101" fmla="*/ 13 h 15"/>
              <a:gd name="T102" fmla="*/ 17 w 29"/>
              <a:gd name="T103" fmla="*/ 13 h 15"/>
              <a:gd name="T104" fmla="*/ 18 w 29"/>
              <a:gd name="T105" fmla="*/ 13 h 15"/>
              <a:gd name="T106" fmla="*/ 19 w 29"/>
              <a:gd name="T107" fmla="*/ 12 h 15"/>
              <a:gd name="T108" fmla="*/ 20 w 29"/>
              <a:gd name="T109" fmla="*/ 12 h 15"/>
              <a:gd name="T110" fmla="*/ 21 w 29"/>
              <a:gd name="T111" fmla="*/ 13 h 15"/>
              <a:gd name="T112" fmla="*/ 22 w 29"/>
              <a:gd name="T113" fmla="*/ 14 h 15"/>
              <a:gd name="T114" fmla="*/ 23 w 29"/>
              <a:gd name="T115" fmla="*/ 14 h 15"/>
              <a:gd name="T116" fmla="*/ 24 w 29"/>
              <a:gd name="T117" fmla="*/ 14 h 15"/>
              <a:gd name="T118" fmla="*/ 25 w 29"/>
              <a:gd name="T119" fmla="*/ 14 h 15"/>
              <a:gd name="T120" fmla="*/ 26 w 29"/>
              <a:gd name="T121" fmla="*/ 15 h 15"/>
              <a:gd name="T122" fmla="*/ 27 w 29"/>
              <a:gd name="T1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5">
                <a:moveTo>
                  <a:pt x="27" y="15"/>
                </a:moveTo>
                <a:cubicBezTo>
                  <a:pt x="28" y="15"/>
                  <a:pt x="28" y="15"/>
                  <a:pt x="28" y="15"/>
                </a:cubicBezTo>
                <a:cubicBezTo>
                  <a:pt x="29" y="14"/>
                  <a:pt x="28" y="14"/>
                  <a:pt x="28" y="13"/>
                </a:cubicBezTo>
                <a:cubicBezTo>
                  <a:pt x="28" y="13"/>
                  <a:pt x="28" y="13"/>
                  <a:pt x="28" y="13"/>
                </a:cubicBezTo>
                <a:cubicBezTo>
                  <a:pt x="27" y="12"/>
                  <a:pt x="27" y="12"/>
                  <a:pt x="27" y="12"/>
                </a:cubicBezTo>
                <a:cubicBezTo>
                  <a:pt x="27" y="11"/>
                  <a:pt x="27" y="11"/>
                  <a:pt x="27" y="10"/>
                </a:cubicBezTo>
                <a:cubicBezTo>
                  <a:pt x="27" y="10"/>
                  <a:pt x="27" y="10"/>
                  <a:pt x="27" y="10"/>
                </a:cubicBezTo>
                <a:cubicBezTo>
                  <a:pt x="27" y="10"/>
                  <a:pt x="27" y="10"/>
                  <a:pt x="26" y="10"/>
                </a:cubicBezTo>
                <a:cubicBezTo>
                  <a:pt x="26" y="10"/>
                  <a:pt x="26" y="10"/>
                  <a:pt x="25" y="9"/>
                </a:cubicBezTo>
                <a:cubicBezTo>
                  <a:pt x="25" y="9"/>
                  <a:pt x="25" y="9"/>
                  <a:pt x="24" y="9"/>
                </a:cubicBezTo>
                <a:cubicBezTo>
                  <a:pt x="24" y="9"/>
                  <a:pt x="24" y="8"/>
                  <a:pt x="23" y="8"/>
                </a:cubicBezTo>
                <a:cubicBezTo>
                  <a:pt x="23" y="8"/>
                  <a:pt x="23" y="8"/>
                  <a:pt x="22" y="8"/>
                </a:cubicBezTo>
                <a:cubicBezTo>
                  <a:pt x="22" y="8"/>
                  <a:pt x="21" y="9"/>
                  <a:pt x="21" y="9"/>
                </a:cubicBezTo>
                <a:cubicBezTo>
                  <a:pt x="20" y="9"/>
                  <a:pt x="20" y="9"/>
                  <a:pt x="19" y="8"/>
                </a:cubicBezTo>
                <a:cubicBezTo>
                  <a:pt x="19" y="8"/>
                  <a:pt x="19" y="7"/>
                  <a:pt x="19" y="7"/>
                </a:cubicBezTo>
                <a:cubicBezTo>
                  <a:pt x="18" y="7"/>
                  <a:pt x="18" y="7"/>
                  <a:pt x="18" y="7"/>
                </a:cubicBezTo>
                <a:cubicBezTo>
                  <a:pt x="17" y="7"/>
                  <a:pt x="17" y="7"/>
                  <a:pt x="17" y="7"/>
                </a:cubicBezTo>
                <a:cubicBezTo>
                  <a:pt x="16" y="7"/>
                  <a:pt x="16" y="7"/>
                  <a:pt x="16" y="6"/>
                </a:cubicBezTo>
                <a:cubicBezTo>
                  <a:pt x="15" y="6"/>
                  <a:pt x="15" y="6"/>
                  <a:pt x="14" y="5"/>
                </a:cubicBezTo>
                <a:cubicBezTo>
                  <a:pt x="14" y="5"/>
                  <a:pt x="14" y="5"/>
                  <a:pt x="13" y="5"/>
                </a:cubicBezTo>
                <a:cubicBezTo>
                  <a:pt x="13" y="5"/>
                  <a:pt x="13" y="5"/>
                  <a:pt x="13" y="4"/>
                </a:cubicBezTo>
                <a:cubicBezTo>
                  <a:pt x="12" y="4"/>
                  <a:pt x="12" y="4"/>
                  <a:pt x="12" y="4"/>
                </a:cubicBezTo>
                <a:cubicBezTo>
                  <a:pt x="11" y="4"/>
                  <a:pt x="11" y="4"/>
                  <a:pt x="11" y="3"/>
                </a:cubicBezTo>
                <a:cubicBezTo>
                  <a:pt x="10" y="3"/>
                  <a:pt x="10" y="3"/>
                  <a:pt x="10" y="3"/>
                </a:cubicBezTo>
                <a:cubicBezTo>
                  <a:pt x="10" y="3"/>
                  <a:pt x="9" y="2"/>
                  <a:pt x="9" y="2"/>
                </a:cubicBezTo>
                <a:cubicBezTo>
                  <a:pt x="9" y="2"/>
                  <a:pt x="8" y="2"/>
                  <a:pt x="8" y="2"/>
                </a:cubicBezTo>
                <a:cubicBezTo>
                  <a:pt x="8" y="2"/>
                  <a:pt x="8" y="2"/>
                  <a:pt x="7" y="2"/>
                </a:cubicBezTo>
                <a:cubicBezTo>
                  <a:pt x="7" y="2"/>
                  <a:pt x="6" y="2"/>
                  <a:pt x="6" y="2"/>
                </a:cubicBezTo>
                <a:cubicBezTo>
                  <a:pt x="5" y="2"/>
                  <a:pt x="5" y="1"/>
                  <a:pt x="4" y="1"/>
                </a:cubicBezTo>
                <a:cubicBezTo>
                  <a:pt x="4" y="0"/>
                  <a:pt x="3" y="1"/>
                  <a:pt x="3" y="0"/>
                </a:cubicBezTo>
                <a:cubicBezTo>
                  <a:pt x="3" y="0"/>
                  <a:pt x="3" y="0"/>
                  <a:pt x="3" y="0"/>
                </a:cubicBezTo>
                <a:cubicBezTo>
                  <a:pt x="3" y="1"/>
                  <a:pt x="3" y="1"/>
                  <a:pt x="3" y="1"/>
                </a:cubicBezTo>
                <a:cubicBezTo>
                  <a:pt x="2" y="1"/>
                  <a:pt x="2" y="2"/>
                  <a:pt x="2" y="2"/>
                </a:cubicBezTo>
                <a:cubicBezTo>
                  <a:pt x="1" y="2"/>
                  <a:pt x="0" y="3"/>
                  <a:pt x="1" y="3"/>
                </a:cubicBezTo>
                <a:cubicBezTo>
                  <a:pt x="1" y="3"/>
                  <a:pt x="1" y="4"/>
                  <a:pt x="1" y="4"/>
                </a:cubicBezTo>
                <a:cubicBezTo>
                  <a:pt x="1" y="4"/>
                  <a:pt x="2" y="4"/>
                  <a:pt x="2" y="4"/>
                </a:cubicBezTo>
                <a:cubicBezTo>
                  <a:pt x="3" y="4"/>
                  <a:pt x="3" y="4"/>
                  <a:pt x="3" y="5"/>
                </a:cubicBezTo>
                <a:cubicBezTo>
                  <a:pt x="3" y="5"/>
                  <a:pt x="3" y="5"/>
                  <a:pt x="4" y="6"/>
                </a:cubicBezTo>
                <a:cubicBezTo>
                  <a:pt x="4" y="6"/>
                  <a:pt x="4" y="6"/>
                  <a:pt x="5" y="6"/>
                </a:cubicBezTo>
                <a:cubicBezTo>
                  <a:pt x="5" y="6"/>
                  <a:pt x="5" y="6"/>
                  <a:pt x="6" y="6"/>
                </a:cubicBezTo>
                <a:cubicBezTo>
                  <a:pt x="6" y="6"/>
                  <a:pt x="7" y="7"/>
                  <a:pt x="7" y="7"/>
                </a:cubicBezTo>
                <a:cubicBezTo>
                  <a:pt x="8" y="7"/>
                  <a:pt x="8" y="8"/>
                  <a:pt x="8" y="8"/>
                </a:cubicBezTo>
                <a:cubicBezTo>
                  <a:pt x="8" y="9"/>
                  <a:pt x="8" y="9"/>
                  <a:pt x="9" y="9"/>
                </a:cubicBezTo>
                <a:cubicBezTo>
                  <a:pt x="9" y="9"/>
                  <a:pt x="9" y="9"/>
                  <a:pt x="10" y="9"/>
                </a:cubicBezTo>
                <a:cubicBezTo>
                  <a:pt x="10" y="9"/>
                  <a:pt x="10" y="9"/>
                  <a:pt x="11" y="9"/>
                </a:cubicBezTo>
                <a:cubicBezTo>
                  <a:pt x="11" y="10"/>
                  <a:pt x="11" y="10"/>
                  <a:pt x="12" y="10"/>
                </a:cubicBezTo>
                <a:cubicBezTo>
                  <a:pt x="12" y="10"/>
                  <a:pt x="12" y="11"/>
                  <a:pt x="12" y="11"/>
                </a:cubicBezTo>
                <a:cubicBezTo>
                  <a:pt x="12" y="11"/>
                  <a:pt x="12" y="11"/>
                  <a:pt x="13" y="11"/>
                </a:cubicBezTo>
                <a:cubicBezTo>
                  <a:pt x="13" y="11"/>
                  <a:pt x="13" y="11"/>
                  <a:pt x="14" y="11"/>
                </a:cubicBezTo>
                <a:cubicBezTo>
                  <a:pt x="14" y="11"/>
                  <a:pt x="14" y="11"/>
                  <a:pt x="15" y="11"/>
                </a:cubicBezTo>
                <a:cubicBezTo>
                  <a:pt x="15" y="12"/>
                  <a:pt x="15" y="12"/>
                  <a:pt x="15" y="13"/>
                </a:cubicBezTo>
                <a:cubicBezTo>
                  <a:pt x="16" y="13"/>
                  <a:pt x="16" y="13"/>
                  <a:pt x="17" y="13"/>
                </a:cubicBezTo>
                <a:cubicBezTo>
                  <a:pt x="17" y="13"/>
                  <a:pt x="18" y="13"/>
                  <a:pt x="18" y="13"/>
                </a:cubicBezTo>
                <a:cubicBezTo>
                  <a:pt x="18" y="13"/>
                  <a:pt x="19" y="12"/>
                  <a:pt x="19" y="12"/>
                </a:cubicBezTo>
                <a:cubicBezTo>
                  <a:pt x="19" y="12"/>
                  <a:pt x="20" y="12"/>
                  <a:pt x="20" y="12"/>
                </a:cubicBezTo>
                <a:cubicBezTo>
                  <a:pt x="20" y="13"/>
                  <a:pt x="20" y="13"/>
                  <a:pt x="21" y="13"/>
                </a:cubicBezTo>
                <a:cubicBezTo>
                  <a:pt x="21" y="14"/>
                  <a:pt x="21" y="14"/>
                  <a:pt x="22" y="14"/>
                </a:cubicBezTo>
                <a:cubicBezTo>
                  <a:pt x="22" y="14"/>
                  <a:pt x="22" y="14"/>
                  <a:pt x="23" y="14"/>
                </a:cubicBezTo>
                <a:cubicBezTo>
                  <a:pt x="23" y="14"/>
                  <a:pt x="23" y="14"/>
                  <a:pt x="24" y="14"/>
                </a:cubicBezTo>
                <a:cubicBezTo>
                  <a:pt x="24" y="14"/>
                  <a:pt x="24" y="14"/>
                  <a:pt x="25" y="14"/>
                </a:cubicBezTo>
                <a:cubicBezTo>
                  <a:pt x="25" y="14"/>
                  <a:pt x="26" y="14"/>
                  <a:pt x="26" y="15"/>
                </a:cubicBezTo>
                <a:cubicBezTo>
                  <a:pt x="26" y="15"/>
                  <a:pt x="27" y="15"/>
                  <a:pt x="27" y="1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2" name="Freeform 180"/>
          <p:cNvSpPr>
            <a:spLocks/>
          </p:cNvSpPr>
          <p:nvPr/>
        </p:nvSpPr>
        <p:spPr bwMode="auto">
          <a:xfrm>
            <a:off x="6261435" y="1805508"/>
            <a:ext cx="158667" cy="185151"/>
          </a:xfrm>
          <a:custGeom>
            <a:avLst/>
            <a:gdLst>
              <a:gd name="T0" fmla="*/ 0 w 20"/>
              <a:gd name="T1" fmla="*/ 3 h 24"/>
              <a:gd name="T2" fmla="*/ 0 w 20"/>
              <a:gd name="T3" fmla="*/ 5 h 24"/>
              <a:gd name="T4" fmla="*/ 1 w 20"/>
              <a:gd name="T5" fmla="*/ 7 h 24"/>
              <a:gd name="T6" fmla="*/ 1 w 20"/>
              <a:gd name="T7" fmla="*/ 9 h 24"/>
              <a:gd name="T8" fmla="*/ 2 w 20"/>
              <a:gd name="T9" fmla="*/ 11 h 24"/>
              <a:gd name="T10" fmla="*/ 2 w 20"/>
              <a:gd name="T11" fmla="*/ 12 h 24"/>
              <a:gd name="T12" fmla="*/ 3 w 20"/>
              <a:gd name="T13" fmla="*/ 13 h 24"/>
              <a:gd name="T14" fmla="*/ 4 w 20"/>
              <a:gd name="T15" fmla="*/ 12 h 24"/>
              <a:gd name="T16" fmla="*/ 6 w 20"/>
              <a:gd name="T17" fmla="*/ 12 h 24"/>
              <a:gd name="T18" fmla="*/ 7 w 20"/>
              <a:gd name="T19" fmla="*/ 12 h 24"/>
              <a:gd name="T20" fmla="*/ 9 w 20"/>
              <a:gd name="T21" fmla="*/ 12 h 24"/>
              <a:gd name="T22" fmla="*/ 10 w 20"/>
              <a:gd name="T23" fmla="*/ 13 h 24"/>
              <a:gd name="T24" fmla="*/ 12 w 20"/>
              <a:gd name="T25" fmla="*/ 15 h 24"/>
              <a:gd name="T26" fmla="*/ 13 w 20"/>
              <a:gd name="T27" fmla="*/ 17 h 24"/>
              <a:gd name="T28" fmla="*/ 14 w 20"/>
              <a:gd name="T29" fmla="*/ 19 h 24"/>
              <a:gd name="T30" fmla="*/ 15 w 20"/>
              <a:gd name="T31" fmla="*/ 21 h 24"/>
              <a:gd name="T32" fmla="*/ 14 w 20"/>
              <a:gd name="T33" fmla="*/ 23 h 24"/>
              <a:gd name="T34" fmla="*/ 14 w 20"/>
              <a:gd name="T35" fmla="*/ 23 h 24"/>
              <a:gd name="T36" fmla="*/ 16 w 20"/>
              <a:gd name="T37" fmla="*/ 24 h 24"/>
              <a:gd name="T38" fmla="*/ 17 w 20"/>
              <a:gd name="T39" fmla="*/ 22 h 24"/>
              <a:gd name="T40" fmla="*/ 19 w 20"/>
              <a:gd name="T41" fmla="*/ 23 h 24"/>
              <a:gd name="T42" fmla="*/ 20 w 20"/>
              <a:gd name="T43" fmla="*/ 21 h 24"/>
              <a:gd name="T44" fmla="*/ 19 w 20"/>
              <a:gd name="T45" fmla="*/ 19 h 24"/>
              <a:gd name="T46" fmla="*/ 18 w 20"/>
              <a:gd name="T47" fmla="*/ 17 h 24"/>
              <a:gd name="T48" fmla="*/ 17 w 20"/>
              <a:gd name="T49" fmla="*/ 16 h 24"/>
              <a:gd name="T50" fmla="*/ 15 w 20"/>
              <a:gd name="T51" fmla="*/ 14 h 24"/>
              <a:gd name="T52" fmla="*/ 14 w 20"/>
              <a:gd name="T53" fmla="*/ 13 h 24"/>
              <a:gd name="T54" fmla="*/ 13 w 20"/>
              <a:gd name="T55" fmla="*/ 11 h 24"/>
              <a:gd name="T56" fmla="*/ 12 w 20"/>
              <a:gd name="T57" fmla="*/ 8 h 24"/>
              <a:gd name="T58" fmla="*/ 10 w 20"/>
              <a:gd name="T59" fmla="*/ 5 h 24"/>
              <a:gd name="T60" fmla="*/ 10 w 20"/>
              <a:gd name="T61" fmla="*/ 4 h 24"/>
              <a:gd name="T62" fmla="*/ 8 w 20"/>
              <a:gd name="T63" fmla="*/ 4 h 24"/>
              <a:gd name="T64" fmla="*/ 6 w 20"/>
              <a:gd name="T65" fmla="*/ 3 h 24"/>
              <a:gd name="T66" fmla="*/ 5 w 20"/>
              <a:gd name="T67" fmla="*/ 1 h 24"/>
              <a:gd name="T68" fmla="*/ 3 w 20"/>
              <a:gd name="T69" fmla="*/ 0 h 24"/>
              <a:gd name="T70" fmla="*/ 2 w 20"/>
              <a:gd name="T71" fmla="*/ 0 h 24"/>
              <a:gd name="T72" fmla="*/ 3 w 20"/>
              <a:gd name="T73" fmla="*/ 2 h 24"/>
              <a:gd name="T74" fmla="*/ 2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2" y="3"/>
                </a:moveTo>
                <a:cubicBezTo>
                  <a:pt x="1" y="3"/>
                  <a:pt x="1" y="3"/>
                  <a:pt x="0" y="3"/>
                </a:cubicBezTo>
                <a:cubicBezTo>
                  <a:pt x="0" y="4"/>
                  <a:pt x="0" y="4"/>
                  <a:pt x="0" y="4"/>
                </a:cubicBezTo>
                <a:cubicBezTo>
                  <a:pt x="0" y="4"/>
                  <a:pt x="0" y="5"/>
                  <a:pt x="0" y="5"/>
                </a:cubicBezTo>
                <a:cubicBezTo>
                  <a:pt x="0" y="6"/>
                  <a:pt x="0" y="6"/>
                  <a:pt x="0" y="6"/>
                </a:cubicBezTo>
                <a:cubicBezTo>
                  <a:pt x="0" y="7"/>
                  <a:pt x="0" y="7"/>
                  <a:pt x="1" y="7"/>
                </a:cubicBezTo>
                <a:cubicBezTo>
                  <a:pt x="1" y="7"/>
                  <a:pt x="1" y="8"/>
                  <a:pt x="1" y="8"/>
                </a:cubicBezTo>
                <a:cubicBezTo>
                  <a:pt x="1" y="8"/>
                  <a:pt x="1" y="9"/>
                  <a:pt x="1" y="9"/>
                </a:cubicBezTo>
                <a:cubicBezTo>
                  <a:pt x="1" y="9"/>
                  <a:pt x="1" y="9"/>
                  <a:pt x="2" y="10"/>
                </a:cubicBezTo>
                <a:cubicBezTo>
                  <a:pt x="2" y="10"/>
                  <a:pt x="2" y="10"/>
                  <a:pt x="2" y="11"/>
                </a:cubicBezTo>
                <a:cubicBezTo>
                  <a:pt x="3" y="11"/>
                  <a:pt x="2" y="11"/>
                  <a:pt x="2" y="11"/>
                </a:cubicBezTo>
                <a:cubicBezTo>
                  <a:pt x="2" y="12"/>
                  <a:pt x="2" y="12"/>
                  <a:pt x="2" y="12"/>
                </a:cubicBezTo>
                <a:cubicBezTo>
                  <a:pt x="2" y="13"/>
                  <a:pt x="2" y="13"/>
                  <a:pt x="2" y="13"/>
                </a:cubicBezTo>
                <a:cubicBezTo>
                  <a:pt x="2" y="13"/>
                  <a:pt x="2" y="13"/>
                  <a:pt x="3" y="13"/>
                </a:cubicBezTo>
                <a:cubicBezTo>
                  <a:pt x="3" y="13"/>
                  <a:pt x="3" y="13"/>
                  <a:pt x="3" y="12"/>
                </a:cubicBezTo>
                <a:cubicBezTo>
                  <a:pt x="4" y="12"/>
                  <a:pt x="4" y="12"/>
                  <a:pt x="4" y="12"/>
                </a:cubicBezTo>
                <a:cubicBezTo>
                  <a:pt x="5" y="12"/>
                  <a:pt x="5" y="12"/>
                  <a:pt x="5" y="12"/>
                </a:cubicBezTo>
                <a:cubicBezTo>
                  <a:pt x="5" y="12"/>
                  <a:pt x="6" y="12"/>
                  <a:pt x="6" y="12"/>
                </a:cubicBezTo>
                <a:cubicBezTo>
                  <a:pt x="6" y="12"/>
                  <a:pt x="7" y="13"/>
                  <a:pt x="7" y="13"/>
                </a:cubicBezTo>
                <a:cubicBezTo>
                  <a:pt x="7" y="13"/>
                  <a:pt x="7" y="12"/>
                  <a:pt x="7" y="12"/>
                </a:cubicBezTo>
                <a:cubicBezTo>
                  <a:pt x="7" y="12"/>
                  <a:pt x="8" y="12"/>
                  <a:pt x="8" y="12"/>
                </a:cubicBezTo>
                <a:cubicBezTo>
                  <a:pt x="9" y="12"/>
                  <a:pt x="9" y="12"/>
                  <a:pt x="9" y="12"/>
                </a:cubicBezTo>
                <a:cubicBezTo>
                  <a:pt x="10" y="12"/>
                  <a:pt x="10" y="12"/>
                  <a:pt x="10" y="12"/>
                </a:cubicBezTo>
                <a:cubicBezTo>
                  <a:pt x="10" y="12"/>
                  <a:pt x="10" y="13"/>
                  <a:pt x="10" y="13"/>
                </a:cubicBezTo>
                <a:cubicBezTo>
                  <a:pt x="11" y="13"/>
                  <a:pt x="11" y="13"/>
                  <a:pt x="11" y="14"/>
                </a:cubicBezTo>
                <a:cubicBezTo>
                  <a:pt x="12" y="14"/>
                  <a:pt x="12" y="14"/>
                  <a:pt x="12" y="15"/>
                </a:cubicBezTo>
                <a:cubicBezTo>
                  <a:pt x="12" y="15"/>
                  <a:pt x="12" y="15"/>
                  <a:pt x="12" y="16"/>
                </a:cubicBezTo>
                <a:cubicBezTo>
                  <a:pt x="12" y="16"/>
                  <a:pt x="12" y="17"/>
                  <a:pt x="13" y="17"/>
                </a:cubicBezTo>
                <a:cubicBezTo>
                  <a:pt x="13" y="18"/>
                  <a:pt x="13" y="18"/>
                  <a:pt x="14" y="18"/>
                </a:cubicBezTo>
                <a:cubicBezTo>
                  <a:pt x="14" y="18"/>
                  <a:pt x="14" y="18"/>
                  <a:pt x="14" y="19"/>
                </a:cubicBezTo>
                <a:cubicBezTo>
                  <a:pt x="15" y="19"/>
                  <a:pt x="14" y="19"/>
                  <a:pt x="15" y="20"/>
                </a:cubicBezTo>
                <a:cubicBezTo>
                  <a:pt x="15" y="20"/>
                  <a:pt x="15" y="20"/>
                  <a:pt x="15" y="21"/>
                </a:cubicBezTo>
                <a:cubicBezTo>
                  <a:pt x="15" y="21"/>
                  <a:pt x="15" y="21"/>
                  <a:pt x="15" y="22"/>
                </a:cubicBezTo>
                <a:cubicBezTo>
                  <a:pt x="15" y="22"/>
                  <a:pt x="15" y="22"/>
                  <a:pt x="14" y="23"/>
                </a:cubicBezTo>
                <a:cubicBezTo>
                  <a:pt x="14" y="23"/>
                  <a:pt x="14" y="23"/>
                  <a:pt x="14" y="23"/>
                </a:cubicBezTo>
                <a:cubicBezTo>
                  <a:pt x="14" y="23"/>
                  <a:pt x="14" y="23"/>
                  <a:pt x="14" y="23"/>
                </a:cubicBezTo>
                <a:cubicBezTo>
                  <a:pt x="15" y="24"/>
                  <a:pt x="15" y="23"/>
                  <a:pt x="15" y="23"/>
                </a:cubicBezTo>
                <a:cubicBezTo>
                  <a:pt x="16" y="23"/>
                  <a:pt x="16" y="24"/>
                  <a:pt x="16" y="24"/>
                </a:cubicBezTo>
                <a:cubicBezTo>
                  <a:pt x="16" y="24"/>
                  <a:pt x="16" y="23"/>
                  <a:pt x="17" y="23"/>
                </a:cubicBezTo>
                <a:cubicBezTo>
                  <a:pt x="17" y="23"/>
                  <a:pt x="17" y="22"/>
                  <a:pt x="17" y="22"/>
                </a:cubicBezTo>
                <a:cubicBezTo>
                  <a:pt x="17" y="22"/>
                  <a:pt x="18" y="22"/>
                  <a:pt x="18" y="23"/>
                </a:cubicBezTo>
                <a:cubicBezTo>
                  <a:pt x="19" y="23"/>
                  <a:pt x="19" y="23"/>
                  <a:pt x="19" y="23"/>
                </a:cubicBezTo>
                <a:cubicBezTo>
                  <a:pt x="19" y="22"/>
                  <a:pt x="19" y="22"/>
                  <a:pt x="20" y="22"/>
                </a:cubicBezTo>
                <a:cubicBezTo>
                  <a:pt x="20" y="22"/>
                  <a:pt x="20" y="21"/>
                  <a:pt x="20" y="21"/>
                </a:cubicBezTo>
                <a:cubicBezTo>
                  <a:pt x="20" y="20"/>
                  <a:pt x="20" y="20"/>
                  <a:pt x="20" y="20"/>
                </a:cubicBezTo>
                <a:cubicBezTo>
                  <a:pt x="20" y="19"/>
                  <a:pt x="19" y="19"/>
                  <a:pt x="19" y="19"/>
                </a:cubicBezTo>
                <a:cubicBezTo>
                  <a:pt x="19" y="19"/>
                  <a:pt x="19" y="18"/>
                  <a:pt x="19" y="18"/>
                </a:cubicBezTo>
                <a:cubicBezTo>
                  <a:pt x="19" y="17"/>
                  <a:pt x="19" y="17"/>
                  <a:pt x="18" y="17"/>
                </a:cubicBezTo>
                <a:cubicBezTo>
                  <a:pt x="18" y="17"/>
                  <a:pt x="18" y="17"/>
                  <a:pt x="18" y="17"/>
                </a:cubicBezTo>
                <a:cubicBezTo>
                  <a:pt x="17" y="16"/>
                  <a:pt x="17" y="16"/>
                  <a:pt x="17" y="16"/>
                </a:cubicBezTo>
                <a:cubicBezTo>
                  <a:pt x="17" y="16"/>
                  <a:pt x="16" y="15"/>
                  <a:pt x="16" y="15"/>
                </a:cubicBezTo>
                <a:cubicBezTo>
                  <a:pt x="16" y="15"/>
                  <a:pt x="16" y="14"/>
                  <a:pt x="15" y="14"/>
                </a:cubicBezTo>
                <a:cubicBezTo>
                  <a:pt x="15" y="14"/>
                  <a:pt x="15" y="14"/>
                  <a:pt x="15" y="14"/>
                </a:cubicBezTo>
                <a:cubicBezTo>
                  <a:pt x="14" y="13"/>
                  <a:pt x="14" y="13"/>
                  <a:pt x="14" y="13"/>
                </a:cubicBezTo>
                <a:cubicBezTo>
                  <a:pt x="14" y="13"/>
                  <a:pt x="14" y="12"/>
                  <a:pt x="14" y="12"/>
                </a:cubicBezTo>
                <a:cubicBezTo>
                  <a:pt x="14" y="12"/>
                  <a:pt x="13" y="12"/>
                  <a:pt x="13" y="11"/>
                </a:cubicBezTo>
                <a:cubicBezTo>
                  <a:pt x="12" y="11"/>
                  <a:pt x="12" y="10"/>
                  <a:pt x="12" y="10"/>
                </a:cubicBezTo>
                <a:cubicBezTo>
                  <a:pt x="12" y="9"/>
                  <a:pt x="12" y="9"/>
                  <a:pt x="12" y="8"/>
                </a:cubicBezTo>
                <a:cubicBezTo>
                  <a:pt x="12" y="7"/>
                  <a:pt x="12" y="7"/>
                  <a:pt x="12" y="6"/>
                </a:cubicBezTo>
                <a:cubicBezTo>
                  <a:pt x="11" y="6"/>
                  <a:pt x="10" y="6"/>
                  <a:pt x="10" y="5"/>
                </a:cubicBezTo>
                <a:cubicBezTo>
                  <a:pt x="10" y="5"/>
                  <a:pt x="10" y="5"/>
                  <a:pt x="10" y="5"/>
                </a:cubicBezTo>
                <a:cubicBezTo>
                  <a:pt x="10" y="4"/>
                  <a:pt x="10" y="4"/>
                  <a:pt x="10" y="4"/>
                </a:cubicBezTo>
                <a:cubicBezTo>
                  <a:pt x="10" y="4"/>
                  <a:pt x="9" y="4"/>
                  <a:pt x="9" y="4"/>
                </a:cubicBezTo>
                <a:cubicBezTo>
                  <a:pt x="9" y="4"/>
                  <a:pt x="9" y="4"/>
                  <a:pt x="8" y="4"/>
                </a:cubicBezTo>
                <a:cubicBezTo>
                  <a:pt x="8" y="5"/>
                  <a:pt x="7" y="4"/>
                  <a:pt x="7" y="4"/>
                </a:cubicBezTo>
                <a:cubicBezTo>
                  <a:pt x="6" y="4"/>
                  <a:pt x="6" y="3"/>
                  <a:pt x="6" y="3"/>
                </a:cubicBezTo>
                <a:cubicBezTo>
                  <a:pt x="6" y="3"/>
                  <a:pt x="6" y="2"/>
                  <a:pt x="6" y="2"/>
                </a:cubicBezTo>
                <a:cubicBezTo>
                  <a:pt x="6" y="2"/>
                  <a:pt x="5" y="2"/>
                  <a:pt x="5" y="1"/>
                </a:cubicBezTo>
                <a:cubicBezTo>
                  <a:pt x="5" y="1"/>
                  <a:pt x="5" y="1"/>
                  <a:pt x="4" y="0"/>
                </a:cubicBezTo>
                <a:cubicBezTo>
                  <a:pt x="4" y="0"/>
                  <a:pt x="4" y="0"/>
                  <a:pt x="3" y="0"/>
                </a:cubicBezTo>
                <a:cubicBezTo>
                  <a:pt x="3" y="0"/>
                  <a:pt x="3" y="0"/>
                  <a:pt x="3" y="0"/>
                </a:cubicBezTo>
                <a:cubicBezTo>
                  <a:pt x="3" y="0"/>
                  <a:pt x="3" y="0"/>
                  <a:pt x="2" y="0"/>
                </a:cubicBezTo>
                <a:cubicBezTo>
                  <a:pt x="2" y="0"/>
                  <a:pt x="2" y="1"/>
                  <a:pt x="2" y="1"/>
                </a:cubicBezTo>
                <a:cubicBezTo>
                  <a:pt x="2" y="2"/>
                  <a:pt x="3" y="2"/>
                  <a:pt x="3" y="2"/>
                </a:cubicBezTo>
                <a:cubicBezTo>
                  <a:pt x="3" y="3"/>
                  <a:pt x="3" y="3"/>
                  <a:pt x="3" y="3"/>
                </a:cubicBezTo>
                <a:cubicBezTo>
                  <a:pt x="2" y="4"/>
                  <a:pt x="2" y="3"/>
                  <a:pt x="2"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3" name="Freeform 181"/>
          <p:cNvSpPr>
            <a:spLocks/>
          </p:cNvSpPr>
          <p:nvPr/>
        </p:nvSpPr>
        <p:spPr bwMode="auto">
          <a:xfrm>
            <a:off x="2048586" y="745720"/>
            <a:ext cx="1292672" cy="625877"/>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4" name="Freeform 182"/>
          <p:cNvSpPr>
            <a:spLocks/>
          </p:cNvSpPr>
          <p:nvPr/>
        </p:nvSpPr>
        <p:spPr bwMode="auto">
          <a:xfrm>
            <a:off x="3055423" y="93882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5" name="Freeform 183"/>
          <p:cNvSpPr>
            <a:spLocks/>
          </p:cNvSpPr>
          <p:nvPr/>
        </p:nvSpPr>
        <p:spPr bwMode="auto">
          <a:xfrm>
            <a:off x="2650588" y="644626"/>
            <a:ext cx="127168" cy="30669"/>
          </a:xfrm>
          <a:custGeom>
            <a:avLst/>
            <a:gdLst>
              <a:gd name="T0" fmla="*/ 1 w 16"/>
              <a:gd name="T1" fmla="*/ 4 h 4"/>
              <a:gd name="T2" fmla="*/ 2 w 16"/>
              <a:gd name="T3" fmla="*/ 4 h 4"/>
              <a:gd name="T4" fmla="*/ 3 w 16"/>
              <a:gd name="T5" fmla="*/ 4 h 4"/>
              <a:gd name="T6" fmla="*/ 4 w 16"/>
              <a:gd name="T7" fmla="*/ 4 h 4"/>
              <a:gd name="T8" fmla="*/ 5 w 16"/>
              <a:gd name="T9" fmla="*/ 4 h 4"/>
              <a:gd name="T10" fmla="*/ 6 w 16"/>
              <a:gd name="T11" fmla="*/ 3 h 4"/>
              <a:gd name="T12" fmla="*/ 7 w 16"/>
              <a:gd name="T13" fmla="*/ 3 h 4"/>
              <a:gd name="T14" fmla="*/ 7 w 16"/>
              <a:gd name="T15" fmla="*/ 3 h 4"/>
              <a:gd name="T16" fmla="*/ 8 w 16"/>
              <a:gd name="T17" fmla="*/ 3 h 4"/>
              <a:gd name="T18" fmla="*/ 9 w 16"/>
              <a:gd name="T19" fmla="*/ 3 h 4"/>
              <a:gd name="T20" fmla="*/ 9 w 16"/>
              <a:gd name="T21" fmla="*/ 3 h 4"/>
              <a:gd name="T22" fmla="*/ 11 w 16"/>
              <a:gd name="T23" fmla="*/ 3 h 4"/>
              <a:gd name="T24" fmla="*/ 12 w 16"/>
              <a:gd name="T25" fmla="*/ 2 h 4"/>
              <a:gd name="T26" fmla="*/ 13 w 16"/>
              <a:gd name="T27" fmla="*/ 2 h 4"/>
              <a:gd name="T28" fmla="*/ 14 w 16"/>
              <a:gd name="T29" fmla="*/ 2 h 4"/>
              <a:gd name="T30" fmla="*/ 15 w 16"/>
              <a:gd name="T31" fmla="*/ 1 h 4"/>
              <a:gd name="T32" fmla="*/ 16 w 16"/>
              <a:gd name="T33" fmla="*/ 1 h 4"/>
              <a:gd name="T34" fmla="*/ 16 w 16"/>
              <a:gd name="T35" fmla="*/ 1 h 4"/>
              <a:gd name="T36" fmla="*/ 15 w 16"/>
              <a:gd name="T37" fmla="*/ 0 h 4"/>
              <a:gd name="T38" fmla="*/ 14 w 16"/>
              <a:gd name="T39" fmla="*/ 0 h 4"/>
              <a:gd name="T40" fmla="*/ 13 w 16"/>
              <a:gd name="T41" fmla="*/ 1 h 4"/>
              <a:gd name="T42" fmla="*/ 12 w 16"/>
              <a:gd name="T43" fmla="*/ 1 h 4"/>
              <a:gd name="T44" fmla="*/ 11 w 16"/>
              <a:gd name="T45" fmla="*/ 1 h 4"/>
              <a:gd name="T46" fmla="*/ 10 w 16"/>
              <a:gd name="T47" fmla="*/ 1 h 4"/>
              <a:gd name="T48" fmla="*/ 9 w 16"/>
              <a:gd name="T49" fmla="*/ 0 h 4"/>
              <a:gd name="T50" fmla="*/ 8 w 16"/>
              <a:gd name="T51" fmla="*/ 0 h 4"/>
              <a:gd name="T52" fmla="*/ 8 w 16"/>
              <a:gd name="T53" fmla="*/ 1 h 4"/>
              <a:gd name="T54" fmla="*/ 6 w 16"/>
              <a:gd name="T55" fmla="*/ 1 h 4"/>
              <a:gd name="T56" fmla="*/ 5 w 16"/>
              <a:gd name="T57" fmla="*/ 2 h 4"/>
              <a:gd name="T58" fmla="*/ 4 w 16"/>
              <a:gd name="T59" fmla="*/ 2 h 4"/>
              <a:gd name="T60" fmla="*/ 3 w 16"/>
              <a:gd name="T61" fmla="*/ 2 h 4"/>
              <a:gd name="T62" fmla="*/ 2 w 16"/>
              <a:gd name="T63" fmla="*/ 3 h 4"/>
              <a:gd name="T64" fmla="*/ 1 w 16"/>
              <a:gd name="T65" fmla="*/ 3 h 4"/>
              <a:gd name="T66" fmla="*/ 0 w 16"/>
              <a:gd name="T67" fmla="*/ 3 h 4"/>
              <a:gd name="T68" fmla="*/ 0 w 16"/>
              <a:gd name="T69" fmla="*/ 4 h 4"/>
              <a:gd name="T70" fmla="*/ 1 w 16"/>
              <a:gd name="T7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
                <a:moveTo>
                  <a:pt x="1" y="4"/>
                </a:moveTo>
                <a:cubicBezTo>
                  <a:pt x="2" y="4"/>
                  <a:pt x="2" y="4"/>
                  <a:pt x="2" y="4"/>
                </a:cubicBezTo>
                <a:cubicBezTo>
                  <a:pt x="3" y="4"/>
                  <a:pt x="3" y="4"/>
                  <a:pt x="3" y="4"/>
                </a:cubicBezTo>
                <a:cubicBezTo>
                  <a:pt x="4" y="4"/>
                  <a:pt x="4" y="4"/>
                  <a:pt x="4" y="4"/>
                </a:cubicBezTo>
                <a:cubicBezTo>
                  <a:pt x="4" y="4"/>
                  <a:pt x="5" y="4"/>
                  <a:pt x="5" y="4"/>
                </a:cubicBezTo>
                <a:cubicBezTo>
                  <a:pt x="5" y="4"/>
                  <a:pt x="5" y="3"/>
                  <a:pt x="6" y="3"/>
                </a:cubicBezTo>
                <a:cubicBezTo>
                  <a:pt x="6" y="3"/>
                  <a:pt x="6" y="3"/>
                  <a:pt x="7" y="3"/>
                </a:cubicBezTo>
                <a:cubicBezTo>
                  <a:pt x="7" y="3"/>
                  <a:pt x="7" y="3"/>
                  <a:pt x="7" y="3"/>
                </a:cubicBezTo>
                <a:cubicBezTo>
                  <a:pt x="8" y="3"/>
                  <a:pt x="8" y="3"/>
                  <a:pt x="8" y="3"/>
                </a:cubicBezTo>
                <a:cubicBezTo>
                  <a:pt x="9" y="3"/>
                  <a:pt x="9" y="3"/>
                  <a:pt x="9" y="3"/>
                </a:cubicBezTo>
                <a:cubicBezTo>
                  <a:pt x="9" y="3"/>
                  <a:pt x="9" y="3"/>
                  <a:pt x="9" y="3"/>
                </a:cubicBezTo>
                <a:cubicBezTo>
                  <a:pt x="10" y="4"/>
                  <a:pt x="10" y="3"/>
                  <a:pt x="11" y="3"/>
                </a:cubicBezTo>
                <a:cubicBezTo>
                  <a:pt x="11" y="3"/>
                  <a:pt x="11" y="2"/>
                  <a:pt x="12" y="2"/>
                </a:cubicBezTo>
                <a:cubicBezTo>
                  <a:pt x="12" y="2"/>
                  <a:pt x="12" y="2"/>
                  <a:pt x="13" y="2"/>
                </a:cubicBezTo>
                <a:cubicBezTo>
                  <a:pt x="13" y="2"/>
                  <a:pt x="13" y="2"/>
                  <a:pt x="14" y="2"/>
                </a:cubicBezTo>
                <a:cubicBezTo>
                  <a:pt x="14" y="1"/>
                  <a:pt x="14" y="1"/>
                  <a:pt x="15" y="1"/>
                </a:cubicBezTo>
                <a:cubicBezTo>
                  <a:pt x="15" y="1"/>
                  <a:pt x="15" y="1"/>
                  <a:pt x="16" y="1"/>
                </a:cubicBezTo>
                <a:cubicBezTo>
                  <a:pt x="16" y="1"/>
                  <a:pt x="16" y="1"/>
                  <a:pt x="16" y="1"/>
                </a:cubicBezTo>
                <a:cubicBezTo>
                  <a:pt x="16" y="0"/>
                  <a:pt x="15" y="0"/>
                  <a:pt x="15" y="0"/>
                </a:cubicBezTo>
                <a:cubicBezTo>
                  <a:pt x="15" y="0"/>
                  <a:pt x="14" y="0"/>
                  <a:pt x="14" y="0"/>
                </a:cubicBezTo>
                <a:cubicBezTo>
                  <a:pt x="13" y="0"/>
                  <a:pt x="13" y="0"/>
                  <a:pt x="13" y="1"/>
                </a:cubicBezTo>
                <a:cubicBezTo>
                  <a:pt x="13" y="1"/>
                  <a:pt x="12" y="1"/>
                  <a:pt x="12" y="1"/>
                </a:cubicBezTo>
                <a:cubicBezTo>
                  <a:pt x="11" y="1"/>
                  <a:pt x="11" y="1"/>
                  <a:pt x="11" y="1"/>
                </a:cubicBezTo>
                <a:cubicBezTo>
                  <a:pt x="10" y="1"/>
                  <a:pt x="10" y="1"/>
                  <a:pt x="10" y="1"/>
                </a:cubicBezTo>
                <a:cubicBezTo>
                  <a:pt x="9" y="1"/>
                  <a:pt x="9" y="0"/>
                  <a:pt x="9" y="0"/>
                </a:cubicBezTo>
                <a:cubicBezTo>
                  <a:pt x="9" y="0"/>
                  <a:pt x="8" y="0"/>
                  <a:pt x="8" y="0"/>
                </a:cubicBezTo>
                <a:cubicBezTo>
                  <a:pt x="8" y="0"/>
                  <a:pt x="8" y="1"/>
                  <a:pt x="8" y="1"/>
                </a:cubicBezTo>
                <a:cubicBezTo>
                  <a:pt x="7" y="1"/>
                  <a:pt x="7" y="1"/>
                  <a:pt x="6" y="1"/>
                </a:cubicBezTo>
                <a:cubicBezTo>
                  <a:pt x="6" y="2"/>
                  <a:pt x="6" y="2"/>
                  <a:pt x="5" y="2"/>
                </a:cubicBezTo>
                <a:cubicBezTo>
                  <a:pt x="5" y="2"/>
                  <a:pt x="5" y="2"/>
                  <a:pt x="4" y="2"/>
                </a:cubicBezTo>
                <a:cubicBezTo>
                  <a:pt x="4" y="2"/>
                  <a:pt x="4" y="2"/>
                  <a:pt x="3" y="2"/>
                </a:cubicBezTo>
                <a:cubicBezTo>
                  <a:pt x="3" y="2"/>
                  <a:pt x="3" y="3"/>
                  <a:pt x="2" y="3"/>
                </a:cubicBezTo>
                <a:cubicBezTo>
                  <a:pt x="2" y="3"/>
                  <a:pt x="2" y="3"/>
                  <a:pt x="1" y="3"/>
                </a:cubicBezTo>
                <a:cubicBezTo>
                  <a:pt x="1" y="3"/>
                  <a:pt x="0" y="3"/>
                  <a:pt x="0" y="3"/>
                </a:cubicBezTo>
                <a:cubicBezTo>
                  <a:pt x="0" y="4"/>
                  <a:pt x="0" y="4"/>
                  <a:pt x="0" y="4"/>
                </a:cubicBezTo>
                <a:cubicBezTo>
                  <a:pt x="1" y="4"/>
                  <a:pt x="1" y="4"/>
                  <a:pt x="1" y="4"/>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6" name="Freeform 184"/>
          <p:cNvSpPr>
            <a:spLocks/>
          </p:cNvSpPr>
          <p:nvPr/>
        </p:nvSpPr>
        <p:spPr bwMode="auto">
          <a:xfrm>
            <a:off x="2516421" y="699149"/>
            <a:ext cx="173834" cy="61338"/>
          </a:xfrm>
          <a:custGeom>
            <a:avLst/>
            <a:gdLst>
              <a:gd name="T0" fmla="*/ 1 w 22"/>
              <a:gd name="T1" fmla="*/ 7 h 8"/>
              <a:gd name="T2" fmla="*/ 1 w 22"/>
              <a:gd name="T3" fmla="*/ 7 h 8"/>
              <a:gd name="T4" fmla="*/ 1 w 22"/>
              <a:gd name="T5" fmla="*/ 8 h 8"/>
              <a:gd name="T6" fmla="*/ 2 w 22"/>
              <a:gd name="T7" fmla="*/ 8 h 8"/>
              <a:gd name="T8" fmla="*/ 4 w 22"/>
              <a:gd name="T9" fmla="*/ 8 h 8"/>
              <a:gd name="T10" fmla="*/ 5 w 22"/>
              <a:gd name="T11" fmla="*/ 7 h 8"/>
              <a:gd name="T12" fmla="*/ 6 w 22"/>
              <a:gd name="T13" fmla="*/ 7 h 8"/>
              <a:gd name="T14" fmla="*/ 7 w 22"/>
              <a:gd name="T15" fmla="*/ 7 h 8"/>
              <a:gd name="T16" fmla="*/ 8 w 22"/>
              <a:gd name="T17" fmla="*/ 6 h 8"/>
              <a:gd name="T18" fmla="*/ 9 w 22"/>
              <a:gd name="T19" fmla="*/ 5 h 8"/>
              <a:gd name="T20" fmla="*/ 10 w 22"/>
              <a:gd name="T21" fmla="*/ 5 h 8"/>
              <a:gd name="T22" fmla="*/ 12 w 22"/>
              <a:gd name="T23" fmla="*/ 5 h 8"/>
              <a:gd name="T24" fmla="*/ 13 w 22"/>
              <a:gd name="T25" fmla="*/ 4 h 8"/>
              <a:gd name="T26" fmla="*/ 14 w 22"/>
              <a:gd name="T27" fmla="*/ 4 h 8"/>
              <a:gd name="T28" fmla="*/ 16 w 22"/>
              <a:gd name="T29" fmla="*/ 3 h 8"/>
              <a:gd name="T30" fmla="*/ 17 w 22"/>
              <a:gd name="T31" fmla="*/ 3 h 8"/>
              <a:gd name="T32" fmla="*/ 19 w 22"/>
              <a:gd name="T33" fmla="*/ 3 h 8"/>
              <a:gd name="T34" fmla="*/ 20 w 22"/>
              <a:gd name="T35" fmla="*/ 3 h 8"/>
              <a:gd name="T36" fmla="*/ 21 w 22"/>
              <a:gd name="T37" fmla="*/ 2 h 8"/>
              <a:gd name="T38" fmla="*/ 21 w 22"/>
              <a:gd name="T39" fmla="*/ 2 h 8"/>
              <a:gd name="T40" fmla="*/ 21 w 22"/>
              <a:gd name="T41" fmla="*/ 2 h 8"/>
              <a:gd name="T42" fmla="*/ 21 w 22"/>
              <a:gd name="T43" fmla="*/ 2 h 8"/>
              <a:gd name="T44" fmla="*/ 21 w 22"/>
              <a:gd name="T45" fmla="*/ 1 h 8"/>
              <a:gd name="T46" fmla="*/ 20 w 22"/>
              <a:gd name="T47" fmla="*/ 1 h 8"/>
              <a:gd name="T48" fmla="*/ 19 w 22"/>
              <a:gd name="T49" fmla="*/ 0 h 8"/>
              <a:gd name="T50" fmla="*/ 18 w 22"/>
              <a:gd name="T51" fmla="*/ 1 h 8"/>
              <a:gd name="T52" fmla="*/ 16 w 22"/>
              <a:gd name="T53" fmla="*/ 1 h 8"/>
              <a:gd name="T54" fmla="*/ 15 w 22"/>
              <a:gd name="T55" fmla="*/ 1 h 8"/>
              <a:gd name="T56" fmla="*/ 14 w 22"/>
              <a:gd name="T57" fmla="*/ 0 h 8"/>
              <a:gd name="T58" fmla="*/ 13 w 22"/>
              <a:gd name="T59" fmla="*/ 0 h 8"/>
              <a:gd name="T60" fmla="*/ 12 w 22"/>
              <a:gd name="T61" fmla="*/ 0 h 8"/>
              <a:gd name="T62" fmla="*/ 10 w 22"/>
              <a:gd name="T63" fmla="*/ 0 h 8"/>
              <a:gd name="T64" fmla="*/ 8 w 22"/>
              <a:gd name="T65" fmla="*/ 0 h 8"/>
              <a:gd name="T66" fmla="*/ 8 w 22"/>
              <a:gd name="T67" fmla="*/ 1 h 8"/>
              <a:gd name="T68" fmla="*/ 8 w 22"/>
              <a:gd name="T69" fmla="*/ 2 h 8"/>
              <a:gd name="T70" fmla="*/ 7 w 22"/>
              <a:gd name="T71" fmla="*/ 2 h 8"/>
              <a:gd name="T72" fmla="*/ 6 w 22"/>
              <a:gd name="T73" fmla="*/ 3 h 8"/>
              <a:gd name="T74" fmla="*/ 4 w 22"/>
              <a:gd name="T75" fmla="*/ 3 h 8"/>
              <a:gd name="T76" fmla="*/ 3 w 22"/>
              <a:gd name="T77" fmla="*/ 4 h 8"/>
              <a:gd name="T78" fmla="*/ 2 w 22"/>
              <a:gd name="T79" fmla="*/ 5 h 8"/>
              <a:gd name="T80" fmla="*/ 1 w 22"/>
              <a:gd name="T81" fmla="*/ 5 h 8"/>
              <a:gd name="T82" fmla="*/ 0 w 22"/>
              <a:gd name="T83" fmla="*/ 5 h 8"/>
              <a:gd name="T84" fmla="*/ 0 w 22"/>
              <a:gd name="T85" fmla="*/ 6 h 8"/>
              <a:gd name="T86" fmla="*/ 1 w 22"/>
              <a:gd name="T8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8">
                <a:moveTo>
                  <a:pt x="1" y="7"/>
                </a:moveTo>
                <a:cubicBezTo>
                  <a:pt x="1" y="7"/>
                  <a:pt x="1" y="7"/>
                  <a:pt x="1" y="7"/>
                </a:cubicBezTo>
                <a:cubicBezTo>
                  <a:pt x="1" y="8"/>
                  <a:pt x="1" y="8"/>
                  <a:pt x="1" y="8"/>
                </a:cubicBezTo>
                <a:cubicBezTo>
                  <a:pt x="1" y="8"/>
                  <a:pt x="2" y="8"/>
                  <a:pt x="2" y="8"/>
                </a:cubicBezTo>
                <a:cubicBezTo>
                  <a:pt x="3" y="8"/>
                  <a:pt x="3" y="8"/>
                  <a:pt x="4" y="8"/>
                </a:cubicBezTo>
                <a:cubicBezTo>
                  <a:pt x="4" y="8"/>
                  <a:pt x="4" y="7"/>
                  <a:pt x="5" y="7"/>
                </a:cubicBezTo>
                <a:cubicBezTo>
                  <a:pt x="5" y="7"/>
                  <a:pt x="5" y="7"/>
                  <a:pt x="6" y="7"/>
                </a:cubicBezTo>
                <a:cubicBezTo>
                  <a:pt x="6" y="7"/>
                  <a:pt x="6" y="7"/>
                  <a:pt x="7" y="7"/>
                </a:cubicBezTo>
                <a:cubicBezTo>
                  <a:pt x="7" y="7"/>
                  <a:pt x="8" y="7"/>
                  <a:pt x="8" y="6"/>
                </a:cubicBezTo>
                <a:cubicBezTo>
                  <a:pt x="9" y="6"/>
                  <a:pt x="9" y="6"/>
                  <a:pt x="9" y="5"/>
                </a:cubicBezTo>
                <a:cubicBezTo>
                  <a:pt x="10" y="5"/>
                  <a:pt x="10" y="6"/>
                  <a:pt x="10" y="5"/>
                </a:cubicBezTo>
                <a:cubicBezTo>
                  <a:pt x="11" y="5"/>
                  <a:pt x="11" y="5"/>
                  <a:pt x="12" y="5"/>
                </a:cubicBezTo>
                <a:cubicBezTo>
                  <a:pt x="12" y="5"/>
                  <a:pt x="12" y="4"/>
                  <a:pt x="13" y="4"/>
                </a:cubicBezTo>
                <a:cubicBezTo>
                  <a:pt x="13" y="4"/>
                  <a:pt x="14" y="4"/>
                  <a:pt x="14" y="4"/>
                </a:cubicBezTo>
                <a:cubicBezTo>
                  <a:pt x="15" y="4"/>
                  <a:pt x="15" y="4"/>
                  <a:pt x="16" y="3"/>
                </a:cubicBezTo>
                <a:cubicBezTo>
                  <a:pt x="17" y="3"/>
                  <a:pt x="17" y="3"/>
                  <a:pt x="17" y="3"/>
                </a:cubicBezTo>
                <a:cubicBezTo>
                  <a:pt x="18" y="3"/>
                  <a:pt x="18" y="3"/>
                  <a:pt x="19" y="3"/>
                </a:cubicBezTo>
                <a:cubicBezTo>
                  <a:pt x="19" y="3"/>
                  <a:pt x="19" y="3"/>
                  <a:pt x="20" y="3"/>
                </a:cubicBezTo>
                <a:cubicBezTo>
                  <a:pt x="20" y="3"/>
                  <a:pt x="21" y="3"/>
                  <a:pt x="21" y="2"/>
                </a:cubicBezTo>
                <a:cubicBezTo>
                  <a:pt x="21" y="2"/>
                  <a:pt x="21" y="2"/>
                  <a:pt x="21" y="2"/>
                </a:cubicBezTo>
                <a:cubicBezTo>
                  <a:pt x="21" y="2"/>
                  <a:pt x="21" y="2"/>
                  <a:pt x="21" y="2"/>
                </a:cubicBezTo>
                <a:cubicBezTo>
                  <a:pt x="22" y="2"/>
                  <a:pt x="21" y="2"/>
                  <a:pt x="21" y="2"/>
                </a:cubicBezTo>
                <a:cubicBezTo>
                  <a:pt x="21" y="1"/>
                  <a:pt x="21" y="1"/>
                  <a:pt x="21" y="1"/>
                </a:cubicBezTo>
                <a:cubicBezTo>
                  <a:pt x="20" y="1"/>
                  <a:pt x="20" y="1"/>
                  <a:pt x="20" y="1"/>
                </a:cubicBezTo>
                <a:cubicBezTo>
                  <a:pt x="19" y="0"/>
                  <a:pt x="19" y="0"/>
                  <a:pt x="19" y="0"/>
                </a:cubicBezTo>
                <a:cubicBezTo>
                  <a:pt x="18" y="0"/>
                  <a:pt x="18" y="1"/>
                  <a:pt x="18" y="1"/>
                </a:cubicBezTo>
                <a:cubicBezTo>
                  <a:pt x="17" y="1"/>
                  <a:pt x="17" y="1"/>
                  <a:pt x="16" y="1"/>
                </a:cubicBezTo>
                <a:cubicBezTo>
                  <a:pt x="16" y="1"/>
                  <a:pt x="16" y="1"/>
                  <a:pt x="15" y="1"/>
                </a:cubicBezTo>
                <a:cubicBezTo>
                  <a:pt x="15" y="1"/>
                  <a:pt x="15" y="0"/>
                  <a:pt x="14" y="0"/>
                </a:cubicBezTo>
                <a:cubicBezTo>
                  <a:pt x="14" y="0"/>
                  <a:pt x="14" y="0"/>
                  <a:pt x="13" y="0"/>
                </a:cubicBezTo>
                <a:cubicBezTo>
                  <a:pt x="13" y="0"/>
                  <a:pt x="12" y="0"/>
                  <a:pt x="12" y="0"/>
                </a:cubicBezTo>
                <a:cubicBezTo>
                  <a:pt x="11" y="0"/>
                  <a:pt x="10" y="0"/>
                  <a:pt x="10" y="0"/>
                </a:cubicBezTo>
                <a:cubicBezTo>
                  <a:pt x="9" y="0"/>
                  <a:pt x="9" y="0"/>
                  <a:pt x="8" y="0"/>
                </a:cubicBezTo>
                <a:cubicBezTo>
                  <a:pt x="8" y="0"/>
                  <a:pt x="8" y="0"/>
                  <a:pt x="8" y="1"/>
                </a:cubicBezTo>
                <a:cubicBezTo>
                  <a:pt x="8" y="1"/>
                  <a:pt x="8" y="2"/>
                  <a:pt x="8" y="2"/>
                </a:cubicBezTo>
                <a:cubicBezTo>
                  <a:pt x="7" y="2"/>
                  <a:pt x="7" y="2"/>
                  <a:pt x="7" y="2"/>
                </a:cubicBezTo>
                <a:cubicBezTo>
                  <a:pt x="7" y="2"/>
                  <a:pt x="6" y="2"/>
                  <a:pt x="6" y="3"/>
                </a:cubicBezTo>
                <a:cubicBezTo>
                  <a:pt x="5" y="3"/>
                  <a:pt x="5" y="3"/>
                  <a:pt x="4" y="3"/>
                </a:cubicBezTo>
                <a:cubicBezTo>
                  <a:pt x="4" y="4"/>
                  <a:pt x="4" y="4"/>
                  <a:pt x="3" y="4"/>
                </a:cubicBezTo>
                <a:cubicBezTo>
                  <a:pt x="3" y="4"/>
                  <a:pt x="3" y="4"/>
                  <a:pt x="2" y="5"/>
                </a:cubicBezTo>
                <a:cubicBezTo>
                  <a:pt x="2" y="5"/>
                  <a:pt x="1" y="5"/>
                  <a:pt x="1" y="5"/>
                </a:cubicBezTo>
                <a:cubicBezTo>
                  <a:pt x="1" y="5"/>
                  <a:pt x="0" y="5"/>
                  <a:pt x="0" y="5"/>
                </a:cubicBezTo>
                <a:cubicBezTo>
                  <a:pt x="0" y="6"/>
                  <a:pt x="0" y="6"/>
                  <a:pt x="0" y="6"/>
                </a:cubicBezTo>
                <a:cubicBezTo>
                  <a:pt x="0" y="6"/>
                  <a:pt x="0" y="6"/>
                  <a:pt x="1" y="7"/>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7" name="Freeform 185"/>
          <p:cNvSpPr>
            <a:spLocks/>
          </p:cNvSpPr>
          <p:nvPr/>
        </p:nvSpPr>
        <p:spPr bwMode="auto">
          <a:xfrm>
            <a:off x="2579421" y="721867"/>
            <a:ext cx="246168" cy="93143"/>
          </a:xfrm>
          <a:custGeom>
            <a:avLst/>
            <a:gdLst>
              <a:gd name="T0" fmla="*/ 28 w 31"/>
              <a:gd name="T1" fmla="*/ 8 h 12"/>
              <a:gd name="T2" fmla="*/ 30 w 31"/>
              <a:gd name="T3" fmla="*/ 8 h 12"/>
              <a:gd name="T4" fmla="*/ 31 w 31"/>
              <a:gd name="T5" fmla="*/ 7 h 12"/>
              <a:gd name="T6" fmla="*/ 29 w 31"/>
              <a:gd name="T7" fmla="*/ 7 h 12"/>
              <a:gd name="T8" fmla="*/ 27 w 31"/>
              <a:gd name="T9" fmla="*/ 6 h 12"/>
              <a:gd name="T10" fmla="*/ 27 w 31"/>
              <a:gd name="T11" fmla="*/ 5 h 12"/>
              <a:gd name="T12" fmla="*/ 28 w 31"/>
              <a:gd name="T13" fmla="*/ 4 h 12"/>
              <a:gd name="T14" fmla="*/ 29 w 31"/>
              <a:gd name="T15" fmla="*/ 2 h 12"/>
              <a:gd name="T16" fmla="*/ 29 w 31"/>
              <a:gd name="T17" fmla="*/ 1 h 12"/>
              <a:gd name="T18" fmla="*/ 27 w 31"/>
              <a:gd name="T19" fmla="*/ 0 h 12"/>
              <a:gd name="T20" fmla="*/ 25 w 31"/>
              <a:gd name="T21" fmla="*/ 0 h 12"/>
              <a:gd name="T22" fmla="*/ 24 w 31"/>
              <a:gd name="T23" fmla="*/ 2 h 12"/>
              <a:gd name="T24" fmla="*/ 24 w 31"/>
              <a:gd name="T25" fmla="*/ 3 h 12"/>
              <a:gd name="T26" fmla="*/ 22 w 31"/>
              <a:gd name="T27" fmla="*/ 4 h 12"/>
              <a:gd name="T28" fmla="*/ 23 w 31"/>
              <a:gd name="T29" fmla="*/ 2 h 12"/>
              <a:gd name="T30" fmla="*/ 21 w 31"/>
              <a:gd name="T31" fmla="*/ 1 h 12"/>
              <a:gd name="T32" fmla="*/ 20 w 31"/>
              <a:gd name="T33" fmla="*/ 1 h 12"/>
              <a:gd name="T34" fmla="*/ 18 w 31"/>
              <a:gd name="T35" fmla="*/ 1 h 12"/>
              <a:gd name="T36" fmla="*/ 17 w 31"/>
              <a:gd name="T37" fmla="*/ 1 h 12"/>
              <a:gd name="T38" fmla="*/ 15 w 31"/>
              <a:gd name="T39" fmla="*/ 1 h 12"/>
              <a:gd name="T40" fmla="*/ 14 w 31"/>
              <a:gd name="T41" fmla="*/ 2 h 12"/>
              <a:gd name="T42" fmla="*/ 14 w 31"/>
              <a:gd name="T43" fmla="*/ 0 h 12"/>
              <a:gd name="T44" fmla="*/ 11 w 31"/>
              <a:gd name="T45" fmla="*/ 1 h 12"/>
              <a:gd name="T46" fmla="*/ 8 w 31"/>
              <a:gd name="T47" fmla="*/ 2 h 12"/>
              <a:gd name="T48" fmla="*/ 5 w 31"/>
              <a:gd name="T49" fmla="*/ 2 h 12"/>
              <a:gd name="T50" fmla="*/ 3 w 31"/>
              <a:gd name="T51" fmla="*/ 3 h 12"/>
              <a:gd name="T52" fmla="*/ 4 w 31"/>
              <a:gd name="T53" fmla="*/ 4 h 12"/>
              <a:gd name="T54" fmla="*/ 5 w 31"/>
              <a:gd name="T55" fmla="*/ 5 h 12"/>
              <a:gd name="T56" fmla="*/ 3 w 31"/>
              <a:gd name="T57" fmla="*/ 5 h 12"/>
              <a:gd name="T58" fmla="*/ 2 w 31"/>
              <a:gd name="T59" fmla="*/ 6 h 12"/>
              <a:gd name="T60" fmla="*/ 2 w 31"/>
              <a:gd name="T61" fmla="*/ 6 h 12"/>
              <a:gd name="T62" fmla="*/ 4 w 31"/>
              <a:gd name="T63" fmla="*/ 6 h 12"/>
              <a:gd name="T64" fmla="*/ 5 w 31"/>
              <a:gd name="T65" fmla="*/ 6 h 12"/>
              <a:gd name="T66" fmla="*/ 8 w 31"/>
              <a:gd name="T67" fmla="*/ 6 h 12"/>
              <a:gd name="T68" fmla="*/ 10 w 31"/>
              <a:gd name="T69" fmla="*/ 6 h 12"/>
              <a:gd name="T70" fmla="*/ 11 w 31"/>
              <a:gd name="T71" fmla="*/ 7 h 12"/>
              <a:gd name="T72" fmla="*/ 9 w 31"/>
              <a:gd name="T73" fmla="*/ 8 h 12"/>
              <a:gd name="T74" fmla="*/ 5 w 31"/>
              <a:gd name="T75" fmla="*/ 8 h 12"/>
              <a:gd name="T76" fmla="*/ 2 w 31"/>
              <a:gd name="T77" fmla="*/ 8 h 12"/>
              <a:gd name="T78" fmla="*/ 0 w 31"/>
              <a:gd name="T79" fmla="*/ 8 h 12"/>
              <a:gd name="T80" fmla="*/ 2 w 31"/>
              <a:gd name="T81" fmla="*/ 9 h 12"/>
              <a:gd name="T82" fmla="*/ 5 w 31"/>
              <a:gd name="T83" fmla="*/ 9 h 12"/>
              <a:gd name="T84" fmla="*/ 5 w 31"/>
              <a:gd name="T85" fmla="*/ 10 h 12"/>
              <a:gd name="T86" fmla="*/ 5 w 31"/>
              <a:gd name="T87" fmla="*/ 11 h 12"/>
              <a:gd name="T88" fmla="*/ 8 w 31"/>
              <a:gd name="T89" fmla="*/ 11 h 12"/>
              <a:gd name="T90" fmla="*/ 10 w 31"/>
              <a:gd name="T91" fmla="*/ 11 h 12"/>
              <a:gd name="T92" fmla="*/ 13 w 31"/>
              <a:gd name="T93" fmla="*/ 10 h 12"/>
              <a:gd name="T94" fmla="*/ 16 w 31"/>
              <a:gd name="T95" fmla="*/ 10 h 12"/>
              <a:gd name="T96" fmla="*/ 18 w 31"/>
              <a:gd name="T97" fmla="*/ 10 h 12"/>
              <a:gd name="T98" fmla="*/ 20 w 31"/>
              <a:gd name="T99" fmla="*/ 10 h 12"/>
              <a:gd name="T100" fmla="*/ 23 w 31"/>
              <a:gd name="T101" fmla="*/ 10 h 12"/>
              <a:gd name="T102" fmla="*/ 26 w 31"/>
              <a:gd name="T103" fmla="*/ 10 h 12"/>
              <a:gd name="T104" fmla="*/ 27 w 31"/>
              <a:gd name="T10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2">
                <a:moveTo>
                  <a:pt x="27" y="9"/>
                </a:moveTo>
                <a:cubicBezTo>
                  <a:pt x="28" y="8"/>
                  <a:pt x="28" y="8"/>
                  <a:pt x="28" y="8"/>
                </a:cubicBezTo>
                <a:cubicBezTo>
                  <a:pt x="28" y="8"/>
                  <a:pt x="29" y="8"/>
                  <a:pt x="29" y="8"/>
                </a:cubicBezTo>
                <a:cubicBezTo>
                  <a:pt x="29" y="8"/>
                  <a:pt x="29" y="8"/>
                  <a:pt x="30" y="8"/>
                </a:cubicBezTo>
                <a:cubicBezTo>
                  <a:pt x="30" y="8"/>
                  <a:pt x="30" y="8"/>
                  <a:pt x="31" y="8"/>
                </a:cubicBezTo>
                <a:cubicBezTo>
                  <a:pt x="31" y="8"/>
                  <a:pt x="31" y="8"/>
                  <a:pt x="31" y="7"/>
                </a:cubicBezTo>
                <a:cubicBezTo>
                  <a:pt x="31" y="7"/>
                  <a:pt x="31" y="7"/>
                  <a:pt x="30" y="7"/>
                </a:cubicBezTo>
                <a:cubicBezTo>
                  <a:pt x="30" y="7"/>
                  <a:pt x="30" y="7"/>
                  <a:pt x="29" y="7"/>
                </a:cubicBezTo>
                <a:cubicBezTo>
                  <a:pt x="29" y="6"/>
                  <a:pt x="29" y="6"/>
                  <a:pt x="28" y="6"/>
                </a:cubicBezTo>
                <a:cubicBezTo>
                  <a:pt x="28" y="6"/>
                  <a:pt x="28" y="6"/>
                  <a:pt x="27" y="6"/>
                </a:cubicBezTo>
                <a:cubicBezTo>
                  <a:pt x="27" y="6"/>
                  <a:pt x="27" y="6"/>
                  <a:pt x="27" y="6"/>
                </a:cubicBezTo>
                <a:cubicBezTo>
                  <a:pt x="27" y="6"/>
                  <a:pt x="27" y="5"/>
                  <a:pt x="27" y="5"/>
                </a:cubicBezTo>
                <a:cubicBezTo>
                  <a:pt x="27" y="5"/>
                  <a:pt x="27" y="5"/>
                  <a:pt x="28" y="4"/>
                </a:cubicBezTo>
                <a:cubicBezTo>
                  <a:pt x="28" y="4"/>
                  <a:pt x="28" y="4"/>
                  <a:pt x="28" y="4"/>
                </a:cubicBezTo>
                <a:cubicBezTo>
                  <a:pt x="28" y="4"/>
                  <a:pt x="28" y="3"/>
                  <a:pt x="28" y="3"/>
                </a:cubicBezTo>
                <a:cubicBezTo>
                  <a:pt x="28" y="3"/>
                  <a:pt x="28" y="2"/>
                  <a:pt x="29" y="2"/>
                </a:cubicBezTo>
                <a:cubicBezTo>
                  <a:pt x="29" y="2"/>
                  <a:pt x="29" y="2"/>
                  <a:pt x="29" y="1"/>
                </a:cubicBezTo>
                <a:cubicBezTo>
                  <a:pt x="29" y="1"/>
                  <a:pt x="29" y="1"/>
                  <a:pt x="29" y="1"/>
                </a:cubicBezTo>
                <a:cubicBezTo>
                  <a:pt x="29" y="0"/>
                  <a:pt x="28" y="0"/>
                  <a:pt x="28" y="0"/>
                </a:cubicBezTo>
                <a:cubicBezTo>
                  <a:pt x="28" y="0"/>
                  <a:pt x="27" y="0"/>
                  <a:pt x="27" y="0"/>
                </a:cubicBezTo>
                <a:cubicBezTo>
                  <a:pt x="26" y="0"/>
                  <a:pt x="26" y="0"/>
                  <a:pt x="26" y="0"/>
                </a:cubicBezTo>
                <a:cubicBezTo>
                  <a:pt x="26" y="0"/>
                  <a:pt x="25" y="0"/>
                  <a:pt x="25" y="0"/>
                </a:cubicBezTo>
                <a:cubicBezTo>
                  <a:pt x="25" y="1"/>
                  <a:pt x="25" y="1"/>
                  <a:pt x="25" y="1"/>
                </a:cubicBezTo>
                <a:cubicBezTo>
                  <a:pt x="25" y="1"/>
                  <a:pt x="24" y="1"/>
                  <a:pt x="24" y="2"/>
                </a:cubicBezTo>
                <a:cubicBezTo>
                  <a:pt x="24" y="2"/>
                  <a:pt x="24" y="2"/>
                  <a:pt x="24" y="2"/>
                </a:cubicBezTo>
                <a:cubicBezTo>
                  <a:pt x="24" y="3"/>
                  <a:pt x="24" y="3"/>
                  <a:pt x="24" y="3"/>
                </a:cubicBezTo>
                <a:cubicBezTo>
                  <a:pt x="23" y="4"/>
                  <a:pt x="23" y="4"/>
                  <a:pt x="23" y="4"/>
                </a:cubicBezTo>
                <a:cubicBezTo>
                  <a:pt x="22" y="4"/>
                  <a:pt x="22" y="4"/>
                  <a:pt x="22" y="4"/>
                </a:cubicBezTo>
                <a:cubicBezTo>
                  <a:pt x="22" y="3"/>
                  <a:pt x="22" y="3"/>
                  <a:pt x="23" y="2"/>
                </a:cubicBezTo>
                <a:cubicBezTo>
                  <a:pt x="23" y="2"/>
                  <a:pt x="23" y="2"/>
                  <a:pt x="23" y="2"/>
                </a:cubicBezTo>
                <a:cubicBezTo>
                  <a:pt x="23" y="1"/>
                  <a:pt x="22" y="1"/>
                  <a:pt x="22" y="1"/>
                </a:cubicBezTo>
                <a:cubicBezTo>
                  <a:pt x="22" y="1"/>
                  <a:pt x="22" y="1"/>
                  <a:pt x="21" y="1"/>
                </a:cubicBezTo>
                <a:cubicBezTo>
                  <a:pt x="21" y="1"/>
                  <a:pt x="21" y="1"/>
                  <a:pt x="21" y="1"/>
                </a:cubicBezTo>
                <a:cubicBezTo>
                  <a:pt x="20" y="1"/>
                  <a:pt x="20" y="1"/>
                  <a:pt x="20" y="1"/>
                </a:cubicBezTo>
                <a:cubicBezTo>
                  <a:pt x="20" y="2"/>
                  <a:pt x="19" y="1"/>
                  <a:pt x="19" y="1"/>
                </a:cubicBezTo>
                <a:cubicBezTo>
                  <a:pt x="19" y="1"/>
                  <a:pt x="18" y="2"/>
                  <a:pt x="18" y="1"/>
                </a:cubicBezTo>
                <a:cubicBezTo>
                  <a:pt x="18" y="1"/>
                  <a:pt x="18" y="1"/>
                  <a:pt x="18" y="1"/>
                </a:cubicBezTo>
                <a:cubicBezTo>
                  <a:pt x="17" y="1"/>
                  <a:pt x="17" y="1"/>
                  <a:pt x="17" y="1"/>
                </a:cubicBezTo>
                <a:cubicBezTo>
                  <a:pt x="17" y="1"/>
                  <a:pt x="16" y="1"/>
                  <a:pt x="16" y="1"/>
                </a:cubicBezTo>
                <a:cubicBezTo>
                  <a:pt x="16" y="1"/>
                  <a:pt x="16" y="1"/>
                  <a:pt x="15" y="1"/>
                </a:cubicBezTo>
                <a:cubicBezTo>
                  <a:pt x="15" y="1"/>
                  <a:pt x="15" y="1"/>
                  <a:pt x="15" y="1"/>
                </a:cubicBezTo>
                <a:cubicBezTo>
                  <a:pt x="14" y="2"/>
                  <a:pt x="14" y="2"/>
                  <a:pt x="14" y="2"/>
                </a:cubicBezTo>
                <a:cubicBezTo>
                  <a:pt x="13" y="1"/>
                  <a:pt x="15" y="1"/>
                  <a:pt x="14" y="0"/>
                </a:cubicBezTo>
                <a:cubicBezTo>
                  <a:pt x="14" y="0"/>
                  <a:pt x="14" y="0"/>
                  <a:pt x="14" y="0"/>
                </a:cubicBezTo>
                <a:cubicBezTo>
                  <a:pt x="13" y="0"/>
                  <a:pt x="13" y="0"/>
                  <a:pt x="13" y="0"/>
                </a:cubicBezTo>
                <a:cubicBezTo>
                  <a:pt x="12" y="1"/>
                  <a:pt x="12" y="1"/>
                  <a:pt x="11" y="1"/>
                </a:cubicBezTo>
                <a:cubicBezTo>
                  <a:pt x="11" y="1"/>
                  <a:pt x="10" y="1"/>
                  <a:pt x="10" y="1"/>
                </a:cubicBezTo>
                <a:cubicBezTo>
                  <a:pt x="9" y="1"/>
                  <a:pt x="9" y="1"/>
                  <a:pt x="8" y="2"/>
                </a:cubicBezTo>
                <a:cubicBezTo>
                  <a:pt x="7" y="2"/>
                  <a:pt x="7" y="2"/>
                  <a:pt x="6" y="2"/>
                </a:cubicBezTo>
                <a:cubicBezTo>
                  <a:pt x="6" y="2"/>
                  <a:pt x="6" y="2"/>
                  <a:pt x="5" y="2"/>
                </a:cubicBezTo>
                <a:cubicBezTo>
                  <a:pt x="5" y="3"/>
                  <a:pt x="5" y="3"/>
                  <a:pt x="4" y="3"/>
                </a:cubicBezTo>
                <a:cubicBezTo>
                  <a:pt x="4" y="3"/>
                  <a:pt x="3" y="3"/>
                  <a:pt x="3" y="3"/>
                </a:cubicBezTo>
                <a:cubicBezTo>
                  <a:pt x="3" y="4"/>
                  <a:pt x="3" y="4"/>
                  <a:pt x="3" y="4"/>
                </a:cubicBezTo>
                <a:cubicBezTo>
                  <a:pt x="3" y="4"/>
                  <a:pt x="3" y="4"/>
                  <a:pt x="4" y="4"/>
                </a:cubicBezTo>
                <a:cubicBezTo>
                  <a:pt x="4" y="4"/>
                  <a:pt x="5" y="4"/>
                  <a:pt x="5" y="5"/>
                </a:cubicBezTo>
                <a:cubicBezTo>
                  <a:pt x="5" y="5"/>
                  <a:pt x="5" y="5"/>
                  <a:pt x="5" y="5"/>
                </a:cubicBezTo>
                <a:cubicBezTo>
                  <a:pt x="5" y="6"/>
                  <a:pt x="5" y="5"/>
                  <a:pt x="4" y="5"/>
                </a:cubicBezTo>
                <a:cubicBezTo>
                  <a:pt x="4" y="5"/>
                  <a:pt x="4" y="5"/>
                  <a:pt x="3" y="5"/>
                </a:cubicBezTo>
                <a:cubicBezTo>
                  <a:pt x="3" y="5"/>
                  <a:pt x="3" y="5"/>
                  <a:pt x="2" y="5"/>
                </a:cubicBezTo>
                <a:cubicBezTo>
                  <a:pt x="2" y="5"/>
                  <a:pt x="2" y="5"/>
                  <a:pt x="2" y="6"/>
                </a:cubicBezTo>
                <a:cubicBezTo>
                  <a:pt x="1" y="6"/>
                  <a:pt x="1" y="6"/>
                  <a:pt x="1" y="6"/>
                </a:cubicBezTo>
                <a:cubicBezTo>
                  <a:pt x="1" y="6"/>
                  <a:pt x="2" y="6"/>
                  <a:pt x="2" y="6"/>
                </a:cubicBezTo>
                <a:cubicBezTo>
                  <a:pt x="2" y="7"/>
                  <a:pt x="2" y="7"/>
                  <a:pt x="3" y="7"/>
                </a:cubicBezTo>
                <a:cubicBezTo>
                  <a:pt x="3" y="7"/>
                  <a:pt x="3" y="6"/>
                  <a:pt x="4" y="6"/>
                </a:cubicBezTo>
                <a:cubicBezTo>
                  <a:pt x="4" y="6"/>
                  <a:pt x="4" y="6"/>
                  <a:pt x="5" y="6"/>
                </a:cubicBezTo>
                <a:cubicBezTo>
                  <a:pt x="5" y="6"/>
                  <a:pt x="5" y="6"/>
                  <a:pt x="5" y="6"/>
                </a:cubicBezTo>
                <a:cubicBezTo>
                  <a:pt x="6" y="6"/>
                  <a:pt x="6" y="6"/>
                  <a:pt x="7" y="6"/>
                </a:cubicBezTo>
                <a:cubicBezTo>
                  <a:pt x="7" y="6"/>
                  <a:pt x="7" y="6"/>
                  <a:pt x="8" y="6"/>
                </a:cubicBezTo>
                <a:cubicBezTo>
                  <a:pt x="8" y="6"/>
                  <a:pt x="9" y="6"/>
                  <a:pt x="9" y="6"/>
                </a:cubicBezTo>
                <a:cubicBezTo>
                  <a:pt x="10" y="6"/>
                  <a:pt x="10" y="6"/>
                  <a:pt x="10" y="6"/>
                </a:cubicBezTo>
                <a:cubicBezTo>
                  <a:pt x="11" y="6"/>
                  <a:pt x="11" y="6"/>
                  <a:pt x="11" y="7"/>
                </a:cubicBezTo>
                <a:cubicBezTo>
                  <a:pt x="11" y="7"/>
                  <a:pt x="11" y="7"/>
                  <a:pt x="11" y="7"/>
                </a:cubicBezTo>
                <a:cubicBezTo>
                  <a:pt x="11" y="8"/>
                  <a:pt x="10" y="8"/>
                  <a:pt x="10" y="8"/>
                </a:cubicBezTo>
                <a:cubicBezTo>
                  <a:pt x="9" y="8"/>
                  <a:pt x="9" y="8"/>
                  <a:pt x="9" y="8"/>
                </a:cubicBezTo>
                <a:cubicBezTo>
                  <a:pt x="8" y="7"/>
                  <a:pt x="8" y="8"/>
                  <a:pt x="7" y="8"/>
                </a:cubicBezTo>
                <a:cubicBezTo>
                  <a:pt x="6" y="8"/>
                  <a:pt x="6" y="7"/>
                  <a:pt x="5" y="8"/>
                </a:cubicBezTo>
                <a:cubicBezTo>
                  <a:pt x="4" y="8"/>
                  <a:pt x="4" y="8"/>
                  <a:pt x="3" y="8"/>
                </a:cubicBezTo>
                <a:cubicBezTo>
                  <a:pt x="3" y="8"/>
                  <a:pt x="2" y="8"/>
                  <a:pt x="2" y="8"/>
                </a:cubicBezTo>
                <a:cubicBezTo>
                  <a:pt x="1" y="8"/>
                  <a:pt x="1" y="8"/>
                  <a:pt x="1" y="8"/>
                </a:cubicBezTo>
                <a:cubicBezTo>
                  <a:pt x="1" y="8"/>
                  <a:pt x="0" y="8"/>
                  <a:pt x="0" y="8"/>
                </a:cubicBezTo>
                <a:cubicBezTo>
                  <a:pt x="0" y="9"/>
                  <a:pt x="1" y="9"/>
                  <a:pt x="1" y="9"/>
                </a:cubicBezTo>
                <a:cubicBezTo>
                  <a:pt x="1" y="9"/>
                  <a:pt x="2" y="9"/>
                  <a:pt x="2" y="9"/>
                </a:cubicBezTo>
                <a:cubicBezTo>
                  <a:pt x="3" y="9"/>
                  <a:pt x="3" y="9"/>
                  <a:pt x="3" y="9"/>
                </a:cubicBezTo>
                <a:cubicBezTo>
                  <a:pt x="4" y="9"/>
                  <a:pt x="4" y="9"/>
                  <a:pt x="5" y="9"/>
                </a:cubicBezTo>
                <a:cubicBezTo>
                  <a:pt x="5" y="9"/>
                  <a:pt x="5" y="9"/>
                  <a:pt x="6" y="9"/>
                </a:cubicBezTo>
                <a:cubicBezTo>
                  <a:pt x="6" y="10"/>
                  <a:pt x="6" y="10"/>
                  <a:pt x="5" y="10"/>
                </a:cubicBezTo>
                <a:cubicBezTo>
                  <a:pt x="5" y="11"/>
                  <a:pt x="5" y="10"/>
                  <a:pt x="5" y="11"/>
                </a:cubicBezTo>
                <a:cubicBezTo>
                  <a:pt x="5" y="11"/>
                  <a:pt x="5" y="11"/>
                  <a:pt x="5" y="11"/>
                </a:cubicBezTo>
                <a:cubicBezTo>
                  <a:pt x="6" y="12"/>
                  <a:pt x="6" y="11"/>
                  <a:pt x="7" y="11"/>
                </a:cubicBezTo>
                <a:cubicBezTo>
                  <a:pt x="7" y="12"/>
                  <a:pt x="7" y="12"/>
                  <a:pt x="8" y="11"/>
                </a:cubicBezTo>
                <a:cubicBezTo>
                  <a:pt x="8" y="11"/>
                  <a:pt x="8" y="11"/>
                  <a:pt x="9" y="11"/>
                </a:cubicBezTo>
                <a:cubicBezTo>
                  <a:pt x="9" y="11"/>
                  <a:pt x="10" y="11"/>
                  <a:pt x="10" y="11"/>
                </a:cubicBezTo>
                <a:cubicBezTo>
                  <a:pt x="11" y="11"/>
                  <a:pt x="11" y="11"/>
                  <a:pt x="12" y="11"/>
                </a:cubicBezTo>
                <a:cubicBezTo>
                  <a:pt x="12" y="10"/>
                  <a:pt x="12" y="10"/>
                  <a:pt x="13" y="10"/>
                </a:cubicBezTo>
                <a:cubicBezTo>
                  <a:pt x="14" y="10"/>
                  <a:pt x="14" y="10"/>
                  <a:pt x="15" y="10"/>
                </a:cubicBezTo>
                <a:cubicBezTo>
                  <a:pt x="15" y="10"/>
                  <a:pt x="15" y="10"/>
                  <a:pt x="16" y="10"/>
                </a:cubicBezTo>
                <a:cubicBezTo>
                  <a:pt x="16" y="10"/>
                  <a:pt x="17" y="10"/>
                  <a:pt x="17" y="10"/>
                </a:cubicBezTo>
                <a:cubicBezTo>
                  <a:pt x="18" y="10"/>
                  <a:pt x="18" y="10"/>
                  <a:pt x="18" y="10"/>
                </a:cubicBezTo>
                <a:cubicBezTo>
                  <a:pt x="19" y="9"/>
                  <a:pt x="19" y="9"/>
                  <a:pt x="19" y="9"/>
                </a:cubicBezTo>
                <a:cubicBezTo>
                  <a:pt x="20" y="9"/>
                  <a:pt x="20" y="9"/>
                  <a:pt x="20" y="10"/>
                </a:cubicBezTo>
                <a:cubicBezTo>
                  <a:pt x="21" y="10"/>
                  <a:pt x="21" y="10"/>
                  <a:pt x="21" y="10"/>
                </a:cubicBezTo>
                <a:cubicBezTo>
                  <a:pt x="22" y="11"/>
                  <a:pt x="22" y="10"/>
                  <a:pt x="23" y="10"/>
                </a:cubicBezTo>
                <a:cubicBezTo>
                  <a:pt x="23" y="10"/>
                  <a:pt x="24" y="10"/>
                  <a:pt x="24" y="10"/>
                </a:cubicBezTo>
                <a:cubicBezTo>
                  <a:pt x="25" y="10"/>
                  <a:pt x="25" y="10"/>
                  <a:pt x="26" y="10"/>
                </a:cubicBezTo>
                <a:cubicBezTo>
                  <a:pt x="27" y="10"/>
                  <a:pt x="28" y="10"/>
                  <a:pt x="28" y="10"/>
                </a:cubicBezTo>
                <a:cubicBezTo>
                  <a:pt x="28" y="9"/>
                  <a:pt x="27" y="9"/>
                  <a:pt x="27" y="9"/>
                </a:cubicBezTo>
                <a:cubicBezTo>
                  <a:pt x="27" y="9"/>
                  <a:pt x="27" y="9"/>
                  <a:pt x="27" y="9"/>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8" name="Freeform 186"/>
          <p:cNvSpPr>
            <a:spLocks/>
          </p:cNvSpPr>
          <p:nvPr/>
        </p:nvSpPr>
        <p:spPr bwMode="auto">
          <a:xfrm>
            <a:off x="2809255" y="628724"/>
            <a:ext cx="24500" cy="15902"/>
          </a:xfrm>
          <a:custGeom>
            <a:avLst/>
            <a:gdLst>
              <a:gd name="T0" fmla="*/ 0 w 3"/>
              <a:gd name="T1" fmla="*/ 2 h 2"/>
              <a:gd name="T2" fmla="*/ 1 w 3"/>
              <a:gd name="T3" fmla="*/ 2 h 2"/>
              <a:gd name="T4" fmla="*/ 1 w 3"/>
              <a:gd name="T5" fmla="*/ 2 h 2"/>
              <a:gd name="T6" fmla="*/ 2 w 3"/>
              <a:gd name="T7" fmla="*/ 2 h 2"/>
              <a:gd name="T8" fmla="*/ 3 w 3"/>
              <a:gd name="T9" fmla="*/ 1 h 2"/>
              <a:gd name="T10" fmla="*/ 1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cubicBezTo>
                  <a:pt x="0" y="2"/>
                  <a:pt x="1" y="2"/>
                  <a:pt x="1" y="2"/>
                </a:cubicBezTo>
                <a:cubicBezTo>
                  <a:pt x="1" y="2"/>
                  <a:pt x="1" y="2"/>
                  <a:pt x="1" y="2"/>
                </a:cubicBezTo>
                <a:cubicBezTo>
                  <a:pt x="2" y="2"/>
                  <a:pt x="2" y="2"/>
                  <a:pt x="2" y="2"/>
                </a:cubicBezTo>
                <a:cubicBezTo>
                  <a:pt x="3" y="1"/>
                  <a:pt x="3" y="1"/>
                  <a:pt x="3" y="1"/>
                </a:cubicBezTo>
                <a:cubicBezTo>
                  <a:pt x="3" y="0"/>
                  <a:pt x="2" y="1"/>
                  <a:pt x="1" y="1"/>
                </a:cubicBezTo>
                <a:cubicBezTo>
                  <a:pt x="1" y="1"/>
                  <a:pt x="1" y="1"/>
                  <a:pt x="0" y="1"/>
                </a:cubicBezTo>
                <a:cubicBezTo>
                  <a:pt x="0" y="1"/>
                  <a:pt x="0" y="1"/>
                  <a:pt x="0" y="2"/>
                </a:cubicBezTo>
                <a:cubicBezTo>
                  <a:pt x="0" y="2"/>
                  <a:pt x="0" y="2"/>
                  <a:pt x="0"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9" name="Freeform 187"/>
          <p:cNvSpPr>
            <a:spLocks/>
          </p:cNvSpPr>
          <p:nvPr/>
        </p:nvSpPr>
        <p:spPr bwMode="auto">
          <a:xfrm>
            <a:off x="2825589" y="636675"/>
            <a:ext cx="47834" cy="15902"/>
          </a:xfrm>
          <a:custGeom>
            <a:avLst/>
            <a:gdLst>
              <a:gd name="T0" fmla="*/ 0 w 6"/>
              <a:gd name="T1" fmla="*/ 1 h 2"/>
              <a:gd name="T2" fmla="*/ 0 w 6"/>
              <a:gd name="T3" fmla="*/ 2 h 2"/>
              <a:gd name="T4" fmla="*/ 1 w 6"/>
              <a:gd name="T5" fmla="*/ 2 h 2"/>
              <a:gd name="T6" fmla="*/ 2 w 6"/>
              <a:gd name="T7" fmla="*/ 2 h 2"/>
              <a:gd name="T8" fmla="*/ 3 w 6"/>
              <a:gd name="T9" fmla="*/ 2 h 2"/>
              <a:gd name="T10" fmla="*/ 4 w 6"/>
              <a:gd name="T11" fmla="*/ 1 h 2"/>
              <a:gd name="T12" fmla="*/ 5 w 6"/>
              <a:gd name="T13" fmla="*/ 1 h 2"/>
              <a:gd name="T14" fmla="*/ 6 w 6"/>
              <a:gd name="T15" fmla="*/ 1 h 2"/>
              <a:gd name="T16" fmla="*/ 6 w 6"/>
              <a:gd name="T17" fmla="*/ 0 h 2"/>
              <a:gd name="T18" fmla="*/ 5 w 6"/>
              <a:gd name="T19" fmla="*/ 0 h 2"/>
              <a:gd name="T20" fmla="*/ 4 w 6"/>
              <a:gd name="T21" fmla="*/ 0 h 2"/>
              <a:gd name="T22" fmla="*/ 3 w 6"/>
              <a:gd name="T23" fmla="*/ 0 h 2"/>
              <a:gd name="T24" fmla="*/ 1 w 6"/>
              <a:gd name="T25" fmla="*/ 0 h 2"/>
              <a:gd name="T26" fmla="*/ 1 w 6"/>
              <a:gd name="T27" fmla="*/ 1 h 2"/>
              <a:gd name="T28" fmla="*/ 0 w 6"/>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
                <a:moveTo>
                  <a:pt x="0" y="1"/>
                </a:moveTo>
                <a:cubicBezTo>
                  <a:pt x="0" y="2"/>
                  <a:pt x="0" y="2"/>
                  <a:pt x="0" y="2"/>
                </a:cubicBezTo>
                <a:cubicBezTo>
                  <a:pt x="0" y="2"/>
                  <a:pt x="1" y="2"/>
                  <a:pt x="1" y="2"/>
                </a:cubicBezTo>
                <a:cubicBezTo>
                  <a:pt x="1" y="2"/>
                  <a:pt x="2" y="2"/>
                  <a:pt x="2" y="2"/>
                </a:cubicBezTo>
                <a:cubicBezTo>
                  <a:pt x="2" y="2"/>
                  <a:pt x="3" y="2"/>
                  <a:pt x="3" y="2"/>
                </a:cubicBezTo>
                <a:cubicBezTo>
                  <a:pt x="3" y="2"/>
                  <a:pt x="4" y="2"/>
                  <a:pt x="4" y="1"/>
                </a:cubicBezTo>
                <a:cubicBezTo>
                  <a:pt x="4" y="1"/>
                  <a:pt x="4" y="1"/>
                  <a:pt x="5" y="1"/>
                </a:cubicBezTo>
                <a:cubicBezTo>
                  <a:pt x="5"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1" y="0"/>
                </a:cubicBezTo>
                <a:cubicBezTo>
                  <a:pt x="1" y="1"/>
                  <a:pt x="1" y="1"/>
                  <a:pt x="1" y="1"/>
                </a:cubicBezTo>
                <a:cubicBezTo>
                  <a:pt x="0" y="1"/>
                  <a:pt x="0" y="1"/>
                  <a:pt x="0"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0" name="Freeform 188"/>
          <p:cNvSpPr>
            <a:spLocks/>
          </p:cNvSpPr>
          <p:nvPr/>
        </p:nvSpPr>
        <p:spPr bwMode="auto">
          <a:xfrm>
            <a:off x="2848922" y="621908"/>
            <a:ext cx="47834" cy="14767"/>
          </a:xfrm>
          <a:custGeom>
            <a:avLst/>
            <a:gdLst>
              <a:gd name="T0" fmla="*/ 1 w 6"/>
              <a:gd name="T1" fmla="*/ 2 h 2"/>
              <a:gd name="T2" fmla="*/ 1 w 6"/>
              <a:gd name="T3" fmla="*/ 2 h 2"/>
              <a:gd name="T4" fmla="*/ 3 w 6"/>
              <a:gd name="T5" fmla="*/ 1 h 2"/>
              <a:gd name="T6" fmla="*/ 3 w 6"/>
              <a:gd name="T7" fmla="*/ 2 h 2"/>
              <a:gd name="T8" fmla="*/ 5 w 6"/>
              <a:gd name="T9" fmla="*/ 2 h 2"/>
              <a:gd name="T10" fmla="*/ 5 w 6"/>
              <a:gd name="T11" fmla="*/ 1 h 2"/>
              <a:gd name="T12" fmla="*/ 5 w 6"/>
              <a:gd name="T13" fmla="*/ 0 h 2"/>
              <a:gd name="T14" fmla="*/ 4 w 6"/>
              <a:gd name="T15" fmla="*/ 0 h 2"/>
              <a:gd name="T16" fmla="*/ 3 w 6"/>
              <a:gd name="T17" fmla="*/ 0 h 2"/>
              <a:gd name="T18" fmla="*/ 2 w 6"/>
              <a:gd name="T19" fmla="*/ 0 h 2"/>
              <a:gd name="T20" fmla="*/ 1 w 6"/>
              <a:gd name="T21" fmla="*/ 1 h 2"/>
              <a:gd name="T22" fmla="*/ 0 w 6"/>
              <a:gd name="T23" fmla="*/ 1 h 2"/>
              <a:gd name="T24" fmla="*/ 1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1" y="2"/>
                </a:moveTo>
                <a:cubicBezTo>
                  <a:pt x="1" y="2"/>
                  <a:pt x="1" y="2"/>
                  <a:pt x="1" y="2"/>
                </a:cubicBezTo>
                <a:cubicBezTo>
                  <a:pt x="2" y="2"/>
                  <a:pt x="2" y="1"/>
                  <a:pt x="3" y="1"/>
                </a:cubicBezTo>
                <a:cubicBezTo>
                  <a:pt x="3" y="1"/>
                  <a:pt x="3" y="2"/>
                  <a:pt x="3" y="2"/>
                </a:cubicBezTo>
                <a:cubicBezTo>
                  <a:pt x="4" y="2"/>
                  <a:pt x="4" y="2"/>
                  <a:pt x="5" y="2"/>
                </a:cubicBezTo>
                <a:cubicBezTo>
                  <a:pt x="5" y="2"/>
                  <a:pt x="5" y="2"/>
                  <a:pt x="5" y="1"/>
                </a:cubicBezTo>
                <a:cubicBezTo>
                  <a:pt x="6" y="1"/>
                  <a:pt x="6" y="1"/>
                  <a:pt x="5" y="0"/>
                </a:cubicBezTo>
                <a:cubicBezTo>
                  <a:pt x="5" y="0"/>
                  <a:pt x="5" y="0"/>
                  <a:pt x="4" y="0"/>
                </a:cubicBezTo>
                <a:cubicBezTo>
                  <a:pt x="4" y="0"/>
                  <a:pt x="3" y="0"/>
                  <a:pt x="3" y="0"/>
                </a:cubicBezTo>
                <a:cubicBezTo>
                  <a:pt x="2" y="0"/>
                  <a:pt x="2" y="0"/>
                  <a:pt x="2" y="0"/>
                </a:cubicBezTo>
                <a:cubicBezTo>
                  <a:pt x="1" y="0"/>
                  <a:pt x="1" y="0"/>
                  <a:pt x="1" y="1"/>
                </a:cubicBezTo>
                <a:cubicBezTo>
                  <a:pt x="1" y="1"/>
                  <a:pt x="1" y="1"/>
                  <a:pt x="0" y="1"/>
                </a:cubicBezTo>
                <a:cubicBezTo>
                  <a:pt x="0" y="1"/>
                  <a:pt x="1" y="2"/>
                  <a:pt x="1"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1" name="Freeform 189"/>
          <p:cNvSpPr>
            <a:spLocks/>
          </p:cNvSpPr>
          <p:nvPr/>
        </p:nvSpPr>
        <p:spPr bwMode="auto">
          <a:xfrm>
            <a:off x="2698421" y="660529"/>
            <a:ext cx="175001" cy="46572"/>
          </a:xfrm>
          <a:custGeom>
            <a:avLst/>
            <a:gdLst>
              <a:gd name="T0" fmla="*/ 9 w 22"/>
              <a:gd name="T1" fmla="*/ 1 h 6"/>
              <a:gd name="T2" fmla="*/ 8 w 22"/>
              <a:gd name="T3" fmla="*/ 1 h 6"/>
              <a:gd name="T4" fmla="*/ 7 w 22"/>
              <a:gd name="T5" fmla="*/ 1 h 6"/>
              <a:gd name="T6" fmla="*/ 6 w 22"/>
              <a:gd name="T7" fmla="*/ 1 h 6"/>
              <a:gd name="T8" fmla="*/ 5 w 22"/>
              <a:gd name="T9" fmla="*/ 2 h 6"/>
              <a:gd name="T10" fmla="*/ 4 w 22"/>
              <a:gd name="T11" fmla="*/ 2 h 6"/>
              <a:gd name="T12" fmla="*/ 3 w 22"/>
              <a:gd name="T13" fmla="*/ 3 h 6"/>
              <a:gd name="T14" fmla="*/ 2 w 22"/>
              <a:gd name="T15" fmla="*/ 3 h 6"/>
              <a:gd name="T16" fmla="*/ 1 w 22"/>
              <a:gd name="T17" fmla="*/ 3 h 6"/>
              <a:gd name="T18" fmla="*/ 0 w 22"/>
              <a:gd name="T19" fmla="*/ 3 h 6"/>
              <a:gd name="T20" fmla="*/ 0 w 22"/>
              <a:gd name="T21" fmla="*/ 4 h 6"/>
              <a:gd name="T22" fmla="*/ 1 w 22"/>
              <a:gd name="T23" fmla="*/ 4 h 6"/>
              <a:gd name="T24" fmla="*/ 2 w 22"/>
              <a:gd name="T25" fmla="*/ 4 h 6"/>
              <a:gd name="T26" fmla="*/ 2 w 22"/>
              <a:gd name="T27" fmla="*/ 4 h 6"/>
              <a:gd name="T28" fmla="*/ 4 w 22"/>
              <a:gd name="T29" fmla="*/ 3 h 6"/>
              <a:gd name="T30" fmla="*/ 4 w 22"/>
              <a:gd name="T31" fmla="*/ 4 h 6"/>
              <a:gd name="T32" fmla="*/ 5 w 22"/>
              <a:gd name="T33" fmla="*/ 3 h 6"/>
              <a:gd name="T34" fmla="*/ 7 w 22"/>
              <a:gd name="T35" fmla="*/ 4 h 6"/>
              <a:gd name="T36" fmla="*/ 6 w 22"/>
              <a:gd name="T37" fmla="*/ 4 h 6"/>
              <a:gd name="T38" fmla="*/ 5 w 22"/>
              <a:gd name="T39" fmla="*/ 4 h 6"/>
              <a:gd name="T40" fmla="*/ 4 w 22"/>
              <a:gd name="T41" fmla="*/ 4 h 6"/>
              <a:gd name="T42" fmla="*/ 4 w 22"/>
              <a:gd name="T43" fmla="*/ 5 h 6"/>
              <a:gd name="T44" fmla="*/ 4 w 22"/>
              <a:gd name="T45" fmla="*/ 5 h 6"/>
              <a:gd name="T46" fmla="*/ 6 w 22"/>
              <a:gd name="T47" fmla="*/ 5 h 6"/>
              <a:gd name="T48" fmla="*/ 7 w 22"/>
              <a:gd name="T49" fmla="*/ 5 h 6"/>
              <a:gd name="T50" fmla="*/ 9 w 22"/>
              <a:gd name="T51" fmla="*/ 5 h 6"/>
              <a:gd name="T52" fmla="*/ 10 w 22"/>
              <a:gd name="T53" fmla="*/ 4 h 6"/>
              <a:gd name="T54" fmla="*/ 12 w 22"/>
              <a:gd name="T55" fmla="*/ 4 h 6"/>
              <a:gd name="T56" fmla="*/ 13 w 22"/>
              <a:gd name="T57" fmla="*/ 4 h 6"/>
              <a:gd name="T58" fmla="*/ 14 w 22"/>
              <a:gd name="T59" fmla="*/ 4 h 6"/>
              <a:gd name="T60" fmla="*/ 16 w 22"/>
              <a:gd name="T61" fmla="*/ 4 h 6"/>
              <a:gd name="T62" fmla="*/ 17 w 22"/>
              <a:gd name="T63" fmla="*/ 4 h 6"/>
              <a:gd name="T64" fmla="*/ 18 w 22"/>
              <a:gd name="T65" fmla="*/ 4 h 6"/>
              <a:gd name="T66" fmla="*/ 19 w 22"/>
              <a:gd name="T67" fmla="*/ 4 h 6"/>
              <a:gd name="T68" fmla="*/ 21 w 22"/>
              <a:gd name="T69" fmla="*/ 3 h 6"/>
              <a:gd name="T70" fmla="*/ 22 w 22"/>
              <a:gd name="T71" fmla="*/ 3 h 6"/>
              <a:gd name="T72" fmla="*/ 22 w 22"/>
              <a:gd name="T73" fmla="*/ 2 h 6"/>
              <a:gd name="T74" fmla="*/ 21 w 22"/>
              <a:gd name="T75" fmla="*/ 1 h 6"/>
              <a:gd name="T76" fmla="*/ 20 w 22"/>
              <a:gd name="T77" fmla="*/ 1 h 6"/>
              <a:gd name="T78" fmla="*/ 19 w 22"/>
              <a:gd name="T79" fmla="*/ 2 h 6"/>
              <a:gd name="T80" fmla="*/ 18 w 22"/>
              <a:gd name="T81" fmla="*/ 2 h 6"/>
              <a:gd name="T82" fmla="*/ 19 w 22"/>
              <a:gd name="T83" fmla="*/ 1 h 6"/>
              <a:gd name="T84" fmla="*/ 19 w 22"/>
              <a:gd name="T85" fmla="*/ 0 h 6"/>
              <a:gd name="T86" fmla="*/ 18 w 22"/>
              <a:gd name="T87" fmla="*/ 0 h 6"/>
              <a:gd name="T88" fmla="*/ 16 w 22"/>
              <a:gd name="T89" fmla="*/ 0 h 6"/>
              <a:gd name="T90" fmla="*/ 15 w 22"/>
              <a:gd name="T91" fmla="*/ 1 h 6"/>
              <a:gd name="T92" fmla="*/ 16 w 22"/>
              <a:gd name="T93" fmla="*/ 2 h 6"/>
              <a:gd name="T94" fmla="*/ 15 w 22"/>
              <a:gd name="T95" fmla="*/ 3 h 6"/>
              <a:gd name="T96" fmla="*/ 14 w 22"/>
              <a:gd name="T97" fmla="*/ 3 h 6"/>
              <a:gd name="T98" fmla="*/ 12 w 22"/>
              <a:gd name="T99" fmla="*/ 2 h 6"/>
              <a:gd name="T100" fmla="*/ 11 w 22"/>
              <a:gd name="T101" fmla="*/ 2 h 6"/>
              <a:gd name="T102" fmla="*/ 10 w 22"/>
              <a:gd name="T103" fmla="*/ 1 h 6"/>
              <a:gd name="T104" fmla="*/ 9 w 22"/>
              <a:gd name="T10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 h="6">
                <a:moveTo>
                  <a:pt x="9" y="1"/>
                </a:moveTo>
                <a:cubicBezTo>
                  <a:pt x="8" y="1"/>
                  <a:pt x="8" y="1"/>
                  <a:pt x="8" y="1"/>
                </a:cubicBezTo>
                <a:cubicBezTo>
                  <a:pt x="7" y="1"/>
                  <a:pt x="7" y="1"/>
                  <a:pt x="7" y="1"/>
                </a:cubicBezTo>
                <a:cubicBezTo>
                  <a:pt x="6" y="1"/>
                  <a:pt x="6" y="1"/>
                  <a:pt x="6" y="1"/>
                </a:cubicBezTo>
                <a:cubicBezTo>
                  <a:pt x="5" y="1"/>
                  <a:pt x="5" y="2"/>
                  <a:pt x="5" y="2"/>
                </a:cubicBezTo>
                <a:cubicBezTo>
                  <a:pt x="4" y="2"/>
                  <a:pt x="4" y="2"/>
                  <a:pt x="4" y="2"/>
                </a:cubicBezTo>
                <a:cubicBezTo>
                  <a:pt x="3" y="2"/>
                  <a:pt x="3" y="3"/>
                  <a:pt x="3" y="3"/>
                </a:cubicBezTo>
                <a:cubicBezTo>
                  <a:pt x="2" y="3"/>
                  <a:pt x="2" y="2"/>
                  <a:pt x="2" y="3"/>
                </a:cubicBezTo>
                <a:cubicBezTo>
                  <a:pt x="1" y="3"/>
                  <a:pt x="1" y="3"/>
                  <a:pt x="1" y="3"/>
                </a:cubicBezTo>
                <a:cubicBezTo>
                  <a:pt x="0" y="3"/>
                  <a:pt x="0" y="3"/>
                  <a:pt x="0" y="3"/>
                </a:cubicBezTo>
                <a:cubicBezTo>
                  <a:pt x="0" y="4"/>
                  <a:pt x="0" y="4"/>
                  <a:pt x="0" y="4"/>
                </a:cubicBezTo>
                <a:cubicBezTo>
                  <a:pt x="0" y="5"/>
                  <a:pt x="1" y="4"/>
                  <a:pt x="1" y="4"/>
                </a:cubicBezTo>
                <a:cubicBezTo>
                  <a:pt x="2" y="4"/>
                  <a:pt x="2" y="4"/>
                  <a:pt x="2" y="4"/>
                </a:cubicBezTo>
                <a:cubicBezTo>
                  <a:pt x="2" y="4"/>
                  <a:pt x="2" y="4"/>
                  <a:pt x="2" y="4"/>
                </a:cubicBezTo>
                <a:cubicBezTo>
                  <a:pt x="3" y="3"/>
                  <a:pt x="3" y="3"/>
                  <a:pt x="4" y="3"/>
                </a:cubicBezTo>
                <a:cubicBezTo>
                  <a:pt x="4" y="3"/>
                  <a:pt x="4" y="4"/>
                  <a:pt x="4" y="4"/>
                </a:cubicBezTo>
                <a:cubicBezTo>
                  <a:pt x="5" y="4"/>
                  <a:pt x="5" y="3"/>
                  <a:pt x="5" y="3"/>
                </a:cubicBezTo>
                <a:cubicBezTo>
                  <a:pt x="6" y="3"/>
                  <a:pt x="7" y="3"/>
                  <a:pt x="7" y="4"/>
                </a:cubicBezTo>
                <a:cubicBezTo>
                  <a:pt x="7" y="4"/>
                  <a:pt x="6" y="4"/>
                  <a:pt x="6" y="4"/>
                </a:cubicBezTo>
                <a:cubicBezTo>
                  <a:pt x="6" y="4"/>
                  <a:pt x="5" y="4"/>
                  <a:pt x="5" y="4"/>
                </a:cubicBezTo>
                <a:cubicBezTo>
                  <a:pt x="4" y="4"/>
                  <a:pt x="4" y="4"/>
                  <a:pt x="4" y="4"/>
                </a:cubicBezTo>
                <a:cubicBezTo>
                  <a:pt x="4" y="4"/>
                  <a:pt x="4" y="5"/>
                  <a:pt x="4" y="5"/>
                </a:cubicBezTo>
                <a:cubicBezTo>
                  <a:pt x="4" y="5"/>
                  <a:pt x="4" y="5"/>
                  <a:pt x="4" y="5"/>
                </a:cubicBezTo>
                <a:cubicBezTo>
                  <a:pt x="5" y="6"/>
                  <a:pt x="5" y="5"/>
                  <a:pt x="6" y="5"/>
                </a:cubicBezTo>
                <a:cubicBezTo>
                  <a:pt x="7" y="5"/>
                  <a:pt x="7" y="5"/>
                  <a:pt x="7" y="5"/>
                </a:cubicBezTo>
                <a:cubicBezTo>
                  <a:pt x="8" y="5"/>
                  <a:pt x="8" y="5"/>
                  <a:pt x="9" y="5"/>
                </a:cubicBezTo>
                <a:cubicBezTo>
                  <a:pt x="9" y="5"/>
                  <a:pt x="10" y="5"/>
                  <a:pt x="10" y="4"/>
                </a:cubicBezTo>
                <a:cubicBezTo>
                  <a:pt x="11" y="4"/>
                  <a:pt x="11" y="4"/>
                  <a:pt x="12" y="4"/>
                </a:cubicBezTo>
                <a:cubicBezTo>
                  <a:pt x="12" y="4"/>
                  <a:pt x="13" y="4"/>
                  <a:pt x="13" y="4"/>
                </a:cubicBezTo>
                <a:cubicBezTo>
                  <a:pt x="14" y="4"/>
                  <a:pt x="14" y="4"/>
                  <a:pt x="14" y="4"/>
                </a:cubicBezTo>
                <a:cubicBezTo>
                  <a:pt x="15" y="4"/>
                  <a:pt x="15" y="4"/>
                  <a:pt x="16" y="4"/>
                </a:cubicBezTo>
                <a:cubicBezTo>
                  <a:pt x="16" y="4"/>
                  <a:pt x="17" y="4"/>
                  <a:pt x="17" y="4"/>
                </a:cubicBezTo>
                <a:cubicBezTo>
                  <a:pt x="17" y="4"/>
                  <a:pt x="18" y="4"/>
                  <a:pt x="18" y="4"/>
                </a:cubicBezTo>
                <a:cubicBezTo>
                  <a:pt x="19" y="4"/>
                  <a:pt x="19" y="4"/>
                  <a:pt x="19" y="4"/>
                </a:cubicBezTo>
                <a:cubicBezTo>
                  <a:pt x="20" y="3"/>
                  <a:pt x="20" y="3"/>
                  <a:pt x="21" y="3"/>
                </a:cubicBezTo>
                <a:cubicBezTo>
                  <a:pt x="21" y="3"/>
                  <a:pt x="22" y="3"/>
                  <a:pt x="22" y="3"/>
                </a:cubicBezTo>
                <a:cubicBezTo>
                  <a:pt x="22" y="2"/>
                  <a:pt x="22" y="2"/>
                  <a:pt x="22" y="2"/>
                </a:cubicBezTo>
                <a:cubicBezTo>
                  <a:pt x="21" y="1"/>
                  <a:pt x="21" y="1"/>
                  <a:pt x="21" y="1"/>
                </a:cubicBezTo>
                <a:cubicBezTo>
                  <a:pt x="20" y="1"/>
                  <a:pt x="20" y="1"/>
                  <a:pt x="20" y="1"/>
                </a:cubicBezTo>
                <a:cubicBezTo>
                  <a:pt x="19" y="2"/>
                  <a:pt x="19" y="2"/>
                  <a:pt x="19" y="2"/>
                </a:cubicBezTo>
                <a:cubicBezTo>
                  <a:pt x="19" y="2"/>
                  <a:pt x="19" y="2"/>
                  <a:pt x="18" y="2"/>
                </a:cubicBezTo>
                <a:cubicBezTo>
                  <a:pt x="18" y="2"/>
                  <a:pt x="19" y="1"/>
                  <a:pt x="19" y="1"/>
                </a:cubicBezTo>
                <a:cubicBezTo>
                  <a:pt x="19" y="1"/>
                  <a:pt x="19" y="0"/>
                  <a:pt x="19" y="0"/>
                </a:cubicBezTo>
                <a:cubicBezTo>
                  <a:pt x="19" y="0"/>
                  <a:pt x="18" y="0"/>
                  <a:pt x="18" y="0"/>
                </a:cubicBezTo>
                <a:cubicBezTo>
                  <a:pt x="17" y="0"/>
                  <a:pt x="17" y="0"/>
                  <a:pt x="16" y="0"/>
                </a:cubicBezTo>
                <a:cubicBezTo>
                  <a:pt x="16" y="0"/>
                  <a:pt x="15" y="0"/>
                  <a:pt x="15" y="1"/>
                </a:cubicBezTo>
                <a:cubicBezTo>
                  <a:pt x="15" y="1"/>
                  <a:pt x="16" y="1"/>
                  <a:pt x="16" y="2"/>
                </a:cubicBezTo>
                <a:cubicBezTo>
                  <a:pt x="15" y="2"/>
                  <a:pt x="15" y="3"/>
                  <a:pt x="15" y="3"/>
                </a:cubicBezTo>
                <a:cubicBezTo>
                  <a:pt x="15" y="3"/>
                  <a:pt x="15" y="3"/>
                  <a:pt x="14" y="3"/>
                </a:cubicBezTo>
                <a:cubicBezTo>
                  <a:pt x="13" y="3"/>
                  <a:pt x="13" y="2"/>
                  <a:pt x="12" y="2"/>
                </a:cubicBezTo>
                <a:cubicBezTo>
                  <a:pt x="12" y="2"/>
                  <a:pt x="12" y="2"/>
                  <a:pt x="11" y="2"/>
                </a:cubicBezTo>
                <a:cubicBezTo>
                  <a:pt x="11" y="2"/>
                  <a:pt x="11" y="1"/>
                  <a:pt x="10" y="1"/>
                </a:cubicBezTo>
                <a:cubicBezTo>
                  <a:pt x="10" y="1"/>
                  <a:pt x="9" y="1"/>
                  <a:pt x="9"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2" name="Freeform 190"/>
          <p:cNvSpPr>
            <a:spLocks/>
          </p:cNvSpPr>
          <p:nvPr/>
        </p:nvSpPr>
        <p:spPr bwMode="auto">
          <a:xfrm>
            <a:off x="2825589" y="784341"/>
            <a:ext cx="56000" cy="22718"/>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3" name="Freeform 191"/>
          <p:cNvSpPr>
            <a:spLocks/>
          </p:cNvSpPr>
          <p:nvPr/>
        </p:nvSpPr>
        <p:spPr bwMode="auto">
          <a:xfrm>
            <a:off x="2817422" y="713915"/>
            <a:ext cx="31500" cy="15902"/>
          </a:xfrm>
          <a:custGeom>
            <a:avLst/>
            <a:gdLst>
              <a:gd name="T0" fmla="*/ 3 w 4"/>
              <a:gd name="T1" fmla="*/ 1 h 2"/>
              <a:gd name="T2" fmla="*/ 4 w 4"/>
              <a:gd name="T3" fmla="*/ 1 h 2"/>
              <a:gd name="T4" fmla="*/ 4 w 4"/>
              <a:gd name="T5" fmla="*/ 0 h 2"/>
              <a:gd name="T6" fmla="*/ 3 w 4"/>
              <a:gd name="T7" fmla="*/ 0 h 2"/>
              <a:gd name="T8" fmla="*/ 3 w 4"/>
              <a:gd name="T9" fmla="*/ 0 h 2"/>
              <a:gd name="T10" fmla="*/ 2 w 4"/>
              <a:gd name="T11" fmla="*/ 0 h 2"/>
              <a:gd name="T12" fmla="*/ 0 w 4"/>
              <a:gd name="T13" fmla="*/ 0 h 2"/>
              <a:gd name="T14" fmla="*/ 0 w 4"/>
              <a:gd name="T15" fmla="*/ 0 h 2"/>
              <a:gd name="T16" fmla="*/ 0 w 4"/>
              <a:gd name="T17" fmla="*/ 1 h 2"/>
              <a:gd name="T18" fmla="*/ 0 w 4"/>
              <a:gd name="T19" fmla="*/ 1 h 2"/>
              <a:gd name="T20" fmla="*/ 1 w 4"/>
              <a:gd name="T21" fmla="*/ 2 h 2"/>
              <a:gd name="T22" fmla="*/ 2 w 4"/>
              <a:gd name="T23" fmla="*/ 1 h 2"/>
              <a:gd name="T24" fmla="*/ 3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1"/>
                </a:moveTo>
                <a:cubicBezTo>
                  <a:pt x="3" y="1"/>
                  <a:pt x="4" y="1"/>
                  <a:pt x="4" y="1"/>
                </a:cubicBezTo>
                <a:cubicBezTo>
                  <a:pt x="4" y="1"/>
                  <a:pt x="4" y="0"/>
                  <a:pt x="4" y="0"/>
                </a:cubicBezTo>
                <a:cubicBezTo>
                  <a:pt x="4" y="0"/>
                  <a:pt x="3" y="0"/>
                  <a:pt x="3" y="0"/>
                </a:cubicBezTo>
                <a:cubicBezTo>
                  <a:pt x="3" y="0"/>
                  <a:pt x="3" y="0"/>
                  <a:pt x="3" y="0"/>
                </a:cubicBezTo>
                <a:cubicBezTo>
                  <a:pt x="2" y="0"/>
                  <a:pt x="2" y="0"/>
                  <a:pt x="2" y="0"/>
                </a:cubicBezTo>
                <a:cubicBezTo>
                  <a:pt x="1" y="0"/>
                  <a:pt x="1" y="0"/>
                  <a:pt x="0" y="0"/>
                </a:cubicBezTo>
                <a:cubicBezTo>
                  <a:pt x="0" y="0"/>
                  <a:pt x="0" y="0"/>
                  <a:pt x="0" y="0"/>
                </a:cubicBezTo>
                <a:cubicBezTo>
                  <a:pt x="0" y="0"/>
                  <a:pt x="0" y="0"/>
                  <a:pt x="0" y="1"/>
                </a:cubicBezTo>
                <a:cubicBezTo>
                  <a:pt x="0" y="1"/>
                  <a:pt x="0" y="1"/>
                  <a:pt x="0" y="1"/>
                </a:cubicBezTo>
                <a:cubicBezTo>
                  <a:pt x="0" y="2"/>
                  <a:pt x="1" y="2"/>
                  <a:pt x="1" y="2"/>
                </a:cubicBezTo>
                <a:cubicBezTo>
                  <a:pt x="2" y="2"/>
                  <a:pt x="2" y="1"/>
                  <a:pt x="2" y="1"/>
                </a:cubicBezTo>
                <a:cubicBezTo>
                  <a:pt x="2" y="1"/>
                  <a:pt x="3" y="1"/>
                  <a:pt x="3"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4" name="Freeform 192"/>
          <p:cNvSpPr>
            <a:spLocks/>
          </p:cNvSpPr>
          <p:nvPr/>
        </p:nvSpPr>
        <p:spPr bwMode="auto">
          <a:xfrm>
            <a:off x="2865256" y="683247"/>
            <a:ext cx="23333" cy="7952"/>
          </a:xfrm>
          <a:custGeom>
            <a:avLst/>
            <a:gdLst>
              <a:gd name="T0" fmla="*/ 1 w 3"/>
              <a:gd name="T1" fmla="*/ 0 h 1"/>
              <a:gd name="T2" fmla="*/ 1 w 3"/>
              <a:gd name="T3" fmla="*/ 0 h 1"/>
              <a:gd name="T4" fmla="*/ 0 w 3"/>
              <a:gd name="T5" fmla="*/ 1 h 1"/>
              <a:gd name="T6" fmla="*/ 1 w 3"/>
              <a:gd name="T7" fmla="*/ 1 h 1"/>
              <a:gd name="T8" fmla="*/ 2 w 3"/>
              <a:gd name="T9" fmla="*/ 1 h 1"/>
              <a:gd name="T10" fmla="*/ 3 w 3"/>
              <a:gd name="T11" fmla="*/ 0 h 1"/>
              <a:gd name="T12" fmla="*/ 3 w 3"/>
              <a:gd name="T13" fmla="*/ 0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1" y="0"/>
                </a:cubicBezTo>
                <a:cubicBezTo>
                  <a:pt x="0" y="0"/>
                  <a:pt x="0" y="1"/>
                  <a:pt x="0" y="1"/>
                </a:cubicBezTo>
                <a:cubicBezTo>
                  <a:pt x="1" y="1"/>
                  <a:pt x="1" y="1"/>
                  <a:pt x="1" y="1"/>
                </a:cubicBezTo>
                <a:cubicBezTo>
                  <a:pt x="1" y="1"/>
                  <a:pt x="2" y="1"/>
                  <a:pt x="2" y="1"/>
                </a:cubicBezTo>
                <a:cubicBezTo>
                  <a:pt x="2" y="1"/>
                  <a:pt x="2" y="1"/>
                  <a:pt x="3" y="0"/>
                </a:cubicBezTo>
                <a:cubicBezTo>
                  <a:pt x="3" y="0"/>
                  <a:pt x="3" y="0"/>
                  <a:pt x="3" y="0"/>
                </a:cubicBezTo>
                <a:cubicBezTo>
                  <a:pt x="3" y="0"/>
                  <a:pt x="3" y="0"/>
                  <a:pt x="2" y="0"/>
                </a:cubicBezTo>
                <a:cubicBezTo>
                  <a:pt x="2" y="0"/>
                  <a:pt x="2" y="0"/>
                  <a:pt x="1"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5" name="Freeform 193"/>
          <p:cNvSpPr>
            <a:spLocks/>
          </p:cNvSpPr>
          <p:nvPr/>
        </p:nvSpPr>
        <p:spPr bwMode="auto">
          <a:xfrm>
            <a:off x="2904922" y="636675"/>
            <a:ext cx="16333" cy="23854"/>
          </a:xfrm>
          <a:custGeom>
            <a:avLst/>
            <a:gdLst>
              <a:gd name="T0" fmla="*/ 1 w 2"/>
              <a:gd name="T1" fmla="*/ 2 h 3"/>
              <a:gd name="T2" fmla="*/ 1 w 2"/>
              <a:gd name="T3" fmla="*/ 2 h 3"/>
              <a:gd name="T4" fmla="*/ 2 w 2"/>
              <a:gd name="T5" fmla="*/ 2 h 3"/>
              <a:gd name="T6" fmla="*/ 2 w 2"/>
              <a:gd name="T7" fmla="*/ 2 h 3"/>
              <a:gd name="T8" fmla="*/ 2 w 2"/>
              <a:gd name="T9" fmla="*/ 1 h 3"/>
              <a:gd name="T10" fmla="*/ 1 w 2"/>
              <a:gd name="T11" fmla="*/ 0 h 3"/>
              <a:gd name="T12" fmla="*/ 0 w 2"/>
              <a:gd name="T13" fmla="*/ 1 h 3"/>
              <a:gd name="T14" fmla="*/ 0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cubicBezTo>
                  <a:pt x="1" y="3"/>
                  <a:pt x="1" y="2"/>
                  <a:pt x="1" y="2"/>
                </a:cubicBezTo>
                <a:cubicBezTo>
                  <a:pt x="1" y="2"/>
                  <a:pt x="2" y="2"/>
                  <a:pt x="2" y="2"/>
                </a:cubicBezTo>
                <a:cubicBezTo>
                  <a:pt x="2" y="2"/>
                  <a:pt x="2" y="2"/>
                  <a:pt x="2" y="2"/>
                </a:cubicBezTo>
                <a:cubicBezTo>
                  <a:pt x="2" y="1"/>
                  <a:pt x="2" y="1"/>
                  <a:pt x="2" y="1"/>
                </a:cubicBezTo>
                <a:cubicBezTo>
                  <a:pt x="2" y="0"/>
                  <a:pt x="2" y="0"/>
                  <a:pt x="1" y="0"/>
                </a:cubicBezTo>
                <a:cubicBezTo>
                  <a:pt x="1" y="0"/>
                  <a:pt x="1" y="1"/>
                  <a:pt x="0" y="1"/>
                </a:cubicBezTo>
                <a:cubicBezTo>
                  <a:pt x="0" y="1"/>
                  <a:pt x="0" y="2"/>
                  <a:pt x="0" y="2"/>
                </a:cubicBezTo>
                <a:cubicBezTo>
                  <a:pt x="0" y="2"/>
                  <a:pt x="0" y="2"/>
                  <a:pt x="1"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6" name="Freeform 194"/>
          <p:cNvSpPr>
            <a:spLocks/>
          </p:cNvSpPr>
          <p:nvPr/>
        </p:nvSpPr>
        <p:spPr bwMode="auto">
          <a:xfrm>
            <a:off x="2896755" y="660529"/>
            <a:ext cx="24500" cy="22718"/>
          </a:xfrm>
          <a:custGeom>
            <a:avLst/>
            <a:gdLst>
              <a:gd name="T0" fmla="*/ 1 w 3"/>
              <a:gd name="T1" fmla="*/ 1 h 3"/>
              <a:gd name="T2" fmla="*/ 1 w 3"/>
              <a:gd name="T3" fmla="*/ 3 h 3"/>
              <a:gd name="T4" fmla="*/ 2 w 3"/>
              <a:gd name="T5" fmla="*/ 3 h 3"/>
              <a:gd name="T6" fmla="*/ 2 w 3"/>
              <a:gd name="T7" fmla="*/ 2 h 3"/>
              <a:gd name="T8" fmla="*/ 2 w 3"/>
              <a:gd name="T9" fmla="*/ 1 h 3"/>
              <a:gd name="T10" fmla="*/ 2 w 3"/>
              <a:gd name="T11" fmla="*/ 1 h 3"/>
              <a:gd name="T12" fmla="*/ 2 w 3"/>
              <a:gd name="T13" fmla="*/ 0 h 3"/>
              <a:gd name="T14" fmla="*/ 1 w 3"/>
              <a:gd name="T15" fmla="*/ 0 h 3"/>
              <a:gd name="T16" fmla="*/ 0 w 3"/>
              <a:gd name="T17" fmla="*/ 0 h 3"/>
              <a:gd name="T18" fmla="*/ 0 w 3"/>
              <a:gd name="T19" fmla="*/ 1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2"/>
                  <a:pt x="1" y="2"/>
                  <a:pt x="1" y="3"/>
                </a:cubicBezTo>
                <a:cubicBezTo>
                  <a:pt x="1" y="3"/>
                  <a:pt x="2" y="3"/>
                  <a:pt x="2" y="3"/>
                </a:cubicBezTo>
                <a:cubicBezTo>
                  <a:pt x="2" y="3"/>
                  <a:pt x="2" y="3"/>
                  <a:pt x="2" y="2"/>
                </a:cubicBezTo>
                <a:cubicBezTo>
                  <a:pt x="3" y="2"/>
                  <a:pt x="2" y="2"/>
                  <a:pt x="2" y="1"/>
                </a:cubicBezTo>
                <a:cubicBezTo>
                  <a:pt x="2" y="1"/>
                  <a:pt x="3" y="1"/>
                  <a:pt x="2" y="1"/>
                </a:cubicBezTo>
                <a:cubicBezTo>
                  <a:pt x="2" y="1"/>
                  <a:pt x="2" y="0"/>
                  <a:pt x="2" y="0"/>
                </a:cubicBezTo>
                <a:cubicBezTo>
                  <a:pt x="2" y="0"/>
                  <a:pt x="1" y="0"/>
                  <a:pt x="1" y="0"/>
                </a:cubicBezTo>
                <a:cubicBezTo>
                  <a:pt x="1" y="0"/>
                  <a:pt x="1" y="0"/>
                  <a:pt x="0" y="0"/>
                </a:cubicBezTo>
                <a:cubicBezTo>
                  <a:pt x="0" y="0"/>
                  <a:pt x="0" y="1"/>
                  <a:pt x="0" y="1"/>
                </a:cubicBezTo>
                <a:cubicBezTo>
                  <a:pt x="0" y="1"/>
                  <a:pt x="0" y="1"/>
                  <a:pt x="1"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7" name="Freeform 195"/>
          <p:cNvSpPr>
            <a:spLocks/>
          </p:cNvSpPr>
          <p:nvPr/>
        </p:nvSpPr>
        <p:spPr bwMode="auto">
          <a:xfrm>
            <a:off x="2848922" y="707100"/>
            <a:ext cx="103834" cy="53387"/>
          </a:xfrm>
          <a:custGeom>
            <a:avLst/>
            <a:gdLst>
              <a:gd name="T0" fmla="*/ 4 w 13"/>
              <a:gd name="T1" fmla="*/ 1 h 7"/>
              <a:gd name="T2" fmla="*/ 4 w 13"/>
              <a:gd name="T3" fmla="*/ 2 h 7"/>
              <a:gd name="T4" fmla="*/ 5 w 13"/>
              <a:gd name="T5" fmla="*/ 2 h 7"/>
              <a:gd name="T6" fmla="*/ 4 w 13"/>
              <a:gd name="T7" fmla="*/ 3 h 7"/>
              <a:gd name="T8" fmla="*/ 4 w 13"/>
              <a:gd name="T9" fmla="*/ 3 h 7"/>
              <a:gd name="T10" fmla="*/ 3 w 13"/>
              <a:gd name="T11" fmla="*/ 3 h 7"/>
              <a:gd name="T12" fmla="*/ 2 w 13"/>
              <a:gd name="T13" fmla="*/ 3 h 7"/>
              <a:gd name="T14" fmla="*/ 1 w 13"/>
              <a:gd name="T15" fmla="*/ 2 h 7"/>
              <a:gd name="T16" fmla="*/ 1 w 13"/>
              <a:gd name="T17" fmla="*/ 3 h 7"/>
              <a:gd name="T18" fmla="*/ 0 w 13"/>
              <a:gd name="T19" fmla="*/ 3 h 7"/>
              <a:gd name="T20" fmla="*/ 0 w 13"/>
              <a:gd name="T21" fmla="*/ 4 h 7"/>
              <a:gd name="T22" fmla="*/ 1 w 13"/>
              <a:gd name="T23" fmla="*/ 4 h 7"/>
              <a:gd name="T24" fmla="*/ 2 w 13"/>
              <a:gd name="T25" fmla="*/ 5 h 7"/>
              <a:gd name="T26" fmla="*/ 3 w 13"/>
              <a:gd name="T27" fmla="*/ 6 h 7"/>
              <a:gd name="T28" fmla="*/ 3 w 13"/>
              <a:gd name="T29" fmla="*/ 6 h 7"/>
              <a:gd name="T30" fmla="*/ 5 w 13"/>
              <a:gd name="T31" fmla="*/ 6 h 7"/>
              <a:gd name="T32" fmla="*/ 6 w 13"/>
              <a:gd name="T33" fmla="*/ 6 h 7"/>
              <a:gd name="T34" fmla="*/ 7 w 13"/>
              <a:gd name="T35" fmla="*/ 6 h 7"/>
              <a:gd name="T36" fmla="*/ 8 w 13"/>
              <a:gd name="T37" fmla="*/ 6 h 7"/>
              <a:gd name="T38" fmla="*/ 9 w 13"/>
              <a:gd name="T39" fmla="*/ 5 h 7"/>
              <a:gd name="T40" fmla="*/ 10 w 13"/>
              <a:gd name="T41" fmla="*/ 4 h 7"/>
              <a:gd name="T42" fmla="*/ 10 w 13"/>
              <a:gd name="T43" fmla="*/ 4 h 7"/>
              <a:gd name="T44" fmla="*/ 10 w 13"/>
              <a:gd name="T45" fmla="*/ 3 h 7"/>
              <a:gd name="T46" fmla="*/ 9 w 13"/>
              <a:gd name="T47" fmla="*/ 3 h 7"/>
              <a:gd name="T48" fmla="*/ 10 w 13"/>
              <a:gd name="T49" fmla="*/ 2 h 7"/>
              <a:gd name="T50" fmla="*/ 11 w 13"/>
              <a:gd name="T51" fmla="*/ 2 h 7"/>
              <a:gd name="T52" fmla="*/ 12 w 13"/>
              <a:gd name="T53" fmla="*/ 2 h 7"/>
              <a:gd name="T54" fmla="*/ 12 w 13"/>
              <a:gd name="T55" fmla="*/ 1 h 7"/>
              <a:gd name="T56" fmla="*/ 11 w 13"/>
              <a:gd name="T57" fmla="*/ 1 h 7"/>
              <a:gd name="T58" fmla="*/ 9 w 13"/>
              <a:gd name="T59" fmla="*/ 1 h 7"/>
              <a:gd name="T60" fmla="*/ 8 w 13"/>
              <a:gd name="T61" fmla="*/ 1 h 7"/>
              <a:gd name="T62" fmla="*/ 6 w 13"/>
              <a:gd name="T63" fmla="*/ 1 h 7"/>
              <a:gd name="T64" fmla="*/ 4 w 13"/>
              <a:gd name="T65" fmla="*/ 1 h 7"/>
              <a:gd name="T66" fmla="*/ 4 w 13"/>
              <a:gd name="T6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7">
                <a:moveTo>
                  <a:pt x="4" y="1"/>
                </a:moveTo>
                <a:cubicBezTo>
                  <a:pt x="3" y="2"/>
                  <a:pt x="4" y="2"/>
                  <a:pt x="4" y="2"/>
                </a:cubicBezTo>
                <a:cubicBezTo>
                  <a:pt x="5" y="2"/>
                  <a:pt x="5" y="2"/>
                  <a:pt x="5" y="2"/>
                </a:cubicBezTo>
                <a:cubicBezTo>
                  <a:pt x="5" y="3"/>
                  <a:pt x="5" y="3"/>
                  <a:pt x="4" y="3"/>
                </a:cubicBezTo>
                <a:cubicBezTo>
                  <a:pt x="4" y="3"/>
                  <a:pt x="4" y="3"/>
                  <a:pt x="4" y="3"/>
                </a:cubicBezTo>
                <a:cubicBezTo>
                  <a:pt x="3" y="3"/>
                  <a:pt x="3" y="3"/>
                  <a:pt x="3" y="3"/>
                </a:cubicBezTo>
                <a:cubicBezTo>
                  <a:pt x="2" y="3"/>
                  <a:pt x="2" y="3"/>
                  <a:pt x="2" y="3"/>
                </a:cubicBezTo>
                <a:cubicBezTo>
                  <a:pt x="2" y="3"/>
                  <a:pt x="2" y="2"/>
                  <a:pt x="1" y="2"/>
                </a:cubicBezTo>
                <a:cubicBezTo>
                  <a:pt x="1" y="2"/>
                  <a:pt x="1" y="2"/>
                  <a:pt x="1" y="3"/>
                </a:cubicBezTo>
                <a:cubicBezTo>
                  <a:pt x="0" y="3"/>
                  <a:pt x="0" y="3"/>
                  <a:pt x="0" y="3"/>
                </a:cubicBezTo>
                <a:cubicBezTo>
                  <a:pt x="0" y="3"/>
                  <a:pt x="0" y="4"/>
                  <a:pt x="0" y="4"/>
                </a:cubicBezTo>
                <a:cubicBezTo>
                  <a:pt x="1" y="4"/>
                  <a:pt x="1" y="4"/>
                  <a:pt x="1" y="4"/>
                </a:cubicBezTo>
                <a:cubicBezTo>
                  <a:pt x="2" y="5"/>
                  <a:pt x="2" y="5"/>
                  <a:pt x="2" y="5"/>
                </a:cubicBezTo>
                <a:cubicBezTo>
                  <a:pt x="3" y="5"/>
                  <a:pt x="2" y="5"/>
                  <a:pt x="3" y="6"/>
                </a:cubicBezTo>
                <a:cubicBezTo>
                  <a:pt x="3" y="6"/>
                  <a:pt x="3" y="6"/>
                  <a:pt x="3" y="6"/>
                </a:cubicBezTo>
                <a:cubicBezTo>
                  <a:pt x="4" y="7"/>
                  <a:pt x="4" y="6"/>
                  <a:pt x="5" y="6"/>
                </a:cubicBezTo>
                <a:cubicBezTo>
                  <a:pt x="5" y="6"/>
                  <a:pt x="5" y="6"/>
                  <a:pt x="6" y="6"/>
                </a:cubicBezTo>
                <a:cubicBezTo>
                  <a:pt x="6" y="6"/>
                  <a:pt x="7" y="6"/>
                  <a:pt x="7" y="6"/>
                </a:cubicBezTo>
                <a:cubicBezTo>
                  <a:pt x="7" y="6"/>
                  <a:pt x="7" y="6"/>
                  <a:pt x="8" y="6"/>
                </a:cubicBezTo>
                <a:cubicBezTo>
                  <a:pt x="8" y="5"/>
                  <a:pt x="9" y="5"/>
                  <a:pt x="9" y="5"/>
                </a:cubicBezTo>
                <a:cubicBezTo>
                  <a:pt x="10" y="5"/>
                  <a:pt x="10" y="5"/>
                  <a:pt x="10" y="4"/>
                </a:cubicBezTo>
                <a:cubicBezTo>
                  <a:pt x="10" y="4"/>
                  <a:pt x="10" y="4"/>
                  <a:pt x="10" y="4"/>
                </a:cubicBezTo>
                <a:cubicBezTo>
                  <a:pt x="10" y="3"/>
                  <a:pt x="10" y="3"/>
                  <a:pt x="10" y="3"/>
                </a:cubicBezTo>
                <a:cubicBezTo>
                  <a:pt x="10" y="3"/>
                  <a:pt x="9" y="3"/>
                  <a:pt x="9" y="3"/>
                </a:cubicBezTo>
                <a:cubicBezTo>
                  <a:pt x="9" y="3"/>
                  <a:pt x="10" y="3"/>
                  <a:pt x="10" y="2"/>
                </a:cubicBezTo>
                <a:cubicBezTo>
                  <a:pt x="10" y="2"/>
                  <a:pt x="11" y="2"/>
                  <a:pt x="11" y="2"/>
                </a:cubicBezTo>
                <a:cubicBezTo>
                  <a:pt x="12" y="2"/>
                  <a:pt x="12" y="2"/>
                  <a:pt x="12" y="2"/>
                </a:cubicBezTo>
                <a:cubicBezTo>
                  <a:pt x="12" y="1"/>
                  <a:pt x="13" y="1"/>
                  <a:pt x="12" y="1"/>
                </a:cubicBezTo>
                <a:cubicBezTo>
                  <a:pt x="12" y="0"/>
                  <a:pt x="11" y="1"/>
                  <a:pt x="11" y="1"/>
                </a:cubicBezTo>
                <a:cubicBezTo>
                  <a:pt x="10" y="1"/>
                  <a:pt x="10" y="1"/>
                  <a:pt x="9" y="1"/>
                </a:cubicBezTo>
                <a:cubicBezTo>
                  <a:pt x="9" y="1"/>
                  <a:pt x="8" y="1"/>
                  <a:pt x="8" y="1"/>
                </a:cubicBezTo>
                <a:cubicBezTo>
                  <a:pt x="7" y="1"/>
                  <a:pt x="7" y="1"/>
                  <a:pt x="6" y="1"/>
                </a:cubicBezTo>
                <a:cubicBezTo>
                  <a:pt x="5" y="1"/>
                  <a:pt x="5" y="1"/>
                  <a:pt x="4" y="1"/>
                </a:cubicBezTo>
                <a:cubicBezTo>
                  <a:pt x="4" y="1"/>
                  <a:pt x="4" y="1"/>
                  <a:pt x="4"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8" name="Freeform 196"/>
          <p:cNvSpPr>
            <a:spLocks/>
          </p:cNvSpPr>
          <p:nvPr/>
        </p:nvSpPr>
        <p:spPr bwMode="auto">
          <a:xfrm>
            <a:off x="2936422" y="613957"/>
            <a:ext cx="71167" cy="38620"/>
          </a:xfrm>
          <a:custGeom>
            <a:avLst/>
            <a:gdLst>
              <a:gd name="T0" fmla="*/ 1 w 9"/>
              <a:gd name="T1" fmla="*/ 3 h 5"/>
              <a:gd name="T2" fmla="*/ 2 w 9"/>
              <a:gd name="T3" fmla="*/ 3 h 5"/>
              <a:gd name="T4" fmla="*/ 4 w 9"/>
              <a:gd name="T5" fmla="*/ 3 h 5"/>
              <a:gd name="T6" fmla="*/ 5 w 9"/>
              <a:gd name="T7" fmla="*/ 3 h 5"/>
              <a:gd name="T8" fmla="*/ 6 w 9"/>
              <a:gd name="T9" fmla="*/ 4 h 5"/>
              <a:gd name="T10" fmla="*/ 6 w 9"/>
              <a:gd name="T11" fmla="*/ 5 h 5"/>
              <a:gd name="T12" fmla="*/ 7 w 9"/>
              <a:gd name="T13" fmla="*/ 4 h 5"/>
              <a:gd name="T14" fmla="*/ 8 w 9"/>
              <a:gd name="T15" fmla="*/ 3 h 5"/>
              <a:gd name="T16" fmla="*/ 9 w 9"/>
              <a:gd name="T17" fmla="*/ 3 h 5"/>
              <a:gd name="T18" fmla="*/ 9 w 9"/>
              <a:gd name="T19" fmla="*/ 2 h 5"/>
              <a:gd name="T20" fmla="*/ 8 w 9"/>
              <a:gd name="T21" fmla="*/ 1 h 5"/>
              <a:gd name="T22" fmla="*/ 7 w 9"/>
              <a:gd name="T23" fmla="*/ 1 h 5"/>
              <a:gd name="T24" fmla="*/ 6 w 9"/>
              <a:gd name="T25" fmla="*/ 1 h 5"/>
              <a:gd name="T26" fmla="*/ 5 w 9"/>
              <a:gd name="T27" fmla="*/ 1 h 5"/>
              <a:gd name="T28" fmla="*/ 3 w 9"/>
              <a:gd name="T29" fmla="*/ 0 h 5"/>
              <a:gd name="T30" fmla="*/ 2 w 9"/>
              <a:gd name="T31" fmla="*/ 1 h 5"/>
              <a:gd name="T32" fmla="*/ 1 w 9"/>
              <a:gd name="T33" fmla="*/ 1 h 5"/>
              <a:gd name="T34" fmla="*/ 1 w 9"/>
              <a:gd name="T35" fmla="*/ 2 h 5"/>
              <a:gd name="T36" fmla="*/ 0 w 9"/>
              <a:gd name="T37" fmla="*/ 2 h 5"/>
              <a:gd name="T38" fmla="*/ 1 w 9"/>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5">
                <a:moveTo>
                  <a:pt x="1" y="3"/>
                </a:moveTo>
                <a:cubicBezTo>
                  <a:pt x="1" y="3"/>
                  <a:pt x="2" y="3"/>
                  <a:pt x="2" y="3"/>
                </a:cubicBezTo>
                <a:cubicBezTo>
                  <a:pt x="3" y="3"/>
                  <a:pt x="3" y="3"/>
                  <a:pt x="4" y="3"/>
                </a:cubicBezTo>
                <a:cubicBezTo>
                  <a:pt x="4" y="3"/>
                  <a:pt x="5" y="2"/>
                  <a:pt x="5" y="3"/>
                </a:cubicBezTo>
                <a:cubicBezTo>
                  <a:pt x="6" y="3"/>
                  <a:pt x="6" y="4"/>
                  <a:pt x="6" y="4"/>
                </a:cubicBezTo>
                <a:cubicBezTo>
                  <a:pt x="6" y="4"/>
                  <a:pt x="6" y="4"/>
                  <a:pt x="6" y="5"/>
                </a:cubicBezTo>
                <a:cubicBezTo>
                  <a:pt x="6" y="5"/>
                  <a:pt x="7" y="4"/>
                  <a:pt x="7" y="4"/>
                </a:cubicBezTo>
                <a:cubicBezTo>
                  <a:pt x="7" y="4"/>
                  <a:pt x="8" y="4"/>
                  <a:pt x="8" y="3"/>
                </a:cubicBezTo>
                <a:cubicBezTo>
                  <a:pt x="8" y="3"/>
                  <a:pt x="8" y="3"/>
                  <a:pt x="9" y="3"/>
                </a:cubicBezTo>
                <a:cubicBezTo>
                  <a:pt x="9" y="3"/>
                  <a:pt x="9" y="2"/>
                  <a:pt x="9" y="2"/>
                </a:cubicBezTo>
                <a:cubicBezTo>
                  <a:pt x="9" y="2"/>
                  <a:pt x="8" y="1"/>
                  <a:pt x="8" y="1"/>
                </a:cubicBezTo>
                <a:cubicBezTo>
                  <a:pt x="8" y="1"/>
                  <a:pt x="7" y="1"/>
                  <a:pt x="7" y="1"/>
                </a:cubicBezTo>
                <a:cubicBezTo>
                  <a:pt x="7" y="1"/>
                  <a:pt x="6" y="1"/>
                  <a:pt x="6" y="1"/>
                </a:cubicBezTo>
                <a:cubicBezTo>
                  <a:pt x="5" y="1"/>
                  <a:pt x="5" y="1"/>
                  <a:pt x="5" y="1"/>
                </a:cubicBezTo>
                <a:cubicBezTo>
                  <a:pt x="4" y="0"/>
                  <a:pt x="4" y="0"/>
                  <a:pt x="3" y="0"/>
                </a:cubicBezTo>
                <a:cubicBezTo>
                  <a:pt x="3" y="0"/>
                  <a:pt x="2" y="0"/>
                  <a:pt x="2" y="1"/>
                </a:cubicBezTo>
                <a:cubicBezTo>
                  <a:pt x="2" y="1"/>
                  <a:pt x="2" y="1"/>
                  <a:pt x="1" y="1"/>
                </a:cubicBezTo>
                <a:cubicBezTo>
                  <a:pt x="1" y="2"/>
                  <a:pt x="1" y="2"/>
                  <a:pt x="1" y="2"/>
                </a:cubicBezTo>
                <a:cubicBezTo>
                  <a:pt x="0" y="2"/>
                  <a:pt x="0" y="2"/>
                  <a:pt x="0" y="2"/>
                </a:cubicBezTo>
                <a:cubicBezTo>
                  <a:pt x="0" y="3"/>
                  <a:pt x="0" y="3"/>
                  <a:pt x="1" y="3"/>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9" name="Freeform 197"/>
          <p:cNvSpPr>
            <a:spLocks/>
          </p:cNvSpPr>
          <p:nvPr/>
        </p:nvSpPr>
        <p:spPr bwMode="auto">
          <a:xfrm>
            <a:off x="2928256" y="660529"/>
            <a:ext cx="64167" cy="30669"/>
          </a:xfrm>
          <a:custGeom>
            <a:avLst/>
            <a:gdLst>
              <a:gd name="T0" fmla="*/ 0 w 8"/>
              <a:gd name="T1" fmla="*/ 3 h 4"/>
              <a:gd name="T2" fmla="*/ 0 w 8"/>
              <a:gd name="T3" fmla="*/ 4 h 4"/>
              <a:gd name="T4" fmla="*/ 1 w 8"/>
              <a:gd name="T5" fmla="*/ 4 h 4"/>
              <a:gd name="T6" fmla="*/ 3 w 8"/>
              <a:gd name="T7" fmla="*/ 4 h 4"/>
              <a:gd name="T8" fmla="*/ 4 w 8"/>
              <a:gd name="T9" fmla="*/ 4 h 4"/>
              <a:gd name="T10" fmla="*/ 5 w 8"/>
              <a:gd name="T11" fmla="*/ 3 h 4"/>
              <a:gd name="T12" fmla="*/ 5 w 8"/>
              <a:gd name="T13" fmla="*/ 3 h 4"/>
              <a:gd name="T14" fmla="*/ 7 w 8"/>
              <a:gd name="T15" fmla="*/ 2 h 4"/>
              <a:gd name="T16" fmla="*/ 7 w 8"/>
              <a:gd name="T17" fmla="*/ 1 h 4"/>
              <a:gd name="T18" fmla="*/ 8 w 8"/>
              <a:gd name="T19" fmla="*/ 1 h 4"/>
              <a:gd name="T20" fmla="*/ 7 w 8"/>
              <a:gd name="T21" fmla="*/ 0 h 4"/>
              <a:gd name="T22" fmla="*/ 6 w 8"/>
              <a:gd name="T23" fmla="*/ 1 h 4"/>
              <a:gd name="T24" fmla="*/ 6 w 8"/>
              <a:gd name="T25" fmla="*/ 1 h 4"/>
              <a:gd name="T26" fmla="*/ 5 w 8"/>
              <a:gd name="T27" fmla="*/ 0 h 4"/>
              <a:gd name="T28" fmla="*/ 4 w 8"/>
              <a:gd name="T29" fmla="*/ 0 h 4"/>
              <a:gd name="T30" fmla="*/ 3 w 8"/>
              <a:gd name="T31" fmla="*/ 0 h 4"/>
              <a:gd name="T32" fmla="*/ 2 w 8"/>
              <a:gd name="T33" fmla="*/ 0 h 4"/>
              <a:gd name="T34" fmla="*/ 1 w 8"/>
              <a:gd name="T35" fmla="*/ 1 h 4"/>
              <a:gd name="T36" fmla="*/ 1 w 8"/>
              <a:gd name="T37" fmla="*/ 1 h 4"/>
              <a:gd name="T38" fmla="*/ 0 w 8"/>
              <a:gd name="T39" fmla="*/ 2 h 4"/>
              <a:gd name="T40" fmla="*/ 0 w 8"/>
              <a:gd name="T41" fmla="*/ 3 h 4"/>
              <a:gd name="T42" fmla="*/ 0 w 8"/>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4">
                <a:moveTo>
                  <a:pt x="0" y="3"/>
                </a:moveTo>
                <a:cubicBezTo>
                  <a:pt x="1" y="3"/>
                  <a:pt x="0" y="4"/>
                  <a:pt x="0" y="4"/>
                </a:cubicBezTo>
                <a:cubicBezTo>
                  <a:pt x="0" y="4"/>
                  <a:pt x="1" y="4"/>
                  <a:pt x="1" y="4"/>
                </a:cubicBezTo>
                <a:cubicBezTo>
                  <a:pt x="2" y="4"/>
                  <a:pt x="2" y="4"/>
                  <a:pt x="3" y="4"/>
                </a:cubicBezTo>
                <a:cubicBezTo>
                  <a:pt x="3" y="4"/>
                  <a:pt x="4" y="4"/>
                  <a:pt x="4" y="4"/>
                </a:cubicBezTo>
                <a:cubicBezTo>
                  <a:pt x="4" y="4"/>
                  <a:pt x="4" y="3"/>
                  <a:pt x="5" y="3"/>
                </a:cubicBezTo>
                <a:cubicBezTo>
                  <a:pt x="5" y="3"/>
                  <a:pt x="5" y="3"/>
                  <a:pt x="5" y="3"/>
                </a:cubicBezTo>
                <a:cubicBezTo>
                  <a:pt x="6" y="3"/>
                  <a:pt x="6" y="3"/>
                  <a:pt x="7" y="2"/>
                </a:cubicBezTo>
                <a:cubicBezTo>
                  <a:pt x="7" y="2"/>
                  <a:pt x="7" y="2"/>
                  <a:pt x="7" y="1"/>
                </a:cubicBezTo>
                <a:cubicBezTo>
                  <a:pt x="8" y="1"/>
                  <a:pt x="8" y="1"/>
                  <a:pt x="8" y="1"/>
                </a:cubicBezTo>
                <a:cubicBezTo>
                  <a:pt x="8" y="0"/>
                  <a:pt x="7" y="0"/>
                  <a:pt x="7" y="0"/>
                </a:cubicBezTo>
                <a:cubicBezTo>
                  <a:pt x="6" y="0"/>
                  <a:pt x="6" y="1"/>
                  <a:pt x="6" y="1"/>
                </a:cubicBezTo>
                <a:cubicBezTo>
                  <a:pt x="6" y="1"/>
                  <a:pt x="6" y="1"/>
                  <a:pt x="6" y="1"/>
                </a:cubicBezTo>
                <a:cubicBezTo>
                  <a:pt x="5" y="1"/>
                  <a:pt x="5" y="0"/>
                  <a:pt x="5" y="0"/>
                </a:cubicBezTo>
                <a:cubicBezTo>
                  <a:pt x="5" y="0"/>
                  <a:pt x="5" y="0"/>
                  <a:pt x="4" y="0"/>
                </a:cubicBezTo>
                <a:cubicBezTo>
                  <a:pt x="4" y="0"/>
                  <a:pt x="3" y="0"/>
                  <a:pt x="3" y="0"/>
                </a:cubicBezTo>
                <a:cubicBezTo>
                  <a:pt x="2" y="0"/>
                  <a:pt x="2" y="0"/>
                  <a:pt x="2" y="0"/>
                </a:cubicBezTo>
                <a:cubicBezTo>
                  <a:pt x="1" y="1"/>
                  <a:pt x="1" y="1"/>
                  <a:pt x="1" y="1"/>
                </a:cubicBezTo>
                <a:cubicBezTo>
                  <a:pt x="1" y="1"/>
                  <a:pt x="1" y="1"/>
                  <a:pt x="1" y="1"/>
                </a:cubicBezTo>
                <a:cubicBezTo>
                  <a:pt x="1" y="1"/>
                  <a:pt x="0" y="1"/>
                  <a:pt x="0" y="2"/>
                </a:cubicBezTo>
                <a:cubicBezTo>
                  <a:pt x="0" y="2"/>
                  <a:pt x="0" y="2"/>
                  <a:pt x="0" y="3"/>
                </a:cubicBezTo>
                <a:cubicBezTo>
                  <a:pt x="0" y="3"/>
                  <a:pt x="0" y="3"/>
                  <a:pt x="0" y="3"/>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0" name="Freeform 198"/>
          <p:cNvSpPr>
            <a:spLocks/>
          </p:cNvSpPr>
          <p:nvPr/>
        </p:nvSpPr>
        <p:spPr bwMode="auto">
          <a:xfrm>
            <a:off x="2984256" y="683247"/>
            <a:ext cx="39667" cy="15902"/>
          </a:xfrm>
          <a:custGeom>
            <a:avLst/>
            <a:gdLst>
              <a:gd name="T0" fmla="*/ 2 w 5"/>
              <a:gd name="T1" fmla="*/ 2 h 2"/>
              <a:gd name="T2" fmla="*/ 4 w 5"/>
              <a:gd name="T3" fmla="*/ 1 h 2"/>
              <a:gd name="T4" fmla="*/ 4 w 5"/>
              <a:gd name="T5" fmla="*/ 1 h 2"/>
              <a:gd name="T6" fmla="*/ 5 w 5"/>
              <a:gd name="T7" fmla="*/ 1 h 2"/>
              <a:gd name="T8" fmla="*/ 4 w 5"/>
              <a:gd name="T9" fmla="*/ 0 h 2"/>
              <a:gd name="T10" fmla="*/ 4 w 5"/>
              <a:gd name="T11" fmla="*/ 0 h 2"/>
              <a:gd name="T12" fmla="*/ 3 w 5"/>
              <a:gd name="T13" fmla="*/ 0 h 2"/>
              <a:gd name="T14" fmla="*/ 1 w 5"/>
              <a:gd name="T15" fmla="*/ 0 h 2"/>
              <a:gd name="T16" fmla="*/ 0 w 5"/>
              <a:gd name="T17" fmla="*/ 0 h 2"/>
              <a:gd name="T18" fmla="*/ 0 w 5"/>
              <a:gd name="T19" fmla="*/ 1 h 2"/>
              <a:gd name="T20" fmla="*/ 0 w 5"/>
              <a:gd name="T21" fmla="*/ 1 h 2"/>
              <a:gd name="T22" fmla="*/ 1 w 5"/>
              <a:gd name="T23" fmla="*/ 2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3" y="2"/>
                  <a:pt x="3" y="2"/>
                  <a:pt x="4" y="1"/>
                </a:cubicBezTo>
                <a:cubicBezTo>
                  <a:pt x="4" y="1"/>
                  <a:pt x="4" y="1"/>
                  <a:pt x="4" y="1"/>
                </a:cubicBezTo>
                <a:cubicBezTo>
                  <a:pt x="4" y="1"/>
                  <a:pt x="5" y="1"/>
                  <a:pt x="5" y="1"/>
                </a:cubicBezTo>
                <a:cubicBezTo>
                  <a:pt x="5" y="0"/>
                  <a:pt x="5" y="0"/>
                  <a:pt x="4" y="0"/>
                </a:cubicBezTo>
                <a:cubicBezTo>
                  <a:pt x="4" y="0"/>
                  <a:pt x="4" y="0"/>
                  <a:pt x="4" y="0"/>
                </a:cubicBezTo>
                <a:cubicBezTo>
                  <a:pt x="3" y="0"/>
                  <a:pt x="3" y="0"/>
                  <a:pt x="3" y="0"/>
                </a:cubicBezTo>
                <a:cubicBezTo>
                  <a:pt x="2" y="0"/>
                  <a:pt x="2" y="0"/>
                  <a:pt x="1" y="0"/>
                </a:cubicBezTo>
                <a:cubicBezTo>
                  <a:pt x="1" y="0"/>
                  <a:pt x="1" y="0"/>
                  <a:pt x="0" y="0"/>
                </a:cubicBezTo>
                <a:cubicBezTo>
                  <a:pt x="0" y="0"/>
                  <a:pt x="0" y="0"/>
                  <a:pt x="0" y="1"/>
                </a:cubicBezTo>
                <a:cubicBezTo>
                  <a:pt x="0" y="1"/>
                  <a:pt x="0" y="1"/>
                  <a:pt x="0" y="1"/>
                </a:cubicBezTo>
                <a:cubicBezTo>
                  <a:pt x="0" y="2"/>
                  <a:pt x="1" y="2"/>
                  <a:pt x="1" y="2"/>
                </a:cubicBezTo>
                <a:cubicBezTo>
                  <a:pt x="2" y="2"/>
                  <a:pt x="2" y="2"/>
                  <a:pt x="2"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1" name="Freeform 199"/>
          <p:cNvSpPr>
            <a:spLocks/>
          </p:cNvSpPr>
          <p:nvPr/>
        </p:nvSpPr>
        <p:spPr bwMode="auto">
          <a:xfrm>
            <a:off x="2944589" y="707100"/>
            <a:ext cx="95667" cy="38620"/>
          </a:xfrm>
          <a:custGeom>
            <a:avLst/>
            <a:gdLst>
              <a:gd name="T0" fmla="*/ 3 w 12"/>
              <a:gd name="T1" fmla="*/ 1 h 5"/>
              <a:gd name="T2" fmla="*/ 2 w 12"/>
              <a:gd name="T3" fmla="*/ 1 h 5"/>
              <a:gd name="T4" fmla="*/ 2 w 12"/>
              <a:gd name="T5" fmla="*/ 2 h 5"/>
              <a:gd name="T6" fmla="*/ 1 w 12"/>
              <a:gd name="T7" fmla="*/ 2 h 5"/>
              <a:gd name="T8" fmla="*/ 0 w 12"/>
              <a:gd name="T9" fmla="*/ 3 h 5"/>
              <a:gd name="T10" fmla="*/ 0 w 12"/>
              <a:gd name="T11" fmla="*/ 4 h 5"/>
              <a:gd name="T12" fmla="*/ 0 w 12"/>
              <a:gd name="T13" fmla="*/ 5 h 5"/>
              <a:gd name="T14" fmla="*/ 1 w 12"/>
              <a:gd name="T15" fmla="*/ 5 h 5"/>
              <a:gd name="T16" fmla="*/ 2 w 12"/>
              <a:gd name="T17" fmla="*/ 5 h 5"/>
              <a:gd name="T18" fmla="*/ 3 w 12"/>
              <a:gd name="T19" fmla="*/ 4 h 5"/>
              <a:gd name="T20" fmla="*/ 3 w 12"/>
              <a:gd name="T21" fmla="*/ 4 h 5"/>
              <a:gd name="T22" fmla="*/ 4 w 12"/>
              <a:gd name="T23" fmla="*/ 3 h 5"/>
              <a:gd name="T24" fmla="*/ 5 w 12"/>
              <a:gd name="T25" fmla="*/ 3 h 5"/>
              <a:gd name="T26" fmla="*/ 6 w 12"/>
              <a:gd name="T27" fmla="*/ 3 h 5"/>
              <a:gd name="T28" fmla="*/ 7 w 12"/>
              <a:gd name="T29" fmla="*/ 3 h 5"/>
              <a:gd name="T30" fmla="*/ 8 w 12"/>
              <a:gd name="T31" fmla="*/ 3 h 5"/>
              <a:gd name="T32" fmla="*/ 9 w 12"/>
              <a:gd name="T33" fmla="*/ 2 h 5"/>
              <a:gd name="T34" fmla="*/ 10 w 12"/>
              <a:gd name="T35" fmla="*/ 2 h 5"/>
              <a:gd name="T36" fmla="*/ 11 w 12"/>
              <a:gd name="T37" fmla="*/ 1 h 5"/>
              <a:gd name="T38" fmla="*/ 12 w 12"/>
              <a:gd name="T39" fmla="*/ 0 h 5"/>
              <a:gd name="T40" fmla="*/ 12 w 12"/>
              <a:gd name="T41" fmla="*/ 0 h 5"/>
              <a:gd name="T42" fmla="*/ 11 w 12"/>
              <a:gd name="T43" fmla="*/ 0 h 5"/>
              <a:gd name="T44" fmla="*/ 10 w 12"/>
              <a:gd name="T45" fmla="*/ 0 h 5"/>
              <a:gd name="T46" fmla="*/ 9 w 12"/>
              <a:gd name="T47" fmla="*/ 0 h 5"/>
              <a:gd name="T48" fmla="*/ 8 w 12"/>
              <a:gd name="T49" fmla="*/ 0 h 5"/>
              <a:gd name="T50" fmla="*/ 6 w 12"/>
              <a:gd name="T51" fmla="*/ 0 h 5"/>
              <a:gd name="T52" fmla="*/ 5 w 12"/>
              <a:gd name="T53" fmla="*/ 0 h 5"/>
              <a:gd name="T54" fmla="*/ 3 w 12"/>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3" y="1"/>
                </a:moveTo>
                <a:cubicBezTo>
                  <a:pt x="3" y="1"/>
                  <a:pt x="3" y="1"/>
                  <a:pt x="2" y="1"/>
                </a:cubicBezTo>
                <a:cubicBezTo>
                  <a:pt x="2" y="1"/>
                  <a:pt x="2" y="2"/>
                  <a:pt x="2" y="2"/>
                </a:cubicBezTo>
                <a:cubicBezTo>
                  <a:pt x="1" y="2"/>
                  <a:pt x="1" y="2"/>
                  <a:pt x="1" y="2"/>
                </a:cubicBezTo>
                <a:cubicBezTo>
                  <a:pt x="0" y="2"/>
                  <a:pt x="1" y="3"/>
                  <a:pt x="0" y="3"/>
                </a:cubicBezTo>
                <a:cubicBezTo>
                  <a:pt x="0" y="4"/>
                  <a:pt x="0" y="4"/>
                  <a:pt x="0" y="4"/>
                </a:cubicBezTo>
                <a:cubicBezTo>
                  <a:pt x="0" y="4"/>
                  <a:pt x="0" y="5"/>
                  <a:pt x="0" y="5"/>
                </a:cubicBezTo>
                <a:cubicBezTo>
                  <a:pt x="1" y="5"/>
                  <a:pt x="1" y="5"/>
                  <a:pt x="1" y="5"/>
                </a:cubicBezTo>
                <a:cubicBezTo>
                  <a:pt x="2" y="5"/>
                  <a:pt x="2" y="5"/>
                  <a:pt x="2" y="5"/>
                </a:cubicBezTo>
                <a:cubicBezTo>
                  <a:pt x="3" y="5"/>
                  <a:pt x="3" y="5"/>
                  <a:pt x="3" y="4"/>
                </a:cubicBezTo>
                <a:cubicBezTo>
                  <a:pt x="3" y="4"/>
                  <a:pt x="3" y="4"/>
                  <a:pt x="3" y="4"/>
                </a:cubicBezTo>
                <a:cubicBezTo>
                  <a:pt x="4" y="3"/>
                  <a:pt x="4" y="3"/>
                  <a:pt x="4" y="3"/>
                </a:cubicBezTo>
                <a:cubicBezTo>
                  <a:pt x="4" y="3"/>
                  <a:pt x="4" y="3"/>
                  <a:pt x="5" y="3"/>
                </a:cubicBezTo>
                <a:cubicBezTo>
                  <a:pt x="5" y="3"/>
                  <a:pt x="5" y="3"/>
                  <a:pt x="6" y="3"/>
                </a:cubicBezTo>
                <a:cubicBezTo>
                  <a:pt x="6" y="3"/>
                  <a:pt x="6" y="3"/>
                  <a:pt x="7" y="3"/>
                </a:cubicBezTo>
                <a:cubicBezTo>
                  <a:pt x="7" y="3"/>
                  <a:pt x="7" y="3"/>
                  <a:pt x="8" y="3"/>
                </a:cubicBezTo>
                <a:cubicBezTo>
                  <a:pt x="8" y="3"/>
                  <a:pt x="8" y="3"/>
                  <a:pt x="9" y="2"/>
                </a:cubicBezTo>
                <a:cubicBezTo>
                  <a:pt x="9" y="2"/>
                  <a:pt x="9" y="2"/>
                  <a:pt x="10" y="2"/>
                </a:cubicBezTo>
                <a:cubicBezTo>
                  <a:pt x="10" y="2"/>
                  <a:pt x="11" y="2"/>
                  <a:pt x="11" y="1"/>
                </a:cubicBezTo>
                <a:cubicBezTo>
                  <a:pt x="12" y="1"/>
                  <a:pt x="12" y="1"/>
                  <a:pt x="12" y="0"/>
                </a:cubicBezTo>
                <a:cubicBezTo>
                  <a:pt x="12" y="0"/>
                  <a:pt x="12" y="0"/>
                  <a:pt x="12" y="0"/>
                </a:cubicBezTo>
                <a:cubicBezTo>
                  <a:pt x="11" y="0"/>
                  <a:pt x="11" y="0"/>
                  <a:pt x="11" y="0"/>
                </a:cubicBezTo>
                <a:cubicBezTo>
                  <a:pt x="10" y="0"/>
                  <a:pt x="10" y="0"/>
                  <a:pt x="10" y="0"/>
                </a:cubicBezTo>
                <a:cubicBezTo>
                  <a:pt x="9" y="0"/>
                  <a:pt x="9" y="0"/>
                  <a:pt x="9" y="0"/>
                </a:cubicBezTo>
                <a:cubicBezTo>
                  <a:pt x="8" y="0"/>
                  <a:pt x="8" y="0"/>
                  <a:pt x="8" y="0"/>
                </a:cubicBezTo>
                <a:cubicBezTo>
                  <a:pt x="7" y="0"/>
                  <a:pt x="7" y="0"/>
                  <a:pt x="6" y="0"/>
                </a:cubicBezTo>
                <a:cubicBezTo>
                  <a:pt x="5" y="0"/>
                  <a:pt x="5" y="0"/>
                  <a:pt x="5" y="0"/>
                </a:cubicBezTo>
                <a:cubicBezTo>
                  <a:pt x="4" y="1"/>
                  <a:pt x="4" y="1"/>
                  <a:pt x="3"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2" name="Freeform 200"/>
          <p:cNvSpPr>
            <a:spLocks/>
          </p:cNvSpPr>
          <p:nvPr/>
        </p:nvSpPr>
        <p:spPr bwMode="auto">
          <a:xfrm>
            <a:off x="3023923" y="628724"/>
            <a:ext cx="39667" cy="15902"/>
          </a:xfrm>
          <a:custGeom>
            <a:avLst/>
            <a:gdLst>
              <a:gd name="T0" fmla="*/ 1 w 5"/>
              <a:gd name="T1" fmla="*/ 1 h 2"/>
              <a:gd name="T2" fmla="*/ 2 w 5"/>
              <a:gd name="T3" fmla="*/ 1 h 2"/>
              <a:gd name="T4" fmla="*/ 2 w 5"/>
              <a:gd name="T5" fmla="*/ 1 h 2"/>
              <a:gd name="T6" fmla="*/ 4 w 5"/>
              <a:gd name="T7" fmla="*/ 1 h 2"/>
              <a:gd name="T8" fmla="*/ 5 w 5"/>
              <a:gd name="T9" fmla="*/ 1 h 2"/>
              <a:gd name="T10" fmla="*/ 5 w 5"/>
              <a:gd name="T11" fmla="*/ 1 h 2"/>
              <a:gd name="T12" fmla="*/ 5 w 5"/>
              <a:gd name="T13" fmla="*/ 0 h 2"/>
              <a:gd name="T14" fmla="*/ 4 w 5"/>
              <a:gd name="T15" fmla="*/ 0 h 2"/>
              <a:gd name="T16" fmla="*/ 3 w 5"/>
              <a:gd name="T17" fmla="*/ 0 h 2"/>
              <a:gd name="T18" fmla="*/ 2 w 5"/>
              <a:gd name="T19" fmla="*/ 0 h 2"/>
              <a:gd name="T20" fmla="*/ 1 w 5"/>
              <a:gd name="T21" fmla="*/ 0 h 2"/>
              <a:gd name="T22" fmla="*/ 1 w 5"/>
              <a:gd name="T23" fmla="*/ 0 h 2"/>
              <a:gd name="T24" fmla="*/ 1 w 5"/>
              <a:gd name="T25" fmla="*/ 1 h 2"/>
              <a:gd name="T26" fmla="*/ 1 w 5"/>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1" y="1"/>
                </a:moveTo>
                <a:cubicBezTo>
                  <a:pt x="1" y="1"/>
                  <a:pt x="1" y="1"/>
                  <a:pt x="2" y="1"/>
                </a:cubicBezTo>
                <a:cubicBezTo>
                  <a:pt x="2" y="1"/>
                  <a:pt x="2" y="1"/>
                  <a:pt x="2" y="1"/>
                </a:cubicBezTo>
                <a:cubicBezTo>
                  <a:pt x="3" y="2"/>
                  <a:pt x="3" y="2"/>
                  <a:pt x="4" y="1"/>
                </a:cubicBezTo>
                <a:cubicBezTo>
                  <a:pt x="4" y="1"/>
                  <a:pt x="5" y="2"/>
                  <a:pt x="5" y="1"/>
                </a:cubicBezTo>
                <a:cubicBezTo>
                  <a:pt x="5" y="1"/>
                  <a:pt x="5" y="1"/>
                  <a:pt x="5" y="1"/>
                </a:cubicBezTo>
                <a:cubicBezTo>
                  <a:pt x="5" y="0"/>
                  <a:pt x="5" y="0"/>
                  <a:pt x="5" y="0"/>
                </a:cubicBezTo>
                <a:cubicBezTo>
                  <a:pt x="4" y="0"/>
                  <a:pt x="4" y="0"/>
                  <a:pt x="4" y="0"/>
                </a:cubicBezTo>
                <a:cubicBezTo>
                  <a:pt x="3" y="0"/>
                  <a:pt x="3" y="0"/>
                  <a:pt x="3" y="0"/>
                </a:cubicBezTo>
                <a:cubicBezTo>
                  <a:pt x="2" y="0"/>
                  <a:pt x="2" y="0"/>
                  <a:pt x="2" y="0"/>
                </a:cubicBezTo>
                <a:cubicBezTo>
                  <a:pt x="2" y="0"/>
                  <a:pt x="1" y="0"/>
                  <a:pt x="1" y="0"/>
                </a:cubicBezTo>
                <a:cubicBezTo>
                  <a:pt x="1" y="0"/>
                  <a:pt x="1" y="0"/>
                  <a:pt x="1" y="0"/>
                </a:cubicBezTo>
                <a:cubicBezTo>
                  <a:pt x="0" y="0"/>
                  <a:pt x="0" y="1"/>
                  <a:pt x="1" y="1"/>
                </a:cubicBezTo>
                <a:cubicBezTo>
                  <a:pt x="1" y="1"/>
                  <a:pt x="1" y="1"/>
                  <a:pt x="1"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3" name="Freeform 201"/>
          <p:cNvSpPr>
            <a:spLocks/>
          </p:cNvSpPr>
          <p:nvPr/>
        </p:nvSpPr>
        <p:spPr bwMode="auto">
          <a:xfrm>
            <a:off x="3032089" y="644626"/>
            <a:ext cx="39667" cy="7952"/>
          </a:xfrm>
          <a:custGeom>
            <a:avLst/>
            <a:gdLst>
              <a:gd name="T0" fmla="*/ 3 w 5"/>
              <a:gd name="T1" fmla="*/ 0 h 1"/>
              <a:gd name="T2" fmla="*/ 1 w 5"/>
              <a:gd name="T3" fmla="*/ 0 h 1"/>
              <a:gd name="T4" fmla="*/ 1 w 5"/>
              <a:gd name="T5" fmla="*/ 0 h 1"/>
              <a:gd name="T6" fmla="*/ 1 w 5"/>
              <a:gd name="T7" fmla="*/ 1 h 1"/>
              <a:gd name="T8" fmla="*/ 2 w 5"/>
              <a:gd name="T9" fmla="*/ 1 h 1"/>
              <a:gd name="T10" fmla="*/ 2 w 5"/>
              <a:gd name="T11" fmla="*/ 1 h 1"/>
              <a:gd name="T12" fmla="*/ 3 w 5"/>
              <a:gd name="T13" fmla="*/ 1 h 1"/>
              <a:gd name="T14" fmla="*/ 5 w 5"/>
              <a:gd name="T15" fmla="*/ 1 h 1"/>
              <a:gd name="T16" fmla="*/ 5 w 5"/>
              <a:gd name="T17" fmla="*/ 0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1" y="0"/>
                </a:cubicBezTo>
                <a:cubicBezTo>
                  <a:pt x="1" y="0"/>
                  <a:pt x="1" y="0"/>
                  <a:pt x="1" y="0"/>
                </a:cubicBezTo>
                <a:cubicBezTo>
                  <a:pt x="0" y="0"/>
                  <a:pt x="1" y="1"/>
                  <a:pt x="1" y="1"/>
                </a:cubicBezTo>
                <a:cubicBezTo>
                  <a:pt x="1" y="1"/>
                  <a:pt x="1" y="1"/>
                  <a:pt x="2" y="1"/>
                </a:cubicBezTo>
                <a:cubicBezTo>
                  <a:pt x="2" y="1"/>
                  <a:pt x="2" y="1"/>
                  <a:pt x="2" y="1"/>
                </a:cubicBezTo>
                <a:cubicBezTo>
                  <a:pt x="3" y="1"/>
                  <a:pt x="3" y="1"/>
                  <a:pt x="3" y="1"/>
                </a:cubicBezTo>
                <a:cubicBezTo>
                  <a:pt x="4" y="1"/>
                  <a:pt x="4" y="1"/>
                  <a:pt x="5" y="1"/>
                </a:cubicBezTo>
                <a:cubicBezTo>
                  <a:pt x="5" y="1"/>
                  <a:pt x="5" y="0"/>
                  <a:pt x="5" y="0"/>
                </a:cubicBezTo>
                <a:cubicBezTo>
                  <a:pt x="5" y="0"/>
                  <a:pt x="4" y="0"/>
                  <a:pt x="4" y="0"/>
                </a:cubicBezTo>
                <a:cubicBezTo>
                  <a:pt x="4" y="0"/>
                  <a:pt x="3" y="0"/>
                  <a:pt x="3"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4" name="Freeform 202"/>
          <p:cNvSpPr>
            <a:spLocks/>
          </p:cNvSpPr>
          <p:nvPr/>
        </p:nvSpPr>
        <p:spPr bwMode="auto">
          <a:xfrm>
            <a:off x="3007589" y="652577"/>
            <a:ext cx="206501" cy="54523"/>
          </a:xfrm>
          <a:custGeom>
            <a:avLst/>
            <a:gdLst>
              <a:gd name="T0" fmla="*/ 1 w 26"/>
              <a:gd name="T1" fmla="*/ 2 h 7"/>
              <a:gd name="T2" fmla="*/ 2 w 26"/>
              <a:gd name="T3" fmla="*/ 2 h 7"/>
              <a:gd name="T4" fmla="*/ 4 w 26"/>
              <a:gd name="T5" fmla="*/ 2 h 7"/>
              <a:gd name="T6" fmla="*/ 5 w 26"/>
              <a:gd name="T7" fmla="*/ 2 h 7"/>
              <a:gd name="T8" fmla="*/ 5 w 26"/>
              <a:gd name="T9" fmla="*/ 2 h 7"/>
              <a:gd name="T10" fmla="*/ 5 w 26"/>
              <a:gd name="T11" fmla="*/ 3 h 7"/>
              <a:gd name="T12" fmla="*/ 5 w 26"/>
              <a:gd name="T13" fmla="*/ 4 h 7"/>
              <a:gd name="T14" fmla="*/ 4 w 26"/>
              <a:gd name="T15" fmla="*/ 4 h 7"/>
              <a:gd name="T16" fmla="*/ 4 w 26"/>
              <a:gd name="T17" fmla="*/ 5 h 7"/>
              <a:gd name="T18" fmla="*/ 4 w 26"/>
              <a:gd name="T19" fmla="*/ 5 h 7"/>
              <a:gd name="T20" fmla="*/ 5 w 26"/>
              <a:gd name="T21" fmla="*/ 5 h 7"/>
              <a:gd name="T22" fmla="*/ 6 w 26"/>
              <a:gd name="T23" fmla="*/ 6 h 7"/>
              <a:gd name="T24" fmla="*/ 7 w 26"/>
              <a:gd name="T25" fmla="*/ 6 h 7"/>
              <a:gd name="T26" fmla="*/ 8 w 26"/>
              <a:gd name="T27" fmla="*/ 5 h 7"/>
              <a:gd name="T28" fmla="*/ 9 w 26"/>
              <a:gd name="T29" fmla="*/ 5 h 7"/>
              <a:gd name="T30" fmla="*/ 9 w 26"/>
              <a:gd name="T31" fmla="*/ 6 h 7"/>
              <a:gd name="T32" fmla="*/ 10 w 26"/>
              <a:gd name="T33" fmla="*/ 6 h 7"/>
              <a:gd name="T34" fmla="*/ 12 w 26"/>
              <a:gd name="T35" fmla="*/ 6 h 7"/>
              <a:gd name="T36" fmla="*/ 13 w 26"/>
              <a:gd name="T37" fmla="*/ 5 h 7"/>
              <a:gd name="T38" fmla="*/ 15 w 26"/>
              <a:gd name="T39" fmla="*/ 6 h 7"/>
              <a:gd name="T40" fmla="*/ 16 w 26"/>
              <a:gd name="T41" fmla="*/ 6 h 7"/>
              <a:gd name="T42" fmla="*/ 17 w 26"/>
              <a:gd name="T43" fmla="*/ 5 h 7"/>
              <a:gd name="T44" fmla="*/ 18 w 26"/>
              <a:gd name="T45" fmla="*/ 6 h 7"/>
              <a:gd name="T46" fmla="*/ 19 w 26"/>
              <a:gd name="T47" fmla="*/ 6 h 7"/>
              <a:gd name="T48" fmla="*/ 21 w 26"/>
              <a:gd name="T49" fmla="*/ 7 h 7"/>
              <a:gd name="T50" fmla="*/ 22 w 26"/>
              <a:gd name="T51" fmla="*/ 6 h 7"/>
              <a:gd name="T52" fmla="*/ 23 w 26"/>
              <a:gd name="T53" fmla="*/ 6 h 7"/>
              <a:gd name="T54" fmla="*/ 24 w 26"/>
              <a:gd name="T55" fmla="*/ 6 h 7"/>
              <a:gd name="T56" fmla="*/ 25 w 26"/>
              <a:gd name="T57" fmla="*/ 5 h 7"/>
              <a:gd name="T58" fmla="*/ 25 w 26"/>
              <a:gd name="T59" fmla="*/ 5 h 7"/>
              <a:gd name="T60" fmla="*/ 26 w 26"/>
              <a:gd name="T61" fmla="*/ 4 h 7"/>
              <a:gd name="T62" fmla="*/ 25 w 26"/>
              <a:gd name="T63" fmla="*/ 3 h 7"/>
              <a:gd name="T64" fmla="*/ 24 w 26"/>
              <a:gd name="T65" fmla="*/ 3 h 7"/>
              <a:gd name="T66" fmla="*/ 23 w 26"/>
              <a:gd name="T67" fmla="*/ 3 h 7"/>
              <a:gd name="T68" fmla="*/ 22 w 26"/>
              <a:gd name="T69" fmla="*/ 3 h 7"/>
              <a:gd name="T70" fmla="*/ 21 w 26"/>
              <a:gd name="T71" fmla="*/ 3 h 7"/>
              <a:gd name="T72" fmla="*/ 20 w 26"/>
              <a:gd name="T73" fmla="*/ 3 h 7"/>
              <a:gd name="T74" fmla="*/ 19 w 26"/>
              <a:gd name="T75" fmla="*/ 3 h 7"/>
              <a:gd name="T76" fmla="*/ 18 w 26"/>
              <a:gd name="T77" fmla="*/ 3 h 7"/>
              <a:gd name="T78" fmla="*/ 16 w 26"/>
              <a:gd name="T79" fmla="*/ 3 h 7"/>
              <a:gd name="T80" fmla="*/ 15 w 26"/>
              <a:gd name="T81" fmla="*/ 4 h 7"/>
              <a:gd name="T82" fmla="*/ 13 w 26"/>
              <a:gd name="T83" fmla="*/ 4 h 7"/>
              <a:gd name="T84" fmla="*/ 12 w 26"/>
              <a:gd name="T85" fmla="*/ 3 h 7"/>
              <a:gd name="T86" fmla="*/ 11 w 26"/>
              <a:gd name="T87" fmla="*/ 3 h 7"/>
              <a:gd name="T88" fmla="*/ 10 w 26"/>
              <a:gd name="T89" fmla="*/ 4 h 7"/>
              <a:gd name="T90" fmla="*/ 10 w 26"/>
              <a:gd name="T91" fmla="*/ 3 h 7"/>
              <a:gd name="T92" fmla="*/ 10 w 26"/>
              <a:gd name="T93" fmla="*/ 3 h 7"/>
              <a:gd name="T94" fmla="*/ 11 w 26"/>
              <a:gd name="T95" fmla="*/ 2 h 7"/>
              <a:gd name="T96" fmla="*/ 10 w 26"/>
              <a:gd name="T97" fmla="*/ 2 h 7"/>
              <a:gd name="T98" fmla="*/ 9 w 26"/>
              <a:gd name="T99" fmla="*/ 1 h 7"/>
              <a:gd name="T100" fmla="*/ 8 w 26"/>
              <a:gd name="T101" fmla="*/ 1 h 7"/>
              <a:gd name="T102" fmla="*/ 6 w 26"/>
              <a:gd name="T103" fmla="*/ 1 h 7"/>
              <a:gd name="T104" fmla="*/ 6 w 26"/>
              <a:gd name="T105" fmla="*/ 1 h 7"/>
              <a:gd name="T106" fmla="*/ 5 w 26"/>
              <a:gd name="T107" fmla="*/ 1 h 7"/>
              <a:gd name="T108" fmla="*/ 3 w 26"/>
              <a:gd name="T109" fmla="*/ 1 h 7"/>
              <a:gd name="T110" fmla="*/ 2 w 26"/>
              <a:gd name="T111" fmla="*/ 1 h 7"/>
              <a:gd name="T112" fmla="*/ 1 w 26"/>
              <a:gd name="T113" fmla="*/ 1 h 7"/>
              <a:gd name="T114" fmla="*/ 0 w 26"/>
              <a:gd name="T115" fmla="*/ 1 h 7"/>
              <a:gd name="T116" fmla="*/ 1 w 26"/>
              <a:gd name="T1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7">
                <a:moveTo>
                  <a:pt x="1" y="2"/>
                </a:moveTo>
                <a:cubicBezTo>
                  <a:pt x="1" y="2"/>
                  <a:pt x="2" y="2"/>
                  <a:pt x="2" y="2"/>
                </a:cubicBezTo>
                <a:cubicBezTo>
                  <a:pt x="3" y="2"/>
                  <a:pt x="3" y="2"/>
                  <a:pt x="4" y="2"/>
                </a:cubicBezTo>
                <a:cubicBezTo>
                  <a:pt x="4" y="2"/>
                  <a:pt x="4" y="2"/>
                  <a:pt x="5" y="2"/>
                </a:cubicBezTo>
                <a:cubicBezTo>
                  <a:pt x="5" y="2"/>
                  <a:pt x="5" y="2"/>
                  <a:pt x="5" y="2"/>
                </a:cubicBezTo>
                <a:cubicBezTo>
                  <a:pt x="6" y="2"/>
                  <a:pt x="5" y="3"/>
                  <a:pt x="5" y="3"/>
                </a:cubicBezTo>
                <a:cubicBezTo>
                  <a:pt x="5" y="3"/>
                  <a:pt x="5" y="3"/>
                  <a:pt x="5" y="4"/>
                </a:cubicBezTo>
                <a:cubicBezTo>
                  <a:pt x="5" y="4"/>
                  <a:pt x="4" y="4"/>
                  <a:pt x="4" y="4"/>
                </a:cubicBezTo>
                <a:cubicBezTo>
                  <a:pt x="4" y="4"/>
                  <a:pt x="3" y="5"/>
                  <a:pt x="4" y="5"/>
                </a:cubicBezTo>
                <a:cubicBezTo>
                  <a:pt x="4" y="5"/>
                  <a:pt x="4" y="5"/>
                  <a:pt x="4" y="5"/>
                </a:cubicBezTo>
                <a:cubicBezTo>
                  <a:pt x="5" y="5"/>
                  <a:pt x="5" y="5"/>
                  <a:pt x="5" y="5"/>
                </a:cubicBezTo>
                <a:cubicBezTo>
                  <a:pt x="6" y="5"/>
                  <a:pt x="6" y="6"/>
                  <a:pt x="6" y="6"/>
                </a:cubicBezTo>
                <a:cubicBezTo>
                  <a:pt x="7" y="6"/>
                  <a:pt x="7" y="6"/>
                  <a:pt x="7" y="6"/>
                </a:cubicBezTo>
                <a:cubicBezTo>
                  <a:pt x="8" y="6"/>
                  <a:pt x="8" y="5"/>
                  <a:pt x="8" y="5"/>
                </a:cubicBezTo>
                <a:cubicBezTo>
                  <a:pt x="9" y="5"/>
                  <a:pt x="9" y="5"/>
                  <a:pt x="9" y="5"/>
                </a:cubicBezTo>
                <a:cubicBezTo>
                  <a:pt x="9" y="6"/>
                  <a:pt x="9" y="6"/>
                  <a:pt x="9" y="6"/>
                </a:cubicBezTo>
                <a:cubicBezTo>
                  <a:pt x="9" y="7"/>
                  <a:pt x="10" y="6"/>
                  <a:pt x="10" y="6"/>
                </a:cubicBezTo>
                <a:cubicBezTo>
                  <a:pt x="11" y="6"/>
                  <a:pt x="12" y="6"/>
                  <a:pt x="12" y="6"/>
                </a:cubicBezTo>
                <a:cubicBezTo>
                  <a:pt x="13" y="6"/>
                  <a:pt x="13" y="5"/>
                  <a:pt x="13" y="5"/>
                </a:cubicBezTo>
                <a:cubicBezTo>
                  <a:pt x="14" y="5"/>
                  <a:pt x="14" y="6"/>
                  <a:pt x="15" y="6"/>
                </a:cubicBezTo>
                <a:cubicBezTo>
                  <a:pt x="15" y="6"/>
                  <a:pt x="15" y="6"/>
                  <a:pt x="16" y="6"/>
                </a:cubicBezTo>
                <a:cubicBezTo>
                  <a:pt x="16" y="6"/>
                  <a:pt x="17" y="5"/>
                  <a:pt x="17" y="5"/>
                </a:cubicBezTo>
                <a:cubicBezTo>
                  <a:pt x="18" y="5"/>
                  <a:pt x="18" y="5"/>
                  <a:pt x="18" y="6"/>
                </a:cubicBezTo>
                <a:cubicBezTo>
                  <a:pt x="19" y="6"/>
                  <a:pt x="19" y="6"/>
                  <a:pt x="19" y="6"/>
                </a:cubicBezTo>
                <a:cubicBezTo>
                  <a:pt x="19" y="7"/>
                  <a:pt x="20" y="7"/>
                  <a:pt x="21" y="7"/>
                </a:cubicBezTo>
                <a:cubicBezTo>
                  <a:pt x="21" y="7"/>
                  <a:pt x="21" y="7"/>
                  <a:pt x="22" y="6"/>
                </a:cubicBezTo>
                <a:cubicBezTo>
                  <a:pt x="22" y="6"/>
                  <a:pt x="23" y="6"/>
                  <a:pt x="23" y="6"/>
                </a:cubicBezTo>
                <a:cubicBezTo>
                  <a:pt x="23" y="6"/>
                  <a:pt x="24" y="6"/>
                  <a:pt x="24" y="6"/>
                </a:cubicBezTo>
                <a:cubicBezTo>
                  <a:pt x="24" y="6"/>
                  <a:pt x="24" y="5"/>
                  <a:pt x="25" y="5"/>
                </a:cubicBezTo>
                <a:cubicBezTo>
                  <a:pt x="25" y="5"/>
                  <a:pt x="25" y="5"/>
                  <a:pt x="25" y="5"/>
                </a:cubicBezTo>
                <a:cubicBezTo>
                  <a:pt x="26" y="5"/>
                  <a:pt x="26" y="5"/>
                  <a:pt x="26" y="4"/>
                </a:cubicBezTo>
                <a:cubicBezTo>
                  <a:pt x="25" y="4"/>
                  <a:pt x="25" y="4"/>
                  <a:pt x="25" y="3"/>
                </a:cubicBezTo>
                <a:cubicBezTo>
                  <a:pt x="25" y="3"/>
                  <a:pt x="24" y="3"/>
                  <a:pt x="24" y="3"/>
                </a:cubicBezTo>
                <a:cubicBezTo>
                  <a:pt x="24" y="3"/>
                  <a:pt x="23" y="3"/>
                  <a:pt x="23" y="3"/>
                </a:cubicBezTo>
                <a:cubicBezTo>
                  <a:pt x="22" y="3"/>
                  <a:pt x="22" y="3"/>
                  <a:pt x="22" y="3"/>
                </a:cubicBezTo>
                <a:cubicBezTo>
                  <a:pt x="21" y="3"/>
                  <a:pt x="21" y="3"/>
                  <a:pt x="21" y="3"/>
                </a:cubicBezTo>
                <a:cubicBezTo>
                  <a:pt x="20" y="3"/>
                  <a:pt x="20" y="3"/>
                  <a:pt x="20" y="3"/>
                </a:cubicBezTo>
                <a:cubicBezTo>
                  <a:pt x="20" y="3"/>
                  <a:pt x="19" y="3"/>
                  <a:pt x="19" y="3"/>
                </a:cubicBezTo>
                <a:cubicBezTo>
                  <a:pt x="18" y="3"/>
                  <a:pt x="18" y="3"/>
                  <a:pt x="18" y="3"/>
                </a:cubicBezTo>
                <a:cubicBezTo>
                  <a:pt x="17" y="4"/>
                  <a:pt x="17" y="3"/>
                  <a:pt x="16" y="3"/>
                </a:cubicBezTo>
                <a:cubicBezTo>
                  <a:pt x="15" y="4"/>
                  <a:pt x="15" y="4"/>
                  <a:pt x="15" y="4"/>
                </a:cubicBezTo>
                <a:cubicBezTo>
                  <a:pt x="14" y="4"/>
                  <a:pt x="14" y="4"/>
                  <a:pt x="13" y="4"/>
                </a:cubicBezTo>
                <a:cubicBezTo>
                  <a:pt x="13" y="4"/>
                  <a:pt x="13" y="3"/>
                  <a:pt x="12" y="3"/>
                </a:cubicBezTo>
                <a:cubicBezTo>
                  <a:pt x="12" y="3"/>
                  <a:pt x="11" y="3"/>
                  <a:pt x="11" y="3"/>
                </a:cubicBezTo>
                <a:cubicBezTo>
                  <a:pt x="11" y="4"/>
                  <a:pt x="11" y="4"/>
                  <a:pt x="10" y="4"/>
                </a:cubicBezTo>
                <a:cubicBezTo>
                  <a:pt x="10" y="4"/>
                  <a:pt x="10" y="4"/>
                  <a:pt x="10" y="3"/>
                </a:cubicBezTo>
                <a:cubicBezTo>
                  <a:pt x="10" y="3"/>
                  <a:pt x="10" y="3"/>
                  <a:pt x="10" y="3"/>
                </a:cubicBezTo>
                <a:cubicBezTo>
                  <a:pt x="10" y="2"/>
                  <a:pt x="11" y="2"/>
                  <a:pt x="11" y="2"/>
                </a:cubicBezTo>
                <a:cubicBezTo>
                  <a:pt x="11" y="2"/>
                  <a:pt x="10" y="2"/>
                  <a:pt x="10" y="2"/>
                </a:cubicBezTo>
                <a:cubicBezTo>
                  <a:pt x="10" y="2"/>
                  <a:pt x="9" y="1"/>
                  <a:pt x="9" y="1"/>
                </a:cubicBezTo>
                <a:cubicBezTo>
                  <a:pt x="9" y="1"/>
                  <a:pt x="8" y="1"/>
                  <a:pt x="8" y="1"/>
                </a:cubicBezTo>
                <a:cubicBezTo>
                  <a:pt x="7" y="1"/>
                  <a:pt x="7" y="1"/>
                  <a:pt x="6" y="1"/>
                </a:cubicBezTo>
                <a:cubicBezTo>
                  <a:pt x="6" y="1"/>
                  <a:pt x="6" y="1"/>
                  <a:pt x="6" y="1"/>
                </a:cubicBezTo>
                <a:cubicBezTo>
                  <a:pt x="5" y="1"/>
                  <a:pt x="5" y="1"/>
                  <a:pt x="5" y="1"/>
                </a:cubicBezTo>
                <a:cubicBezTo>
                  <a:pt x="4" y="1"/>
                  <a:pt x="4" y="1"/>
                  <a:pt x="3" y="1"/>
                </a:cubicBezTo>
                <a:cubicBezTo>
                  <a:pt x="3" y="1"/>
                  <a:pt x="3" y="1"/>
                  <a:pt x="2" y="1"/>
                </a:cubicBezTo>
                <a:cubicBezTo>
                  <a:pt x="2" y="1"/>
                  <a:pt x="1" y="0"/>
                  <a:pt x="1" y="1"/>
                </a:cubicBezTo>
                <a:cubicBezTo>
                  <a:pt x="0" y="1"/>
                  <a:pt x="0" y="1"/>
                  <a:pt x="0" y="1"/>
                </a:cubicBezTo>
                <a:cubicBezTo>
                  <a:pt x="0" y="2"/>
                  <a:pt x="0" y="2"/>
                  <a:pt x="1"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5" name="Freeform 203"/>
          <p:cNvSpPr>
            <a:spLocks/>
          </p:cNvSpPr>
          <p:nvPr/>
        </p:nvSpPr>
        <p:spPr bwMode="auto">
          <a:xfrm>
            <a:off x="3086923" y="644626"/>
            <a:ext cx="32667" cy="7952"/>
          </a:xfrm>
          <a:custGeom>
            <a:avLst/>
            <a:gdLst>
              <a:gd name="T0" fmla="*/ 3 w 4"/>
              <a:gd name="T1" fmla="*/ 0 h 1"/>
              <a:gd name="T2" fmla="*/ 2 w 4"/>
              <a:gd name="T3" fmla="*/ 0 h 1"/>
              <a:gd name="T4" fmla="*/ 1 w 4"/>
              <a:gd name="T5" fmla="*/ 0 h 1"/>
              <a:gd name="T6" fmla="*/ 0 w 4"/>
              <a:gd name="T7" fmla="*/ 1 h 1"/>
              <a:gd name="T8" fmla="*/ 1 w 4"/>
              <a:gd name="T9" fmla="*/ 1 h 1"/>
              <a:gd name="T10" fmla="*/ 2 w 4"/>
              <a:gd name="T11" fmla="*/ 1 h 1"/>
              <a:gd name="T12" fmla="*/ 3 w 4"/>
              <a:gd name="T13" fmla="*/ 1 h 1"/>
              <a:gd name="T14" fmla="*/ 3 w 4"/>
              <a:gd name="T15" fmla="*/ 1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2" y="0"/>
                  <a:pt x="2" y="0"/>
                </a:cubicBezTo>
                <a:cubicBezTo>
                  <a:pt x="2" y="0"/>
                  <a:pt x="1" y="0"/>
                  <a:pt x="1" y="0"/>
                </a:cubicBezTo>
                <a:cubicBezTo>
                  <a:pt x="1" y="0"/>
                  <a:pt x="0" y="0"/>
                  <a:pt x="0" y="1"/>
                </a:cubicBezTo>
                <a:cubicBezTo>
                  <a:pt x="0" y="1"/>
                  <a:pt x="1" y="1"/>
                  <a:pt x="1" y="1"/>
                </a:cubicBezTo>
                <a:cubicBezTo>
                  <a:pt x="2" y="1"/>
                  <a:pt x="2" y="1"/>
                  <a:pt x="2" y="1"/>
                </a:cubicBezTo>
                <a:cubicBezTo>
                  <a:pt x="2" y="1"/>
                  <a:pt x="2" y="1"/>
                  <a:pt x="3" y="1"/>
                </a:cubicBezTo>
                <a:cubicBezTo>
                  <a:pt x="3" y="1"/>
                  <a:pt x="3" y="1"/>
                  <a:pt x="3" y="1"/>
                </a:cubicBezTo>
                <a:cubicBezTo>
                  <a:pt x="4" y="1"/>
                  <a:pt x="4" y="0"/>
                  <a:pt x="4" y="0"/>
                </a:cubicBezTo>
                <a:cubicBezTo>
                  <a:pt x="4" y="0"/>
                  <a:pt x="3" y="0"/>
                  <a:pt x="3"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6" name="Freeform 204"/>
          <p:cNvSpPr>
            <a:spLocks/>
          </p:cNvSpPr>
          <p:nvPr/>
        </p:nvSpPr>
        <p:spPr bwMode="auto">
          <a:xfrm>
            <a:off x="2928256" y="861581"/>
            <a:ext cx="119000" cy="53387"/>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7" name="Freeform 206"/>
          <p:cNvSpPr>
            <a:spLocks/>
          </p:cNvSpPr>
          <p:nvPr/>
        </p:nvSpPr>
        <p:spPr bwMode="auto">
          <a:xfrm>
            <a:off x="2960922" y="914969"/>
            <a:ext cx="46667" cy="23854"/>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8" name="Freeform 207"/>
          <p:cNvSpPr>
            <a:spLocks/>
          </p:cNvSpPr>
          <p:nvPr/>
        </p:nvSpPr>
        <p:spPr bwMode="auto">
          <a:xfrm>
            <a:off x="3063589" y="900202"/>
            <a:ext cx="16333" cy="14767"/>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9" name="Freeform 208"/>
          <p:cNvSpPr>
            <a:spLocks/>
          </p:cNvSpPr>
          <p:nvPr/>
        </p:nvSpPr>
        <p:spPr bwMode="auto">
          <a:xfrm>
            <a:off x="3086922" y="900202"/>
            <a:ext cx="8167" cy="7952"/>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1"/>
                  <a:pt x="1" y="1"/>
                </a:cubicBezTo>
                <a:cubicBezTo>
                  <a:pt x="1" y="0"/>
                  <a:pt x="1" y="0"/>
                  <a:pt x="1" y="0"/>
                </a:cubicBezTo>
                <a:cubicBezTo>
                  <a:pt x="0" y="0"/>
                  <a:pt x="0" y="0"/>
                  <a:pt x="0" y="0"/>
                </a:cubicBezTo>
                <a:cubicBezTo>
                  <a:pt x="0" y="0"/>
                  <a:pt x="0" y="0"/>
                  <a:pt x="0" y="1"/>
                </a:cubicBezTo>
                <a:cubicBezTo>
                  <a:pt x="0" y="1"/>
                  <a:pt x="0" y="1"/>
                  <a:pt x="0"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0" name="Freeform 209"/>
          <p:cNvSpPr>
            <a:spLocks/>
          </p:cNvSpPr>
          <p:nvPr/>
        </p:nvSpPr>
        <p:spPr bwMode="auto">
          <a:xfrm>
            <a:off x="3119589" y="784341"/>
            <a:ext cx="23333" cy="22718"/>
          </a:xfrm>
          <a:custGeom>
            <a:avLst/>
            <a:gdLst>
              <a:gd name="T0" fmla="*/ 2 w 3"/>
              <a:gd name="T1" fmla="*/ 1 h 3"/>
              <a:gd name="T2" fmla="*/ 1 w 3"/>
              <a:gd name="T3" fmla="*/ 2 h 3"/>
              <a:gd name="T4" fmla="*/ 0 w 3"/>
              <a:gd name="T5" fmla="*/ 2 h 3"/>
              <a:gd name="T6" fmla="*/ 1 w 3"/>
              <a:gd name="T7" fmla="*/ 3 h 3"/>
              <a:gd name="T8" fmla="*/ 3 w 3"/>
              <a:gd name="T9" fmla="*/ 2 h 3"/>
              <a:gd name="T10" fmla="*/ 3 w 3"/>
              <a:gd name="T11" fmla="*/ 2 h 3"/>
              <a:gd name="T12" fmla="*/ 3 w 3"/>
              <a:gd name="T13" fmla="*/ 1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cubicBezTo>
                  <a:pt x="2" y="2"/>
                  <a:pt x="1" y="1"/>
                  <a:pt x="1" y="2"/>
                </a:cubicBezTo>
                <a:cubicBezTo>
                  <a:pt x="1" y="2"/>
                  <a:pt x="0" y="2"/>
                  <a:pt x="0" y="2"/>
                </a:cubicBezTo>
                <a:cubicBezTo>
                  <a:pt x="0" y="3"/>
                  <a:pt x="1" y="3"/>
                  <a:pt x="1" y="3"/>
                </a:cubicBezTo>
                <a:cubicBezTo>
                  <a:pt x="2" y="3"/>
                  <a:pt x="2" y="2"/>
                  <a:pt x="3" y="2"/>
                </a:cubicBezTo>
                <a:cubicBezTo>
                  <a:pt x="3" y="2"/>
                  <a:pt x="3" y="2"/>
                  <a:pt x="3" y="2"/>
                </a:cubicBezTo>
                <a:cubicBezTo>
                  <a:pt x="3" y="1"/>
                  <a:pt x="3" y="1"/>
                  <a:pt x="3" y="1"/>
                </a:cubicBezTo>
                <a:cubicBezTo>
                  <a:pt x="3" y="0"/>
                  <a:pt x="3" y="1"/>
                  <a:pt x="2"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1" name="Freeform 210"/>
          <p:cNvSpPr>
            <a:spLocks/>
          </p:cNvSpPr>
          <p:nvPr/>
        </p:nvSpPr>
        <p:spPr bwMode="auto">
          <a:xfrm>
            <a:off x="3079922" y="583288"/>
            <a:ext cx="134168" cy="61338"/>
          </a:xfrm>
          <a:custGeom>
            <a:avLst/>
            <a:gdLst>
              <a:gd name="T0" fmla="*/ 1 w 17"/>
              <a:gd name="T1" fmla="*/ 5 h 8"/>
              <a:gd name="T2" fmla="*/ 2 w 17"/>
              <a:gd name="T3" fmla="*/ 5 h 8"/>
              <a:gd name="T4" fmla="*/ 4 w 17"/>
              <a:gd name="T5" fmla="*/ 5 h 8"/>
              <a:gd name="T6" fmla="*/ 5 w 17"/>
              <a:gd name="T7" fmla="*/ 5 h 8"/>
              <a:gd name="T8" fmla="*/ 6 w 17"/>
              <a:gd name="T9" fmla="*/ 5 h 8"/>
              <a:gd name="T10" fmla="*/ 6 w 17"/>
              <a:gd name="T11" fmla="*/ 5 h 8"/>
              <a:gd name="T12" fmla="*/ 4 w 17"/>
              <a:gd name="T13" fmla="*/ 5 h 8"/>
              <a:gd name="T14" fmla="*/ 3 w 17"/>
              <a:gd name="T15" fmla="*/ 6 h 8"/>
              <a:gd name="T16" fmla="*/ 2 w 17"/>
              <a:gd name="T17" fmla="*/ 5 h 8"/>
              <a:gd name="T18" fmla="*/ 1 w 17"/>
              <a:gd name="T19" fmla="*/ 5 h 8"/>
              <a:gd name="T20" fmla="*/ 2 w 17"/>
              <a:gd name="T21" fmla="*/ 6 h 8"/>
              <a:gd name="T22" fmla="*/ 3 w 17"/>
              <a:gd name="T23" fmla="*/ 7 h 8"/>
              <a:gd name="T24" fmla="*/ 3 w 17"/>
              <a:gd name="T25" fmla="*/ 7 h 8"/>
              <a:gd name="T26" fmla="*/ 5 w 17"/>
              <a:gd name="T27" fmla="*/ 7 h 8"/>
              <a:gd name="T28" fmla="*/ 7 w 17"/>
              <a:gd name="T29" fmla="*/ 7 h 8"/>
              <a:gd name="T30" fmla="*/ 7 w 17"/>
              <a:gd name="T31" fmla="*/ 7 h 8"/>
              <a:gd name="T32" fmla="*/ 8 w 17"/>
              <a:gd name="T33" fmla="*/ 6 h 8"/>
              <a:gd name="T34" fmla="*/ 9 w 17"/>
              <a:gd name="T35" fmla="*/ 6 h 8"/>
              <a:gd name="T36" fmla="*/ 11 w 17"/>
              <a:gd name="T37" fmla="*/ 6 h 8"/>
              <a:gd name="T38" fmla="*/ 12 w 17"/>
              <a:gd name="T39" fmla="*/ 5 h 8"/>
              <a:gd name="T40" fmla="*/ 13 w 17"/>
              <a:gd name="T41" fmla="*/ 5 h 8"/>
              <a:gd name="T42" fmla="*/ 15 w 17"/>
              <a:gd name="T43" fmla="*/ 5 h 8"/>
              <a:gd name="T44" fmla="*/ 16 w 17"/>
              <a:gd name="T45" fmla="*/ 5 h 8"/>
              <a:gd name="T46" fmla="*/ 17 w 17"/>
              <a:gd name="T47" fmla="*/ 5 h 8"/>
              <a:gd name="T48" fmla="*/ 17 w 17"/>
              <a:gd name="T49" fmla="*/ 3 h 8"/>
              <a:gd name="T50" fmla="*/ 16 w 17"/>
              <a:gd name="T51" fmla="*/ 4 h 8"/>
              <a:gd name="T52" fmla="*/ 15 w 17"/>
              <a:gd name="T53" fmla="*/ 4 h 8"/>
              <a:gd name="T54" fmla="*/ 14 w 17"/>
              <a:gd name="T55" fmla="*/ 4 h 8"/>
              <a:gd name="T56" fmla="*/ 15 w 17"/>
              <a:gd name="T57" fmla="*/ 3 h 8"/>
              <a:gd name="T58" fmla="*/ 15 w 17"/>
              <a:gd name="T59" fmla="*/ 3 h 8"/>
              <a:gd name="T60" fmla="*/ 15 w 17"/>
              <a:gd name="T61" fmla="*/ 2 h 8"/>
              <a:gd name="T62" fmla="*/ 14 w 17"/>
              <a:gd name="T63" fmla="*/ 3 h 8"/>
              <a:gd name="T64" fmla="*/ 13 w 17"/>
              <a:gd name="T65" fmla="*/ 3 h 8"/>
              <a:gd name="T66" fmla="*/ 13 w 17"/>
              <a:gd name="T67" fmla="*/ 2 h 8"/>
              <a:gd name="T68" fmla="*/ 12 w 17"/>
              <a:gd name="T69" fmla="*/ 2 h 8"/>
              <a:gd name="T70" fmla="*/ 11 w 17"/>
              <a:gd name="T71" fmla="*/ 2 h 8"/>
              <a:gd name="T72" fmla="*/ 10 w 17"/>
              <a:gd name="T73" fmla="*/ 1 h 8"/>
              <a:gd name="T74" fmla="*/ 9 w 17"/>
              <a:gd name="T75" fmla="*/ 1 h 8"/>
              <a:gd name="T76" fmla="*/ 8 w 17"/>
              <a:gd name="T77" fmla="*/ 1 h 8"/>
              <a:gd name="T78" fmla="*/ 7 w 17"/>
              <a:gd name="T79" fmla="*/ 1 h 8"/>
              <a:gd name="T80" fmla="*/ 5 w 17"/>
              <a:gd name="T81" fmla="*/ 1 h 8"/>
              <a:gd name="T82" fmla="*/ 4 w 17"/>
              <a:gd name="T83" fmla="*/ 2 h 8"/>
              <a:gd name="T84" fmla="*/ 3 w 17"/>
              <a:gd name="T85" fmla="*/ 3 h 8"/>
              <a:gd name="T86" fmla="*/ 1 w 17"/>
              <a:gd name="T87" fmla="*/ 3 h 8"/>
              <a:gd name="T88" fmla="*/ 0 w 17"/>
              <a:gd name="T89" fmla="*/ 3 h 8"/>
              <a:gd name="T90" fmla="*/ 0 w 17"/>
              <a:gd name="T91" fmla="*/ 3 h 8"/>
              <a:gd name="T92" fmla="*/ 0 w 17"/>
              <a:gd name="T93" fmla="*/ 4 h 8"/>
              <a:gd name="T94" fmla="*/ 1 w 17"/>
              <a:gd name="T9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8">
                <a:moveTo>
                  <a:pt x="1" y="5"/>
                </a:moveTo>
                <a:cubicBezTo>
                  <a:pt x="2" y="5"/>
                  <a:pt x="2" y="5"/>
                  <a:pt x="2" y="5"/>
                </a:cubicBezTo>
                <a:cubicBezTo>
                  <a:pt x="3" y="5"/>
                  <a:pt x="3" y="5"/>
                  <a:pt x="4" y="5"/>
                </a:cubicBezTo>
                <a:cubicBezTo>
                  <a:pt x="4" y="5"/>
                  <a:pt x="5" y="5"/>
                  <a:pt x="5" y="5"/>
                </a:cubicBezTo>
                <a:cubicBezTo>
                  <a:pt x="6" y="4"/>
                  <a:pt x="7" y="4"/>
                  <a:pt x="6" y="5"/>
                </a:cubicBezTo>
                <a:cubicBezTo>
                  <a:pt x="6" y="5"/>
                  <a:pt x="6" y="5"/>
                  <a:pt x="6" y="5"/>
                </a:cubicBezTo>
                <a:cubicBezTo>
                  <a:pt x="5" y="5"/>
                  <a:pt x="5" y="5"/>
                  <a:pt x="4" y="5"/>
                </a:cubicBezTo>
                <a:cubicBezTo>
                  <a:pt x="4" y="5"/>
                  <a:pt x="4" y="6"/>
                  <a:pt x="3" y="6"/>
                </a:cubicBezTo>
                <a:cubicBezTo>
                  <a:pt x="3" y="6"/>
                  <a:pt x="3" y="5"/>
                  <a:pt x="2" y="5"/>
                </a:cubicBezTo>
                <a:cubicBezTo>
                  <a:pt x="2" y="5"/>
                  <a:pt x="2" y="5"/>
                  <a:pt x="1" y="5"/>
                </a:cubicBezTo>
                <a:cubicBezTo>
                  <a:pt x="1" y="6"/>
                  <a:pt x="1" y="6"/>
                  <a:pt x="2" y="6"/>
                </a:cubicBezTo>
                <a:cubicBezTo>
                  <a:pt x="2" y="7"/>
                  <a:pt x="2" y="7"/>
                  <a:pt x="3" y="7"/>
                </a:cubicBezTo>
                <a:cubicBezTo>
                  <a:pt x="3" y="7"/>
                  <a:pt x="3" y="7"/>
                  <a:pt x="3" y="7"/>
                </a:cubicBezTo>
                <a:cubicBezTo>
                  <a:pt x="4" y="7"/>
                  <a:pt x="4" y="7"/>
                  <a:pt x="5" y="7"/>
                </a:cubicBezTo>
                <a:cubicBezTo>
                  <a:pt x="5" y="7"/>
                  <a:pt x="6" y="8"/>
                  <a:pt x="7" y="7"/>
                </a:cubicBezTo>
                <a:cubicBezTo>
                  <a:pt x="7" y="7"/>
                  <a:pt x="7" y="7"/>
                  <a:pt x="7" y="7"/>
                </a:cubicBezTo>
                <a:cubicBezTo>
                  <a:pt x="7" y="7"/>
                  <a:pt x="8" y="6"/>
                  <a:pt x="8" y="6"/>
                </a:cubicBezTo>
                <a:cubicBezTo>
                  <a:pt x="8" y="6"/>
                  <a:pt x="8" y="6"/>
                  <a:pt x="9" y="6"/>
                </a:cubicBezTo>
                <a:cubicBezTo>
                  <a:pt x="9" y="6"/>
                  <a:pt x="10" y="6"/>
                  <a:pt x="11" y="6"/>
                </a:cubicBezTo>
                <a:cubicBezTo>
                  <a:pt x="11" y="6"/>
                  <a:pt x="12" y="5"/>
                  <a:pt x="12" y="5"/>
                </a:cubicBezTo>
                <a:cubicBezTo>
                  <a:pt x="13" y="5"/>
                  <a:pt x="13" y="5"/>
                  <a:pt x="13" y="5"/>
                </a:cubicBezTo>
                <a:cubicBezTo>
                  <a:pt x="14" y="5"/>
                  <a:pt x="14" y="5"/>
                  <a:pt x="15" y="5"/>
                </a:cubicBezTo>
                <a:cubicBezTo>
                  <a:pt x="15" y="5"/>
                  <a:pt x="15" y="5"/>
                  <a:pt x="16" y="5"/>
                </a:cubicBezTo>
                <a:cubicBezTo>
                  <a:pt x="16" y="5"/>
                  <a:pt x="16" y="5"/>
                  <a:pt x="17" y="5"/>
                </a:cubicBezTo>
                <a:cubicBezTo>
                  <a:pt x="17" y="4"/>
                  <a:pt x="17" y="3"/>
                  <a:pt x="17" y="3"/>
                </a:cubicBezTo>
                <a:cubicBezTo>
                  <a:pt x="16" y="3"/>
                  <a:pt x="16" y="4"/>
                  <a:pt x="16" y="4"/>
                </a:cubicBezTo>
                <a:cubicBezTo>
                  <a:pt x="16" y="4"/>
                  <a:pt x="16" y="4"/>
                  <a:pt x="15" y="4"/>
                </a:cubicBezTo>
                <a:cubicBezTo>
                  <a:pt x="15" y="4"/>
                  <a:pt x="14" y="4"/>
                  <a:pt x="14" y="4"/>
                </a:cubicBezTo>
                <a:cubicBezTo>
                  <a:pt x="14" y="4"/>
                  <a:pt x="15" y="4"/>
                  <a:pt x="15" y="3"/>
                </a:cubicBezTo>
                <a:cubicBezTo>
                  <a:pt x="15" y="3"/>
                  <a:pt x="15" y="3"/>
                  <a:pt x="15" y="3"/>
                </a:cubicBezTo>
                <a:cubicBezTo>
                  <a:pt x="15" y="2"/>
                  <a:pt x="15" y="2"/>
                  <a:pt x="15" y="2"/>
                </a:cubicBezTo>
                <a:cubicBezTo>
                  <a:pt x="14" y="2"/>
                  <a:pt x="14" y="3"/>
                  <a:pt x="14" y="3"/>
                </a:cubicBezTo>
                <a:cubicBezTo>
                  <a:pt x="13" y="3"/>
                  <a:pt x="13" y="3"/>
                  <a:pt x="13" y="3"/>
                </a:cubicBezTo>
                <a:cubicBezTo>
                  <a:pt x="13" y="3"/>
                  <a:pt x="13" y="2"/>
                  <a:pt x="13" y="2"/>
                </a:cubicBezTo>
                <a:cubicBezTo>
                  <a:pt x="12" y="2"/>
                  <a:pt x="12" y="2"/>
                  <a:pt x="12" y="2"/>
                </a:cubicBezTo>
                <a:cubicBezTo>
                  <a:pt x="11" y="2"/>
                  <a:pt x="11" y="2"/>
                  <a:pt x="11" y="2"/>
                </a:cubicBezTo>
                <a:cubicBezTo>
                  <a:pt x="10" y="2"/>
                  <a:pt x="10" y="2"/>
                  <a:pt x="10" y="1"/>
                </a:cubicBezTo>
                <a:cubicBezTo>
                  <a:pt x="10" y="1"/>
                  <a:pt x="10" y="1"/>
                  <a:pt x="9" y="1"/>
                </a:cubicBezTo>
                <a:cubicBezTo>
                  <a:pt x="9" y="0"/>
                  <a:pt x="8" y="0"/>
                  <a:pt x="8" y="1"/>
                </a:cubicBezTo>
                <a:cubicBezTo>
                  <a:pt x="7" y="1"/>
                  <a:pt x="7" y="1"/>
                  <a:pt x="7" y="1"/>
                </a:cubicBezTo>
                <a:cubicBezTo>
                  <a:pt x="6" y="1"/>
                  <a:pt x="6" y="1"/>
                  <a:pt x="5" y="1"/>
                </a:cubicBezTo>
                <a:cubicBezTo>
                  <a:pt x="5" y="2"/>
                  <a:pt x="5" y="2"/>
                  <a:pt x="4" y="2"/>
                </a:cubicBezTo>
                <a:cubicBezTo>
                  <a:pt x="4" y="2"/>
                  <a:pt x="3" y="2"/>
                  <a:pt x="3" y="3"/>
                </a:cubicBezTo>
                <a:cubicBezTo>
                  <a:pt x="2" y="3"/>
                  <a:pt x="2" y="3"/>
                  <a:pt x="1" y="3"/>
                </a:cubicBezTo>
                <a:cubicBezTo>
                  <a:pt x="1" y="3"/>
                  <a:pt x="1" y="3"/>
                  <a:pt x="0" y="3"/>
                </a:cubicBezTo>
                <a:cubicBezTo>
                  <a:pt x="0" y="3"/>
                  <a:pt x="0" y="3"/>
                  <a:pt x="0" y="3"/>
                </a:cubicBezTo>
                <a:cubicBezTo>
                  <a:pt x="0" y="4"/>
                  <a:pt x="0" y="4"/>
                  <a:pt x="0" y="4"/>
                </a:cubicBezTo>
                <a:cubicBezTo>
                  <a:pt x="0" y="5"/>
                  <a:pt x="1" y="5"/>
                  <a:pt x="1" y="5"/>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2" name="Freeform 211"/>
          <p:cNvSpPr>
            <a:spLocks/>
          </p:cNvSpPr>
          <p:nvPr/>
        </p:nvSpPr>
        <p:spPr bwMode="auto">
          <a:xfrm>
            <a:off x="3103256" y="559434"/>
            <a:ext cx="436335" cy="123813"/>
          </a:xfrm>
          <a:custGeom>
            <a:avLst/>
            <a:gdLst>
              <a:gd name="T0" fmla="*/ 53 w 55"/>
              <a:gd name="T1" fmla="*/ 2 h 16"/>
              <a:gd name="T2" fmla="*/ 50 w 55"/>
              <a:gd name="T3" fmla="*/ 1 h 16"/>
              <a:gd name="T4" fmla="*/ 48 w 55"/>
              <a:gd name="T5" fmla="*/ 1 h 16"/>
              <a:gd name="T6" fmla="*/ 43 w 55"/>
              <a:gd name="T7" fmla="*/ 1 h 16"/>
              <a:gd name="T8" fmla="*/ 41 w 55"/>
              <a:gd name="T9" fmla="*/ 1 h 16"/>
              <a:gd name="T10" fmla="*/ 39 w 55"/>
              <a:gd name="T11" fmla="*/ 1 h 16"/>
              <a:gd name="T12" fmla="*/ 37 w 55"/>
              <a:gd name="T13" fmla="*/ 0 h 16"/>
              <a:gd name="T14" fmla="*/ 34 w 55"/>
              <a:gd name="T15" fmla="*/ 1 h 16"/>
              <a:gd name="T16" fmla="*/ 31 w 55"/>
              <a:gd name="T17" fmla="*/ 1 h 16"/>
              <a:gd name="T18" fmla="*/ 29 w 55"/>
              <a:gd name="T19" fmla="*/ 1 h 16"/>
              <a:gd name="T20" fmla="*/ 26 w 55"/>
              <a:gd name="T21" fmla="*/ 1 h 16"/>
              <a:gd name="T22" fmla="*/ 24 w 55"/>
              <a:gd name="T23" fmla="*/ 2 h 16"/>
              <a:gd name="T24" fmla="*/ 22 w 55"/>
              <a:gd name="T25" fmla="*/ 2 h 16"/>
              <a:gd name="T26" fmla="*/ 19 w 55"/>
              <a:gd name="T27" fmla="*/ 2 h 16"/>
              <a:gd name="T28" fmla="*/ 17 w 55"/>
              <a:gd name="T29" fmla="*/ 3 h 16"/>
              <a:gd name="T30" fmla="*/ 12 w 55"/>
              <a:gd name="T31" fmla="*/ 3 h 16"/>
              <a:gd name="T32" fmla="*/ 9 w 55"/>
              <a:gd name="T33" fmla="*/ 3 h 16"/>
              <a:gd name="T34" fmla="*/ 10 w 55"/>
              <a:gd name="T35" fmla="*/ 4 h 16"/>
              <a:gd name="T36" fmla="*/ 12 w 55"/>
              <a:gd name="T37" fmla="*/ 5 h 16"/>
              <a:gd name="T38" fmla="*/ 14 w 55"/>
              <a:gd name="T39" fmla="*/ 5 h 16"/>
              <a:gd name="T40" fmla="*/ 18 w 55"/>
              <a:gd name="T41" fmla="*/ 5 h 16"/>
              <a:gd name="T42" fmla="*/ 20 w 55"/>
              <a:gd name="T43" fmla="*/ 5 h 16"/>
              <a:gd name="T44" fmla="*/ 17 w 55"/>
              <a:gd name="T45" fmla="*/ 6 h 16"/>
              <a:gd name="T46" fmla="*/ 14 w 55"/>
              <a:gd name="T47" fmla="*/ 6 h 16"/>
              <a:gd name="T48" fmla="*/ 15 w 55"/>
              <a:gd name="T49" fmla="*/ 8 h 16"/>
              <a:gd name="T50" fmla="*/ 16 w 55"/>
              <a:gd name="T51" fmla="*/ 8 h 16"/>
              <a:gd name="T52" fmla="*/ 15 w 55"/>
              <a:gd name="T53" fmla="*/ 9 h 16"/>
              <a:gd name="T54" fmla="*/ 12 w 55"/>
              <a:gd name="T55" fmla="*/ 9 h 16"/>
              <a:gd name="T56" fmla="*/ 10 w 55"/>
              <a:gd name="T57" fmla="*/ 9 h 16"/>
              <a:gd name="T58" fmla="*/ 8 w 55"/>
              <a:gd name="T59" fmla="*/ 10 h 16"/>
              <a:gd name="T60" fmla="*/ 6 w 55"/>
              <a:gd name="T61" fmla="*/ 10 h 16"/>
              <a:gd name="T62" fmla="*/ 5 w 55"/>
              <a:gd name="T63" fmla="*/ 11 h 16"/>
              <a:gd name="T64" fmla="*/ 4 w 55"/>
              <a:gd name="T65" fmla="*/ 12 h 16"/>
              <a:gd name="T66" fmla="*/ 2 w 55"/>
              <a:gd name="T67" fmla="*/ 12 h 16"/>
              <a:gd name="T68" fmla="*/ 0 w 55"/>
              <a:gd name="T69" fmla="*/ 13 h 16"/>
              <a:gd name="T70" fmla="*/ 2 w 55"/>
              <a:gd name="T71" fmla="*/ 14 h 16"/>
              <a:gd name="T72" fmla="*/ 5 w 55"/>
              <a:gd name="T73" fmla="*/ 14 h 16"/>
              <a:gd name="T74" fmla="*/ 7 w 55"/>
              <a:gd name="T75" fmla="*/ 14 h 16"/>
              <a:gd name="T76" fmla="*/ 10 w 55"/>
              <a:gd name="T77" fmla="*/ 14 h 16"/>
              <a:gd name="T78" fmla="*/ 13 w 55"/>
              <a:gd name="T79" fmla="*/ 13 h 16"/>
              <a:gd name="T80" fmla="*/ 13 w 55"/>
              <a:gd name="T81" fmla="*/ 15 h 16"/>
              <a:gd name="T82" fmla="*/ 17 w 55"/>
              <a:gd name="T83" fmla="*/ 14 h 16"/>
              <a:gd name="T84" fmla="*/ 20 w 55"/>
              <a:gd name="T85" fmla="*/ 14 h 16"/>
              <a:gd name="T86" fmla="*/ 20 w 55"/>
              <a:gd name="T87" fmla="*/ 12 h 16"/>
              <a:gd name="T88" fmla="*/ 21 w 55"/>
              <a:gd name="T89" fmla="*/ 12 h 16"/>
              <a:gd name="T90" fmla="*/ 23 w 55"/>
              <a:gd name="T91" fmla="*/ 10 h 16"/>
              <a:gd name="T92" fmla="*/ 25 w 55"/>
              <a:gd name="T93" fmla="*/ 10 h 16"/>
              <a:gd name="T94" fmla="*/ 27 w 55"/>
              <a:gd name="T95" fmla="*/ 10 h 16"/>
              <a:gd name="T96" fmla="*/ 28 w 55"/>
              <a:gd name="T97" fmla="*/ 8 h 16"/>
              <a:gd name="T98" fmla="*/ 29 w 55"/>
              <a:gd name="T99" fmla="*/ 7 h 16"/>
              <a:gd name="T100" fmla="*/ 31 w 55"/>
              <a:gd name="T101" fmla="*/ 6 h 16"/>
              <a:gd name="T102" fmla="*/ 34 w 55"/>
              <a:gd name="T103" fmla="*/ 7 h 16"/>
              <a:gd name="T104" fmla="*/ 37 w 55"/>
              <a:gd name="T105" fmla="*/ 7 h 16"/>
              <a:gd name="T106" fmla="*/ 38 w 55"/>
              <a:gd name="T107" fmla="*/ 6 h 16"/>
              <a:gd name="T108" fmla="*/ 41 w 55"/>
              <a:gd name="T109" fmla="*/ 6 h 16"/>
              <a:gd name="T110" fmla="*/ 44 w 55"/>
              <a:gd name="T111" fmla="*/ 5 h 16"/>
              <a:gd name="T112" fmla="*/ 46 w 55"/>
              <a:gd name="T113" fmla="*/ 4 h 16"/>
              <a:gd name="T114" fmla="*/ 47 w 55"/>
              <a:gd name="T115" fmla="*/ 3 h 16"/>
              <a:gd name="T116" fmla="*/ 50 w 55"/>
              <a:gd name="T117" fmla="*/ 3 h 16"/>
              <a:gd name="T118" fmla="*/ 54 w 55"/>
              <a:gd name="T119" fmla="*/ 3 h 16"/>
              <a:gd name="T120" fmla="*/ 55 w 55"/>
              <a:gd name="T1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16">
                <a:moveTo>
                  <a:pt x="54" y="2"/>
                </a:moveTo>
                <a:cubicBezTo>
                  <a:pt x="54" y="2"/>
                  <a:pt x="53" y="2"/>
                  <a:pt x="53" y="2"/>
                </a:cubicBezTo>
                <a:cubicBezTo>
                  <a:pt x="52" y="1"/>
                  <a:pt x="52" y="2"/>
                  <a:pt x="51" y="2"/>
                </a:cubicBezTo>
                <a:cubicBezTo>
                  <a:pt x="51" y="1"/>
                  <a:pt x="51" y="1"/>
                  <a:pt x="50" y="1"/>
                </a:cubicBezTo>
                <a:cubicBezTo>
                  <a:pt x="49" y="1"/>
                  <a:pt x="49" y="1"/>
                  <a:pt x="48" y="1"/>
                </a:cubicBezTo>
                <a:cubicBezTo>
                  <a:pt x="48" y="1"/>
                  <a:pt x="48" y="1"/>
                  <a:pt x="48" y="1"/>
                </a:cubicBezTo>
                <a:cubicBezTo>
                  <a:pt x="47" y="1"/>
                  <a:pt x="47" y="1"/>
                  <a:pt x="46" y="1"/>
                </a:cubicBezTo>
                <a:cubicBezTo>
                  <a:pt x="45" y="1"/>
                  <a:pt x="45" y="1"/>
                  <a:pt x="43" y="1"/>
                </a:cubicBezTo>
                <a:cubicBezTo>
                  <a:pt x="43" y="1"/>
                  <a:pt x="43" y="1"/>
                  <a:pt x="42" y="1"/>
                </a:cubicBezTo>
                <a:cubicBezTo>
                  <a:pt x="42" y="1"/>
                  <a:pt x="42" y="1"/>
                  <a:pt x="41" y="1"/>
                </a:cubicBezTo>
                <a:cubicBezTo>
                  <a:pt x="41" y="1"/>
                  <a:pt x="41" y="1"/>
                  <a:pt x="40" y="1"/>
                </a:cubicBezTo>
                <a:cubicBezTo>
                  <a:pt x="39" y="1"/>
                  <a:pt x="39" y="1"/>
                  <a:pt x="39" y="1"/>
                </a:cubicBezTo>
                <a:cubicBezTo>
                  <a:pt x="38" y="1"/>
                  <a:pt x="38" y="1"/>
                  <a:pt x="37" y="1"/>
                </a:cubicBezTo>
                <a:cubicBezTo>
                  <a:pt x="37" y="1"/>
                  <a:pt x="37" y="1"/>
                  <a:pt x="37" y="0"/>
                </a:cubicBezTo>
                <a:cubicBezTo>
                  <a:pt x="36" y="0"/>
                  <a:pt x="36" y="1"/>
                  <a:pt x="35" y="1"/>
                </a:cubicBezTo>
                <a:cubicBezTo>
                  <a:pt x="35" y="1"/>
                  <a:pt x="34" y="1"/>
                  <a:pt x="34" y="1"/>
                </a:cubicBezTo>
                <a:cubicBezTo>
                  <a:pt x="33" y="1"/>
                  <a:pt x="33" y="1"/>
                  <a:pt x="33" y="1"/>
                </a:cubicBezTo>
                <a:cubicBezTo>
                  <a:pt x="32" y="1"/>
                  <a:pt x="32" y="1"/>
                  <a:pt x="31" y="1"/>
                </a:cubicBezTo>
                <a:cubicBezTo>
                  <a:pt x="31" y="1"/>
                  <a:pt x="31" y="1"/>
                  <a:pt x="30" y="1"/>
                </a:cubicBezTo>
                <a:cubicBezTo>
                  <a:pt x="30" y="1"/>
                  <a:pt x="30" y="1"/>
                  <a:pt x="29" y="1"/>
                </a:cubicBezTo>
                <a:cubicBezTo>
                  <a:pt x="29" y="1"/>
                  <a:pt x="29" y="1"/>
                  <a:pt x="28" y="1"/>
                </a:cubicBezTo>
                <a:cubicBezTo>
                  <a:pt x="27" y="1"/>
                  <a:pt x="27" y="1"/>
                  <a:pt x="26" y="1"/>
                </a:cubicBezTo>
                <a:cubicBezTo>
                  <a:pt x="26" y="1"/>
                  <a:pt x="25" y="1"/>
                  <a:pt x="25" y="1"/>
                </a:cubicBezTo>
                <a:cubicBezTo>
                  <a:pt x="24" y="1"/>
                  <a:pt x="24" y="2"/>
                  <a:pt x="24" y="2"/>
                </a:cubicBezTo>
                <a:cubicBezTo>
                  <a:pt x="24" y="2"/>
                  <a:pt x="23" y="2"/>
                  <a:pt x="23" y="2"/>
                </a:cubicBezTo>
                <a:cubicBezTo>
                  <a:pt x="23" y="2"/>
                  <a:pt x="22" y="2"/>
                  <a:pt x="22" y="2"/>
                </a:cubicBezTo>
                <a:cubicBezTo>
                  <a:pt x="21" y="2"/>
                  <a:pt x="21" y="2"/>
                  <a:pt x="21" y="2"/>
                </a:cubicBezTo>
                <a:cubicBezTo>
                  <a:pt x="20" y="2"/>
                  <a:pt x="20" y="2"/>
                  <a:pt x="19" y="2"/>
                </a:cubicBezTo>
                <a:cubicBezTo>
                  <a:pt x="19" y="2"/>
                  <a:pt x="19" y="2"/>
                  <a:pt x="19" y="2"/>
                </a:cubicBezTo>
                <a:cubicBezTo>
                  <a:pt x="18" y="3"/>
                  <a:pt x="17" y="3"/>
                  <a:pt x="17" y="3"/>
                </a:cubicBezTo>
                <a:cubicBezTo>
                  <a:pt x="16" y="3"/>
                  <a:pt x="15" y="3"/>
                  <a:pt x="14" y="3"/>
                </a:cubicBezTo>
                <a:cubicBezTo>
                  <a:pt x="13" y="3"/>
                  <a:pt x="13" y="3"/>
                  <a:pt x="12" y="3"/>
                </a:cubicBezTo>
                <a:cubicBezTo>
                  <a:pt x="11" y="3"/>
                  <a:pt x="11" y="3"/>
                  <a:pt x="11" y="3"/>
                </a:cubicBezTo>
                <a:cubicBezTo>
                  <a:pt x="10" y="3"/>
                  <a:pt x="9" y="3"/>
                  <a:pt x="9" y="3"/>
                </a:cubicBezTo>
                <a:cubicBezTo>
                  <a:pt x="9" y="3"/>
                  <a:pt x="9" y="3"/>
                  <a:pt x="9" y="4"/>
                </a:cubicBezTo>
                <a:cubicBezTo>
                  <a:pt x="9" y="4"/>
                  <a:pt x="10" y="4"/>
                  <a:pt x="10" y="4"/>
                </a:cubicBezTo>
                <a:cubicBezTo>
                  <a:pt x="10" y="5"/>
                  <a:pt x="10" y="5"/>
                  <a:pt x="10" y="5"/>
                </a:cubicBezTo>
                <a:cubicBezTo>
                  <a:pt x="11" y="5"/>
                  <a:pt x="11" y="5"/>
                  <a:pt x="12" y="5"/>
                </a:cubicBezTo>
                <a:cubicBezTo>
                  <a:pt x="12" y="5"/>
                  <a:pt x="13" y="5"/>
                  <a:pt x="13" y="5"/>
                </a:cubicBezTo>
                <a:cubicBezTo>
                  <a:pt x="13" y="5"/>
                  <a:pt x="14" y="5"/>
                  <a:pt x="14" y="5"/>
                </a:cubicBezTo>
                <a:cubicBezTo>
                  <a:pt x="15" y="5"/>
                  <a:pt x="15" y="5"/>
                  <a:pt x="16" y="5"/>
                </a:cubicBezTo>
                <a:cubicBezTo>
                  <a:pt x="17" y="5"/>
                  <a:pt x="17" y="5"/>
                  <a:pt x="18" y="5"/>
                </a:cubicBezTo>
                <a:cubicBezTo>
                  <a:pt x="18" y="5"/>
                  <a:pt x="18" y="5"/>
                  <a:pt x="19" y="5"/>
                </a:cubicBezTo>
                <a:cubicBezTo>
                  <a:pt x="20" y="5"/>
                  <a:pt x="20" y="5"/>
                  <a:pt x="20" y="5"/>
                </a:cubicBezTo>
                <a:cubicBezTo>
                  <a:pt x="20" y="6"/>
                  <a:pt x="20" y="6"/>
                  <a:pt x="20" y="6"/>
                </a:cubicBezTo>
                <a:cubicBezTo>
                  <a:pt x="18" y="6"/>
                  <a:pt x="18" y="6"/>
                  <a:pt x="17" y="6"/>
                </a:cubicBezTo>
                <a:cubicBezTo>
                  <a:pt x="16" y="6"/>
                  <a:pt x="16" y="6"/>
                  <a:pt x="15" y="6"/>
                </a:cubicBezTo>
                <a:cubicBezTo>
                  <a:pt x="15" y="6"/>
                  <a:pt x="14" y="5"/>
                  <a:pt x="14" y="6"/>
                </a:cubicBezTo>
                <a:cubicBezTo>
                  <a:pt x="14" y="6"/>
                  <a:pt x="14" y="6"/>
                  <a:pt x="14" y="7"/>
                </a:cubicBezTo>
                <a:cubicBezTo>
                  <a:pt x="14" y="7"/>
                  <a:pt x="15" y="7"/>
                  <a:pt x="15" y="8"/>
                </a:cubicBezTo>
                <a:cubicBezTo>
                  <a:pt x="15" y="8"/>
                  <a:pt x="15" y="8"/>
                  <a:pt x="15" y="8"/>
                </a:cubicBezTo>
                <a:cubicBezTo>
                  <a:pt x="15" y="8"/>
                  <a:pt x="16" y="8"/>
                  <a:pt x="16" y="8"/>
                </a:cubicBezTo>
                <a:cubicBezTo>
                  <a:pt x="16" y="9"/>
                  <a:pt x="17" y="9"/>
                  <a:pt x="17" y="9"/>
                </a:cubicBezTo>
                <a:cubicBezTo>
                  <a:pt x="16" y="10"/>
                  <a:pt x="16" y="9"/>
                  <a:pt x="15" y="9"/>
                </a:cubicBezTo>
                <a:cubicBezTo>
                  <a:pt x="15" y="9"/>
                  <a:pt x="14" y="9"/>
                  <a:pt x="14" y="9"/>
                </a:cubicBezTo>
                <a:cubicBezTo>
                  <a:pt x="13" y="9"/>
                  <a:pt x="13" y="9"/>
                  <a:pt x="12" y="9"/>
                </a:cubicBezTo>
                <a:cubicBezTo>
                  <a:pt x="12" y="9"/>
                  <a:pt x="11" y="9"/>
                  <a:pt x="11" y="9"/>
                </a:cubicBezTo>
                <a:cubicBezTo>
                  <a:pt x="10" y="9"/>
                  <a:pt x="10" y="9"/>
                  <a:pt x="10" y="9"/>
                </a:cubicBezTo>
                <a:cubicBezTo>
                  <a:pt x="9" y="9"/>
                  <a:pt x="9" y="9"/>
                  <a:pt x="8" y="9"/>
                </a:cubicBezTo>
                <a:cubicBezTo>
                  <a:pt x="8" y="10"/>
                  <a:pt x="8" y="10"/>
                  <a:pt x="8" y="10"/>
                </a:cubicBezTo>
                <a:cubicBezTo>
                  <a:pt x="7" y="10"/>
                  <a:pt x="7" y="10"/>
                  <a:pt x="7" y="10"/>
                </a:cubicBezTo>
                <a:cubicBezTo>
                  <a:pt x="6" y="10"/>
                  <a:pt x="6" y="10"/>
                  <a:pt x="6" y="10"/>
                </a:cubicBezTo>
                <a:cubicBezTo>
                  <a:pt x="6" y="11"/>
                  <a:pt x="6" y="11"/>
                  <a:pt x="5" y="11"/>
                </a:cubicBezTo>
                <a:cubicBezTo>
                  <a:pt x="5" y="11"/>
                  <a:pt x="5" y="11"/>
                  <a:pt x="5" y="11"/>
                </a:cubicBezTo>
                <a:cubicBezTo>
                  <a:pt x="5" y="12"/>
                  <a:pt x="5" y="12"/>
                  <a:pt x="5" y="12"/>
                </a:cubicBezTo>
                <a:cubicBezTo>
                  <a:pt x="5" y="12"/>
                  <a:pt x="5" y="12"/>
                  <a:pt x="4" y="12"/>
                </a:cubicBezTo>
                <a:cubicBezTo>
                  <a:pt x="4" y="12"/>
                  <a:pt x="4" y="12"/>
                  <a:pt x="3" y="12"/>
                </a:cubicBezTo>
                <a:cubicBezTo>
                  <a:pt x="3" y="12"/>
                  <a:pt x="3" y="12"/>
                  <a:pt x="2" y="12"/>
                </a:cubicBezTo>
                <a:cubicBezTo>
                  <a:pt x="2" y="13"/>
                  <a:pt x="1" y="13"/>
                  <a:pt x="1" y="13"/>
                </a:cubicBezTo>
                <a:cubicBezTo>
                  <a:pt x="0" y="13"/>
                  <a:pt x="0" y="13"/>
                  <a:pt x="0" y="13"/>
                </a:cubicBezTo>
                <a:cubicBezTo>
                  <a:pt x="0" y="14"/>
                  <a:pt x="0" y="14"/>
                  <a:pt x="0" y="14"/>
                </a:cubicBezTo>
                <a:cubicBezTo>
                  <a:pt x="1" y="15"/>
                  <a:pt x="1" y="14"/>
                  <a:pt x="2" y="14"/>
                </a:cubicBezTo>
                <a:cubicBezTo>
                  <a:pt x="3" y="14"/>
                  <a:pt x="3" y="14"/>
                  <a:pt x="4" y="14"/>
                </a:cubicBezTo>
                <a:cubicBezTo>
                  <a:pt x="4" y="14"/>
                  <a:pt x="4" y="14"/>
                  <a:pt x="5" y="14"/>
                </a:cubicBezTo>
                <a:cubicBezTo>
                  <a:pt x="5" y="14"/>
                  <a:pt x="6" y="14"/>
                  <a:pt x="6" y="14"/>
                </a:cubicBezTo>
                <a:cubicBezTo>
                  <a:pt x="7" y="14"/>
                  <a:pt x="7" y="14"/>
                  <a:pt x="7" y="14"/>
                </a:cubicBezTo>
                <a:cubicBezTo>
                  <a:pt x="8" y="13"/>
                  <a:pt x="8" y="13"/>
                  <a:pt x="9" y="13"/>
                </a:cubicBezTo>
                <a:cubicBezTo>
                  <a:pt x="9" y="13"/>
                  <a:pt x="9" y="14"/>
                  <a:pt x="10" y="14"/>
                </a:cubicBezTo>
                <a:cubicBezTo>
                  <a:pt x="10" y="14"/>
                  <a:pt x="11" y="14"/>
                  <a:pt x="11" y="14"/>
                </a:cubicBezTo>
                <a:cubicBezTo>
                  <a:pt x="12" y="13"/>
                  <a:pt x="12" y="13"/>
                  <a:pt x="13" y="13"/>
                </a:cubicBezTo>
                <a:cubicBezTo>
                  <a:pt x="13" y="13"/>
                  <a:pt x="13" y="13"/>
                  <a:pt x="13" y="13"/>
                </a:cubicBezTo>
                <a:cubicBezTo>
                  <a:pt x="14" y="14"/>
                  <a:pt x="13" y="14"/>
                  <a:pt x="13" y="15"/>
                </a:cubicBezTo>
                <a:cubicBezTo>
                  <a:pt x="13" y="16"/>
                  <a:pt x="14" y="15"/>
                  <a:pt x="15" y="14"/>
                </a:cubicBezTo>
                <a:cubicBezTo>
                  <a:pt x="16" y="14"/>
                  <a:pt x="16" y="14"/>
                  <a:pt x="17" y="14"/>
                </a:cubicBezTo>
                <a:cubicBezTo>
                  <a:pt x="17" y="14"/>
                  <a:pt x="17" y="14"/>
                  <a:pt x="18" y="14"/>
                </a:cubicBezTo>
                <a:cubicBezTo>
                  <a:pt x="19" y="14"/>
                  <a:pt x="19" y="14"/>
                  <a:pt x="20" y="14"/>
                </a:cubicBezTo>
                <a:cubicBezTo>
                  <a:pt x="20" y="13"/>
                  <a:pt x="20" y="13"/>
                  <a:pt x="20" y="13"/>
                </a:cubicBezTo>
                <a:cubicBezTo>
                  <a:pt x="20" y="13"/>
                  <a:pt x="20" y="12"/>
                  <a:pt x="20" y="12"/>
                </a:cubicBezTo>
                <a:cubicBezTo>
                  <a:pt x="20" y="12"/>
                  <a:pt x="20" y="12"/>
                  <a:pt x="21" y="12"/>
                </a:cubicBezTo>
                <a:cubicBezTo>
                  <a:pt x="21" y="11"/>
                  <a:pt x="21" y="12"/>
                  <a:pt x="21" y="12"/>
                </a:cubicBezTo>
                <a:cubicBezTo>
                  <a:pt x="22" y="11"/>
                  <a:pt x="22" y="11"/>
                  <a:pt x="22" y="11"/>
                </a:cubicBezTo>
                <a:cubicBezTo>
                  <a:pt x="22" y="11"/>
                  <a:pt x="22" y="10"/>
                  <a:pt x="23" y="10"/>
                </a:cubicBezTo>
                <a:cubicBezTo>
                  <a:pt x="23" y="10"/>
                  <a:pt x="23" y="11"/>
                  <a:pt x="24" y="11"/>
                </a:cubicBezTo>
                <a:cubicBezTo>
                  <a:pt x="24" y="11"/>
                  <a:pt x="24" y="10"/>
                  <a:pt x="25" y="10"/>
                </a:cubicBezTo>
                <a:cubicBezTo>
                  <a:pt x="25" y="10"/>
                  <a:pt x="26" y="10"/>
                  <a:pt x="26" y="10"/>
                </a:cubicBezTo>
                <a:cubicBezTo>
                  <a:pt x="26" y="10"/>
                  <a:pt x="27" y="10"/>
                  <a:pt x="27" y="10"/>
                </a:cubicBezTo>
                <a:cubicBezTo>
                  <a:pt x="27" y="9"/>
                  <a:pt x="27" y="9"/>
                  <a:pt x="27" y="9"/>
                </a:cubicBezTo>
                <a:cubicBezTo>
                  <a:pt x="28" y="8"/>
                  <a:pt x="28" y="8"/>
                  <a:pt x="28" y="8"/>
                </a:cubicBezTo>
                <a:cubicBezTo>
                  <a:pt x="28" y="8"/>
                  <a:pt x="29" y="8"/>
                  <a:pt x="29" y="8"/>
                </a:cubicBezTo>
                <a:cubicBezTo>
                  <a:pt x="29" y="7"/>
                  <a:pt x="29" y="7"/>
                  <a:pt x="29" y="7"/>
                </a:cubicBezTo>
                <a:cubicBezTo>
                  <a:pt x="29" y="7"/>
                  <a:pt x="29" y="6"/>
                  <a:pt x="30" y="6"/>
                </a:cubicBezTo>
                <a:cubicBezTo>
                  <a:pt x="30" y="6"/>
                  <a:pt x="31" y="6"/>
                  <a:pt x="31" y="6"/>
                </a:cubicBezTo>
                <a:cubicBezTo>
                  <a:pt x="32" y="6"/>
                  <a:pt x="32" y="6"/>
                  <a:pt x="33" y="6"/>
                </a:cubicBezTo>
                <a:cubicBezTo>
                  <a:pt x="33" y="7"/>
                  <a:pt x="33" y="7"/>
                  <a:pt x="34" y="7"/>
                </a:cubicBezTo>
                <a:cubicBezTo>
                  <a:pt x="34" y="7"/>
                  <a:pt x="35" y="7"/>
                  <a:pt x="35" y="7"/>
                </a:cubicBezTo>
                <a:cubicBezTo>
                  <a:pt x="36" y="7"/>
                  <a:pt x="36" y="7"/>
                  <a:pt x="37" y="7"/>
                </a:cubicBezTo>
                <a:cubicBezTo>
                  <a:pt x="37" y="7"/>
                  <a:pt x="37" y="7"/>
                  <a:pt x="37" y="6"/>
                </a:cubicBezTo>
                <a:cubicBezTo>
                  <a:pt x="38" y="6"/>
                  <a:pt x="38" y="6"/>
                  <a:pt x="38" y="6"/>
                </a:cubicBezTo>
                <a:cubicBezTo>
                  <a:pt x="38" y="6"/>
                  <a:pt x="39" y="6"/>
                  <a:pt x="39" y="6"/>
                </a:cubicBezTo>
                <a:cubicBezTo>
                  <a:pt x="40" y="6"/>
                  <a:pt x="40" y="6"/>
                  <a:pt x="41" y="6"/>
                </a:cubicBezTo>
                <a:cubicBezTo>
                  <a:pt x="42" y="6"/>
                  <a:pt x="42" y="5"/>
                  <a:pt x="43" y="5"/>
                </a:cubicBezTo>
                <a:cubicBezTo>
                  <a:pt x="43" y="5"/>
                  <a:pt x="43" y="5"/>
                  <a:pt x="44" y="5"/>
                </a:cubicBezTo>
                <a:cubicBezTo>
                  <a:pt x="44" y="4"/>
                  <a:pt x="45" y="5"/>
                  <a:pt x="45" y="4"/>
                </a:cubicBezTo>
                <a:cubicBezTo>
                  <a:pt x="46" y="4"/>
                  <a:pt x="46" y="4"/>
                  <a:pt x="46" y="4"/>
                </a:cubicBezTo>
                <a:cubicBezTo>
                  <a:pt x="47" y="4"/>
                  <a:pt x="46" y="3"/>
                  <a:pt x="46" y="3"/>
                </a:cubicBezTo>
                <a:cubicBezTo>
                  <a:pt x="47" y="3"/>
                  <a:pt x="47" y="3"/>
                  <a:pt x="47" y="3"/>
                </a:cubicBezTo>
                <a:cubicBezTo>
                  <a:pt x="48" y="3"/>
                  <a:pt x="48" y="3"/>
                  <a:pt x="49" y="3"/>
                </a:cubicBezTo>
                <a:cubicBezTo>
                  <a:pt x="49" y="3"/>
                  <a:pt x="50" y="3"/>
                  <a:pt x="50" y="3"/>
                </a:cubicBezTo>
                <a:cubicBezTo>
                  <a:pt x="51" y="3"/>
                  <a:pt x="51" y="3"/>
                  <a:pt x="52" y="3"/>
                </a:cubicBezTo>
                <a:cubicBezTo>
                  <a:pt x="53" y="3"/>
                  <a:pt x="53" y="3"/>
                  <a:pt x="54" y="3"/>
                </a:cubicBezTo>
                <a:cubicBezTo>
                  <a:pt x="54" y="3"/>
                  <a:pt x="54" y="3"/>
                  <a:pt x="55" y="3"/>
                </a:cubicBezTo>
                <a:cubicBezTo>
                  <a:pt x="55" y="3"/>
                  <a:pt x="55" y="3"/>
                  <a:pt x="55" y="2"/>
                </a:cubicBezTo>
                <a:cubicBezTo>
                  <a:pt x="55" y="2"/>
                  <a:pt x="54" y="2"/>
                  <a:pt x="54"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3" name="Freeform 212"/>
          <p:cNvSpPr>
            <a:spLocks/>
          </p:cNvSpPr>
          <p:nvPr/>
        </p:nvSpPr>
        <p:spPr bwMode="auto">
          <a:xfrm>
            <a:off x="3167423" y="713915"/>
            <a:ext cx="63000" cy="15902"/>
          </a:xfrm>
          <a:custGeom>
            <a:avLst/>
            <a:gdLst>
              <a:gd name="T0" fmla="*/ 2 w 8"/>
              <a:gd name="T1" fmla="*/ 0 h 2"/>
              <a:gd name="T2" fmla="*/ 1 w 8"/>
              <a:gd name="T3" fmla="*/ 0 h 2"/>
              <a:gd name="T4" fmla="*/ 1 w 8"/>
              <a:gd name="T5" fmla="*/ 0 h 2"/>
              <a:gd name="T6" fmla="*/ 0 w 8"/>
              <a:gd name="T7" fmla="*/ 1 h 2"/>
              <a:gd name="T8" fmla="*/ 1 w 8"/>
              <a:gd name="T9" fmla="*/ 2 h 2"/>
              <a:gd name="T10" fmla="*/ 3 w 8"/>
              <a:gd name="T11" fmla="*/ 2 h 2"/>
              <a:gd name="T12" fmla="*/ 4 w 8"/>
              <a:gd name="T13" fmla="*/ 1 h 2"/>
              <a:gd name="T14" fmla="*/ 5 w 8"/>
              <a:gd name="T15" fmla="*/ 1 h 2"/>
              <a:gd name="T16" fmla="*/ 6 w 8"/>
              <a:gd name="T17" fmla="*/ 1 h 2"/>
              <a:gd name="T18" fmla="*/ 8 w 8"/>
              <a:gd name="T19" fmla="*/ 1 h 2"/>
              <a:gd name="T20" fmla="*/ 7 w 8"/>
              <a:gd name="T21" fmla="*/ 1 h 2"/>
              <a:gd name="T22" fmla="*/ 6 w 8"/>
              <a:gd name="T23" fmla="*/ 0 h 2"/>
              <a:gd name="T24" fmla="*/ 4 w 8"/>
              <a:gd name="T25" fmla="*/ 0 h 2"/>
              <a:gd name="T26" fmla="*/ 2 w 8"/>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
                <a:moveTo>
                  <a:pt x="2" y="0"/>
                </a:moveTo>
                <a:cubicBezTo>
                  <a:pt x="2" y="0"/>
                  <a:pt x="2" y="0"/>
                  <a:pt x="1" y="0"/>
                </a:cubicBezTo>
                <a:cubicBezTo>
                  <a:pt x="1" y="0"/>
                  <a:pt x="1" y="0"/>
                  <a:pt x="1" y="0"/>
                </a:cubicBezTo>
                <a:cubicBezTo>
                  <a:pt x="0" y="0"/>
                  <a:pt x="0" y="1"/>
                  <a:pt x="0" y="1"/>
                </a:cubicBezTo>
                <a:cubicBezTo>
                  <a:pt x="0" y="1"/>
                  <a:pt x="1" y="2"/>
                  <a:pt x="1" y="2"/>
                </a:cubicBezTo>
                <a:cubicBezTo>
                  <a:pt x="2" y="2"/>
                  <a:pt x="2" y="2"/>
                  <a:pt x="3" y="2"/>
                </a:cubicBezTo>
                <a:cubicBezTo>
                  <a:pt x="3" y="2"/>
                  <a:pt x="3" y="1"/>
                  <a:pt x="4" y="1"/>
                </a:cubicBezTo>
                <a:cubicBezTo>
                  <a:pt x="4" y="1"/>
                  <a:pt x="4" y="1"/>
                  <a:pt x="5" y="1"/>
                </a:cubicBezTo>
                <a:cubicBezTo>
                  <a:pt x="5" y="1"/>
                  <a:pt x="5" y="1"/>
                  <a:pt x="6" y="1"/>
                </a:cubicBezTo>
                <a:cubicBezTo>
                  <a:pt x="7" y="2"/>
                  <a:pt x="7" y="2"/>
                  <a:pt x="8" y="1"/>
                </a:cubicBezTo>
                <a:cubicBezTo>
                  <a:pt x="8" y="1"/>
                  <a:pt x="8" y="1"/>
                  <a:pt x="7" y="1"/>
                </a:cubicBezTo>
                <a:cubicBezTo>
                  <a:pt x="7" y="0"/>
                  <a:pt x="7" y="0"/>
                  <a:pt x="6" y="0"/>
                </a:cubicBezTo>
                <a:cubicBezTo>
                  <a:pt x="5" y="0"/>
                  <a:pt x="5" y="0"/>
                  <a:pt x="4" y="0"/>
                </a:cubicBezTo>
                <a:cubicBezTo>
                  <a:pt x="3" y="0"/>
                  <a:pt x="3" y="0"/>
                  <a:pt x="2"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4" name="Freeform 213"/>
          <p:cNvSpPr>
            <a:spLocks/>
          </p:cNvSpPr>
          <p:nvPr/>
        </p:nvSpPr>
        <p:spPr bwMode="auto">
          <a:xfrm>
            <a:off x="3134756" y="815010"/>
            <a:ext cx="47834" cy="14767"/>
          </a:xfrm>
          <a:custGeom>
            <a:avLst/>
            <a:gdLst>
              <a:gd name="T0" fmla="*/ 0 w 6"/>
              <a:gd name="T1" fmla="*/ 2 h 2"/>
              <a:gd name="T2" fmla="*/ 1 w 6"/>
              <a:gd name="T3" fmla="*/ 2 h 2"/>
              <a:gd name="T4" fmla="*/ 2 w 6"/>
              <a:gd name="T5" fmla="*/ 2 h 2"/>
              <a:gd name="T6" fmla="*/ 4 w 6"/>
              <a:gd name="T7" fmla="*/ 2 h 2"/>
              <a:gd name="T8" fmla="*/ 4 w 6"/>
              <a:gd name="T9" fmla="*/ 2 h 2"/>
              <a:gd name="T10" fmla="*/ 5 w 6"/>
              <a:gd name="T11" fmla="*/ 1 h 2"/>
              <a:gd name="T12" fmla="*/ 6 w 6"/>
              <a:gd name="T13" fmla="*/ 0 h 2"/>
              <a:gd name="T14" fmla="*/ 5 w 6"/>
              <a:gd name="T15" fmla="*/ 0 h 2"/>
              <a:gd name="T16" fmla="*/ 4 w 6"/>
              <a:gd name="T17" fmla="*/ 0 h 2"/>
              <a:gd name="T18" fmla="*/ 3 w 6"/>
              <a:gd name="T19" fmla="*/ 0 h 2"/>
              <a:gd name="T20" fmla="*/ 2 w 6"/>
              <a:gd name="T21" fmla="*/ 0 h 2"/>
              <a:gd name="T22" fmla="*/ 1 w 6"/>
              <a:gd name="T23" fmla="*/ 1 h 2"/>
              <a:gd name="T24" fmla="*/ 0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0" y="2"/>
                </a:moveTo>
                <a:cubicBezTo>
                  <a:pt x="0" y="2"/>
                  <a:pt x="1" y="2"/>
                  <a:pt x="1" y="2"/>
                </a:cubicBezTo>
                <a:cubicBezTo>
                  <a:pt x="2" y="2"/>
                  <a:pt x="2" y="2"/>
                  <a:pt x="2" y="2"/>
                </a:cubicBezTo>
                <a:cubicBezTo>
                  <a:pt x="3" y="2"/>
                  <a:pt x="3" y="2"/>
                  <a:pt x="4" y="2"/>
                </a:cubicBezTo>
                <a:cubicBezTo>
                  <a:pt x="4" y="2"/>
                  <a:pt x="4" y="2"/>
                  <a:pt x="4" y="2"/>
                </a:cubicBezTo>
                <a:cubicBezTo>
                  <a:pt x="5" y="1"/>
                  <a:pt x="5" y="1"/>
                  <a:pt x="5" y="1"/>
                </a:cubicBezTo>
                <a:cubicBezTo>
                  <a:pt x="5" y="1"/>
                  <a:pt x="6" y="0"/>
                  <a:pt x="6" y="0"/>
                </a:cubicBezTo>
                <a:cubicBezTo>
                  <a:pt x="6" y="0"/>
                  <a:pt x="5" y="0"/>
                  <a:pt x="5" y="0"/>
                </a:cubicBezTo>
                <a:cubicBezTo>
                  <a:pt x="4" y="0"/>
                  <a:pt x="4" y="0"/>
                  <a:pt x="4" y="0"/>
                </a:cubicBezTo>
                <a:cubicBezTo>
                  <a:pt x="3" y="0"/>
                  <a:pt x="3" y="0"/>
                  <a:pt x="3" y="0"/>
                </a:cubicBezTo>
                <a:cubicBezTo>
                  <a:pt x="2" y="0"/>
                  <a:pt x="2" y="0"/>
                  <a:pt x="2" y="0"/>
                </a:cubicBezTo>
                <a:cubicBezTo>
                  <a:pt x="1" y="1"/>
                  <a:pt x="1" y="1"/>
                  <a:pt x="1" y="1"/>
                </a:cubicBezTo>
                <a:cubicBezTo>
                  <a:pt x="1" y="1"/>
                  <a:pt x="0" y="2"/>
                  <a:pt x="0"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5" name="Freeform 214"/>
          <p:cNvSpPr>
            <a:spLocks/>
          </p:cNvSpPr>
          <p:nvPr/>
        </p:nvSpPr>
        <p:spPr bwMode="auto">
          <a:xfrm>
            <a:off x="3182589" y="815010"/>
            <a:ext cx="16333" cy="14767"/>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2"/>
                  <a:pt x="1" y="2"/>
                  <a:pt x="1" y="2"/>
                </a:cubicBezTo>
                <a:cubicBezTo>
                  <a:pt x="2" y="1"/>
                  <a:pt x="2" y="1"/>
                  <a:pt x="2" y="1"/>
                </a:cubicBezTo>
                <a:cubicBezTo>
                  <a:pt x="2" y="1"/>
                  <a:pt x="2" y="1"/>
                  <a:pt x="2" y="0"/>
                </a:cubicBezTo>
                <a:cubicBezTo>
                  <a:pt x="1" y="0"/>
                  <a:pt x="1" y="0"/>
                  <a:pt x="1" y="0"/>
                </a:cubicBezTo>
                <a:cubicBezTo>
                  <a:pt x="0" y="0"/>
                  <a:pt x="0" y="0"/>
                  <a:pt x="0" y="0"/>
                </a:cubicBezTo>
                <a:cubicBezTo>
                  <a:pt x="0" y="0"/>
                  <a:pt x="0" y="1"/>
                  <a:pt x="0" y="1"/>
                </a:cubicBezTo>
                <a:cubicBezTo>
                  <a:pt x="0" y="1"/>
                  <a:pt x="0" y="1"/>
                  <a:pt x="0"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6" name="Freeform 215"/>
          <p:cNvSpPr>
            <a:spLocks/>
          </p:cNvSpPr>
          <p:nvPr/>
        </p:nvSpPr>
        <p:spPr bwMode="auto">
          <a:xfrm>
            <a:off x="3000589" y="707100"/>
            <a:ext cx="365168" cy="231722"/>
          </a:xfrm>
          <a:custGeom>
            <a:avLst/>
            <a:gdLst>
              <a:gd name="T0" fmla="*/ 43 w 46"/>
              <a:gd name="T1" fmla="*/ 16 h 30"/>
              <a:gd name="T2" fmla="*/ 42 w 46"/>
              <a:gd name="T3" fmla="*/ 15 h 30"/>
              <a:gd name="T4" fmla="*/ 38 w 46"/>
              <a:gd name="T5" fmla="*/ 14 h 30"/>
              <a:gd name="T6" fmla="*/ 38 w 46"/>
              <a:gd name="T7" fmla="*/ 12 h 30"/>
              <a:gd name="T8" fmla="*/ 39 w 46"/>
              <a:gd name="T9" fmla="*/ 11 h 30"/>
              <a:gd name="T10" fmla="*/ 39 w 46"/>
              <a:gd name="T11" fmla="*/ 9 h 30"/>
              <a:gd name="T12" fmla="*/ 36 w 46"/>
              <a:gd name="T13" fmla="*/ 8 h 30"/>
              <a:gd name="T14" fmla="*/ 33 w 46"/>
              <a:gd name="T15" fmla="*/ 6 h 30"/>
              <a:gd name="T16" fmla="*/ 29 w 46"/>
              <a:gd name="T17" fmla="*/ 3 h 30"/>
              <a:gd name="T18" fmla="*/ 24 w 46"/>
              <a:gd name="T19" fmla="*/ 4 h 30"/>
              <a:gd name="T20" fmla="*/ 19 w 46"/>
              <a:gd name="T21" fmla="*/ 5 h 30"/>
              <a:gd name="T22" fmla="*/ 20 w 46"/>
              <a:gd name="T23" fmla="*/ 1 h 30"/>
              <a:gd name="T24" fmla="*/ 15 w 46"/>
              <a:gd name="T25" fmla="*/ 2 h 30"/>
              <a:gd name="T26" fmla="*/ 12 w 46"/>
              <a:gd name="T27" fmla="*/ 3 h 30"/>
              <a:gd name="T28" fmla="*/ 11 w 46"/>
              <a:gd name="T29" fmla="*/ 6 h 30"/>
              <a:gd name="T30" fmla="*/ 9 w 46"/>
              <a:gd name="T31" fmla="*/ 5 h 30"/>
              <a:gd name="T32" fmla="*/ 13 w 46"/>
              <a:gd name="T33" fmla="*/ 2 h 30"/>
              <a:gd name="T34" fmla="*/ 12 w 46"/>
              <a:gd name="T35" fmla="*/ 0 h 30"/>
              <a:gd name="T36" fmla="*/ 5 w 46"/>
              <a:gd name="T37" fmla="*/ 2 h 30"/>
              <a:gd name="T38" fmla="*/ 1 w 46"/>
              <a:gd name="T39" fmla="*/ 6 h 30"/>
              <a:gd name="T40" fmla="*/ 5 w 46"/>
              <a:gd name="T41" fmla="*/ 7 h 30"/>
              <a:gd name="T42" fmla="*/ 0 w 46"/>
              <a:gd name="T43" fmla="*/ 8 h 30"/>
              <a:gd name="T44" fmla="*/ 4 w 46"/>
              <a:gd name="T45" fmla="*/ 9 h 30"/>
              <a:gd name="T46" fmla="*/ 8 w 46"/>
              <a:gd name="T47" fmla="*/ 9 h 30"/>
              <a:gd name="T48" fmla="*/ 12 w 46"/>
              <a:gd name="T49" fmla="*/ 10 h 30"/>
              <a:gd name="T50" fmla="*/ 17 w 46"/>
              <a:gd name="T51" fmla="*/ 10 h 30"/>
              <a:gd name="T52" fmla="*/ 19 w 46"/>
              <a:gd name="T53" fmla="*/ 9 h 30"/>
              <a:gd name="T54" fmla="*/ 23 w 46"/>
              <a:gd name="T55" fmla="*/ 11 h 30"/>
              <a:gd name="T56" fmla="*/ 20 w 46"/>
              <a:gd name="T57" fmla="*/ 13 h 30"/>
              <a:gd name="T58" fmla="*/ 24 w 46"/>
              <a:gd name="T59" fmla="*/ 13 h 30"/>
              <a:gd name="T60" fmla="*/ 27 w 46"/>
              <a:gd name="T61" fmla="*/ 15 h 30"/>
              <a:gd name="T62" fmla="*/ 25 w 46"/>
              <a:gd name="T63" fmla="*/ 17 h 30"/>
              <a:gd name="T64" fmla="*/ 22 w 46"/>
              <a:gd name="T65" fmla="*/ 19 h 30"/>
              <a:gd name="T66" fmla="*/ 21 w 46"/>
              <a:gd name="T67" fmla="*/ 21 h 30"/>
              <a:gd name="T68" fmla="*/ 17 w 46"/>
              <a:gd name="T69" fmla="*/ 22 h 30"/>
              <a:gd name="T70" fmla="*/ 14 w 46"/>
              <a:gd name="T71" fmla="*/ 21 h 30"/>
              <a:gd name="T72" fmla="*/ 11 w 46"/>
              <a:gd name="T73" fmla="*/ 23 h 30"/>
              <a:gd name="T74" fmla="*/ 14 w 46"/>
              <a:gd name="T75" fmla="*/ 24 h 30"/>
              <a:gd name="T76" fmla="*/ 17 w 46"/>
              <a:gd name="T77" fmla="*/ 24 h 30"/>
              <a:gd name="T78" fmla="*/ 20 w 46"/>
              <a:gd name="T79" fmla="*/ 24 h 30"/>
              <a:gd name="T80" fmla="*/ 23 w 46"/>
              <a:gd name="T81" fmla="*/ 26 h 30"/>
              <a:gd name="T82" fmla="*/ 24 w 46"/>
              <a:gd name="T83" fmla="*/ 28 h 30"/>
              <a:gd name="T84" fmla="*/ 28 w 46"/>
              <a:gd name="T85" fmla="*/ 29 h 30"/>
              <a:gd name="T86" fmla="*/ 31 w 46"/>
              <a:gd name="T87" fmla="*/ 30 h 30"/>
              <a:gd name="T88" fmla="*/ 29 w 46"/>
              <a:gd name="T89" fmla="*/ 27 h 30"/>
              <a:gd name="T90" fmla="*/ 29 w 46"/>
              <a:gd name="T91" fmla="*/ 26 h 30"/>
              <a:gd name="T92" fmla="*/ 33 w 46"/>
              <a:gd name="T93" fmla="*/ 27 h 30"/>
              <a:gd name="T94" fmla="*/ 35 w 46"/>
              <a:gd name="T95" fmla="*/ 26 h 30"/>
              <a:gd name="T96" fmla="*/ 36 w 46"/>
              <a:gd name="T97" fmla="*/ 24 h 30"/>
              <a:gd name="T98" fmla="*/ 33 w 46"/>
              <a:gd name="T99" fmla="*/ 21 h 30"/>
              <a:gd name="T100" fmla="*/ 34 w 46"/>
              <a:gd name="T101" fmla="*/ 18 h 30"/>
              <a:gd name="T102" fmla="*/ 37 w 46"/>
              <a:gd name="T103" fmla="*/ 20 h 30"/>
              <a:gd name="T104" fmla="*/ 40 w 46"/>
              <a:gd name="T105" fmla="*/ 22 h 30"/>
              <a:gd name="T106" fmla="*/ 43 w 46"/>
              <a:gd name="T107" fmla="*/ 20 h 30"/>
              <a:gd name="T108" fmla="*/ 46 w 46"/>
              <a:gd name="T10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30">
                <a:moveTo>
                  <a:pt x="46" y="17"/>
                </a:moveTo>
                <a:cubicBezTo>
                  <a:pt x="45" y="17"/>
                  <a:pt x="45" y="17"/>
                  <a:pt x="45" y="17"/>
                </a:cubicBezTo>
                <a:cubicBezTo>
                  <a:pt x="44" y="17"/>
                  <a:pt x="44" y="17"/>
                  <a:pt x="44" y="16"/>
                </a:cubicBezTo>
                <a:cubicBezTo>
                  <a:pt x="43" y="16"/>
                  <a:pt x="43" y="16"/>
                  <a:pt x="43" y="16"/>
                </a:cubicBezTo>
                <a:cubicBezTo>
                  <a:pt x="43" y="16"/>
                  <a:pt x="42" y="17"/>
                  <a:pt x="42" y="16"/>
                </a:cubicBezTo>
                <a:cubicBezTo>
                  <a:pt x="42" y="16"/>
                  <a:pt x="42" y="16"/>
                  <a:pt x="42" y="15"/>
                </a:cubicBezTo>
                <a:cubicBezTo>
                  <a:pt x="42" y="15"/>
                  <a:pt x="42" y="15"/>
                  <a:pt x="42" y="15"/>
                </a:cubicBezTo>
                <a:cubicBezTo>
                  <a:pt x="42" y="15"/>
                  <a:pt x="42" y="15"/>
                  <a:pt x="42" y="15"/>
                </a:cubicBezTo>
                <a:cubicBezTo>
                  <a:pt x="41" y="14"/>
                  <a:pt x="41" y="14"/>
                  <a:pt x="41" y="14"/>
                </a:cubicBezTo>
                <a:cubicBezTo>
                  <a:pt x="41" y="14"/>
                  <a:pt x="41" y="14"/>
                  <a:pt x="40" y="14"/>
                </a:cubicBezTo>
                <a:cubicBezTo>
                  <a:pt x="40" y="14"/>
                  <a:pt x="40" y="14"/>
                  <a:pt x="39" y="14"/>
                </a:cubicBezTo>
                <a:cubicBezTo>
                  <a:pt x="39" y="14"/>
                  <a:pt x="38" y="14"/>
                  <a:pt x="38" y="14"/>
                </a:cubicBezTo>
                <a:cubicBezTo>
                  <a:pt x="37" y="14"/>
                  <a:pt x="37" y="14"/>
                  <a:pt x="37" y="13"/>
                </a:cubicBezTo>
                <a:cubicBezTo>
                  <a:pt x="36" y="13"/>
                  <a:pt x="36" y="13"/>
                  <a:pt x="36" y="13"/>
                </a:cubicBezTo>
                <a:cubicBezTo>
                  <a:pt x="36" y="12"/>
                  <a:pt x="36" y="12"/>
                  <a:pt x="37" y="12"/>
                </a:cubicBezTo>
                <a:cubicBezTo>
                  <a:pt x="37" y="12"/>
                  <a:pt x="37" y="12"/>
                  <a:pt x="38" y="12"/>
                </a:cubicBezTo>
                <a:cubicBezTo>
                  <a:pt x="38" y="12"/>
                  <a:pt x="38" y="12"/>
                  <a:pt x="39" y="12"/>
                </a:cubicBezTo>
                <a:cubicBezTo>
                  <a:pt x="39" y="12"/>
                  <a:pt x="39" y="12"/>
                  <a:pt x="40" y="12"/>
                </a:cubicBezTo>
                <a:cubicBezTo>
                  <a:pt x="40" y="12"/>
                  <a:pt x="40" y="11"/>
                  <a:pt x="40" y="11"/>
                </a:cubicBezTo>
                <a:cubicBezTo>
                  <a:pt x="39" y="11"/>
                  <a:pt x="39" y="11"/>
                  <a:pt x="39" y="11"/>
                </a:cubicBezTo>
                <a:cubicBezTo>
                  <a:pt x="38" y="11"/>
                  <a:pt x="38" y="11"/>
                  <a:pt x="38" y="11"/>
                </a:cubicBezTo>
                <a:cubicBezTo>
                  <a:pt x="37" y="10"/>
                  <a:pt x="39" y="11"/>
                  <a:pt x="39" y="10"/>
                </a:cubicBezTo>
                <a:cubicBezTo>
                  <a:pt x="40" y="10"/>
                  <a:pt x="40" y="10"/>
                  <a:pt x="40" y="10"/>
                </a:cubicBezTo>
                <a:cubicBezTo>
                  <a:pt x="39" y="9"/>
                  <a:pt x="39" y="9"/>
                  <a:pt x="39" y="9"/>
                </a:cubicBezTo>
                <a:cubicBezTo>
                  <a:pt x="39" y="9"/>
                  <a:pt x="39" y="8"/>
                  <a:pt x="39" y="8"/>
                </a:cubicBezTo>
                <a:cubicBezTo>
                  <a:pt x="38" y="8"/>
                  <a:pt x="38" y="8"/>
                  <a:pt x="38" y="8"/>
                </a:cubicBezTo>
                <a:cubicBezTo>
                  <a:pt x="38" y="8"/>
                  <a:pt x="38" y="8"/>
                  <a:pt x="37" y="8"/>
                </a:cubicBezTo>
                <a:cubicBezTo>
                  <a:pt x="37" y="8"/>
                  <a:pt x="37" y="8"/>
                  <a:pt x="36" y="8"/>
                </a:cubicBezTo>
                <a:cubicBezTo>
                  <a:pt x="36" y="7"/>
                  <a:pt x="35" y="7"/>
                  <a:pt x="35" y="7"/>
                </a:cubicBezTo>
                <a:cubicBezTo>
                  <a:pt x="35" y="7"/>
                  <a:pt x="35" y="6"/>
                  <a:pt x="34" y="6"/>
                </a:cubicBezTo>
                <a:cubicBezTo>
                  <a:pt x="34" y="6"/>
                  <a:pt x="34" y="6"/>
                  <a:pt x="34" y="6"/>
                </a:cubicBezTo>
                <a:cubicBezTo>
                  <a:pt x="33" y="6"/>
                  <a:pt x="33" y="6"/>
                  <a:pt x="33" y="6"/>
                </a:cubicBezTo>
                <a:cubicBezTo>
                  <a:pt x="32" y="6"/>
                  <a:pt x="32" y="6"/>
                  <a:pt x="31" y="6"/>
                </a:cubicBezTo>
                <a:cubicBezTo>
                  <a:pt x="31" y="6"/>
                  <a:pt x="31" y="5"/>
                  <a:pt x="31" y="5"/>
                </a:cubicBezTo>
                <a:cubicBezTo>
                  <a:pt x="30" y="5"/>
                  <a:pt x="30" y="4"/>
                  <a:pt x="30" y="4"/>
                </a:cubicBezTo>
                <a:cubicBezTo>
                  <a:pt x="29" y="4"/>
                  <a:pt x="29" y="3"/>
                  <a:pt x="29" y="3"/>
                </a:cubicBezTo>
                <a:cubicBezTo>
                  <a:pt x="28" y="3"/>
                  <a:pt x="27" y="3"/>
                  <a:pt x="27" y="3"/>
                </a:cubicBezTo>
                <a:cubicBezTo>
                  <a:pt x="26" y="3"/>
                  <a:pt x="26" y="3"/>
                  <a:pt x="25" y="3"/>
                </a:cubicBezTo>
                <a:cubicBezTo>
                  <a:pt x="25" y="3"/>
                  <a:pt x="24" y="3"/>
                  <a:pt x="24" y="3"/>
                </a:cubicBezTo>
                <a:cubicBezTo>
                  <a:pt x="24" y="4"/>
                  <a:pt x="24" y="4"/>
                  <a:pt x="24" y="4"/>
                </a:cubicBezTo>
                <a:cubicBezTo>
                  <a:pt x="23" y="4"/>
                  <a:pt x="23" y="4"/>
                  <a:pt x="23" y="4"/>
                </a:cubicBezTo>
                <a:cubicBezTo>
                  <a:pt x="22" y="4"/>
                  <a:pt x="22" y="4"/>
                  <a:pt x="22" y="4"/>
                </a:cubicBezTo>
                <a:cubicBezTo>
                  <a:pt x="21" y="4"/>
                  <a:pt x="21" y="4"/>
                  <a:pt x="20" y="4"/>
                </a:cubicBezTo>
                <a:cubicBezTo>
                  <a:pt x="20" y="4"/>
                  <a:pt x="20" y="5"/>
                  <a:pt x="19" y="5"/>
                </a:cubicBezTo>
                <a:cubicBezTo>
                  <a:pt x="19" y="5"/>
                  <a:pt x="20" y="4"/>
                  <a:pt x="20" y="4"/>
                </a:cubicBezTo>
                <a:cubicBezTo>
                  <a:pt x="21" y="3"/>
                  <a:pt x="21" y="4"/>
                  <a:pt x="21" y="3"/>
                </a:cubicBezTo>
                <a:cubicBezTo>
                  <a:pt x="22" y="3"/>
                  <a:pt x="21" y="3"/>
                  <a:pt x="21" y="2"/>
                </a:cubicBezTo>
                <a:cubicBezTo>
                  <a:pt x="21" y="2"/>
                  <a:pt x="21" y="1"/>
                  <a:pt x="20" y="1"/>
                </a:cubicBezTo>
                <a:cubicBezTo>
                  <a:pt x="20" y="1"/>
                  <a:pt x="20" y="1"/>
                  <a:pt x="19" y="1"/>
                </a:cubicBezTo>
                <a:cubicBezTo>
                  <a:pt x="18" y="1"/>
                  <a:pt x="18" y="1"/>
                  <a:pt x="17" y="1"/>
                </a:cubicBezTo>
                <a:cubicBezTo>
                  <a:pt x="17" y="1"/>
                  <a:pt x="17" y="1"/>
                  <a:pt x="16" y="2"/>
                </a:cubicBezTo>
                <a:cubicBezTo>
                  <a:pt x="16" y="2"/>
                  <a:pt x="16" y="2"/>
                  <a:pt x="15" y="2"/>
                </a:cubicBezTo>
                <a:cubicBezTo>
                  <a:pt x="15" y="2"/>
                  <a:pt x="15" y="1"/>
                  <a:pt x="14" y="2"/>
                </a:cubicBezTo>
                <a:cubicBezTo>
                  <a:pt x="14" y="2"/>
                  <a:pt x="14" y="2"/>
                  <a:pt x="13" y="2"/>
                </a:cubicBezTo>
                <a:cubicBezTo>
                  <a:pt x="13" y="3"/>
                  <a:pt x="13" y="2"/>
                  <a:pt x="12" y="3"/>
                </a:cubicBezTo>
                <a:cubicBezTo>
                  <a:pt x="12" y="3"/>
                  <a:pt x="12" y="3"/>
                  <a:pt x="12" y="3"/>
                </a:cubicBezTo>
                <a:cubicBezTo>
                  <a:pt x="11" y="3"/>
                  <a:pt x="11" y="4"/>
                  <a:pt x="11" y="4"/>
                </a:cubicBezTo>
                <a:cubicBezTo>
                  <a:pt x="11" y="4"/>
                  <a:pt x="10" y="4"/>
                  <a:pt x="10" y="5"/>
                </a:cubicBezTo>
                <a:cubicBezTo>
                  <a:pt x="10" y="5"/>
                  <a:pt x="10" y="5"/>
                  <a:pt x="10" y="5"/>
                </a:cubicBezTo>
                <a:cubicBezTo>
                  <a:pt x="10" y="6"/>
                  <a:pt x="11" y="6"/>
                  <a:pt x="11" y="6"/>
                </a:cubicBezTo>
                <a:cubicBezTo>
                  <a:pt x="11" y="6"/>
                  <a:pt x="11" y="7"/>
                  <a:pt x="10" y="7"/>
                </a:cubicBezTo>
                <a:cubicBezTo>
                  <a:pt x="10" y="7"/>
                  <a:pt x="10" y="7"/>
                  <a:pt x="9" y="7"/>
                </a:cubicBezTo>
                <a:cubicBezTo>
                  <a:pt x="9" y="6"/>
                  <a:pt x="9" y="6"/>
                  <a:pt x="9" y="6"/>
                </a:cubicBezTo>
                <a:cubicBezTo>
                  <a:pt x="9" y="5"/>
                  <a:pt x="9" y="5"/>
                  <a:pt x="9" y="5"/>
                </a:cubicBezTo>
                <a:cubicBezTo>
                  <a:pt x="9" y="4"/>
                  <a:pt x="9" y="4"/>
                  <a:pt x="9" y="4"/>
                </a:cubicBezTo>
                <a:cubicBezTo>
                  <a:pt x="10" y="3"/>
                  <a:pt x="10" y="3"/>
                  <a:pt x="10" y="3"/>
                </a:cubicBezTo>
                <a:cubicBezTo>
                  <a:pt x="10" y="2"/>
                  <a:pt x="11" y="2"/>
                  <a:pt x="11" y="2"/>
                </a:cubicBezTo>
                <a:cubicBezTo>
                  <a:pt x="12" y="2"/>
                  <a:pt x="12" y="2"/>
                  <a:pt x="13" y="2"/>
                </a:cubicBezTo>
                <a:cubicBezTo>
                  <a:pt x="13" y="2"/>
                  <a:pt x="14" y="2"/>
                  <a:pt x="14" y="1"/>
                </a:cubicBezTo>
                <a:cubicBezTo>
                  <a:pt x="14" y="1"/>
                  <a:pt x="14" y="1"/>
                  <a:pt x="14" y="1"/>
                </a:cubicBezTo>
                <a:cubicBezTo>
                  <a:pt x="14" y="0"/>
                  <a:pt x="14" y="0"/>
                  <a:pt x="13" y="0"/>
                </a:cubicBezTo>
                <a:cubicBezTo>
                  <a:pt x="13" y="0"/>
                  <a:pt x="12" y="0"/>
                  <a:pt x="12" y="0"/>
                </a:cubicBezTo>
                <a:cubicBezTo>
                  <a:pt x="12" y="0"/>
                  <a:pt x="11" y="1"/>
                  <a:pt x="11" y="1"/>
                </a:cubicBezTo>
                <a:cubicBezTo>
                  <a:pt x="10" y="1"/>
                  <a:pt x="10" y="1"/>
                  <a:pt x="9" y="1"/>
                </a:cubicBezTo>
                <a:cubicBezTo>
                  <a:pt x="8" y="1"/>
                  <a:pt x="8" y="1"/>
                  <a:pt x="7" y="2"/>
                </a:cubicBezTo>
                <a:cubicBezTo>
                  <a:pt x="7" y="2"/>
                  <a:pt x="6" y="2"/>
                  <a:pt x="5" y="2"/>
                </a:cubicBezTo>
                <a:cubicBezTo>
                  <a:pt x="5" y="2"/>
                  <a:pt x="5" y="2"/>
                  <a:pt x="4" y="3"/>
                </a:cubicBezTo>
                <a:cubicBezTo>
                  <a:pt x="4" y="3"/>
                  <a:pt x="4" y="3"/>
                  <a:pt x="3" y="4"/>
                </a:cubicBezTo>
                <a:cubicBezTo>
                  <a:pt x="3" y="4"/>
                  <a:pt x="2" y="4"/>
                  <a:pt x="2" y="5"/>
                </a:cubicBezTo>
                <a:cubicBezTo>
                  <a:pt x="2" y="5"/>
                  <a:pt x="1" y="6"/>
                  <a:pt x="1" y="6"/>
                </a:cubicBezTo>
                <a:cubicBezTo>
                  <a:pt x="1" y="6"/>
                  <a:pt x="2" y="6"/>
                  <a:pt x="2" y="6"/>
                </a:cubicBezTo>
                <a:cubicBezTo>
                  <a:pt x="3" y="6"/>
                  <a:pt x="3" y="6"/>
                  <a:pt x="3" y="6"/>
                </a:cubicBezTo>
                <a:cubicBezTo>
                  <a:pt x="4" y="6"/>
                  <a:pt x="4" y="6"/>
                  <a:pt x="4" y="7"/>
                </a:cubicBezTo>
                <a:cubicBezTo>
                  <a:pt x="5" y="7"/>
                  <a:pt x="5" y="7"/>
                  <a:pt x="5" y="7"/>
                </a:cubicBezTo>
                <a:cubicBezTo>
                  <a:pt x="5" y="7"/>
                  <a:pt x="4" y="7"/>
                  <a:pt x="4" y="7"/>
                </a:cubicBezTo>
                <a:cubicBezTo>
                  <a:pt x="3" y="7"/>
                  <a:pt x="3" y="7"/>
                  <a:pt x="2" y="7"/>
                </a:cubicBezTo>
                <a:cubicBezTo>
                  <a:pt x="2" y="7"/>
                  <a:pt x="2" y="7"/>
                  <a:pt x="1" y="7"/>
                </a:cubicBezTo>
                <a:cubicBezTo>
                  <a:pt x="1" y="7"/>
                  <a:pt x="0" y="7"/>
                  <a:pt x="0" y="8"/>
                </a:cubicBezTo>
                <a:cubicBezTo>
                  <a:pt x="0" y="8"/>
                  <a:pt x="1" y="8"/>
                  <a:pt x="1" y="8"/>
                </a:cubicBezTo>
                <a:cubicBezTo>
                  <a:pt x="1" y="9"/>
                  <a:pt x="1" y="9"/>
                  <a:pt x="1" y="9"/>
                </a:cubicBezTo>
                <a:cubicBezTo>
                  <a:pt x="2" y="9"/>
                  <a:pt x="2" y="9"/>
                  <a:pt x="2" y="9"/>
                </a:cubicBezTo>
                <a:cubicBezTo>
                  <a:pt x="3" y="9"/>
                  <a:pt x="3" y="9"/>
                  <a:pt x="4" y="9"/>
                </a:cubicBezTo>
                <a:cubicBezTo>
                  <a:pt x="4" y="9"/>
                  <a:pt x="4" y="9"/>
                  <a:pt x="4" y="9"/>
                </a:cubicBezTo>
                <a:cubicBezTo>
                  <a:pt x="5" y="9"/>
                  <a:pt x="5" y="9"/>
                  <a:pt x="5" y="9"/>
                </a:cubicBezTo>
                <a:cubicBezTo>
                  <a:pt x="6" y="9"/>
                  <a:pt x="6" y="9"/>
                  <a:pt x="6" y="10"/>
                </a:cubicBezTo>
                <a:cubicBezTo>
                  <a:pt x="7" y="10"/>
                  <a:pt x="7" y="9"/>
                  <a:pt x="8" y="9"/>
                </a:cubicBezTo>
                <a:cubicBezTo>
                  <a:pt x="8" y="9"/>
                  <a:pt x="9" y="9"/>
                  <a:pt x="9" y="10"/>
                </a:cubicBezTo>
                <a:cubicBezTo>
                  <a:pt x="9" y="10"/>
                  <a:pt x="10" y="10"/>
                  <a:pt x="10" y="10"/>
                </a:cubicBezTo>
                <a:cubicBezTo>
                  <a:pt x="11" y="10"/>
                  <a:pt x="11" y="10"/>
                  <a:pt x="11" y="10"/>
                </a:cubicBezTo>
                <a:cubicBezTo>
                  <a:pt x="11" y="10"/>
                  <a:pt x="12" y="10"/>
                  <a:pt x="12" y="10"/>
                </a:cubicBezTo>
                <a:cubicBezTo>
                  <a:pt x="12" y="10"/>
                  <a:pt x="13" y="10"/>
                  <a:pt x="13" y="10"/>
                </a:cubicBezTo>
                <a:cubicBezTo>
                  <a:pt x="14" y="10"/>
                  <a:pt x="14" y="10"/>
                  <a:pt x="14" y="10"/>
                </a:cubicBezTo>
                <a:cubicBezTo>
                  <a:pt x="15" y="10"/>
                  <a:pt x="15" y="10"/>
                  <a:pt x="16" y="10"/>
                </a:cubicBezTo>
                <a:cubicBezTo>
                  <a:pt x="16" y="10"/>
                  <a:pt x="16" y="10"/>
                  <a:pt x="17" y="10"/>
                </a:cubicBezTo>
                <a:cubicBezTo>
                  <a:pt x="17" y="10"/>
                  <a:pt x="17" y="10"/>
                  <a:pt x="18" y="10"/>
                </a:cubicBezTo>
                <a:cubicBezTo>
                  <a:pt x="18" y="10"/>
                  <a:pt x="18" y="10"/>
                  <a:pt x="19" y="9"/>
                </a:cubicBezTo>
                <a:cubicBezTo>
                  <a:pt x="19" y="9"/>
                  <a:pt x="18" y="9"/>
                  <a:pt x="18" y="9"/>
                </a:cubicBezTo>
                <a:cubicBezTo>
                  <a:pt x="19" y="8"/>
                  <a:pt x="19" y="8"/>
                  <a:pt x="19" y="9"/>
                </a:cubicBezTo>
                <a:cubicBezTo>
                  <a:pt x="20" y="9"/>
                  <a:pt x="20" y="9"/>
                  <a:pt x="20" y="9"/>
                </a:cubicBezTo>
                <a:cubicBezTo>
                  <a:pt x="20" y="10"/>
                  <a:pt x="20" y="10"/>
                  <a:pt x="20" y="10"/>
                </a:cubicBezTo>
                <a:cubicBezTo>
                  <a:pt x="21" y="10"/>
                  <a:pt x="21" y="11"/>
                  <a:pt x="21" y="11"/>
                </a:cubicBezTo>
                <a:cubicBezTo>
                  <a:pt x="22" y="11"/>
                  <a:pt x="23" y="11"/>
                  <a:pt x="23" y="11"/>
                </a:cubicBezTo>
                <a:cubicBezTo>
                  <a:pt x="22" y="12"/>
                  <a:pt x="22" y="11"/>
                  <a:pt x="22" y="12"/>
                </a:cubicBezTo>
                <a:cubicBezTo>
                  <a:pt x="21" y="12"/>
                  <a:pt x="21" y="12"/>
                  <a:pt x="21" y="12"/>
                </a:cubicBezTo>
                <a:cubicBezTo>
                  <a:pt x="20" y="12"/>
                  <a:pt x="20" y="12"/>
                  <a:pt x="20" y="13"/>
                </a:cubicBezTo>
                <a:cubicBezTo>
                  <a:pt x="20" y="13"/>
                  <a:pt x="20" y="13"/>
                  <a:pt x="20" y="13"/>
                </a:cubicBezTo>
                <a:cubicBezTo>
                  <a:pt x="21" y="14"/>
                  <a:pt x="21" y="13"/>
                  <a:pt x="22" y="13"/>
                </a:cubicBezTo>
                <a:cubicBezTo>
                  <a:pt x="22" y="13"/>
                  <a:pt x="22" y="13"/>
                  <a:pt x="23" y="13"/>
                </a:cubicBezTo>
                <a:cubicBezTo>
                  <a:pt x="23" y="13"/>
                  <a:pt x="23" y="12"/>
                  <a:pt x="23" y="12"/>
                </a:cubicBezTo>
                <a:cubicBezTo>
                  <a:pt x="24" y="12"/>
                  <a:pt x="24" y="13"/>
                  <a:pt x="24" y="13"/>
                </a:cubicBezTo>
                <a:cubicBezTo>
                  <a:pt x="24" y="13"/>
                  <a:pt x="25" y="13"/>
                  <a:pt x="25" y="14"/>
                </a:cubicBezTo>
                <a:cubicBezTo>
                  <a:pt x="25" y="14"/>
                  <a:pt x="26" y="14"/>
                  <a:pt x="26" y="14"/>
                </a:cubicBezTo>
                <a:cubicBezTo>
                  <a:pt x="26" y="14"/>
                  <a:pt x="26" y="14"/>
                  <a:pt x="26" y="14"/>
                </a:cubicBezTo>
                <a:cubicBezTo>
                  <a:pt x="26" y="15"/>
                  <a:pt x="26" y="15"/>
                  <a:pt x="27" y="15"/>
                </a:cubicBezTo>
                <a:cubicBezTo>
                  <a:pt x="27" y="15"/>
                  <a:pt x="27" y="15"/>
                  <a:pt x="27" y="16"/>
                </a:cubicBezTo>
                <a:cubicBezTo>
                  <a:pt x="26" y="16"/>
                  <a:pt x="26" y="17"/>
                  <a:pt x="26" y="17"/>
                </a:cubicBezTo>
                <a:cubicBezTo>
                  <a:pt x="26" y="17"/>
                  <a:pt x="26" y="17"/>
                  <a:pt x="25" y="17"/>
                </a:cubicBezTo>
                <a:cubicBezTo>
                  <a:pt x="25" y="17"/>
                  <a:pt x="25" y="17"/>
                  <a:pt x="25" y="17"/>
                </a:cubicBezTo>
                <a:cubicBezTo>
                  <a:pt x="25" y="18"/>
                  <a:pt x="24" y="18"/>
                  <a:pt x="24" y="18"/>
                </a:cubicBezTo>
                <a:cubicBezTo>
                  <a:pt x="24" y="18"/>
                  <a:pt x="24" y="17"/>
                  <a:pt x="23" y="18"/>
                </a:cubicBezTo>
                <a:cubicBezTo>
                  <a:pt x="23" y="18"/>
                  <a:pt x="23" y="18"/>
                  <a:pt x="23" y="18"/>
                </a:cubicBezTo>
                <a:cubicBezTo>
                  <a:pt x="23" y="18"/>
                  <a:pt x="22" y="19"/>
                  <a:pt x="22" y="19"/>
                </a:cubicBezTo>
                <a:cubicBezTo>
                  <a:pt x="22" y="19"/>
                  <a:pt x="22" y="19"/>
                  <a:pt x="21" y="19"/>
                </a:cubicBezTo>
                <a:cubicBezTo>
                  <a:pt x="21" y="19"/>
                  <a:pt x="21" y="19"/>
                  <a:pt x="21" y="19"/>
                </a:cubicBezTo>
                <a:cubicBezTo>
                  <a:pt x="20" y="20"/>
                  <a:pt x="21" y="20"/>
                  <a:pt x="21" y="20"/>
                </a:cubicBezTo>
                <a:cubicBezTo>
                  <a:pt x="21" y="20"/>
                  <a:pt x="21" y="20"/>
                  <a:pt x="21" y="21"/>
                </a:cubicBezTo>
                <a:cubicBezTo>
                  <a:pt x="21" y="21"/>
                  <a:pt x="21" y="21"/>
                  <a:pt x="20" y="21"/>
                </a:cubicBezTo>
                <a:cubicBezTo>
                  <a:pt x="20" y="21"/>
                  <a:pt x="20" y="21"/>
                  <a:pt x="19" y="21"/>
                </a:cubicBezTo>
                <a:cubicBezTo>
                  <a:pt x="19" y="21"/>
                  <a:pt x="19" y="21"/>
                  <a:pt x="18" y="21"/>
                </a:cubicBezTo>
                <a:cubicBezTo>
                  <a:pt x="18" y="21"/>
                  <a:pt x="18" y="22"/>
                  <a:pt x="17" y="22"/>
                </a:cubicBezTo>
                <a:cubicBezTo>
                  <a:pt x="17" y="22"/>
                  <a:pt x="17" y="21"/>
                  <a:pt x="16" y="21"/>
                </a:cubicBezTo>
                <a:cubicBezTo>
                  <a:pt x="16" y="21"/>
                  <a:pt x="16" y="21"/>
                  <a:pt x="15" y="21"/>
                </a:cubicBezTo>
                <a:cubicBezTo>
                  <a:pt x="15" y="21"/>
                  <a:pt x="15" y="21"/>
                  <a:pt x="14" y="21"/>
                </a:cubicBezTo>
                <a:cubicBezTo>
                  <a:pt x="14" y="21"/>
                  <a:pt x="14" y="21"/>
                  <a:pt x="14" y="21"/>
                </a:cubicBezTo>
                <a:cubicBezTo>
                  <a:pt x="13" y="21"/>
                  <a:pt x="13" y="21"/>
                  <a:pt x="13" y="22"/>
                </a:cubicBezTo>
                <a:cubicBezTo>
                  <a:pt x="13" y="22"/>
                  <a:pt x="12" y="22"/>
                  <a:pt x="12" y="22"/>
                </a:cubicBezTo>
                <a:cubicBezTo>
                  <a:pt x="12" y="22"/>
                  <a:pt x="12" y="22"/>
                  <a:pt x="11" y="22"/>
                </a:cubicBezTo>
                <a:cubicBezTo>
                  <a:pt x="11" y="22"/>
                  <a:pt x="11" y="22"/>
                  <a:pt x="11" y="23"/>
                </a:cubicBezTo>
                <a:cubicBezTo>
                  <a:pt x="11" y="23"/>
                  <a:pt x="11" y="23"/>
                  <a:pt x="11" y="23"/>
                </a:cubicBezTo>
                <a:cubicBezTo>
                  <a:pt x="11" y="24"/>
                  <a:pt x="11" y="24"/>
                  <a:pt x="11" y="24"/>
                </a:cubicBezTo>
                <a:cubicBezTo>
                  <a:pt x="12" y="25"/>
                  <a:pt x="12" y="24"/>
                  <a:pt x="13" y="24"/>
                </a:cubicBezTo>
                <a:cubicBezTo>
                  <a:pt x="14" y="24"/>
                  <a:pt x="14" y="24"/>
                  <a:pt x="14" y="24"/>
                </a:cubicBezTo>
                <a:cubicBezTo>
                  <a:pt x="15" y="24"/>
                  <a:pt x="15" y="24"/>
                  <a:pt x="15" y="24"/>
                </a:cubicBezTo>
                <a:cubicBezTo>
                  <a:pt x="15" y="24"/>
                  <a:pt x="16" y="23"/>
                  <a:pt x="16" y="23"/>
                </a:cubicBezTo>
                <a:cubicBezTo>
                  <a:pt x="16" y="23"/>
                  <a:pt x="16" y="24"/>
                  <a:pt x="17" y="24"/>
                </a:cubicBezTo>
                <a:cubicBezTo>
                  <a:pt x="17" y="24"/>
                  <a:pt x="17" y="24"/>
                  <a:pt x="17" y="24"/>
                </a:cubicBezTo>
                <a:cubicBezTo>
                  <a:pt x="18" y="23"/>
                  <a:pt x="18" y="24"/>
                  <a:pt x="19" y="24"/>
                </a:cubicBezTo>
                <a:cubicBezTo>
                  <a:pt x="19" y="24"/>
                  <a:pt x="19" y="24"/>
                  <a:pt x="20" y="24"/>
                </a:cubicBezTo>
                <a:cubicBezTo>
                  <a:pt x="20" y="23"/>
                  <a:pt x="20" y="23"/>
                  <a:pt x="20" y="23"/>
                </a:cubicBezTo>
                <a:cubicBezTo>
                  <a:pt x="21" y="23"/>
                  <a:pt x="20" y="24"/>
                  <a:pt x="20" y="24"/>
                </a:cubicBezTo>
                <a:cubicBezTo>
                  <a:pt x="20" y="25"/>
                  <a:pt x="21" y="25"/>
                  <a:pt x="21" y="25"/>
                </a:cubicBezTo>
                <a:cubicBezTo>
                  <a:pt x="21" y="25"/>
                  <a:pt x="21" y="25"/>
                  <a:pt x="22" y="25"/>
                </a:cubicBezTo>
                <a:cubicBezTo>
                  <a:pt x="22" y="25"/>
                  <a:pt x="23" y="25"/>
                  <a:pt x="23" y="26"/>
                </a:cubicBezTo>
                <a:cubicBezTo>
                  <a:pt x="23" y="26"/>
                  <a:pt x="23" y="26"/>
                  <a:pt x="23" y="26"/>
                </a:cubicBezTo>
                <a:cubicBezTo>
                  <a:pt x="22" y="26"/>
                  <a:pt x="22" y="26"/>
                  <a:pt x="22" y="26"/>
                </a:cubicBezTo>
                <a:cubicBezTo>
                  <a:pt x="21" y="26"/>
                  <a:pt x="21" y="27"/>
                  <a:pt x="21" y="27"/>
                </a:cubicBezTo>
                <a:cubicBezTo>
                  <a:pt x="21" y="28"/>
                  <a:pt x="22" y="27"/>
                  <a:pt x="23" y="27"/>
                </a:cubicBezTo>
                <a:cubicBezTo>
                  <a:pt x="23" y="27"/>
                  <a:pt x="23" y="27"/>
                  <a:pt x="24" y="28"/>
                </a:cubicBezTo>
                <a:cubicBezTo>
                  <a:pt x="24" y="28"/>
                  <a:pt x="24" y="27"/>
                  <a:pt x="25" y="28"/>
                </a:cubicBezTo>
                <a:cubicBezTo>
                  <a:pt x="25" y="28"/>
                  <a:pt x="25" y="28"/>
                  <a:pt x="25" y="29"/>
                </a:cubicBezTo>
                <a:cubicBezTo>
                  <a:pt x="25" y="29"/>
                  <a:pt x="26" y="29"/>
                  <a:pt x="27" y="29"/>
                </a:cubicBezTo>
                <a:cubicBezTo>
                  <a:pt x="27" y="29"/>
                  <a:pt x="27" y="29"/>
                  <a:pt x="28" y="29"/>
                </a:cubicBezTo>
                <a:cubicBezTo>
                  <a:pt x="28" y="29"/>
                  <a:pt x="28" y="29"/>
                  <a:pt x="29" y="29"/>
                </a:cubicBezTo>
                <a:cubicBezTo>
                  <a:pt x="29" y="29"/>
                  <a:pt x="29" y="30"/>
                  <a:pt x="29" y="30"/>
                </a:cubicBezTo>
                <a:cubicBezTo>
                  <a:pt x="30" y="30"/>
                  <a:pt x="30" y="30"/>
                  <a:pt x="31" y="30"/>
                </a:cubicBezTo>
                <a:cubicBezTo>
                  <a:pt x="31" y="30"/>
                  <a:pt x="31" y="30"/>
                  <a:pt x="31" y="30"/>
                </a:cubicBezTo>
                <a:cubicBezTo>
                  <a:pt x="32" y="29"/>
                  <a:pt x="31" y="29"/>
                  <a:pt x="31" y="29"/>
                </a:cubicBezTo>
                <a:cubicBezTo>
                  <a:pt x="31" y="28"/>
                  <a:pt x="31" y="28"/>
                  <a:pt x="31" y="28"/>
                </a:cubicBezTo>
                <a:cubicBezTo>
                  <a:pt x="30" y="28"/>
                  <a:pt x="30" y="28"/>
                  <a:pt x="30" y="27"/>
                </a:cubicBezTo>
                <a:cubicBezTo>
                  <a:pt x="30" y="27"/>
                  <a:pt x="29" y="27"/>
                  <a:pt x="29" y="27"/>
                </a:cubicBezTo>
                <a:cubicBezTo>
                  <a:pt x="29" y="27"/>
                  <a:pt x="29" y="27"/>
                  <a:pt x="28" y="26"/>
                </a:cubicBezTo>
                <a:cubicBezTo>
                  <a:pt x="28" y="26"/>
                  <a:pt x="28" y="26"/>
                  <a:pt x="28" y="26"/>
                </a:cubicBezTo>
                <a:cubicBezTo>
                  <a:pt x="28" y="26"/>
                  <a:pt x="28" y="25"/>
                  <a:pt x="28" y="25"/>
                </a:cubicBezTo>
                <a:cubicBezTo>
                  <a:pt x="28" y="25"/>
                  <a:pt x="29" y="26"/>
                  <a:pt x="29" y="26"/>
                </a:cubicBezTo>
                <a:cubicBezTo>
                  <a:pt x="30" y="26"/>
                  <a:pt x="30" y="26"/>
                  <a:pt x="30" y="26"/>
                </a:cubicBezTo>
                <a:cubicBezTo>
                  <a:pt x="31" y="26"/>
                  <a:pt x="31" y="27"/>
                  <a:pt x="31" y="27"/>
                </a:cubicBezTo>
                <a:cubicBezTo>
                  <a:pt x="31" y="27"/>
                  <a:pt x="32" y="27"/>
                  <a:pt x="32" y="28"/>
                </a:cubicBezTo>
                <a:cubicBezTo>
                  <a:pt x="32" y="28"/>
                  <a:pt x="32" y="27"/>
                  <a:pt x="33" y="27"/>
                </a:cubicBezTo>
                <a:cubicBezTo>
                  <a:pt x="33" y="27"/>
                  <a:pt x="33" y="29"/>
                  <a:pt x="34" y="28"/>
                </a:cubicBezTo>
                <a:cubicBezTo>
                  <a:pt x="34" y="28"/>
                  <a:pt x="34" y="28"/>
                  <a:pt x="34" y="27"/>
                </a:cubicBezTo>
                <a:cubicBezTo>
                  <a:pt x="34" y="27"/>
                  <a:pt x="34" y="27"/>
                  <a:pt x="35" y="27"/>
                </a:cubicBezTo>
                <a:cubicBezTo>
                  <a:pt x="35" y="27"/>
                  <a:pt x="34" y="26"/>
                  <a:pt x="35" y="26"/>
                </a:cubicBezTo>
                <a:cubicBezTo>
                  <a:pt x="35" y="26"/>
                  <a:pt x="36" y="26"/>
                  <a:pt x="36" y="26"/>
                </a:cubicBezTo>
                <a:cubicBezTo>
                  <a:pt x="36" y="26"/>
                  <a:pt x="36" y="25"/>
                  <a:pt x="36" y="25"/>
                </a:cubicBezTo>
                <a:cubicBezTo>
                  <a:pt x="36" y="25"/>
                  <a:pt x="36" y="25"/>
                  <a:pt x="36" y="24"/>
                </a:cubicBezTo>
                <a:cubicBezTo>
                  <a:pt x="36" y="24"/>
                  <a:pt x="36" y="24"/>
                  <a:pt x="36" y="24"/>
                </a:cubicBezTo>
                <a:cubicBezTo>
                  <a:pt x="36" y="23"/>
                  <a:pt x="36" y="23"/>
                  <a:pt x="36" y="23"/>
                </a:cubicBezTo>
                <a:cubicBezTo>
                  <a:pt x="35" y="22"/>
                  <a:pt x="35" y="22"/>
                  <a:pt x="35" y="22"/>
                </a:cubicBezTo>
                <a:cubicBezTo>
                  <a:pt x="34" y="22"/>
                  <a:pt x="34" y="22"/>
                  <a:pt x="34" y="22"/>
                </a:cubicBezTo>
                <a:cubicBezTo>
                  <a:pt x="33" y="22"/>
                  <a:pt x="33" y="21"/>
                  <a:pt x="33" y="21"/>
                </a:cubicBezTo>
                <a:cubicBezTo>
                  <a:pt x="33" y="21"/>
                  <a:pt x="33" y="20"/>
                  <a:pt x="33" y="20"/>
                </a:cubicBezTo>
                <a:cubicBezTo>
                  <a:pt x="33" y="20"/>
                  <a:pt x="33" y="19"/>
                  <a:pt x="33" y="19"/>
                </a:cubicBezTo>
                <a:cubicBezTo>
                  <a:pt x="33" y="19"/>
                  <a:pt x="33" y="19"/>
                  <a:pt x="34" y="19"/>
                </a:cubicBezTo>
                <a:cubicBezTo>
                  <a:pt x="34" y="19"/>
                  <a:pt x="34" y="18"/>
                  <a:pt x="34" y="18"/>
                </a:cubicBezTo>
                <a:cubicBezTo>
                  <a:pt x="34" y="18"/>
                  <a:pt x="34" y="18"/>
                  <a:pt x="34" y="18"/>
                </a:cubicBezTo>
                <a:cubicBezTo>
                  <a:pt x="35" y="18"/>
                  <a:pt x="35" y="18"/>
                  <a:pt x="36" y="19"/>
                </a:cubicBezTo>
                <a:cubicBezTo>
                  <a:pt x="36" y="19"/>
                  <a:pt x="36" y="19"/>
                  <a:pt x="37" y="19"/>
                </a:cubicBezTo>
                <a:cubicBezTo>
                  <a:pt x="37" y="20"/>
                  <a:pt x="37" y="20"/>
                  <a:pt x="37" y="20"/>
                </a:cubicBezTo>
                <a:cubicBezTo>
                  <a:pt x="37" y="20"/>
                  <a:pt x="37" y="21"/>
                  <a:pt x="38" y="21"/>
                </a:cubicBezTo>
                <a:cubicBezTo>
                  <a:pt x="38" y="21"/>
                  <a:pt x="38" y="21"/>
                  <a:pt x="38" y="22"/>
                </a:cubicBezTo>
                <a:cubicBezTo>
                  <a:pt x="38" y="22"/>
                  <a:pt x="39" y="22"/>
                  <a:pt x="39" y="22"/>
                </a:cubicBezTo>
                <a:cubicBezTo>
                  <a:pt x="40" y="22"/>
                  <a:pt x="40" y="22"/>
                  <a:pt x="40" y="22"/>
                </a:cubicBezTo>
                <a:cubicBezTo>
                  <a:pt x="41" y="21"/>
                  <a:pt x="41" y="21"/>
                  <a:pt x="41" y="21"/>
                </a:cubicBezTo>
                <a:cubicBezTo>
                  <a:pt x="41" y="20"/>
                  <a:pt x="41" y="20"/>
                  <a:pt x="42" y="20"/>
                </a:cubicBezTo>
                <a:cubicBezTo>
                  <a:pt x="42" y="20"/>
                  <a:pt x="42" y="21"/>
                  <a:pt x="43" y="21"/>
                </a:cubicBezTo>
                <a:cubicBezTo>
                  <a:pt x="43" y="21"/>
                  <a:pt x="43" y="20"/>
                  <a:pt x="43" y="20"/>
                </a:cubicBezTo>
                <a:cubicBezTo>
                  <a:pt x="44" y="20"/>
                  <a:pt x="44" y="20"/>
                  <a:pt x="44" y="19"/>
                </a:cubicBezTo>
                <a:cubicBezTo>
                  <a:pt x="45" y="19"/>
                  <a:pt x="44" y="19"/>
                  <a:pt x="45" y="19"/>
                </a:cubicBezTo>
                <a:cubicBezTo>
                  <a:pt x="45" y="18"/>
                  <a:pt x="45" y="19"/>
                  <a:pt x="45" y="19"/>
                </a:cubicBezTo>
                <a:cubicBezTo>
                  <a:pt x="46" y="19"/>
                  <a:pt x="46" y="19"/>
                  <a:pt x="46" y="18"/>
                </a:cubicBezTo>
                <a:cubicBezTo>
                  <a:pt x="46" y="18"/>
                  <a:pt x="46" y="18"/>
                  <a:pt x="46" y="18"/>
                </a:cubicBezTo>
                <a:cubicBezTo>
                  <a:pt x="46" y="17"/>
                  <a:pt x="46" y="17"/>
                  <a:pt x="46" y="17"/>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7" name="Freeform 216"/>
          <p:cNvSpPr>
            <a:spLocks/>
          </p:cNvSpPr>
          <p:nvPr/>
        </p:nvSpPr>
        <p:spPr bwMode="auto">
          <a:xfrm>
            <a:off x="3015756" y="930871"/>
            <a:ext cx="24500" cy="15902"/>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8" name="Freeform 217"/>
          <p:cNvSpPr>
            <a:spLocks/>
          </p:cNvSpPr>
          <p:nvPr/>
        </p:nvSpPr>
        <p:spPr bwMode="auto">
          <a:xfrm>
            <a:off x="3230423" y="1147826"/>
            <a:ext cx="127168" cy="115861"/>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9" name="Freeform 218"/>
          <p:cNvSpPr>
            <a:spLocks/>
          </p:cNvSpPr>
          <p:nvPr/>
        </p:nvSpPr>
        <p:spPr bwMode="auto">
          <a:xfrm>
            <a:off x="3159256" y="1186447"/>
            <a:ext cx="47834" cy="22718"/>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0" name="Freeform 219"/>
          <p:cNvSpPr>
            <a:spLocks/>
          </p:cNvSpPr>
          <p:nvPr/>
        </p:nvSpPr>
        <p:spPr bwMode="auto">
          <a:xfrm>
            <a:off x="3182589" y="1233019"/>
            <a:ext cx="16333" cy="14767"/>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1" name="Freeform 220"/>
          <p:cNvSpPr>
            <a:spLocks/>
          </p:cNvSpPr>
          <p:nvPr/>
        </p:nvSpPr>
        <p:spPr bwMode="auto">
          <a:xfrm>
            <a:off x="3134756" y="1247785"/>
            <a:ext cx="47834" cy="30669"/>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2" name="Freeform 221"/>
          <p:cNvSpPr>
            <a:spLocks/>
          </p:cNvSpPr>
          <p:nvPr/>
        </p:nvSpPr>
        <p:spPr bwMode="auto">
          <a:xfrm>
            <a:off x="3182589" y="1247785"/>
            <a:ext cx="31500" cy="30669"/>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3" name="Freeform 222"/>
          <p:cNvSpPr>
            <a:spLocks/>
          </p:cNvSpPr>
          <p:nvPr/>
        </p:nvSpPr>
        <p:spPr bwMode="auto">
          <a:xfrm>
            <a:off x="3253757" y="938822"/>
            <a:ext cx="8167" cy="7952"/>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cubicBezTo>
                  <a:pt x="0" y="1"/>
                  <a:pt x="0" y="1"/>
                  <a:pt x="0"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4" name="Freeform 223"/>
          <p:cNvSpPr>
            <a:spLocks/>
          </p:cNvSpPr>
          <p:nvPr/>
        </p:nvSpPr>
        <p:spPr bwMode="auto">
          <a:xfrm>
            <a:off x="2960922" y="1046732"/>
            <a:ext cx="15167" cy="15902"/>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 name="Freeform 224"/>
          <p:cNvSpPr>
            <a:spLocks/>
          </p:cNvSpPr>
          <p:nvPr/>
        </p:nvSpPr>
        <p:spPr bwMode="auto">
          <a:xfrm>
            <a:off x="2960922" y="1046732"/>
            <a:ext cx="15167" cy="15902"/>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 name="Freeform 227"/>
          <p:cNvSpPr>
            <a:spLocks/>
          </p:cNvSpPr>
          <p:nvPr/>
        </p:nvSpPr>
        <p:spPr bwMode="auto">
          <a:xfrm>
            <a:off x="2015918" y="1116021"/>
            <a:ext cx="16333" cy="31805"/>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7" name="Freeform 228"/>
          <p:cNvSpPr>
            <a:spLocks/>
          </p:cNvSpPr>
          <p:nvPr/>
        </p:nvSpPr>
        <p:spPr bwMode="auto">
          <a:xfrm>
            <a:off x="2015918" y="1101255"/>
            <a:ext cx="39667" cy="14767"/>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 name="Freeform 229"/>
          <p:cNvSpPr>
            <a:spLocks/>
          </p:cNvSpPr>
          <p:nvPr/>
        </p:nvSpPr>
        <p:spPr bwMode="auto">
          <a:xfrm>
            <a:off x="2040419" y="1162593"/>
            <a:ext cx="63000" cy="62474"/>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 name="Freeform 230"/>
          <p:cNvSpPr>
            <a:spLocks/>
          </p:cNvSpPr>
          <p:nvPr/>
        </p:nvSpPr>
        <p:spPr bwMode="auto">
          <a:xfrm>
            <a:off x="2531587" y="1959990"/>
            <a:ext cx="95667" cy="92008"/>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 name="Freeform 231"/>
          <p:cNvSpPr>
            <a:spLocks/>
          </p:cNvSpPr>
          <p:nvPr/>
        </p:nvSpPr>
        <p:spPr bwMode="auto">
          <a:xfrm>
            <a:off x="2857089" y="1850944"/>
            <a:ext cx="71167" cy="54523"/>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1" name="Freeform 232"/>
          <p:cNvSpPr>
            <a:spLocks/>
          </p:cNvSpPr>
          <p:nvPr/>
        </p:nvSpPr>
        <p:spPr bwMode="auto">
          <a:xfrm>
            <a:off x="2698421" y="2021328"/>
            <a:ext cx="246168" cy="371437"/>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2" name="Freeform 233"/>
          <p:cNvSpPr>
            <a:spLocks/>
          </p:cNvSpPr>
          <p:nvPr/>
        </p:nvSpPr>
        <p:spPr bwMode="auto">
          <a:xfrm>
            <a:off x="2921255" y="2786919"/>
            <a:ext cx="309168" cy="673585"/>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solidFill>
            <a:schemeClr val="accent1"/>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3" name="Freeform 234"/>
          <p:cNvSpPr>
            <a:spLocks/>
          </p:cNvSpPr>
          <p:nvPr/>
        </p:nvSpPr>
        <p:spPr bwMode="auto">
          <a:xfrm>
            <a:off x="3103256" y="3468455"/>
            <a:ext cx="79334" cy="46572"/>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4" name="Freeform 235"/>
          <p:cNvSpPr>
            <a:spLocks/>
          </p:cNvSpPr>
          <p:nvPr/>
        </p:nvSpPr>
        <p:spPr bwMode="auto">
          <a:xfrm>
            <a:off x="3103256" y="3235597"/>
            <a:ext cx="16333" cy="15902"/>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5" name="Freeform 236"/>
          <p:cNvSpPr>
            <a:spLocks/>
          </p:cNvSpPr>
          <p:nvPr/>
        </p:nvSpPr>
        <p:spPr bwMode="auto">
          <a:xfrm>
            <a:off x="5435432" y="1448838"/>
            <a:ext cx="254334" cy="194238"/>
          </a:xfrm>
          <a:custGeom>
            <a:avLst/>
            <a:gdLst>
              <a:gd name="T0" fmla="*/ 29 w 32"/>
              <a:gd name="T1" fmla="*/ 3 h 25"/>
              <a:gd name="T2" fmla="*/ 28 w 32"/>
              <a:gd name="T3" fmla="*/ 2 h 25"/>
              <a:gd name="T4" fmla="*/ 26 w 32"/>
              <a:gd name="T5" fmla="*/ 4 h 25"/>
              <a:gd name="T6" fmla="*/ 24 w 32"/>
              <a:gd name="T7" fmla="*/ 3 h 25"/>
              <a:gd name="T8" fmla="*/ 23 w 32"/>
              <a:gd name="T9" fmla="*/ 1 h 25"/>
              <a:gd name="T10" fmla="*/ 22 w 32"/>
              <a:gd name="T11" fmla="*/ 0 h 25"/>
              <a:gd name="T12" fmla="*/ 20 w 32"/>
              <a:gd name="T13" fmla="*/ 0 h 25"/>
              <a:gd name="T14" fmla="*/ 20 w 32"/>
              <a:gd name="T15" fmla="*/ 1 h 25"/>
              <a:gd name="T16" fmla="*/ 18 w 32"/>
              <a:gd name="T17" fmla="*/ 3 h 25"/>
              <a:gd name="T18" fmla="*/ 16 w 32"/>
              <a:gd name="T19" fmla="*/ 3 h 25"/>
              <a:gd name="T20" fmla="*/ 15 w 32"/>
              <a:gd name="T21" fmla="*/ 3 h 25"/>
              <a:gd name="T22" fmla="*/ 13 w 32"/>
              <a:gd name="T23" fmla="*/ 3 h 25"/>
              <a:gd name="T24" fmla="*/ 12 w 32"/>
              <a:gd name="T25" fmla="*/ 2 h 25"/>
              <a:gd name="T26" fmla="*/ 11 w 32"/>
              <a:gd name="T27" fmla="*/ 2 h 25"/>
              <a:gd name="T28" fmla="*/ 10 w 32"/>
              <a:gd name="T29" fmla="*/ 3 h 25"/>
              <a:gd name="T30" fmla="*/ 8 w 32"/>
              <a:gd name="T31" fmla="*/ 4 h 25"/>
              <a:gd name="T32" fmla="*/ 7 w 32"/>
              <a:gd name="T33" fmla="*/ 6 h 25"/>
              <a:gd name="T34" fmla="*/ 6 w 32"/>
              <a:gd name="T35" fmla="*/ 6 h 25"/>
              <a:gd name="T36" fmla="*/ 5 w 32"/>
              <a:gd name="T37" fmla="*/ 8 h 25"/>
              <a:gd name="T38" fmla="*/ 4 w 32"/>
              <a:gd name="T39" fmla="*/ 8 h 25"/>
              <a:gd name="T40" fmla="*/ 2 w 32"/>
              <a:gd name="T41" fmla="*/ 8 h 25"/>
              <a:gd name="T42" fmla="*/ 1 w 32"/>
              <a:gd name="T43" fmla="*/ 8 h 25"/>
              <a:gd name="T44" fmla="*/ 1 w 32"/>
              <a:gd name="T45" fmla="*/ 11 h 25"/>
              <a:gd name="T46" fmla="*/ 1 w 32"/>
              <a:gd name="T47" fmla="*/ 13 h 25"/>
              <a:gd name="T48" fmla="*/ 1 w 32"/>
              <a:gd name="T49" fmla="*/ 16 h 25"/>
              <a:gd name="T50" fmla="*/ 1 w 32"/>
              <a:gd name="T51" fmla="*/ 18 h 25"/>
              <a:gd name="T52" fmla="*/ 3 w 32"/>
              <a:gd name="T53" fmla="*/ 19 h 25"/>
              <a:gd name="T54" fmla="*/ 4 w 32"/>
              <a:gd name="T55" fmla="*/ 20 h 25"/>
              <a:gd name="T56" fmla="*/ 3 w 32"/>
              <a:gd name="T57" fmla="*/ 23 h 25"/>
              <a:gd name="T58" fmla="*/ 4 w 32"/>
              <a:gd name="T59" fmla="*/ 24 h 25"/>
              <a:gd name="T60" fmla="*/ 7 w 32"/>
              <a:gd name="T61" fmla="*/ 25 h 25"/>
              <a:gd name="T62" fmla="*/ 10 w 32"/>
              <a:gd name="T63" fmla="*/ 25 h 25"/>
              <a:gd name="T64" fmla="*/ 13 w 32"/>
              <a:gd name="T65" fmla="*/ 25 h 25"/>
              <a:gd name="T66" fmla="*/ 16 w 32"/>
              <a:gd name="T67" fmla="*/ 24 h 25"/>
              <a:gd name="T68" fmla="*/ 16 w 32"/>
              <a:gd name="T69" fmla="*/ 21 h 25"/>
              <a:gd name="T70" fmla="*/ 17 w 32"/>
              <a:gd name="T71" fmla="*/ 20 h 25"/>
              <a:gd name="T72" fmla="*/ 19 w 32"/>
              <a:gd name="T73" fmla="*/ 19 h 25"/>
              <a:gd name="T74" fmla="*/ 21 w 32"/>
              <a:gd name="T75" fmla="*/ 18 h 25"/>
              <a:gd name="T76" fmla="*/ 22 w 32"/>
              <a:gd name="T77" fmla="*/ 19 h 25"/>
              <a:gd name="T78" fmla="*/ 22 w 32"/>
              <a:gd name="T79" fmla="*/ 16 h 25"/>
              <a:gd name="T80" fmla="*/ 23 w 32"/>
              <a:gd name="T81" fmla="*/ 12 h 25"/>
              <a:gd name="T82" fmla="*/ 26 w 32"/>
              <a:gd name="T83" fmla="*/ 12 h 25"/>
              <a:gd name="T84" fmla="*/ 27 w 32"/>
              <a:gd name="T85" fmla="*/ 9 h 25"/>
              <a:gd name="T86" fmla="*/ 25 w 32"/>
              <a:gd name="T87" fmla="*/ 6 h 25"/>
              <a:gd name="T88" fmla="*/ 27 w 32"/>
              <a:gd name="T89" fmla="*/ 4 h 25"/>
              <a:gd name="T90" fmla="*/ 30 w 32"/>
              <a:gd name="T91" fmla="*/ 4 h 25"/>
              <a:gd name="T92" fmla="*/ 32 w 32"/>
              <a:gd name="T93" fmla="*/ 3 h 25"/>
              <a:gd name="T94" fmla="*/ 30 w 32"/>
              <a:gd name="T9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5">
                <a:moveTo>
                  <a:pt x="30" y="3"/>
                </a:moveTo>
                <a:cubicBezTo>
                  <a:pt x="30" y="3"/>
                  <a:pt x="29" y="3"/>
                  <a:pt x="29" y="3"/>
                </a:cubicBezTo>
                <a:cubicBezTo>
                  <a:pt x="29" y="2"/>
                  <a:pt x="29" y="2"/>
                  <a:pt x="29" y="2"/>
                </a:cubicBezTo>
                <a:cubicBezTo>
                  <a:pt x="28" y="2"/>
                  <a:pt x="28" y="2"/>
                  <a:pt x="28" y="2"/>
                </a:cubicBezTo>
                <a:cubicBezTo>
                  <a:pt x="27" y="2"/>
                  <a:pt x="27" y="3"/>
                  <a:pt x="27" y="3"/>
                </a:cubicBezTo>
                <a:cubicBezTo>
                  <a:pt x="26" y="3"/>
                  <a:pt x="26" y="4"/>
                  <a:pt x="26" y="4"/>
                </a:cubicBezTo>
                <a:cubicBezTo>
                  <a:pt x="25" y="4"/>
                  <a:pt x="25" y="5"/>
                  <a:pt x="24" y="4"/>
                </a:cubicBezTo>
                <a:cubicBezTo>
                  <a:pt x="24" y="4"/>
                  <a:pt x="24" y="4"/>
                  <a:pt x="24" y="3"/>
                </a:cubicBezTo>
                <a:cubicBezTo>
                  <a:pt x="23" y="3"/>
                  <a:pt x="24" y="2"/>
                  <a:pt x="24" y="2"/>
                </a:cubicBezTo>
                <a:cubicBezTo>
                  <a:pt x="23" y="1"/>
                  <a:pt x="23" y="1"/>
                  <a:pt x="23" y="1"/>
                </a:cubicBezTo>
                <a:cubicBezTo>
                  <a:pt x="23" y="1"/>
                  <a:pt x="23" y="1"/>
                  <a:pt x="22" y="0"/>
                </a:cubicBezTo>
                <a:cubicBezTo>
                  <a:pt x="22" y="0"/>
                  <a:pt x="22" y="0"/>
                  <a:pt x="22" y="0"/>
                </a:cubicBezTo>
                <a:cubicBezTo>
                  <a:pt x="21" y="0"/>
                  <a:pt x="21" y="0"/>
                  <a:pt x="21" y="0"/>
                </a:cubicBezTo>
                <a:cubicBezTo>
                  <a:pt x="20" y="0"/>
                  <a:pt x="20" y="0"/>
                  <a:pt x="20" y="0"/>
                </a:cubicBezTo>
                <a:cubicBezTo>
                  <a:pt x="20" y="0"/>
                  <a:pt x="20" y="0"/>
                  <a:pt x="20" y="1"/>
                </a:cubicBezTo>
                <a:cubicBezTo>
                  <a:pt x="20" y="1"/>
                  <a:pt x="20" y="1"/>
                  <a:pt x="20" y="1"/>
                </a:cubicBezTo>
                <a:cubicBezTo>
                  <a:pt x="20" y="2"/>
                  <a:pt x="19" y="2"/>
                  <a:pt x="19" y="3"/>
                </a:cubicBezTo>
                <a:cubicBezTo>
                  <a:pt x="18" y="3"/>
                  <a:pt x="18" y="3"/>
                  <a:pt x="18" y="3"/>
                </a:cubicBezTo>
                <a:cubicBezTo>
                  <a:pt x="17" y="3"/>
                  <a:pt x="17" y="3"/>
                  <a:pt x="17" y="3"/>
                </a:cubicBezTo>
                <a:cubicBezTo>
                  <a:pt x="17" y="3"/>
                  <a:pt x="16" y="3"/>
                  <a:pt x="16" y="3"/>
                </a:cubicBezTo>
                <a:cubicBezTo>
                  <a:pt x="16" y="3"/>
                  <a:pt x="16" y="3"/>
                  <a:pt x="16" y="3"/>
                </a:cubicBezTo>
                <a:cubicBezTo>
                  <a:pt x="15" y="3"/>
                  <a:pt x="15" y="3"/>
                  <a:pt x="15" y="3"/>
                </a:cubicBezTo>
                <a:cubicBezTo>
                  <a:pt x="14" y="3"/>
                  <a:pt x="14" y="3"/>
                  <a:pt x="14" y="3"/>
                </a:cubicBezTo>
                <a:cubicBezTo>
                  <a:pt x="14" y="3"/>
                  <a:pt x="14" y="3"/>
                  <a:pt x="13" y="3"/>
                </a:cubicBezTo>
                <a:cubicBezTo>
                  <a:pt x="13" y="3"/>
                  <a:pt x="13" y="2"/>
                  <a:pt x="13" y="2"/>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3"/>
                </a:cubicBezTo>
                <a:cubicBezTo>
                  <a:pt x="9" y="3"/>
                  <a:pt x="9" y="3"/>
                  <a:pt x="9" y="3"/>
                </a:cubicBezTo>
                <a:cubicBezTo>
                  <a:pt x="8" y="3"/>
                  <a:pt x="8" y="3"/>
                  <a:pt x="8" y="4"/>
                </a:cubicBezTo>
                <a:cubicBezTo>
                  <a:pt x="8" y="4"/>
                  <a:pt x="8" y="5"/>
                  <a:pt x="8" y="5"/>
                </a:cubicBezTo>
                <a:cubicBezTo>
                  <a:pt x="8" y="6"/>
                  <a:pt x="8" y="6"/>
                  <a:pt x="7" y="6"/>
                </a:cubicBezTo>
                <a:cubicBezTo>
                  <a:pt x="7" y="6"/>
                  <a:pt x="7" y="6"/>
                  <a:pt x="7" y="6"/>
                </a:cubicBezTo>
                <a:cubicBezTo>
                  <a:pt x="6" y="6"/>
                  <a:pt x="6" y="6"/>
                  <a:pt x="6" y="6"/>
                </a:cubicBezTo>
                <a:cubicBezTo>
                  <a:pt x="6" y="7"/>
                  <a:pt x="5" y="6"/>
                  <a:pt x="5" y="7"/>
                </a:cubicBezTo>
                <a:cubicBezTo>
                  <a:pt x="5" y="7"/>
                  <a:pt x="5" y="8"/>
                  <a:pt x="5" y="8"/>
                </a:cubicBezTo>
                <a:cubicBezTo>
                  <a:pt x="5" y="8"/>
                  <a:pt x="5" y="8"/>
                  <a:pt x="4" y="8"/>
                </a:cubicBezTo>
                <a:cubicBezTo>
                  <a:pt x="4" y="8"/>
                  <a:pt x="4" y="8"/>
                  <a:pt x="4" y="8"/>
                </a:cubicBezTo>
                <a:cubicBezTo>
                  <a:pt x="3" y="9"/>
                  <a:pt x="3" y="8"/>
                  <a:pt x="3" y="8"/>
                </a:cubicBezTo>
                <a:cubicBezTo>
                  <a:pt x="2" y="8"/>
                  <a:pt x="2" y="8"/>
                  <a:pt x="2" y="8"/>
                </a:cubicBezTo>
                <a:cubicBezTo>
                  <a:pt x="1" y="8"/>
                  <a:pt x="1" y="8"/>
                  <a:pt x="1" y="8"/>
                </a:cubicBezTo>
                <a:cubicBezTo>
                  <a:pt x="1" y="8"/>
                  <a:pt x="1" y="8"/>
                  <a:pt x="1" y="8"/>
                </a:cubicBezTo>
                <a:cubicBezTo>
                  <a:pt x="1" y="8"/>
                  <a:pt x="1" y="9"/>
                  <a:pt x="1" y="9"/>
                </a:cubicBezTo>
                <a:cubicBezTo>
                  <a:pt x="1" y="10"/>
                  <a:pt x="1" y="10"/>
                  <a:pt x="1" y="11"/>
                </a:cubicBezTo>
                <a:cubicBezTo>
                  <a:pt x="1" y="12"/>
                  <a:pt x="1" y="12"/>
                  <a:pt x="1" y="12"/>
                </a:cubicBezTo>
                <a:cubicBezTo>
                  <a:pt x="1" y="13"/>
                  <a:pt x="1" y="13"/>
                  <a:pt x="1" y="13"/>
                </a:cubicBezTo>
                <a:cubicBezTo>
                  <a:pt x="1" y="14"/>
                  <a:pt x="0" y="14"/>
                  <a:pt x="1" y="15"/>
                </a:cubicBezTo>
                <a:cubicBezTo>
                  <a:pt x="1" y="15"/>
                  <a:pt x="1" y="15"/>
                  <a:pt x="1" y="16"/>
                </a:cubicBezTo>
                <a:cubicBezTo>
                  <a:pt x="1" y="16"/>
                  <a:pt x="2" y="17"/>
                  <a:pt x="2" y="17"/>
                </a:cubicBezTo>
                <a:cubicBezTo>
                  <a:pt x="2" y="18"/>
                  <a:pt x="1" y="18"/>
                  <a:pt x="1" y="18"/>
                </a:cubicBezTo>
                <a:cubicBezTo>
                  <a:pt x="2" y="19"/>
                  <a:pt x="2" y="19"/>
                  <a:pt x="2" y="19"/>
                </a:cubicBezTo>
                <a:cubicBezTo>
                  <a:pt x="2" y="19"/>
                  <a:pt x="2" y="19"/>
                  <a:pt x="3" y="19"/>
                </a:cubicBezTo>
                <a:cubicBezTo>
                  <a:pt x="3" y="19"/>
                  <a:pt x="4" y="19"/>
                  <a:pt x="4" y="19"/>
                </a:cubicBezTo>
                <a:cubicBezTo>
                  <a:pt x="4" y="20"/>
                  <a:pt x="4" y="20"/>
                  <a:pt x="4" y="20"/>
                </a:cubicBezTo>
                <a:cubicBezTo>
                  <a:pt x="4" y="21"/>
                  <a:pt x="4" y="21"/>
                  <a:pt x="4" y="22"/>
                </a:cubicBezTo>
                <a:cubicBezTo>
                  <a:pt x="4" y="22"/>
                  <a:pt x="4" y="22"/>
                  <a:pt x="3" y="23"/>
                </a:cubicBezTo>
                <a:cubicBezTo>
                  <a:pt x="3" y="23"/>
                  <a:pt x="3" y="23"/>
                  <a:pt x="3" y="24"/>
                </a:cubicBezTo>
                <a:cubicBezTo>
                  <a:pt x="4" y="24"/>
                  <a:pt x="4" y="24"/>
                  <a:pt x="4" y="24"/>
                </a:cubicBezTo>
                <a:cubicBezTo>
                  <a:pt x="4" y="24"/>
                  <a:pt x="5" y="24"/>
                  <a:pt x="5" y="24"/>
                </a:cubicBezTo>
                <a:cubicBezTo>
                  <a:pt x="6" y="24"/>
                  <a:pt x="6" y="25"/>
                  <a:pt x="7" y="25"/>
                </a:cubicBezTo>
                <a:cubicBezTo>
                  <a:pt x="7" y="25"/>
                  <a:pt x="8" y="25"/>
                  <a:pt x="8" y="25"/>
                </a:cubicBezTo>
                <a:cubicBezTo>
                  <a:pt x="9" y="25"/>
                  <a:pt x="10" y="25"/>
                  <a:pt x="10" y="25"/>
                </a:cubicBezTo>
                <a:cubicBezTo>
                  <a:pt x="11" y="25"/>
                  <a:pt x="11" y="25"/>
                  <a:pt x="11" y="25"/>
                </a:cubicBezTo>
                <a:cubicBezTo>
                  <a:pt x="12" y="25"/>
                  <a:pt x="12" y="25"/>
                  <a:pt x="13" y="25"/>
                </a:cubicBezTo>
                <a:cubicBezTo>
                  <a:pt x="14" y="25"/>
                  <a:pt x="14" y="25"/>
                  <a:pt x="14" y="25"/>
                </a:cubicBezTo>
                <a:cubicBezTo>
                  <a:pt x="15" y="25"/>
                  <a:pt x="15" y="24"/>
                  <a:pt x="16" y="24"/>
                </a:cubicBezTo>
                <a:cubicBezTo>
                  <a:pt x="16" y="23"/>
                  <a:pt x="16" y="23"/>
                  <a:pt x="16" y="22"/>
                </a:cubicBezTo>
                <a:cubicBezTo>
                  <a:pt x="16" y="22"/>
                  <a:pt x="16" y="22"/>
                  <a:pt x="16" y="21"/>
                </a:cubicBezTo>
                <a:cubicBezTo>
                  <a:pt x="16" y="21"/>
                  <a:pt x="16" y="20"/>
                  <a:pt x="16" y="20"/>
                </a:cubicBezTo>
                <a:cubicBezTo>
                  <a:pt x="17" y="20"/>
                  <a:pt x="17" y="20"/>
                  <a:pt x="17" y="20"/>
                </a:cubicBezTo>
                <a:cubicBezTo>
                  <a:pt x="18" y="20"/>
                  <a:pt x="18" y="20"/>
                  <a:pt x="18" y="20"/>
                </a:cubicBezTo>
                <a:cubicBezTo>
                  <a:pt x="19" y="20"/>
                  <a:pt x="18" y="19"/>
                  <a:pt x="19" y="19"/>
                </a:cubicBezTo>
                <a:cubicBezTo>
                  <a:pt x="19" y="18"/>
                  <a:pt x="20" y="18"/>
                  <a:pt x="20" y="18"/>
                </a:cubicBezTo>
                <a:cubicBezTo>
                  <a:pt x="20" y="18"/>
                  <a:pt x="21" y="18"/>
                  <a:pt x="21" y="18"/>
                </a:cubicBezTo>
                <a:cubicBezTo>
                  <a:pt x="21" y="18"/>
                  <a:pt x="21" y="19"/>
                  <a:pt x="22" y="19"/>
                </a:cubicBezTo>
                <a:cubicBezTo>
                  <a:pt x="22" y="19"/>
                  <a:pt x="22" y="19"/>
                  <a:pt x="22" y="19"/>
                </a:cubicBezTo>
                <a:cubicBezTo>
                  <a:pt x="23" y="18"/>
                  <a:pt x="23" y="18"/>
                  <a:pt x="22" y="17"/>
                </a:cubicBezTo>
                <a:cubicBezTo>
                  <a:pt x="22" y="17"/>
                  <a:pt x="22" y="16"/>
                  <a:pt x="22" y="16"/>
                </a:cubicBezTo>
                <a:cubicBezTo>
                  <a:pt x="22" y="15"/>
                  <a:pt x="22" y="15"/>
                  <a:pt x="23" y="15"/>
                </a:cubicBezTo>
                <a:cubicBezTo>
                  <a:pt x="23" y="14"/>
                  <a:pt x="23" y="13"/>
                  <a:pt x="23" y="12"/>
                </a:cubicBezTo>
                <a:cubicBezTo>
                  <a:pt x="24" y="12"/>
                  <a:pt x="24" y="12"/>
                  <a:pt x="24" y="12"/>
                </a:cubicBezTo>
                <a:cubicBezTo>
                  <a:pt x="25" y="12"/>
                  <a:pt x="25" y="12"/>
                  <a:pt x="26" y="12"/>
                </a:cubicBezTo>
                <a:cubicBezTo>
                  <a:pt x="26" y="12"/>
                  <a:pt x="27" y="12"/>
                  <a:pt x="27" y="12"/>
                </a:cubicBezTo>
                <a:cubicBezTo>
                  <a:pt x="28" y="11"/>
                  <a:pt x="27" y="10"/>
                  <a:pt x="27" y="9"/>
                </a:cubicBezTo>
                <a:cubicBezTo>
                  <a:pt x="26" y="8"/>
                  <a:pt x="26" y="8"/>
                  <a:pt x="26" y="8"/>
                </a:cubicBezTo>
                <a:cubicBezTo>
                  <a:pt x="25" y="7"/>
                  <a:pt x="25" y="7"/>
                  <a:pt x="25" y="6"/>
                </a:cubicBezTo>
                <a:cubicBezTo>
                  <a:pt x="25" y="6"/>
                  <a:pt x="25" y="5"/>
                  <a:pt x="26" y="5"/>
                </a:cubicBezTo>
                <a:cubicBezTo>
                  <a:pt x="26" y="5"/>
                  <a:pt x="27" y="4"/>
                  <a:pt x="27" y="4"/>
                </a:cubicBezTo>
                <a:cubicBezTo>
                  <a:pt x="28" y="4"/>
                  <a:pt x="28" y="4"/>
                  <a:pt x="29" y="4"/>
                </a:cubicBezTo>
                <a:cubicBezTo>
                  <a:pt x="29" y="4"/>
                  <a:pt x="30" y="4"/>
                  <a:pt x="30" y="4"/>
                </a:cubicBezTo>
                <a:cubicBezTo>
                  <a:pt x="31" y="4"/>
                  <a:pt x="31" y="3"/>
                  <a:pt x="31" y="3"/>
                </a:cubicBezTo>
                <a:cubicBezTo>
                  <a:pt x="32" y="3"/>
                  <a:pt x="32" y="3"/>
                  <a:pt x="32" y="3"/>
                </a:cubicBezTo>
                <a:cubicBezTo>
                  <a:pt x="31" y="3"/>
                  <a:pt x="31" y="3"/>
                  <a:pt x="31" y="3"/>
                </a:cubicBezTo>
                <a:cubicBezTo>
                  <a:pt x="31" y="3"/>
                  <a:pt x="31" y="3"/>
                  <a:pt x="30"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6" name="Freeform 237"/>
          <p:cNvSpPr>
            <a:spLocks/>
          </p:cNvSpPr>
          <p:nvPr/>
        </p:nvSpPr>
        <p:spPr bwMode="auto">
          <a:xfrm>
            <a:off x="3936259" y="1681696"/>
            <a:ext cx="246168" cy="286245"/>
          </a:xfrm>
          <a:custGeom>
            <a:avLst/>
            <a:gdLst>
              <a:gd name="T0" fmla="*/ 29 w 31"/>
              <a:gd name="T1" fmla="*/ 35 h 37"/>
              <a:gd name="T2" fmla="*/ 30 w 31"/>
              <a:gd name="T3" fmla="*/ 33 h 37"/>
              <a:gd name="T4" fmla="*/ 28 w 31"/>
              <a:gd name="T5" fmla="*/ 32 h 37"/>
              <a:gd name="T6" fmla="*/ 27 w 31"/>
              <a:gd name="T7" fmla="*/ 15 h 37"/>
              <a:gd name="T8" fmla="*/ 31 w 31"/>
              <a:gd name="T9" fmla="*/ 8 h 37"/>
              <a:gd name="T10" fmla="*/ 22 w 31"/>
              <a:gd name="T11" fmla="*/ 0 h 37"/>
              <a:gd name="T12" fmla="*/ 13 w 31"/>
              <a:gd name="T13" fmla="*/ 5 h 37"/>
              <a:gd name="T14" fmla="*/ 12 w 31"/>
              <a:gd name="T15" fmla="*/ 13 h 37"/>
              <a:gd name="T16" fmla="*/ 11 w 31"/>
              <a:gd name="T17" fmla="*/ 13 h 37"/>
              <a:gd name="T18" fmla="*/ 11 w 31"/>
              <a:gd name="T19" fmla="*/ 18 h 37"/>
              <a:gd name="T20" fmla="*/ 0 w 31"/>
              <a:gd name="T21" fmla="*/ 18 h 37"/>
              <a:gd name="T22" fmla="*/ 1 w 31"/>
              <a:gd name="T23" fmla="*/ 20 h 37"/>
              <a:gd name="T24" fmla="*/ 2 w 31"/>
              <a:gd name="T25" fmla="*/ 22 h 37"/>
              <a:gd name="T26" fmla="*/ 1 w 31"/>
              <a:gd name="T27" fmla="*/ 24 h 37"/>
              <a:gd name="T28" fmla="*/ 2 w 31"/>
              <a:gd name="T29" fmla="*/ 25 h 37"/>
              <a:gd name="T30" fmla="*/ 3 w 31"/>
              <a:gd name="T31" fmla="*/ 26 h 37"/>
              <a:gd name="T32" fmla="*/ 3 w 31"/>
              <a:gd name="T33" fmla="*/ 27 h 37"/>
              <a:gd name="T34" fmla="*/ 2 w 31"/>
              <a:gd name="T35" fmla="*/ 30 h 37"/>
              <a:gd name="T36" fmla="*/ 1 w 31"/>
              <a:gd name="T37" fmla="*/ 33 h 37"/>
              <a:gd name="T38" fmla="*/ 2 w 31"/>
              <a:gd name="T39" fmla="*/ 32 h 37"/>
              <a:gd name="T40" fmla="*/ 4 w 31"/>
              <a:gd name="T41" fmla="*/ 32 h 37"/>
              <a:gd name="T42" fmla="*/ 6 w 31"/>
              <a:gd name="T43" fmla="*/ 32 h 37"/>
              <a:gd name="T44" fmla="*/ 7 w 31"/>
              <a:gd name="T45" fmla="*/ 33 h 37"/>
              <a:gd name="T46" fmla="*/ 9 w 31"/>
              <a:gd name="T47" fmla="*/ 33 h 37"/>
              <a:gd name="T48" fmla="*/ 10 w 31"/>
              <a:gd name="T49" fmla="*/ 35 h 37"/>
              <a:gd name="T50" fmla="*/ 11 w 31"/>
              <a:gd name="T51" fmla="*/ 36 h 37"/>
              <a:gd name="T52" fmla="*/ 12 w 31"/>
              <a:gd name="T53" fmla="*/ 37 h 37"/>
              <a:gd name="T54" fmla="*/ 13 w 31"/>
              <a:gd name="T55" fmla="*/ 36 h 37"/>
              <a:gd name="T56" fmla="*/ 13 w 31"/>
              <a:gd name="T57" fmla="*/ 35 h 37"/>
              <a:gd name="T58" fmla="*/ 15 w 31"/>
              <a:gd name="T59" fmla="*/ 36 h 37"/>
              <a:gd name="T60" fmla="*/ 16 w 31"/>
              <a:gd name="T61" fmla="*/ 35 h 37"/>
              <a:gd name="T62" fmla="*/ 18 w 31"/>
              <a:gd name="T63" fmla="*/ 35 h 37"/>
              <a:gd name="T64" fmla="*/ 19 w 31"/>
              <a:gd name="T65" fmla="*/ 34 h 37"/>
              <a:gd name="T66" fmla="*/ 28 w 31"/>
              <a:gd name="T6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29" y="35"/>
                </a:moveTo>
                <a:cubicBezTo>
                  <a:pt x="29" y="35"/>
                  <a:pt x="29" y="35"/>
                  <a:pt x="29" y="35"/>
                </a:cubicBezTo>
                <a:cubicBezTo>
                  <a:pt x="29" y="35"/>
                  <a:pt x="29" y="34"/>
                  <a:pt x="29" y="34"/>
                </a:cubicBezTo>
                <a:cubicBezTo>
                  <a:pt x="29" y="34"/>
                  <a:pt x="30" y="34"/>
                  <a:pt x="30" y="33"/>
                </a:cubicBezTo>
                <a:cubicBezTo>
                  <a:pt x="30" y="33"/>
                  <a:pt x="29" y="33"/>
                  <a:pt x="29" y="32"/>
                </a:cubicBezTo>
                <a:cubicBezTo>
                  <a:pt x="29" y="32"/>
                  <a:pt x="29" y="32"/>
                  <a:pt x="28" y="32"/>
                </a:cubicBezTo>
                <a:cubicBezTo>
                  <a:pt x="28" y="24"/>
                  <a:pt x="28" y="24"/>
                  <a:pt x="28" y="24"/>
                </a:cubicBezTo>
                <a:cubicBezTo>
                  <a:pt x="27" y="15"/>
                  <a:pt x="27" y="15"/>
                  <a:pt x="27" y="15"/>
                </a:cubicBezTo>
                <a:cubicBezTo>
                  <a:pt x="27" y="8"/>
                  <a:pt x="27" y="8"/>
                  <a:pt x="27" y="8"/>
                </a:cubicBezTo>
                <a:cubicBezTo>
                  <a:pt x="31" y="8"/>
                  <a:pt x="31" y="8"/>
                  <a:pt x="31" y="8"/>
                </a:cubicBezTo>
                <a:cubicBezTo>
                  <a:pt x="31" y="8"/>
                  <a:pt x="31" y="8"/>
                  <a:pt x="31" y="8"/>
                </a:cubicBezTo>
                <a:cubicBezTo>
                  <a:pt x="22" y="0"/>
                  <a:pt x="22" y="0"/>
                  <a:pt x="22" y="0"/>
                </a:cubicBezTo>
                <a:cubicBezTo>
                  <a:pt x="22" y="5"/>
                  <a:pt x="22" y="5"/>
                  <a:pt x="22" y="5"/>
                </a:cubicBezTo>
                <a:cubicBezTo>
                  <a:pt x="13" y="5"/>
                  <a:pt x="13" y="5"/>
                  <a:pt x="13" y="5"/>
                </a:cubicBezTo>
                <a:cubicBezTo>
                  <a:pt x="13" y="12"/>
                  <a:pt x="13" y="12"/>
                  <a:pt x="13" y="12"/>
                </a:cubicBezTo>
                <a:cubicBezTo>
                  <a:pt x="13" y="12"/>
                  <a:pt x="13" y="13"/>
                  <a:pt x="12" y="13"/>
                </a:cubicBezTo>
                <a:cubicBezTo>
                  <a:pt x="12" y="13"/>
                  <a:pt x="12" y="13"/>
                  <a:pt x="11" y="13"/>
                </a:cubicBezTo>
                <a:cubicBezTo>
                  <a:pt x="11" y="13"/>
                  <a:pt x="11" y="13"/>
                  <a:pt x="11" y="13"/>
                </a:cubicBezTo>
                <a:cubicBezTo>
                  <a:pt x="10" y="14"/>
                  <a:pt x="10" y="14"/>
                  <a:pt x="11" y="15"/>
                </a:cubicBezTo>
                <a:cubicBezTo>
                  <a:pt x="11" y="18"/>
                  <a:pt x="11" y="18"/>
                  <a:pt x="11" y="18"/>
                </a:cubicBezTo>
                <a:cubicBezTo>
                  <a:pt x="0" y="18"/>
                  <a:pt x="0" y="18"/>
                  <a:pt x="0" y="18"/>
                </a:cubicBezTo>
                <a:cubicBezTo>
                  <a:pt x="0" y="18"/>
                  <a:pt x="0" y="18"/>
                  <a:pt x="0" y="18"/>
                </a:cubicBezTo>
                <a:cubicBezTo>
                  <a:pt x="0" y="19"/>
                  <a:pt x="0" y="19"/>
                  <a:pt x="0" y="19"/>
                </a:cubicBezTo>
                <a:cubicBezTo>
                  <a:pt x="1" y="19"/>
                  <a:pt x="1" y="20"/>
                  <a:pt x="1" y="20"/>
                </a:cubicBezTo>
                <a:cubicBezTo>
                  <a:pt x="1" y="20"/>
                  <a:pt x="1" y="20"/>
                  <a:pt x="2" y="20"/>
                </a:cubicBezTo>
                <a:cubicBezTo>
                  <a:pt x="2" y="21"/>
                  <a:pt x="2" y="21"/>
                  <a:pt x="2" y="22"/>
                </a:cubicBezTo>
                <a:cubicBezTo>
                  <a:pt x="2" y="22"/>
                  <a:pt x="2" y="23"/>
                  <a:pt x="2" y="23"/>
                </a:cubicBezTo>
                <a:cubicBezTo>
                  <a:pt x="2" y="23"/>
                  <a:pt x="1" y="23"/>
                  <a:pt x="1" y="24"/>
                </a:cubicBezTo>
                <a:cubicBezTo>
                  <a:pt x="1" y="24"/>
                  <a:pt x="1" y="24"/>
                  <a:pt x="2" y="25"/>
                </a:cubicBezTo>
                <a:cubicBezTo>
                  <a:pt x="2" y="25"/>
                  <a:pt x="2" y="25"/>
                  <a:pt x="2" y="25"/>
                </a:cubicBezTo>
                <a:cubicBezTo>
                  <a:pt x="2" y="25"/>
                  <a:pt x="2" y="25"/>
                  <a:pt x="2" y="25"/>
                </a:cubicBezTo>
                <a:cubicBezTo>
                  <a:pt x="2" y="26"/>
                  <a:pt x="3" y="26"/>
                  <a:pt x="3" y="26"/>
                </a:cubicBezTo>
                <a:cubicBezTo>
                  <a:pt x="3" y="26"/>
                  <a:pt x="3" y="26"/>
                  <a:pt x="3" y="27"/>
                </a:cubicBezTo>
                <a:cubicBezTo>
                  <a:pt x="2" y="27"/>
                  <a:pt x="3" y="27"/>
                  <a:pt x="3" y="27"/>
                </a:cubicBezTo>
                <a:cubicBezTo>
                  <a:pt x="3" y="28"/>
                  <a:pt x="3" y="28"/>
                  <a:pt x="3" y="29"/>
                </a:cubicBezTo>
                <a:cubicBezTo>
                  <a:pt x="3" y="29"/>
                  <a:pt x="2" y="30"/>
                  <a:pt x="2" y="30"/>
                </a:cubicBezTo>
                <a:cubicBezTo>
                  <a:pt x="2" y="31"/>
                  <a:pt x="2" y="31"/>
                  <a:pt x="2" y="31"/>
                </a:cubicBezTo>
                <a:cubicBezTo>
                  <a:pt x="2" y="32"/>
                  <a:pt x="1" y="32"/>
                  <a:pt x="1" y="33"/>
                </a:cubicBezTo>
                <a:cubicBezTo>
                  <a:pt x="1" y="33"/>
                  <a:pt x="1" y="33"/>
                  <a:pt x="1" y="33"/>
                </a:cubicBezTo>
                <a:cubicBezTo>
                  <a:pt x="2" y="33"/>
                  <a:pt x="2" y="32"/>
                  <a:pt x="2" y="32"/>
                </a:cubicBezTo>
                <a:cubicBezTo>
                  <a:pt x="2" y="32"/>
                  <a:pt x="3" y="32"/>
                  <a:pt x="3" y="32"/>
                </a:cubicBezTo>
                <a:cubicBezTo>
                  <a:pt x="3" y="32"/>
                  <a:pt x="4" y="32"/>
                  <a:pt x="4" y="32"/>
                </a:cubicBezTo>
                <a:cubicBezTo>
                  <a:pt x="4" y="31"/>
                  <a:pt x="4" y="31"/>
                  <a:pt x="5" y="31"/>
                </a:cubicBezTo>
                <a:cubicBezTo>
                  <a:pt x="5" y="31"/>
                  <a:pt x="5" y="31"/>
                  <a:pt x="6" y="32"/>
                </a:cubicBezTo>
                <a:cubicBezTo>
                  <a:pt x="6" y="32"/>
                  <a:pt x="7" y="31"/>
                  <a:pt x="7" y="32"/>
                </a:cubicBezTo>
                <a:cubicBezTo>
                  <a:pt x="7" y="32"/>
                  <a:pt x="7" y="32"/>
                  <a:pt x="7" y="33"/>
                </a:cubicBezTo>
                <a:cubicBezTo>
                  <a:pt x="8" y="33"/>
                  <a:pt x="8" y="33"/>
                  <a:pt x="8" y="33"/>
                </a:cubicBezTo>
                <a:cubicBezTo>
                  <a:pt x="9" y="33"/>
                  <a:pt x="9" y="33"/>
                  <a:pt x="9" y="33"/>
                </a:cubicBezTo>
                <a:cubicBezTo>
                  <a:pt x="9" y="34"/>
                  <a:pt x="9" y="34"/>
                  <a:pt x="9" y="34"/>
                </a:cubicBezTo>
                <a:cubicBezTo>
                  <a:pt x="9" y="35"/>
                  <a:pt x="10" y="34"/>
                  <a:pt x="10" y="35"/>
                </a:cubicBezTo>
                <a:cubicBezTo>
                  <a:pt x="10" y="35"/>
                  <a:pt x="10" y="35"/>
                  <a:pt x="10" y="35"/>
                </a:cubicBezTo>
                <a:cubicBezTo>
                  <a:pt x="10" y="36"/>
                  <a:pt x="11" y="36"/>
                  <a:pt x="11" y="36"/>
                </a:cubicBezTo>
                <a:cubicBezTo>
                  <a:pt x="11" y="36"/>
                  <a:pt x="11" y="37"/>
                  <a:pt x="12" y="37"/>
                </a:cubicBezTo>
                <a:cubicBezTo>
                  <a:pt x="12" y="37"/>
                  <a:pt x="12" y="37"/>
                  <a:pt x="12" y="37"/>
                </a:cubicBezTo>
                <a:cubicBezTo>
                  <a:pt x="12" y="37"/>
                  <a:pt x="13" y="37"/>
                  <a:pt x="13" y="37"/>
                </a:cubicBezTo>
                <a:cubicBezTo>
                  <a:pt x="13" y="36"/>
                  <a:pt x="13" y="36"/>
                  <a:pt x="13" y="36"/>
                </a:cubicBezTo>
                <a:cubicBezTo>
                  <a:pt x="13" y="35"/>
                  <a:pt x="13" y="35"/>
                  <a:pt x="13" y="35"/>
                </a:cubicBezTo>
                <a:cubicBezTo>
                  <a:pt x="13" y="35"/>
                  <a:pt x="13" y="35"/>
                  <a:pt x="13" y="35"/>
                </a:cubicBezTo>
                <a:cubicBezTo>
                  <a:pt x="14" y="35"/>
                  <a:pt x="14" y="35"/>
                  <a:pt x="14" y="35"/>
                </a:cubicBezTo>
                <a:cubicBezTo>
                  <a:pt x="15" y="35"/>
                  <a:pt x="14" y="36"/>
                  <a:pt x="15" y="36"/>
                </a:cubicBezTo>
                <a:cubicBezTo>
                  <a:pt x="15" y="36"/>
                  <a:pt x="15" y="36"/>
                  <a:pt x="15" y="35"/>
                </a:cubicBezTo>
                <a:cubicBezTo>
                  <a:pt x="16" y="35"/>
                  <a:pt x="16" y="35"/>
                  <a:pt x="16" y="35"/>
                </a:cubicBezTo>
                <a:cubicBezTo>
                  <a:pt x="16" y="35"/>
                  <a:pt x="17" y="35"/>
                  <a:pt x="17" y="35"/>
                </a:cubicBezTo>
                <a:cubicBezTo>
                  <a:pt x="17" y="35"/>
                  <a:pt x="17" y="35"/>
                  <a:pt x="18" y="35"/>
                </a:cubicBezTo>
                <a:cubicBezTo>
                  <a:pt x="18" y="35"/>
                  <a:pt x="18" y="35"/>
                  <a:pt x="18" y="35"/>
                </a:cubicBezTo>
                <a:cubicBezTo>
                  <a:pt x="19" y="35"/>
                  <a:pt x="19" y="34"/>
                  <a:pt x="19" y="34"/>
                </a:cubicBezTo>
                <a:cubicBezTo>
                  <a:pt x="19" y="34"/>
                  <a:pt x="20" y="35"/>
                  <a:pt x="20" y="35"/>
                </a:cubicBezTo>
                <a:cubicBezTo>
                  <a:pt x="28" y="35"/>
                  <a:pt x="28" y="35"/>
                  <a:pt x="28" y="35"/>
                </a:cubicBezTo>
                <a:cubicBezTo>
                  <a:pt x="29" y="35"/>
                  <a:pt x="29" y="35"/>
                  <a:pt x="29" y="3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7" name="Rectangle 238"/>
          <p:cNvSpPr>
            <a:spLocks noChangeArrowheads="1"/>
          </p:cNvSpPr>
          <p:nvPr/>
        </p:nvSpPr>
        <p:spPr bwMode="auto">
          <a:xfrm>
            <a:off x="4103093" y="1681696"/>
            <a:ext cx="8167" cy="1136"/>
          </a:xfrm>
          <a:prstGeom prst="rect">
            <a:avLst/>
          </a:prstGeom>
          <a:solidFill>
            <a:srgbClr val="516780"/>
          </a:solidFill>
          <a:ln w="3175">
            <a:solidFill>
              <a:schemeClr val="bg1"/>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8" name="Freeform 239"/>
          <p:cNvSpPr>
            <a:spLocks/>
          </p:cNvSpPr>
          <p:nvPr/>
        </p:nvSpPr>
        <p:spPr bwMode="auto">
          <a:xfrm>
            <a:off x="4103093" y="1681696"/>
            <a:ext cx="8167" cy="0"/>
          </a:xfrm>
          <a:custGeom>
            <a:avLst/>
            <a:gdLst>
              <a:gd name="T0" fmla="*/ 0 w 7"/>
              <a:gd name="T1" fmla="*/ 7 w 7"/>
              <a:gd name="T2" fmla="*/ 7 w 7"/>
              <a:gd name="T3" fmla="*/ 0 w 7"/>
            </a:gdLst>
            <a:ahLst/>
            <a:cxnLst>
              <a:cxn ang="0">
                <a:pos x="T0" y="0"/>
              </a:cxn>
              <a:cxn ang="0">
                <a:pos x="T1" y="0"/>
              </a:cxn>
              <a:cxn ang="0">
                <a:pos x="T2" y="0"/>
              </a:cxn>
              <a:cxn ang="0">
                <a:pos x="T3" y="0"/>
              </a:cxn>
            </a:cxnLst>
            <a:rect l="0" t="0" r="r" b="b"/>
            <a:pathLst>
              <a:path w="7">
                <a:moveTo>
                  <a:pt x="0" y="0"/>
                </a:moveTo>
                <a:lnTo>
                  <a:pt x="7" y="0"/>
                </a:lnTo>
                <a:lnTo>
                  <a:pt x="7" y="0"/>
                </a:lnTo>
                <a:lnTo>
                  <a:pt x="0" y="0"/>
                </a:ln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9" name="Freeform 240"/>
          <p:cNvSpPr>
            <a:spLocks/>
          </p:cNvSpPr>
          <p:nvPr/>
        </p:nvSpPr>
        <p:spPr bwMode="auto">
          <a:xfrm>
            <a:off x="4491594" y="2207614"/>
            <a:ext cx="150501" cy="201053"/>
          </a:xfrm>
          <a:custGeom>
            <a:avLst/>
            <a:gdLst>
              <a:gd name="T0" fmla="*/ 13 w 19"/>
              <a:gd name="T1" fmla="*/ 21 h 26"/>
              <a:gd name="T2" fmla="*/ 13 w 19"/>
              <a:gd name="T3" fmla="*/ 18 h 26"/>
              <a:gd name="T4" fmla="*/ 13 w 19"/>
              <a:gd name="T5" fmla="*/ 17 h 26"/>
              <a:gd name="T6" fmla="*/ 15 w 19"/>
              <a:gd name="T7" fmla="*/ 16 h 26"/>
              <a:gd name="T8" fmla="*/ 16 w 19"/>
              <a:gd name="T9" fmla="*/ 14 h 26"/>
              <a:gd name="T10" fmla="*/ 17 w 19"/>
              <a:gd name="T11" fmla="*/ 13 h 26"/>
              <a:gd name="T12" fmla="*/ 17 w 19"/>
              <a:gd name="T13" fmla="*/ 10 h 26"/>
              <a:gd name="T14" fmla="*/ 17 w 19"/>
              <a:gd name="T15" fmla="*/ 7 h 26"/>
              <a:gd name="T16" fmla="*/ 18 w 19"/>
              <a:gd name="T17" fmla="*/ 5 h 26"/>
              <a:gd name="T18" fmla="*/ 19 w 19"/>
              <a:gd name="T19" fmla="*/ 2 h 26"/>
              <a:gd name="T20" fmla="*/ 19 w 19"/>
              <a:gd name="T21" fmla="*/ 1 h 26"/>
              <a:gd name="T22" fmla="*/ 17 w 19"/>
              <a:gd name="T23" fmla="*/ 1 h 26"/>
              <a:gd name="T24" fmla="*/ 14 w 19"/>
              <a:gd name="T25" fmla="*/ 2 h 26"/>
              <a:gd name="T26" fmla="*/ 13 w 19"/>
              <a:gd name="T27" fmla="*/ 5 h 26"/>
              <a:gd name="T28" fmla="*/ 13 w 19"/>
              <a:gd name="T29" fmla="*/ 7 h 26"/>
              <a:gd name="T30" fmla="*/ 11 w 19"/>
              <a:gd name="T31" fmla="*/ 7 h 26"/>
              <a:gd name="T32" fmla="*/ 10 w 19"/>
              <a:gd name="T33" fmla="*/ 5 h 26"/>
              <a:gd name="T34" fmla="*/ 8 w 19"/>
              <a:gd name="T35" fmla="*/ 5 h 26"/>
              <a:gd name="T36" fmla="*/ 5 w 19"/>
              <a:gd name="T37" fmla="*/ 5 h 26"/>
              <a:gd name="T38" fmla="*/ 5 w 19"/>
              <a:gd name="T39" fmla="*/ 6 h 26"/>
              <a:gd name="T40" fmla="*/ 5 w 19"/>
              <a:gd name="T41" fmla="*/ 8 h 26"/>
              <a:gd name="T42" fmla="*/ 7 w 19"/>
              <a:gd name="T43" fmla="*/ 7 h 26"/>
              <a:gd name="T44" fmla="*/ 9 w 19"/>
              <a:gd name="T45" fmla="*/ 9 h 26"/>
              <a:gd name="T46" fmla="*/ 7 w 19"/>
              <a:gd name="T47" fmla="*/ 10 h 26"/>
              <a:gd name="T48" fmla="*/ 8 w 19"/>
              <a:gd name="T49" fmla="*/ 12 h 26"/>
              <a:gd name="T50" fmla="*/ 8 w 19"/>
              <a:gd name="T51" fmla="*/ 14 h 26"/>
              <a:gd name="T52" fmla="*/ 8 w 19"/>
              <a:gd name="T53" fmla="*/ 17 h 26"/>
              <a:gd name="T54" fmla="*/ 7 w 19"/>
              <a:gd name="T55" fmla="*/ 18 h 26"/>
              <a:gd name="T56" fmla="*/ 6 w 19"/>
              <a:gd name="T57" fmla="*/ 18 h 26"/>
              <a:gd name="T58" fmla="*/ 5 w 19"/>
              <a:gd name="T59" fmla="*/ 18 h 26"/>
              <a:gd name="T60" fmla="*/ 4 w 19"/>
              <a:gd name="T61" fmla="*/ 17 h 26"/>
              <a:gd name="T62" fmla="*/ 3 w 19"/>
              <a:gd name="T63" fmla="*/ 18 h 26"/>
              <a:gd name="T64" fmla="*/ 1 w 19"/>
              <a:gd name="T65" fmla="*/ 18 h 26"/>
              <a:gd name="T66" fmla="*/ 1 w 19"/>
              <a:gd name="T67" fmla="*/ 20 h 26"/>
              <a:gd name="T68" fmla="*/ 0 w 19"/>
              <a:gd name="T69" fmla="*/ 22 h 26"/>
              <a:gd name="T70" fmla="*/ 0 w 19"/>
              <a:gd name="T71" fmla="*/ 22 h 26"/>
              <a:gd name="T72" fmla="*/ 1 w 19"/>
              <a:gd name="T73" fmla="*/ 24 h 26"/>
              <a:gd name="T74" fmla="*/ 2 w 19"/>
              <a:gd name="T75" fmla="*/ 25 h 26"/>
              <a:gd name="T76" fmla="*/ 2 w 19"/>
              <a:gd name="T77" fmla="*/ 26 h 26"/>
              <a:gd name="T78" fmla="*/ 3 w 19"/>
              <a:gd name="T79" fmla="*/ 25 h 26"/>
              <a:gd name="T80" fmla="*/ 5 w 19"/>
              <a:gd name="T81" fmla="*/ 24 h 26"/>
              <a:gd name="T82" fmla="*/ 7 w 19"/>
              <a:gd name="T83" fmla="*/ 25 h 26"/>
              <a:gd name="T84" fmla="*/ 7 w 19"/>
              <a:gd name="T85" fmla="*/ 24 h 26"/>
              <a:gd name="T86" fmla="*/ 9 w 19"/>
              <a:gd name="T87" fmla="*/ 24 h 26"/>
              <a:gd name="T88" fmla="*/ 9 w 19"/>
              <a:gd name="T89" fmla="*/ 25 h 26"/>
              <a:gd name="T90" fmla="*/ 11 w 19"/>
              <a:gd name="T91" fmla="*/ 23 h 26"/>
              <a:gd name="T92" fmla="*/ 13 w 19"/>
              <a:gd name="T9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6">
                <a:moveTo>
                  <a:pt x="13" y="21"/>
                </a:moveTo>
                <a:cubicBezTo>
                  <a:pt x="13" y="21"/>
                  <a:pt x="13" y="21"/>
                  <a:pt x="13" y="21"/>
                </a:cubicBezTo>
                <a:cubicBezTo>
                  <a:pt x="14" y="20"/>
                  <a:pt x="14" y="20"/>
                  <a:pt x="13" y="19"/>
                </a:cubicBezTo>
                <a:cubicBezTo>
                  <a:pt x="13" y="19"/>
                  <a:pt x="13" y="19"/>
                  <a:pt x="13" y="18"/>
                </a:cubicBezTo>
                <a:cubicBezTo>
                  <a:pt x="13" y="18"/>
                  <a:pt x="13" y="18"/>
                  <a:pt x="13" y="17"/>
                </a:cubicBezTo>
                <a:cubicBezTo>
                  <a:pt x="13" y="17"/>
                  <a:pt x="13" y="17"/>
                  <a:pt x="13" y="17"/>
                </a:cubicBezTo>
                <a:cubicBezTo>
                  <a:pt x="14" y="16"/>
                  <a:pt x="14" y="16"/>
                  <a:pt x="14" y="16"/>
                </a:cubicBezTo>
                <a:cubicBezTo>
                  <a:pt x="14" y="16"/>
                  <a:pt x="14" y="16"/>
                  <a:pt x="15" y="16"/>
                </a:cubicBezTo>
                <a:cubicBezTo>
                  <a:pt x="15" y="15"/>
                  <a:pt x="15" y="15"/>
                  <a:pt x="15" y="14"/>
                </a:cubicBezTo>
                <a:cubicBezTo>
                  <a:pt x="15" y="14"/>
                  <a:pt x="16" y="14"/>
                  <a:pt x="16" y="14"/>
                </a:cubicBezTo>
                <a:cubicBezTo>
                  <a:pt x="16" y="13"/>
                  <a:pt x="16" y="13"/>
                  <a:pt x="16" y="13"/>
                </a:cubicBezTo>
                <a:cubicBezTo>
                  <a:pt x="16" y="13"/>
                  <a:pt x="17" y="13"/>
                  <a:pt x="17" y="13"/>
                </a:cubicBezTo>
                <a:cubicBezTo>
                  <a:pt x="17" y="12"/>
                  <a:pt x="16" y="11"/>
                  <a:pt x="17" y="11"/>
                </a:cubicBezTo>
                <a:cubicBezTo>
                  <a:pt x="17" y="10"/>
                  <a:pt x="17" y="10"/>
                  <a:pt x="17" y="10"/>
                </a:cubicBezTo>
                <a:cubicBezTo>
                  <a:pt x="18" y="9"/>
                  <a:pt x="17" y="9"/>
                  <a:pt x="17" y="9"/>
                </a:cubicBezTo>
                <a:cubicBezTo>
                  <a:pt x="17" y="8"/>
                  <a:pt x="17" y="8"/>
                  <a:pt x="17" y="7"/>
                </a:cubicBezTo>
                <a:cubicBezTo>
                  <a:pt x="17" y="7"/>
                  <a:pt x="17" y="6"/>
                  <a:pt x="17" y="6"/>
                </a:cubicBezTo>
                <a:cubicBezTo>
                  <a:pt x="18" y="6"/>
                  <a:pt x="17" y="5"/>
                  <a:pt x="18" y="5"/>
                </a:cubicBezTo>
                <a:cubicBezTo>
                  <a:pt x="18" y="4"/>
                  <a:pt x="18" y="4"/>
                  <a:pt x="19" y="4"/>
                </a:cubicBezTo>
                <a:cubicBezTo>
                  <a:pt x="19" y="3"/>
                  <a:pt x="19" y="3"/>
                  <a:pt x="19" y="2"/>
                </a:cubicBezTo>
                <a:cubicBezTo>
                  <a:pt x="19" y="2"/>
                  <a:pt x="19" y="2"/>
                  <a:pt x="19" y="1"/>
                </a:cubicBezTo>
                <a:cubicBezTo>
                  <a:pt x="19" y="1"/>
                  <a:pt x="19" y="1"/>
                  <a:pt x="19" y="1"/>
                </a:cubicBezTo>
                <a:cubicBezTo>
                  <a:pt x="19" y="1"/>
                  <a:pt x="18" y="1"/>
                  <a:pt x="18" y="1"/>
                </a:cubicBezTo>
                <a:cubicBezTo>
                  <a:pt x="17" y="1"/>
                  <a:pt x="17" y="1"/>
                  <a:pt x="17" y="1"/>
                </a:cubicBezTo>
                <a:cubicBezTo>
                  <a:pt x="16" y="1"/>
                  <a:pt x="16" y="0"/>
                  <a:pt x="15" y="1"/>
                </a:cubicBezTo>
                <a:cubicBezTo>
                  <a:pt x="14" y="1"/>
                  <a:pt x="15" y="2"/>
                  <a:pt x="14" y="2"/>
                </a:cubicBezTo>
                <a:cubicBezTo>
                  <a:pt x="14" y="3"/>
                  <a:pt x="14" y="3"/>
                  <a:pt x="14" y="3"/>
                </a:cubicBezTo>
                <a:cubicBezTo>
                  <a:pt x="14" y="4"/>
                  <a:pt x="13" y="4"/>
                  <a:pt x="13" y="5"/>
                </a:cubicBezTo>
                <a:cubicBezTo>
                  <a:pt x="13" y="5"/>
                  <a:pt x="13" y="5"/>
                  <a:pt x="13" y="6"/>
                </a:cubicBezTo>
                <a:cubicBezTo>
                  <a:pt x="13" y="6"/>
                  <a:pt x="13" y="6"/>
                  <a:pt x="13" y="7"/>
                </a:cubicBezTo>
                <a:cubicBezTo>
                  <a:pt x="13" y="7"/>
                  <a:pt x="13" y="7"/>
                  <a:pt x="12" y="7"/>
                </a:cubicBezTo>
                <a:cubicBezTo>
                  <a:pt x="12" y="7"/>
                  <a:pt x="12" y="7"/>
                  <a:pt x="11" y="7"/>
                </a:cubicBezTo>
                <a:cubicBezTo>
                  <a:pt x="11" y="7"/>
                  <a:pt x="11" y="6"/>
                  <a:pt x="11" y="6"/>
                </a:cubicBezTo>
                <a:cubicBezTo>
                  <a:pt x="11" y="6"/>
                  <a:pt x="10" y="6"/>
                  <a:pt x="10" y="5"/>
                </a:cubicBezTo>
                <a:cubicBezTo>
                  <a:pt x="10" y="5"/>
                  <a:pt x="9" y="5"/>
                  <a:pt x="9" y="5"/>
                </a:cubicBezTo>
                <a:cubicBezTo>
                  <a:pt x="8" y="5"/>
                  <a:pt x="8" y="5"/>
                  <a:pt x="8" y="5"/>
                </a:cubicBezTo>
                <a:cubicBezTo>
                  <a:pt x="7" y="5"/>
                  <a:pt x="7" y="5"/>
                  <a:pt x="7" y="5"/>
                </a:cubicBezTo>
                <a:cubicBezTo>
                  <a:pt x="6" y="5"/>
                  <a:pt x="6" y="5"/>
                  <a:pt x="5" y="5"/>
                </a:cubicBezTo>
                <a:cubicBezTo>
                  <a:pt x="6" y="5"/>
                  <a:pt x="6" y="5"/>
                  <a:pt x="6" y="5"/>
                </a:cubicBezTo>
                <a:cubicBezTo>
                  <a:pt x="6" y="5"/>
                  <a:pt x="6" y="6"/>
                  <a:pt x="5" y="6"/>
                </a:cubicBezTo>
                <a:cubicBezTo>
                  <a:pt x="5" y="7"/>
                  <a:pt x="5" y="7"/>
                  <a:pt x="5" y="7"/>
                </a:cubicBezTo>
                <a:cubicBezTo>
                  <a:pt x="5" y="8"/>
                  <a:pt x="5" y="8"/>
                  <a:pt x="5" y="8"/>
                </a:cubicBezTo>
                <a:cubicBezTo>
                  <a:pt x="6" y="8"/>
                  <a:pt x="6" y="8"/>
                  <a:pt x="6" y="7"/>
                </a:cubicBezTo>
                <a:cubicBezTo>
                  <a:pt x="7" y="7"/>
                  <a:pt x="7" y="7"/>
                  <a:pt x="7" y="7"/>
                </a:cubicBezTo>
                <a:cubicBezTo>
                  <a:pt x="8" y="8"/>
                  <a:pt x="8" y="8"/>
                  <a:pt x="8" y="8"/>
                </a:cubicBezTo>
                <a:cubicBezTo>
                  <a:pt x="8" y="8"/>
                  <a:pt x="8" y="8"/>
                  <a:pt x="9" y="9"/>
                </a:cubicBezTo>
                <a:cubicBezTo>
                  <a:pt x="9" y="9"/>
                  <a:pt x="8" y="9"/>
                  <a:pt x="8" y="10"/>
                </a:cubicBezTo>
                <a:cubicBezTo>
                  <a:pt x="8" y="10"/>
                  <a:pt x="7" y="10"/>
                  <a:pt x="7" y="10"/>
                </a:cubicBezTo>
                <a:cubicBezTo>
                  <a:pt x="7" y="10"/>
                  <a:pt x="7" y="11"/>
                  <a:pt x="7" y="11"/>
                </a:cubicBezTo>
                <a:cubicBezTo>
                  <a:pt x="7" y="12"/>
                  <a:pt x="7" y="12"/>
                  <a:pt x="8" y="12"/>
                </a:cubicBezTo>
                <a:cubicBezTo>
                  <a:pt x="8" y="12"/>
                  <a:pt x="8" y="13"/>
                  <a:pt x="8" y="13"/>
                </a:cubicBezTo>
                <a:cubicBezTo>
                  <a:pt x="8" y="13"/>
                  <a:pt x="8" y="14"/>
                  <a:pt x="8" y="14"/>
                </a:cubicBezTo>
                <a:cubicBezTo>
                  <a:pt x="8" y="14"/>
                  <a:pt x="8" y="15"/>
                  <a:pt x="8" y="16"/>
                </a:cubicBezTo>
                <a:cubicBezTo>
                  <a:pt x="8" y="16"/>
                  <a:pt x="8" y="17"/>
                  <a:pt x="8" y="17"/>
                </a:cubicBezTo>
                <a:cubicBezTo>
                  <a:pt x="8" y="18"/>
                  <a:pt x="8" y="18"/>
                  <a:pt x="8" y="18"/>
                </a:cubicBezTo>
                <a:cubicBezTo>
                  <a:pt x="7" y="18"/>
                  <a:pt x="7" y="18"/>
                  <a:pt x="7" y="18"/>
                </a:cubicBezTo>
                <a:cubicBezTo>
                  <a:pt x="7" y="18"/>
                  <a:pt x="7" y="18"/>
                  <a:pt x="7" y="18"/>
                </a:cubicBezTo>
                <a:cubicBezTo>
                  <a:pt x="6" y="18"/>
                  <a:pt x="6" y="18"/>
                  <a:pt x="6" y="18"/>
                </a:cubicBezTo>
                <a:cubicBezTo>
                  <a:pt x="6" y="18"/>
                  <a:pt x="6" y="19"/>
                  <a:pt x="5" y="18"/>
                </a:cubicBezTo>
                <a:cubicBezTo>
                  <a:pt x="5" y="18"/>
                  <a:pt x="5" y="18"/>
                  <a:pt x="5" y="18"/>
                </a:cubicBezTo>
                <a:cubicBezTo>
                  <a:pt x="5" y="18"/>
                  <a:pt x="5" y="17"/>
                  <a:pt x="5" y="17"/>
                </a:cubicBezTo>
                <a:cubicBezTo>
                  <a:pt x="4" y="17"/>
                  <a:pt x="4" y="17"/>
                  <a:pt x="4" y="17"/>
                </a:cubicBezTo>
                <a:cubicBezTo>
                  <a:pt x="4" y="17"/>
                  <a:pt x="4" y="17"/>
                  <a:pt x="4" y="18"/>
                </a:cubicBezTo>
                <a:cubicBezTo>
                  <a:pt x="4" y="18"/>
                  <a:pt x="3" y="18"/>
                  <a:pt x="3" y="18"/>
                </a:cubicBezTo>
                <a:cubicBezTo>
                  <a:pt x="3" y="18"/>
                  <a:pt x="3" y="18"/>
                  <a:pt x="2" y="18"/>
                </a:cubicBezTo>
                <a:cubicBezTo>
                  <a:pt x="2" y="18"/>
                  <a:pt x="2" y="18"/>
                  <a:pt x="1" y="18"/>
                </a:cubicBezTo>
                <a:cubicBezTo>
                  <a:pt x="1" y="18"/>
                  <a:pt x="1" y="19"/>
                  <a:pt x="1" y="19"/>
                </a:cubicBezTo>
                <a:cubicBezTo>
                  <a:pt x="1" y="19"/>
                  <a:pt x="1" y="20"/>
                  <a:pt x="1" y="20"/>
                </a:cubicBezTo>
                <a:cubicBezTo>
                  <a:pt x="1" y="20"/>
                  <a:pt x="1" y="21"/>
                  <a:pt x="1" y="21"/>
                </a:cubicBezTo>
                <a:cubicBezTo>
                  <a:pt x="1" y="21"/>
                  <a:pt x="1" y="21"/>
                  <a:pt x="0" y="22"/>
                </a:cubicBezTo>
                <a:cubicBezTo>
                  <a:pt x="0" y="22"/>
                  <a:pt x="0" y="22"/>
                  <a:pt x="0" y="22"/>
                </a:cubicBezTo>
                <a:cubicBezTo>
                  <a:pt x="0" y="22"/>
                  <a:pt x="0" y="22"/>
                  <a:pt x="0" y="22"/>
                </a:cubicBezTo>
                <a:cubicBezTo>
                  <a:pt x="0" y="23"/>
                  <a:pt x="0" y="23"/>
                  <a:pt x="0" y="24"/>
                </a:cubicBezTo>
                <a:cubicBezTo>
                  <a:pt x="0" y="24"/>
                  <a:pt x="1" y="24"/>
                  <a:pt x="1" y="24"/>
                </a:cubicBezTo>
                <a:cubicBezTo>
                  <a:pt x="1" y="24"/>
                  <a:pt x="1" y="25"/>
                  <a:pt x="1" y="25"/>
                </a:cubicBezTo>
                <a:cubicBezTo>
                  <a:pt x="1" y="25"/>
                  <a:pt x="1" y="25"/>
                  <a:pt x="2" y="25"/>
                </a:cubicBezTo>
                <a:cubicBezTo>
                  <a:pt x="2" y="26"/>
                  <a:pt x="2" y="26"/>
                  <a:pt x="2" y="26"/>
                </a:cubicBezTo>
                <a:cubicBezTo>
                  <a:pt x="2" y="26"/>
                  <a:pt x="2" y="26"/>
                  <a:pt x="2" y="26"/>
                </a:cubicBezTo>
                <a:cubicBezTo>
                  <a:pt x="2" y="26"/>
                  <a:pt x="2" y="25"/>
                  <a:pt x="2" y="25"/>
                </a:cubicBezTo>
                <a:cubicBezTo>
                  <a:pt x="3" y="25"/>
                  <a:pt x="3" y="25"/>
                  <a:pt x="3" y="25"/>
                </a:cubicBezTo>
                <a:cubicBezTo>
                  <a:pt x="4" y="25"/>
                  <a:pt x="4" y="24"/>
                  <a:pt x="4" y="24"/>
                </a:cubicBezTo>
                <a:cubicBezTo>
                  <a:pt x="5" y="24"/>
                  <a:pt x="5" y="24"/>
                  <a:pt x="5" y="24"/>
                </a:cubicBezTo>
                <a:cubicBezTo>
                  <a:pt x="6" y="24"/>
                  <a:pt x="6" y="23"/>
                  <a:pt x="6" y="24"/>
                </a:cubicBezTo>
                <a:cubicBezTo>
                  <a:pt x="7" y="24"/>
                  <a:pt x="7" y="24"/>
                  <a:pt x="7" y="25"/>
                </a:cubicBezTo>
                <a:cubicBezTo>
                  <a:pt x="7" y="25"/>
                  <a:pt x="7" y="25"/>
                  <a:pt x="7" y="25"/>
                </a:cubicBezTo>
                <a:cubicBezTo>
                  <a:pt x="7" y="25"/>
                  <a:pt x="7" y="25"/>
                  <a:pt x="7" y="24"/>
                </a:cubicBezTo>
                <a:cubicBezTo>
                  <a:pt x="8" y="24"/>
                  <a:pt x="8" y="24"/>
                  <a:pt x="8" y="24"/>
                </a:cubicBezTo>
                <a:cubicBezTo>
                  <a:pt x="8" y="24"/>
                  <a:pt x="8" y="24"/>
                  <a:pt x="9" y="24"/>
                </a:cubicBezTo>
                <a:cubicBezTo>
                  <a:pt x="9" y="25"/>
                  <a:pt x="8" y="25"/>
                  <a:pt x="9" y="25"/>
                </a:cubicBezTo>
                <a:cubicBezTo>
                  <a:pt x="9" y="25"/>
                  <a:pt x="9" y="25"/>
                  <a:pt x="9" y="25"/>
                </a:cubicBezTo>
                <a:cubicBezTo>
                  <a:pt x="10" y="25"/>
                  <a:pt x="10" y="25"/>
                  <a:pt x="10" y="24"/>
                </a:cubicBezTo>
                <a:cubicBezTo>
                  <a:pt x="11" y="24"/>
                  <a:pt x="11" y="23"/>
                  <a:pt x="11" y="23"/>
                </a:cubicBezTo>
                <a:cubicBezTo>
                  <a:pt x="12" y="23"/>
                  <a:pt x="12" y="23"/>
                  <a:pt x="13" y="22"/>
                </a:cubicBezTo>
                <a:cubicBezTo>
                  <a:pt x="13" y="22"/>
                  <a:pt x="13" y="22"/>
                  <a:pt x="13" y="2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0" name="Freeform 241"/>
          <p:cNvSpPr>
            <a:spLocks/>
          </p:cNvSpPr>
          <p:nvPr/>
        </p:nvSpPr>
        <p:spPr bwMode="auto">
          <a:xfrm>
            <a:off x="4595428" y="224623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1" name="Freeform 242"/>
          <p:cNvSpPr>
            <a:spLocks/>
          </p:cNvSpPr>
          <p:nvPr/>
        </p:nvSpPr>
        <p:spPr bwMode="auto">
          <a:xfrm>
            <a:off x="4094926" y="2059948"/>
            <a:ext cx="127168" cy="139715"/>
          </a:xfrm>
          <a:custGeom>
            <a:avLst/>
            <a:gdLst>
              <a:gd name="T0" fmla="*/ 16 w 16"/>
              <a:gd name="T1" fmla="*/ 4 h 18"/>
              <a:gd name="T2" fmla="*/ 15 w 16"/>
              <a:gd name="T3" fmla="*/ 3 h 18"/>
              <a:gd name="T4" fmla="*/ 12 w 16"/>
              <a:gd name="T5" fmla="*/ 2 h 18"/>
              <a:gd name="T6" fmla="*/ 11 w 16"/>
              <a:gd name="T7" fmla="*/ 3 h 18"/>
              <a:gd name="T8" fmla="*/ 9 w 16"/>
              <a:gd name="T9" fmla="*/ 1 h 18"/>
              <a:gd name="T10" fmla="*/ 8 w 16"/>
              <a:gd name="T11" fmla="*/ 0 h 18"/>
              <a:gd name="T12" fmla="*/ 6 w 16"/>
              <a:gd name="T13" fmla="*/ 1 h 18"/>
              <a:gd name="T14" fmla="*/ 6 w 16"/>
              <a:gd name="T15" fmla="*/ 0 h 18"/>
              <a:gd name="T16" fmla="*/ 5 w 16"/>
              <a:gd name="T17" fmla="*/ 1 h 18"/>
              <a:gd name="T18" fmla="*/ 3 w 16"/>
              <a:gd name="T19" fmla="*/ 0 h 18"/>
              <a:gd name="T20" fmla="*/ 2 w 16"/>
              <a:gd name="T21" fmla="*/ 1 h 18"/>
              <a:gd name="T22" fmla="*/ 2 w 16"/>
              <a:gd name="T23" fmla="*/ 3 h 18"/>
              <a:gd name="T24" fmla="*/ 2 w 16"/>
              <a:gd name="T25" fmla="*/ 5 h 18"/>
              <a:gd name="T26" fmla="*/ 3 w 16"/>
              <a:gd name="T27" fmla="*/ 6 h 18"/>
              <a:gd name="T28" fmla="*/ 1 w 16"/>
              <a:gd name="T29" fmla="*/ 6 h 18"/>
              <a:gd name="T30" fmla="*/ 2 w 16"/>
              <a:gd name="T31" fmla="*/ 8 h 18"/>
              <a:gd name="T32" fmla="*/ 2 w 16"/>
              <a:gd name="T33" fmla="*/ 8 h 18"/>
              <a:gd name="T34" fmla="*/ 1 w 16"/>
              <a:gd name="T35" fmla="*/ 9 h 18"/>
              <a:gd name="T36" fmla="*/ 0 w 16"/>
              <a:gd name="T37" fmla="*/ 11 h 18"/>
              <a:gd name="T38" fmla="*/ 2 w 16"/>
              <a:gd name="T39" fmla="*/ 12 h 18"/>
              <a:gd name="T40" fmla="*/ 3 w 16"/>
              <a:gd name="T41" fmla="*/ 14 h 18"/>
              <a:gd name="T42" fmla="*/ 3 w 16"/>
              <a:gd name="T43" fmla="*/ 16 h 18"/>
              <a:gd name="T44" fmla="*/ 3 w 16"/>
              <a:gd name="T45" fmla="*/ 18 h 18"/>
              <a:gd name="T46" fmla="*/ 5 w 16"/>
              <a:gd name="T47" fmla="*/ 17 h 18"/>
              <a:gd name="T48" fmla="*/ 7 w 16"/>
              <a:gd name="T49" fmla="*/ 16 h 18"/>
              <a:gd name="T50" fmla="*/ 9 w 16"/>
              <a:gd name="T51" fmla="*/ 15 h 18"/>
              <a:gd name="T52" fmla="*/ 12 w 16"/>
              <a:gd name="T53" fmla="*/ 15 h 18"/>
              <a:gd name="T54" fmla="*/ 15 w 16"/>
              <a:gd name="T55" fmla="*/ 16 h 18"/>
              <a:gd name="T56" fmla="*/ 15 w 16"/>
              <a:gd name="T57" fmla="*/ 15 h 18"/>
              <a:gd name="T58" fmla="*/ 14 w 16"/>
              <a:gd name="T59" fmla="*/ 12 h 18"/>
              <a:gd name="T60" fmla="*/ 14 w 16"/>
              <a:gd name="T61" fmla="*/ 10 h 18"/>
              <a:gd name="T62" fmla="*/ 15 w 16"/>
              <a:gd name="T63" fmla="*/ 7 h 18"/>
              <a:gd name="T64" fmla="*/ 15 w 16"/>
              <a:gd name="T6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15" y="5"/>
                </a:moveTo>
                <a:cubicBezTo>
                  <a:pt x="15" y="5"/>
                  <a:pt x="16" y="4"/>
                  <a:pt x="16" y="4"/>
                </a:cubicBezTo>
                <a:cubicBezTo>
                  <a:pt x="16" y="3"/>
                  <a:pt x="15" y="3"/>
                  <a:pt x="15" y="3"/>
                </a:cubicBezTo>
                <a:cubicBezTo>
                  <a:pt x="15" y="3"/>
                  <a:pt x="15" y="3"/>
                  <a:pt x="15" y="3"/>
                </a:cubicBezTo>
                <a:cubicBezTo>
                  <a:pt x="14" y="3"/>
                  <a:pt x="14" y="2"/>
                  <a:pt x="14" y="2"/>
                </a:cubicBezTo>
                <a:cubicBezTo>
                  <a:pt x="13" y="2"/>
                  <a:pt x="13" y="2"/>
                  <a:pt x="12" y="2"/>
                </a:cubicBezTo>
                <a:cubicBezTo>
                  <a:pt x="12" y="2"/>
                  <a:pt x="12" y="2"/>
                  <a:pt x="12" y="2"/>
                </a:cubicBezTo>
                <a:cubicBezTo>
                  <a:pt x="11" y="3"/>
                  <a:pt x="11" y="3"/>
                  <a:pt x="11" y="3"/>
                </a:cubicBezTo>
                <a:cubicBezTo>
                  <a:pt x="10" y="3"/>
                  <a:pt x="10" y="3"/>
                  <a:pt x="10" y="2"/>
                </a:cubicBezTo>
                <a:cubicBezTo>
                  <a:pt x="9" y="2"/>
                  <a:pt x="10" y="2"/>
                  <a:pt x="9" y="1"/>
                </a:cubicBezTo>
                <a:cubicBezTo>
                  <a:pt x="9" y="1"/>
                  <a:pt x="9" y="1"/>
                  <a:pt x="8" y="1"/>
                </a:cubicBezTo>
                <a:cubicBezTo>
                  <a:pt x="8" y="0"/>
                  <a:pt x="8" y="0"/>
                  <a:pt x="8" y="0"/>
                </a:cubicBezTo>
                <a:cubicBezTo>
                  <a:pt x="8" y="1"/>
                  <a:pt x="8" y="1"/>
                  <a:pt x="7" y="1"/>
                </a:cubicBezTo>
                <a:cubicBezTo>
                  <a:pt x="7" y="1"/>
                  <a:pt x="7" y="1"/>
                  <a:pt x="6" y="1"/>
                </a:cubicBezTo>
                <a:cubicBezTo>
                  <a:pt x="6" y="0"/>
                  <a:pt x="7" y="0"/>
                  <a:pt x="6" y="0"/>
                </a:cubicBezTo>
                <a:cubicBezTo>
                  <a:pt x="6" y="0"/>
                  <a:pt x="6" y="0"/>
                  <a:pt x="6" y="0"/>
                </a:cubicBezTo>
                <a:cubicBezTo>
                  <a:pt x="6" y="0"/>
                  <a:pt x="6" y="0"/>
                  <a:pt x="5" y="0"/>
                </a:cubicBezTo>
                <a:cubicBezTo>
                  <a:pt x="5" y="0"/>
                  <a:pt x="5" y="1"/>
                  <a:pt x="5" y="1"/>
                </a:cubicBezTo>
                <a:cubicBezTo>
                  <a:pt x="4" y="1"/>
                  <a:pt x="4" y="1"/>
                  <a:pt x="4" y="1"/>
                </a:cubicBezTo>
                <a:cubicBezTo>
                  <a:pt x="3" y="1"/>
                  <a:pt x="3" y="0"/>
                  <a:pt x="3" y="0"/>
                </a:cubicBezTo>
                <a:cubicBezTo>
                  <a:pt x="3" y="0"/>
                  <a:pt x="2" y="1"/>
                  <a:pt x="2" y="1"/>
                </a:cubicBezTo>
                <a:cubicBezTo>
                  <a:pt x="2" y="1"/>
                  <a:pt x="2" y="1"/>
                  <a:pt x="2" y="1"/>
                </a:cubicBezTo>
                <a:cubicBezTo>
                  <a:pt x="2" y="1"/>
                  <a:pt x="2" y="2"/>
                  <a:pt x="2" y="2"/>
                </a:cubicBezTo>
                <a:cubicBezTo>
                  <a:pt x="2" y="3"/>
                  <a:pt x="2" y="3"/>
                  <a:pt x="2" y="3"/>
                </a:cubicBezTo>
                <a:cubicBezTo>
                  <a:pt x="2" y="3"/>
                  <a:pt x="2" y="3"/>
                  <a:pt x="2" y="4"/>
                </a:cubicBezTo>
                <a:cubicBezTo>
                  <a:pt x="2" y="4"/>
                  <a:pt x="2" y="4"/>
                  <a:pt x="2" y="5"/>
                </a:cubicBezTo>
                <a:cubicBezTo>
                  <a:pt x="2" y="5"/>
                  <a:pt x="3" y="5"/>
                  <a:pt x="3" y="5"/>
                </a:cubicBezTo>
                <a:cubicBezTo>
                  <a:pt x="3" y="5"/>
                  <a:pt x="3" y="6"/>
                  <a:pt x="3" y="6"/>
                </a:cubicBezTo>
                <a:cubicBezTo>
                  <a:pt x="3" y="6"/>
                  <a:pt x="2" y="6"/>
                  <a:pt x="2" y="6"/>
                </a:cubicBezTo>
                <a:cubicBezTo>
                  <a:pt x="2" y="6"/>
                  <a:pt x="1" y="6"/>
                  <a:pt x="1" y="6"/>
                </a:cubicBezTo>
                <a:cubicBezTo>
                  <a:pt x="1" y="6"/>
                  <a:pt x="2" y="6"/>
                  <a:pt x="2" y="7"/>
                </a:cubicBezTo>
                <a:cubicBezTo>
                  <a:pt x="2" y="7"/>
                  <a:pt x="2" y="7"/>
                  <a:pt x="2" y="8"/>
                </a:cubicBezTo>
                <a:cubicBezTo>
                  <a:pt x="2" y="8"/>
                  <a:pt x="2" y="8"/>
                  <a:pt x="2" y="8"/>
                </a:cubicBezTo>
                <a:cubicBezTo>
                  <a:pt x="2" y="8"/>
                  <a:pt x="2" y="8"/>
                  <a:pt x="2" y="8"/>
                </a:cubicBezTo>
                <a:cubicBezTo>
                  <a:pt x="2" y="8"/>
                  <a:pt x="1" y="8"/>
                  <a:pt x="1" y="9"/>
                </a:cubicBezTo>
                <a:cubicBezTo>
                  <a:pt x="1" y="9"/>
                  <a:pt x="1" y="9"/>
                  <a:pt x="1" y="9"/>
                </a:cubicBezTo>
                <a:cubicBezTo>
                  <a:pt x="1" y="10"/>
                  <a:pt x="1" y="10"/>
                  <a:pt x="1" y="10"/>
                </a:cubicBezTo>
                <a:cubicBezTo>
                  <a:pt x="1" y="11"/>
                  <a:pt x="0" y="11"/>
                  <a:pt x="0" y="11"/>
                </a:cubicBezTo>
                <a:cubicBezTo>
                  <a:pt x="0" y="12"/>
                  <a:pt x="1" y="12"/>
                  <a:pt x="1" y="12"/>
                </a:cubicBezTo>
                <a:cubicBezTo>
                  <a:pt x="1" y="12"/>
                  <a:pt x="2" y="12"/>
                  <a:pt x="2" y="12"/>
                </a:cubicBezTo>
                <a:cubicBezTo>
                  <a:pt x="3" y="12"/>
                  <a:pt x="2" y="13"/>
                  <a:pt x="2" y="13"/>
                </a:cubicBezTo>
                <a:cubicBezTo>
                  <a:pt x="3" y="13"/>
                  <a:pt x="3" y="13"/>
                  <a:pt x="3" y="14"/>
                </a:cubicBezTo>
                <a:cubicBezTo>
                  <a:pt x="3" y="14"/>
                  <a:pt x="3" y="15"/>
                  <a:pt x="3" y="15"/>
                </a:cubicBezTo>
                <a:cubicBezTo>
                  <a:pt x="3" y="16"/>
                  <a:pt x="3" y="16"/>
                  <a:pt x="3" y="16"/>
                </a:cubicBezTo>
                <a:cubicBezTo>
                  <a:pt x="3" y="17"/>
                  <a:pt x="3" y="17"/>
                  <a:pt x="3" y="18"/>
                </a:cubicBezTo>
                <a:cubicBezTo>
                  <a:pt x="3" y="18"/>
                  <a:pt x="3" y="18"/>
                  <a:pt x="3" y="18"/>
                </a:cubicBezTo>
                <a:cubicBezTo>
                  <a:pt x="3" y="18"/>
                  <a:pt x="3" y="17"/>
                  <a:pt x="4" y="17"/>
                </a:cubicBezTo>
                <a:cubicBezTo>
                  <a:pt x="4" y="17"/>
                  <a:pt x="4" y="17"/>
                  <a:pt x="5" y="17"/>
                </a:cubicBezTo>
                <a:cubicBezTo>
                  <a:pt x="5" y="17"/>
                  <a:pt x="5" y="16"/>
                  <a:pt x="6" y="16"/>
                </a:cubicBezTo>
                <a:cubicBezTo>
                  <a:pt x="6" y="16"/>
                  <a:pt x="6" y="16"/>
                  <a:pt x="7" y="16"/>
                </a:cubicBezTo>
                <a:cubicBezTo>
                  <a:pt x="7" y="16"/>
                  <a:pt x="8" y="16"/>
                  <a:pt x="8" y="16"/>
                </a:cubicBezTo>
                <a:cubicBezTo>
                  <a:pt x="8" y="16"/>
                  <a:pt x="8" y="15"/>
                  <a:pt x="9" y="15"/>
                </a:cubicBezTo>
                <a:cubicBezTo>
                  <a:pt x="9" y="15"/>
                  <a:pt x="9" y="15"/>
                  <a:pt x="10" y="15"/>
                </a:cubicBezTo>
                <a:cubicBezTo>
                  <a:pt x="11" y="15"/>
                  <a:pt x="11" y="15"/>
                  <a:pt x="12" y="15"/>
                </a:cubicBezTo>
                <a:cubicBezTo>
                  <a:pt x="13" y="15"/>
                  <a:pt x="13" y="15"/>
                  <a:pt x="14" y="15"/>
                </a:cubicBezTo>
                <a:cubicBezTo>
                  <a:pt x="14" y="15"/>
                  <a:pt x="14" y="16"/>
                  <a:pt x="15" y="16"/>
                </a:cubicBezTo>
                <a:cubicBezTo>
                  <a:pt x="15" y="16"/>
                  <a:pt x="15" y="16"/>
                  <a:pt x="15" y="16"/>
                </a:cubicBezTo>
                <a:cubicBezTo>
                  <a:pt x="15" y="15"/>
                  <a:pt x="15" y="15"/>
                  <a:pt x="15" y="15"/>
                </a:cubicBezTo>
                <a:cubicBezTo>
                  <a:pt x="15" y="14"/>
                  <a:pt x="15" y="14"/>
                  <a:pt x="14" y="14"/>
                </a:cubicBezTo>
                <a:cubicBezTo>
                  <a:pt x="14" y="13"/>
                  <a:pt x="14" y="13"/>
                  <a:pt x="14" y="12"/>
                </a:cubicBezTo>
                <a:cubicBezTo>
                  <a:pt x="14" y="12"/>
                  <a:pt x="14" y="11"/>
                  <a:pt x="14" y="11"/>
                </a:cubicBezTo>
                <a:cubicBezTo>
                  <a:pt x="14" y="10"/>
                  <a:pt x="14" y="10"/>
                  <a:pt x="14" y="10"/>
                </a:cubicBezTo>
                <a:cubicBezTo>
                  <a:pt x="15" y="9"/>
                  <a:pt x="15" y="9"/>
                  <a:pt x="15" y="9"/>
                </a:cubicBezTo>
                <a:cubicBezTo>
                  <a:pt x="15" y="8"/>
                  <a:pt x="15" y="8"/>
                  <a:pt x="15" y="7"/>
                </a:cubicBezTo>
                <a:cubicBezTo>
                  <a:pt x="15" y="7"/>
                  <a:pt x="14" y="6"/>
                  <a:pt x="15" y="6"/>
                </a:cubicBezTo>
                <a:cubicBezTo>
                  <a:pt x="15" y="5"/>
                  <a:pt x="15" y="5"/>
                  <a:pt x="15"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2" name="Freeform 243"/>
          <p:cNvSpPr>
            <a:spLocks/>
          </p:cNvSpPr>
          <p:nvPr/>
        </p:nvSpPr>
        <p:spPr bwMode="auto">
          <a:xfrm>
            <a:off x="4278094" y="1773703"/>
            <a:ext cx="309168" cy="255576"/>
          </a:xfrm>
          <a:custGeom>
            <a:avLst/>
            <a:gdLst>
              <a:gd name="T0" fmla="*/ 29 w 39"/>
              <a:gd name="T1" fmla="*/ 30 h 33"/>
              <a:gd name="T2" fmla="*/ 31 w 39"/>
              <a:gd name="T3" fmla="*/ 30 h 33"/>
              <a:gd name="T4" fmla="*/ 33 w 39"/>
              <a:gd name="T5" fmla="*/ 29 h 33"/>
              <a:gd name="T6" fmla="*/ 33 w 39"/>
              <a:gd name="T7" fmla="*/ 28 h 33"/>
              <a:gd name="T8" fmla="*/ 34 w 39"/>
              <a:gd name="T9" fmla="*/ 26 h 33"/>
              <a:gd name="T10" fmla="*/ 35 w 39"/>
              <a:gd name="T11" fmla="*/ 23 h 33"/>
              <a:gd name="T12" fmla="*/ 36 w 39"/>
              <a:gd name="T13" fmla="*/ 22 h 33"/>
              <a:gd name="T14" fmla="*/ 37 w 39"/>
              <a:gd name="T15" fmla="*/ 21 h 33"/>
              <a:gd name="T16" fmla="*/ 38 w 39"/>
              <a:gd name="T17" fmla="*/ 19 h 33"/>
              <a:gd name="T18" fmla="*/ 38 w 39"/>
              <a:gd name="T19" fmla="*/ 13 h 33"/>
              <a:gd name="T20" fmla="*/ 39 w 39"/>
              <a:gd name="T21" fmla="*/ 9 h 33"/>
              <a:gd name="T22" fmla="*/ 38 w 39"/>
              <a:gd name="T23" fmla="*/ 8 h 33"/>
              <a:gd name="T24" fmla="*/ 37 w 39"/>
              <a:gd name="T25" fmla="*/ 7 h 33"/>
              <a:gd name="T26" fmla="*/ 37 w 39"/>
              <a:gd name="T27" fmla="*/ 4 h 33"/>
              <a:gd name="T28" fmla="*/ 37 w 39"/>
              <a:gd name="T29" fmla="*/ 2 h 33"/>
              <a:gd name="T30" fmla="*/ 36 w 39"/>
              <a:gd name="T31" fmla="*/ 2 h 33"/>
              <a:gd name="T32" fmla="*/ 34 w 39"/>
              <a:gd name="T33" fmla="*/ 2 h 33"/>
              <a:gd name="T34" fmla="*/ 32 w 39"/>
              <a:gd name="T35" fmla="*/ 1 h 33"/>
              <a:gd name="T36" fmla="*/ 31 w 39"/>
              <a:gd name="T37" fmla="*/ 0 h 33"/>
              <a:gd name="T38" fmla="*/ 28 w 39"/>
              <a:gd name="T39" fmla="*/ 1 h 33"/>
              <a:gd name="T40" fmla="*/ 27 w 39"/>
              <a:gd name="T41" fmla="*/ 2 h 33"/>
              <a:gd name="T42" fmla="*/ 25 w 39"/>
              <a:gd name="T43" fmla="*/ 4 h 33"/>
              <a:gd name="T44" fmla="*/ 21 w 39"/>
              <a:gd name="T45" fmla="*/ 7 h 33"/>
              <a:gd name="T46" fmla="*/ 17 w 39"/>
              <a:gd name="T47" fmla="*/ 10 h 33"/>
              <a:gd name="T48" fmla="*/ 14 w 39"/>
              <a:gd name="T49" fmla="*/ 12 h 33"/>
              <a:gd name="T50" fmla="*/ 9 w 39"/>
              <a:gd name="T51" fmla="*/ 13 h 33"/>
              <a:gd name="T52" fmla="*/ 10 w 39"/>
              <a:gd name="T53" fmla="*/ 14 h 33"/>
              <a:gd name="T54" fmla="*/ 10 w 39"/>
              <a:gd name="T55" fmla="*/ 17 h 33"/>
              <a:gd name="T56" fmla="*/ 10 w 39"/>
              <a:gd name="T57" fmla="*/ 21 h 33"/>
              <a:gd name="T58" fmla="*/ 9 w 39"/>
              <a:gd name="T59" fmla="*/ 23 h 33"/>
              <a:gd name="T60" fmla="*/ 7 w 39"/>
              <a:gd name="T61" fmla="*/ 23 h 33"/>
              <a:gd name="T62" fmla="*/ 4 w 39"/>
              <a:gd name="T63" fmla="*/ 24 h 33"/>
              <a:gd name="T64" fmla="*/ 2 w 39"/>
              <a:gd name="T65" fmla="*/ 24 h 33"/>
              <a:gd name="T66" fmla="*/ 0 w 39"/>
              <a:gd name="T67" fmla="*/ 25 h 33"/>
              <a:gd name="T68" fmla="*/ 0 w 39"/>
              <a:gd name="T69" fmla="*/ 26 h 33"/>
              <a:gd name="T70" fmla="*/ 2 w 39"/>
              <a:gd name="T71" fmla="*/ 28 h 33"/>
              <a:gd name="T72" fmla="*/ 2 w 39"/>
              <a:gd name="T73" fmla="*/ 30 h 33"/>
              <a:gd name="T74" fmla="*/ 4 w 39"/>
              <a:gd name="T75" fmla="*/ 31 h 33"/>
              <a:gd name="T76" fmla="*/ 5 w 39"/>
              <a:gd name="T77" fmla="*/ 31 h 33"/>
              <a:gd name="T78" fmla="*/ 5 w 39"/>
              <a:gd name="T79" fmla="*/ 33 h 33"/>
              <a:gd name="T80" fmla="*/ 7 w 39"/>
              <a:gd name="T81" fmla="*/ 32 h 33"/>
              <a:gd name="T82" fmla="*/ 8 w 39"/>
              <a:gd name="T83" fmla="*/ 33 h 33"/>
              <a:gd name="T84" fmla="*/ 8 w 39"/>
              <a:gd name="T85" fmla="*/ 32 h 33"/>
              <a:gd name="T86" fmla="*/ 10 w 39"/>
              <a:gd name="T87" fmla="*/ 30 h 33"/>
              <a:gd name="T88" fmla="*/ 11 w 39"/>
              <a:gd name="T89" fmla="*/ 28 h 33"/>
              <a:gd name="T90" fmla="*/ 13 w 39"/>
              <a:gd name="T91" fmla="*/ 28 h 33"/>
              <a:gd name="T92" fmla="*/ 14 w 39"/>
              <a:gd name="T93" fmla="*/ 28 h 33"/>
              <a:gd name="T94" fmla="*/ 16 w 39"/>
              <a:gd name="T95" fmla="*/ 29 h 33"/>
              <a:gd name="T96" fmla="*/ 18 w 39"/>
              <a:gd name="T97" fmla="*/ 30 h 33"/>
              <a:gd name="T98" fmla="*/ 20 w 39"/>
              <a:gd name="T99" fmla="*/ 29 h 33"/>
              <a:gd name="T100" fmla="*/ 22 w 39"/>
              <a:gd name="T101" fmla="*/ 31 h 33"/>
              <a:gd name="T102" fmla="*/ 24 w 39"/>
              <a:gd name="T103" fmla="*/ 30 h 33"/>
              <a:gd name="T104" fmla="*/ 26 w 39"/>
              <a:gd name="T105" fmla="*/ 29 h 33"/>
              <a:gd name="T106" fmla="*/ 28 w 39"/>
              <a:gd name="T10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3">
                <a:moveTo>
                  <a:pt x="28" y="29"/>
                </a:moveTo>
                <a:cubicBezTo>
                  <a:pt x="28" y="30"/>
                  <a:pt x="28" y="30"/>
                  <a:pt x="29" y="30"/>
                </a:cubicBezTo>
                <a:cubicBezTo>
                  <a:pt x="29" y="30"/>
                  <a:pt x="29" y="30"/>
                  <a:pt x="30" y="30"/>
                </a:cubicBezTo>
                <a:cubicBezTo>
                  <a:pt x="30" y="30"/>
                  <a:pt x="30" y="30"/>
                  <a:pt x="31" y="30"/>
                </a:cubicBezTo>
                <a:cubicBezTo>
                  <a:pt x="31" y="29"/>
                  <a:pt x="31" y="29"/>
                  <a:pt x="32" y="29"/>
                </a:cubicBezTo>
                <a:cubicBezTo>
                  <a:pt x="32" y="29"/>
                  <a:pt x="32" y="29"/>
                  <a:pt x="33" y="29"/>
                </a:cubicBezTo>
                <a:cubicBezTo>
                  <a:pt x="33" y="29"/>
                  <a:pt x="33" y="29"/>
                  <a:pt x="33" y="28"/>
                </a:cubicBezTo>
                <a:cubicBezTo>
                  <a:pt x="33" y="28"/>
                  <a:pt x="33" y="28"/>
                  <a:pt x="33" y="28"/>
                </a:cubicBezTo>
                <a:cubicBezTo>
                  <a:pt x="33" y="28"/>
                  <a:pt x="33" y="28"/>
                  <a:pt x="34" y="27"/>
                </a:cubicBezTo>
                <a:cubicBezTo>
                  <a:pt x="34" y="27"/>
                  <a:pt x="34" y="27"/>
                  <a:pt x="34" y="26"/>
                </a:cubicBezTo>
                <a:cubicBezTo>
                  <a:pt x="34" y="26"/>
                  <a:pt x="34" y="25"/>
                  <a:pt x="34" y="25"/>
                </a:cubicBezTo>
                <a:cubicBezTo>
                  <a:pt x="34" y="24"/>
                  <a:pt x="34" y="24"/>
                  <a:pt x="35" y="23"/>
                </a:cubicBezTo>
                <a:cubicBezTo>
                  <a:pt x="35" y="23"/>
                  <a:pt x="35" y="23"/>
                  <a:pt x="35" y="23"/>
                </a:cubicBezTo>
                <a:cubicBezTo>
                  <a:pt x="36" y="23"/>
                  <a:pt x="36" y="22"/>
                  <a:pt x="36" y="22"/>
                </a:cubicBezTo>
                <a:cubicBezTo>
                  <a:pt x="36" y="22"/>
                  <a:pt x="36" y="21"/>
                  <a:pt x="36" y="21"/>
                </a:cubicBezTo>
                <a:cubicBezTo>
                  <a:pt x="36" y="21"/>
                  <a:pt x="37" y="21"/>
                  <a:pt x="37" y="21"/>
                </a:cubicBezTo>
                <a:cubicBezTo>
                  <a:pt x="37" y="20"/>
                  <a:pt x="37" y="20"/>
                  <a:pt x="38" y="20"/>
                </a:cubicBezTo>
                <a:cubicBezTo>
                  <a:pt x="38" y="20"/>
                  <a:pt x="38" y="20"/>
                  <a:pt x="38" y="19"/>
                </a:cubicBezTo>
                <a:cubicBezTo>
                  <a:pt x="39" y="18"/>
                  <a:pt x="39" y="18"/>
                  <a:pt x="39" y="17"/>
                </a:cubicBezTo>
                <a:cubicBezTo>
                  <a:pt x="39" y="16"/>
                  <a:pt x="38" y="14"/>
                  <a:pt x="38" y="13"/>
                </a:cubicBezTo>
                <a:cubicBezTo>
                  <a:pt x="38" y="12"/>
                  <a:pt x="38" y="12"/>
                  <a:pt x="39" y="11"/>
                </a:cubicBezTo>
                <a:cubicBezTo>
                  <a:pt x="39" y="10"/>
                  <a:pt x="39" y="10"/>
                  <a:pt x="39" y="9"/>
                </a:cubicBezTo>
                <a:cubicBezTo>
                  <a:pt x="39" y="9"/>
                  <a:pt x="39" y="9"/>
                  <a:pt x="39" y="9"/>
                </a:cubicBezTo>
                <a:cubicBezTo>
                  <a:pt x="39" y="8"/>
                  <a:pt x="38" y="8"/>
                  <a:pt x="38" y="8"/>
                </a:cubicBezTo>
                <a:cubicBezTo>
                  <a:pt x="38" y="8"/>
                  <a:pt x="38" y="8"/>
                  <a:pt x="38" y="7"/>
                </a:cubicBezTo>
                <a:cubicBezTo>
                  <a:pt x="38" y="7"/>
                  <a:pt x="38" y="7"/>
                  <a:pt x="37" y="7"/>
                </a:cubicBezTo>
                <a:cubicBezTo>
                  <a:pt x="37" y="6"/>
                  <a:pt x="37" y="6"/>
                  <a:pt x="37" y="5"/>
                </a:cubicBezTo>
                <a:cubicBezTo>
                  <a:pt x="37" y="5"/>
                  <a:pt x="37" y="5"/>
                  <a:pt x="37" y="4"/>
                </a:cubicBezTo>
                <a:cubicBezTo>
                  <a:pt x="37" y="4"/>
                  <a:pt x="37" y="3"/>
                  <a:pt x="37" y="3"/>
                </a:cubicBezTo>
                <a:cubicBezTo>
                  <a:pt x="37" y="3"/>
                  <a:pt x="37" y="3"/>
                  <a:pt x="37" y="2"/>
                </a:cubicBezTo>
                <a:cubicBezTo>
                  <a:pt x="37" y="2"/>
                  <a:pt x="37" y="2"/>
                  <a:pt x="37" y="2"/>
                </a:cubicBezTo>
                <a:cubicBezTo>
                  <a:pt x="36" y="2"/>
                  <a:pt x="36" y="2"/>
                  <a:pt x="36" y="2"/>
                </a:cubicBezTo>
                <a:cubicBezTo>
                  <a:pt x="36" y="3"/>
                  <a:pt x="35" y="3"/>
                  <a:pt x="35" y="3"/>
                </a:cubicBezTo>
                <a:cubicBezTo>
                  <a:pt x="35" y="3"/>
                  <a:pt x="35" y="2"/>
                  <a:pt x="34" y="2"/>
                </a:cubicBezTo>
                <a:cubicBezTo>
                  <a:pt x="34" y="2"/>
                  <a:pt x="34" y="2"/>
                  <a:pt x="34" y="1"/>
                </a:cubicBezTo>
                <a:cubicBezTo>
                  <a:pt x="33" y="1"/>
                  <a:pt x="33" y="1"/>
                  <a:pt x="32" y="1"/>
                </a:cubicBezTo>
                <a:cubicBezTo>
                  <a:pt x="32" y="1"/>
                  <a:pt x="32" y="1"/>
                  <a:pt x="31" y="1"/>
                </a:cubicBezTo>
                <a:cubicBezTo>
                  <a:pt x="31" y="1"/>
                  <a:pt x="31" y="0"/>
                  <a:pt x="31" y="0"/>
                </a:cubicBezTo>
                <a:cubicBezTo>
                  <a:pt x="30" y="0"/>
                  <a:pt x="30" y="0"/>
                  <a:pt x="29" y="0"/>
                </a:cubicBezTo>
                <a:cubicBezTo>
                  <a:pt x="29" y="0"/>
                  <a:pt x="29" y="1"/>
                  <a:pt x="28" y="1"/>
                </a:cubicBezTo>
                <a:cubicBezTo>
                  <a:pt x="28" y="1"/>
                  <a:pt x="28" y="1"/>
                  <a:pt x="28" y="1"/>
                </a:cubicBezTo>
                <a:cubicBezTo>
                  <a:pt x="27" y="2"/>
                  <a:pt x="27" y="2"/>
                  <a:pt x="27" y="2"/>
                </a:cubicBezTo>
                <a:cubicBezTo>
                  <a:pt x="26" y="2"/>
                  <a:pt x="26" y="2"/>
                  <a:pt x="26" y="3"/>
                </a:cubicBezTo>
                <a:cubicBezTo>
                  <a:pt x="25" y="3"/>
                  <a:pt x="25" y="3"/>
                  <a:pt x="25" y="4"/>
                </a:cubicBezTo>
                <a:cubicBezTo>
                  <a:pt x="24" y="5"/>
                  <a:pt x="23" y="4"/>
                  <a:pt x="22" y="5"/>
                </a:cubicBezTo>
                <a:cubicBezTo>
                  <a:pt x="21" y="5"/>
                  <a:pt x="21" y="6"/>
                  <a:pt x="21" y="7"/>
                </a:cubicBezTo>
                <a:cubicBezTo>
                  <a:pt x="20" y="7"/>
                  <a:pt x="19" y="8"/>
                  <a:pt x="18" y="8"/>
                </a:cubicBezTo>
                <a:cubicBezTo>
                  <a:pt x="18" y="9"/>
                  <a:pt x="17" y="9"/>
                  <a:pt x="17" y="10"/>
                </a:cubicBezTo>
                <a:cubicBezTo>
                  <a:pt x="16" y="10"/>
                  <a:pt x="15" y="11"/>
                  <a:pt x="15" y="11"/>
                </a:cubicBezTo>
                <a:cubicBezTo>
                  <a:pt x="14" y="11"/>
                  <a:pt x="14" y="12"/>
                  <a:pt x="14" y="12"/>
                </a:cubicBezTo>
                <a:cubicBezTo>
                  <a:pt x="13" y="12"/>
                  <a:pt x="13" y="12"/>
                  <a:pt x="12" y="12"/>
                </a:cubicBezTo>
                <a:cubicBezTo>
                  <a:pt x="11" y="12"/>
                  <a:pt x="10" y="13"/>
                  <a:pt x="9" y="13"/>
                </a:cubicBezTo>
                <a:cubicBezTo>
                  <a:pt x="10" y="13"/>
                  <a:pt x="10" y="13"/>
                  <a:pt x="10" y="13"/>
                </a:cubicBezTo>
                <a:cubicBezTo>
                  <a:pt x="10" y="14"/>
                  <a:pt x="10" y="14"/>
                  <a:pt x="10" y="14"/>
                </a:cubicBezTo>
                <a:cubicBezTo>
                  <a:pt x="10" y="15"/>
                  <a:pt x="10" y="16"/>
                  <a:pt x="10" y="17"/>
                </a:cubicBezTo>
                <a:cubicBezTo>
                  <a:pt x="10" y="17"/>
                  <a:pt x="10" y="17"/>
                  <a:pt x="10" y="17"/>
                </a:cubicBezTo>
                <a:cubicBezTo>
                  <a:pt x="10" y="18"/>
                  <a:pt x="10" y="19"/>
                  <a:pt x="10" y="20"/>
                </a:cubicBezTo>
                <a:cubicBezTo>
                  <a:pt x="10" y="20"/>
                  <a:pt x="10" y="21"/>
                  <a:pt x="10" y="21"/>
                </a:cubicBezTo>
                <a:cubicBezTo>
                  <a:pt x="10" y="22"/>
                  <a:pt x="10" y="22"/>
                  <a:pt x="9" y="22"/>
                </a:cubicBezTo>
                <a:cubicBezTo>
                  <a:pt x="9" y="23"/>
                  <a:pt x="9" y="23"/>
                  <a:pt x="9" y="23"/>
                </a:cubicBezTo>
                <a:cubicBezTo>
                  <a:pt x="9" y="23"/>
                  <a:pt x="8" y="23"/>
                  <a:pt x="8" y="24"/>
                </a:cubicBezTo>
                <a:cubicBezTo>
                  <a:pt x="8" y="24"/>
                  <a:pt x="7" y="23"/>
                  <a:pt x="7" y="23"/>
                </a:cubicBezTo>
                <a:cubicBezTo>
                  <a:pt x="6" y="23"/>
                  <a:pt x="6" y="24"/>
                  <a:pt x="6" y="24"/>
                </a:cubicBezTo>
                <a:cubicBezTo>
                  <a:pt x="5" y="24"/>
                  <a:pt x="5" y="24"/>
                  <a:pt x="4" y="24"/>
                </a:cubicBezTo>
                <a:cubicBezTo>
                  <a:pt x="4" y="24"/>
                  <a:pt x="3" y="24"/>
                  <a:pt x="3" y="24"/>
                </a:cubicBezTo>
                <a:cubicBezTo>
                  <a:pt x="3" y="24"/>
                  <a:pt x="3" y="24"/>
                  <a:pt x="2" y="24"/>
                </a:cubicBezTo>
                <a:cubicBezTo>
                  <a:pt x="2" y="25"/>
                  <a:pt x="2" y="25"/>
                  <a:pt x="1" y="25"/>
                </a:cubicBezTo>
                <a:cubicBezTo>
                  <a:pt x="1" y="25"/>
                  <a:pt x="1" y="25"/>
                  <a:pt x="0" y="25"/>
                </a:cubicBezTo>
                <a:cubicBezTo>
                  <a:pt x="0" y="25"/>
                  <a:pt x="0" y="25"/>
                  <a:pt x="0" y="25"/>
                </a:cubicBezTo>
                <a:cubicBezTo>
                  <a:pt x="0" y="25"/>
                  <a:pt x="0" y="26"/>
                  <a:pt x="0" y="26"/>
                </a:cubicBezTo>
                <a:cubicBezTo>
                  <a:pt x="0" y="26"/>
                  <a:pt x="0" y="27"/>
                  <a:pt x="1" y="27"/>
                </a:cubicBezTo>
                <a:cubicBezTo>
                  <a:pt x="1" y="28"/>
                  <a:pt x="1" y="28"/>
                  <a:pt x="2" y="28"/>
                </a:cubicBezTo>
                <a:cubicBezTo>
                  <a:pt x="2" y="28"/>
                  <a:pt x="2" y="28"/>
                  <a:pt x="2" y="29"/>
                </a:cubicBezTo>
                <a:cubicBezTo>
                  <a:pt x="3" y="29"/>
                  <a:pt x="2" y="29"/>
                  <a:pt x="2" y="30"/>
                </a:cubicBezTo>
                <a:cubicBezTo>
                  <a:pt x="2" y="30"/>
                  <a:pt x="2" y="31"/>
                  <a:pt x="2" y="31"/>
                </a:cubicBezTo>
                <a:cubicBezTo>
                  <a:pt x="3" y="31"/>
                  <a:pt x="3" y="31"/>
                  <a:pt x="4" y="31"/>
                </a:cubicBezTo>
                <a:cubicBezTo>
                  <a:pt x="4" y="31"/>
                  <a:pt x="4" y="31"/>
                  <a:pt x="5" y="31"/>
                </a:cubicBezTo>
                <a:cubicBezTo>
                  <a:pt x="5" y="31"/>
                  <a:pt x="5" y="31"/>
                  <a:pt x="5" y="31"/>
                </a:cubicBezTo>
                <a:cubicBezTo>
                  <a:pt x="5" y="32"/>
                  <a:pt x="5" y="32"/>
                  <a:pt x="5" y="32"/>
                </a:cubicBezTo>
                <a:cubicBezTo>
                  <a:pt x="5" y="33"/>
                  <a:pt x="5" y="33"/>
                  <a:pt x="5" y="33"/>
                </a:cubicBezTo>
                <a:cubicBezTo>
                  <a:pt x="5" y="32"/>
                  <a:pt x="6" y="32"/>
                  <a:pt x="6" y="32"/>
                </a:cubicBezTo>
                <a:cubicBezTo>
                  <a:pt x="6" y="32"/>
                  <a:pt x="6" y="32"/>
                  <a:pt x="7" y="32"/>
                </a:cubicBezTo>
                <a:cubicBezTo>
                  <a:pt x="7" y="32"/>
                  <a:pt x="7" y="33"/>
                  <a:pt x="7" y="33"/>
                </a:cubicBezTo>
                <a:cubicBezTo>
                  <a:pt x="8" y="33"/>
                  <a:pt x="8" y="33"/>
                  <a:pt x="8" y="33"/>
                </a:cubicBezTo>
                <a:cubicBezTo>
                  <a:pt x="8" y="33"/>
                  <a:pt x="8" y="33"/>
                  <a:pt x="8" y="33"/>
                </a:cubicBezTo>
                <a:cubicBezTo>
                  <a:pt x="8" y="32"/>
                  <a:pt x="8" y="32"/>
                  <a:pt x="8" y="32"/>
                </a:cubicBezTo>
                <a:cubicBezTo>
                  <a:pt x="8" y="31"/>
                  <a:pt x="9" y="31"/>
                  <a:pt x="9" y="31"/>
                </a:cubicBezTo>
                <a:cubicBezTo>
                  <a:pt x="10" y="31"/>
                  <a:pt x="9" y="30"/>
                  <a:pt x="10" y="30"/>
                </a:cubicBezTo>
                <a:cubicBezTo>
                  <a:pt x="10" y="29"/>
                  <a:pt x="10" y="29"/>
                  <a:pt x="10" y="29"/>
                </a:cubicBezTo>
                <a:cubicBezTo>
                  <a:pt x="10" y="29"/>
                  <a:pt x="11" y="28"/>
                  <a:pt x="11" y="28"/>
                </a:cubicBezTo>
                <a:cubicBezTo>
                  <a:pt x="11" y="28"/>
                  <a:pt x="12" y="28"/>
                  <a:pt x="12" y="28"/>
                </a:cubicBezTo>
                <a:cubicBezTo>
                  <a:pt x="12" y="28"/>
                  <a:pt x="12" y="28"/>
                  <a:pt x="13" y="28"/>
                </a:cubicBezTo>
                <a:cubicBezTo>
                  <a:pt x="13" y="28"/>
                  <a:pt x="13" y="27"/>
                  <a:pt x="13" y="28"/>
                </a:cubicBezTo>
                <a:cubicBezTo>
                  <a:pt x="14" y="28"/>
                  <a:pt x="14" y="28"/>
                  <a:pt x="14" y="28"/>
                </a:cubicBezTo>
                <a:cubicBezTo>
                  <a:pt x="14" y="28"/>
                  <a:pt x="14" y="29"/>
                  <a:pt x="15" y="29"/>
                </a:cubicBezTo>
                <a:cubicBezTo>
                  <a:pt x="15" y="29"/>
                  <a:pt x="15" y="29"/>
                  <a:pt x="16" y="29"/>
                </a:cubicBezTo>
                <a:cubicBezTo>
                  <a:pt x="16" y="29"/>
                  <a:pt x="16" y="30"/>
                  <a:pt x="16" y="30"/>
                </a:cubicBezTo>
                <a:cubicBezTo>
                  <a:pt x="17" y="30"/>
                  <a:pt x="17" y="30"/>
                  <a:pt x="18" y="30"/>
                </a:cubicBezTo>
                <a:cubicBezTo>
                  <a:pt x="18" y="30"/>
                  <a:pt x="18" y="29"/>
                  <a:pt x="19" y="29"/>
                </a:cubicBezTo>
                <a:cubicBezTo>
                  <a:pt x="19" y="29"/>
                  <a:pt x="19" y="29"/>
                  <a:pt x="20" y="29"/>
                </a:cubicBezTo>
                <a:cubicBezTo>
                  <a:pt x="20" y="29"/>
                  <a:pt x="20" y="30"/>
                  <a:pt x="21" y="30"/>
                </a:cubicBezTo>
                <a:cubicBezTo>
                  <a:pt x="21" y="30"/>
                  <a:pt x="21" y="30"/>
                  <a:pt x="22" y="31"/>
                </a:cubicBezTo>
                <a:cubicBezTo>
                  <a:pt x="22" y="31"/>
                  <a:pt x="22" y="31"/>
                  <a:pt x="23" y="31"/>
                </a:cubicBezTo>
                <a:cubicBezTo>
                  <a:pt x="23" y="31"/>
                  <a:pt x="23" y="31"/>
                  <a:pt x="24" y="30"/>
                </a:cubicBezTo>
                <a:cubicBezTo>
                  <a:pt x="24" y="30"/>
                  <a:pt x="24" y="30"/>
                  <a:pt x="25" y="30"/>
                </a:cubicBezTo>
                <a:cubicBezTo>
                  <a:pt x="25" y="29"/>
                  <a:pt x="25" y="29"/>
                  <a:pt x="26" y="29"/>
                </a:cubicBezTo>
                <a:cubicBezTo>
                  <a:pt x="26" y="29"/>
                  <a:pt x="27" y="29"/>
                  <a:pt x="27" y="29"/>
                </a:cubicBezTo>
                <a:cubicBezTo>
                  <a:pt x="27" y="29"/>
                  <a:pt x="28" y="29"/>
                  <a:pt x="28" y="2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3" name="Freeform 244"/>
          <p:cNvSpPr>
            <a:spLocks/>
          </p:cNvSpPr>
          <p:nvPr/>
        </p:nvSpPr>
        <p:spPr bwMode="auto">
          <a:xfrm>
            <a:off x="4856763" y="2346193"/>
            <a:ext cx="31500" cy="46572"/>
          </a:xfrm>
          <a:custGeom>
            <a:avLst/>
            <a:gdLst>
              <a:gd name="T0" fmla="*/ 3 w 4"/>
              <a:gd name="T1" fmla="*/ 1 h 6"/>
              <a:gd name="T2" fmla="*/ 3 w 4"/>
              <a:gd name="T3" fmla="*/ 0 h 6"/>
              <a:gd name="T4" fmla="*/ 2 w 4"/>
              <a:gd name="T5" fmla="*/ 1 h 6"/>
              <a:gd name="T6" fmla="*/ 2 w 4"/>
              <a:gd name="T7" fmla="*/ 1 h 6"/>
              <a:gd name="T8" fmla="*/ 1 w 4"/>
              <a:gd name="T9" fmla="*/ 2 h 6"/>
              <a:gd name="T10" fmla="*/ 0 w 4"/>
              <a:gd name="T11" fmla="*/ 1 h 6"/>
              <a:gd name="T12" fmla="*/ 0 w 4"/>
              <a:gd name="T13" fmla="*/ 2 h 6"/>
              <a:gd name="T14" fmla="*/ 0 w 4"/>
              <a:gd name="T15" fmla="*/ 2 h 6"/>
              <a:gd name="T16" fmla="*/ 0 w 4"/>
              <a:gd name="T17" fmla="*/ 3 h 6"/>
              <a:gd name="T18" fmla="*/ 0 w 4"/>
              <a:gd name="T19" fmla="*/ 4 h 6"/>
              <a:gd name="T20" fmla="*/ 0 w 4"/>
              <a:gd name="T21" fmla="*/ 4 h 6"/>
              <a:gd name="T22" fmla="*/ 0 w 4"/>
              <a:gd name="T23" fmla="*/ 4 h 6"/>
              <a:gd name="T24" fmla="*/ 1 w 4"/>
              <a:gd name="T25" fmla="*/ 5 h 6"/>
              <a:gd name="T26" fmla="*/ 1 w 4"/>
              <a:gd name="T27" fmla="*/ 6 h 6"/>
              <a:gd name="T28" fmla="*/ 2 w 4"/>
              <a:gd name="T29" fmla="*/ 6 h 6"/>
              <a:gd name="T30" fmla="*/ 2 w 4"/>
              <a:gd name="T31" fmla="*/ 6 h 6"/>
              <a:gd name="T32" fmla="*/ 3 w 4"/>
              <a:gd name="T33" fmla="*/ 5 h 6"/>
              <a:gd name="T34" fmla="*/ 3 w 4"/>
              <a:gd name="T35" fmla="*/ 4 h 6"/>
              <a:gd name="T36" fmla="*/ 3 w 4"/>
              <a:gd name="T37" fmla="*/ 3 h 6"/>
              <a:gd name="T38" fmla="*/ 4 w 4"/>
              <a:gd name="T39" fmla="*/ 2 h 6"/>
              <a:gd name="T40" fmla="*/ 4 w 4"/>
              <a:gd name="T41" fmla="*/ 2 h 6"/>
              <a:gd name="T42" fmla="*/ 3 w 4"/>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3" y="1"/>
                </a:moveTo>
                <a:cubicBezTo>
                  <a:pt x="3" y="0"/>
                  <a:pt x="3" y="0"/>
                  <a:pt x="3" y="0"/>
                </a:cubicBezTo>
                <a:cubicBezTo>
                  <a:pt x="3" y="0"/>
                  <a:pt x="3" y="0"/>
                  <a:pt x="2" y="1"/>
                </a:cubicBezTo>
                <a:cubicBezTo>
                  <a:pt x="2" y="1"/>
                  <a:pt x="2" y="1"/>
                  <a:pt x="2" y="1"/>
                </a:cubicBezTo>
                <a:cubicBezTo>
                  <a:pt x="2" y="1"/>
                  <a:pt x="1" y="2"/>
                  <a:pt x="1" y="2"/>
                </a:cubicBezTo>
                <a:cubicBezTo>
                  <a:pt x="1" y="2"/>
                  <a:pt x="1"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0" y="4"/>
                  <a:pt x="0" y="4"/>
                </a:cubicBezTo>
                <a:cubicBezTo>
                  <a:pt x="1" y="4"/>
                  <a:pt x="1" y="4"/>
                  <a:pt x="1" y="5"/>
                </a:cubicBezTo>
                <a:cubicBezTo>
                  <a:pt x="1" y="5"/>
                  <a:pt x="1" y="5"/>
                  <a:pt x="1" y="6"/>
                </a:cubicBezTo>
                <a:cubicBezTo>
                  <a:pt x="1" y="6"/>
                  <a:pt x="1" y="6"/>
                  <a:pt x="2" y="6"/>
                </a:cubicBezTo>
                <a:cubicBezTo>
                  <a:pt x="2" y="6"/>
                  <a:pt x="2" y="6"/>
                  <a:pt x="2" y="6"/>
                </a:cubicBezTo>
                <a:cubicBezTo>
                  <a:pt x="3" y="6"/>
                  <a:pt x="3" y="6"/>
                  <a:pt x="3" y="5"/>
                </a:cubicBezTo>
                <a:cubicBezTo>
                  <a:pt x="3" y="5"/>
                  <a:pt x="3" y="5"/>
                  <a:pt x="3" y="4"/>
                </a:cubicBezTo>
                <a:cubicBezTo>
                  <a:pt x="3" y="4"/>
                  <a:pt x="3" y="4"/>
                  <a:pt x="3" y="3"/>
                </a:cubicBezTo>
                <a:cubicBezTo>
                  <a:pt x="4" y="3"/>
                  <a:pt x="4" y="3"/>
                  <a:pt x="4" y="2"/>
                </a:cubicBezTo>
                <a:cubicBezTo>
                  <a:pt x="4" y="2"/>
                  <a:pt x="4" y="2"/>
                  <a:pt x="4" y="2"/>
                </a:cubicBezTo>
                <a:cubicBezTo>
                  <a:pt x="3" y="1"/>
                  <a:pt x="3" y="1"/>
                  <a:pt x="3" y="1"/>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4" name="Freeform 245"/>
          <p:cNvSpPr>
            <a:spLocks/>
          </p:cNvSpPr>
          <p:nvPr/>
        </p:nvSpPr>
        <p:spPr bwMode="auto">
          <a:xfrm>
            <a:off x="4864929" y="2392764"/>
            <a:ext cx="8167"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5" name="Freeform 246"/>
          <p:cNvSpPr>
            <a:spLocks/>
          </p:cNvSpPr>
          <p:nvPr/>
        </p:nvSpPr>
        <p:spPr bwMode="auto">
          <a:xfrm>
            <a:off x="4706262" y="2477957"/>
            <a:ext cx="238001" cy="223771"/>
          </a:xfrm>
          <a:custGeom>
            <a:avLst/>
            <a:gdLst>
              <a:gd name="T0" fmla="*/ 29 w 30"/>
              <a:gd name="T1" fmla="*/ 5 h 29"/>
              <a:gd name="T2" fmla="*/ 28 w 30"/>
              <a:gd name="T3" fmla="*/ 4 h 29"/>
              <a:gd name="T4" fmla="*/ 27 w 30"/>
              <a:gd name="T5" fmla="*/ 3 h 29"/>
              <a:gd name="T6" fmla="*/ 24 w 30"/>
              <a:gd name="T7" fmla="*/ 2 h 29"/>
              <a:gd name="T8" fmla="*/ 23 w 30"/>
              <a:gd name="T9" fmla="*/ 2 h 29"/>
              <a:gd name="T10" fmla="*/ 23 w 30"/>
              <a:gd name="T11" fmla="*/ 1 h 29"/>
              <a:gd name="T12" fmla="*/ 22 w 30"/>
              <a:gd name="T13" fmla="*/ 0 h 29"/>
              <a:gd name="T14" fmla="*/ 21 w 30"/>
              <a:gd name="T15" fmla="*/ 0 h 29"/>
              <a:gd name="T16" fmla="*/ 18 w 30"/>
              <a:gd name="T17" fmla="*/ 1 h 29"/>
              <a:gd name="T18" fmla="*/ 16 w 30"/>
              <a:gd name="T19" fmla="*/ 3 h 29"/>
              <a:gd name="T20" fmla="*/ 17 w 30"/>
              <a:gd name="T21" fmla="*/ 5 h 29"/>
              <a:gd name="T22" fmla="*/ 17 w 30"/>
              <a:gd name="T23" fmla="*/ 7 h 29"/>
              <a:gd name="T24" fmla="*/ 17 w 30"/>
              <a:gd name="T25" fmla="*/ 11 h 29"/>
              <a:gd name="T26" fmla="*/ 18 w 30"/>
              <a:gd name="T27" fmla="*/ 13 h 29"/>
              <a:gd name="T28" fmla="*/ 16 w 30"/>
              <a:gd name="T29" fmla="*/ 14 h 29"/>
              <a:gd name="T30" fmla="*/ 14 w 30"/>
              <a:gd name="T31" fmla="*/ 11 h 29"/>
              <a:gd name="T32" fmla="*/ 13 w 30"/>
              <a:gd name="T33" fmla="*/ 10 h 29"/>
              <a:gd name="T34" fmla="*/ 11 w 30"/>
              <a:gd name="T35" fmla="*/ 11 h 29"/>
              <a:gd name="T36" fmla="*/ 9 w 30"/>
              <a:gd name="T37" fmla="*/ 10 h 29"/>
              <a:gd name="T38" fmla="*/ 8 w 30"/>
              <a:gd name="T39" fmla="*/ 9 h 29"/>
              <a:gd name="T40" fmla="*/ 6 w 30"/>
              <a:gd name="T41" fmla="*/ 9 h 29"/>
              <a:gd name="T42" fmla="*/ 5 w 30"/>
              <a:gd name="T43" fmla="*/ 8 h 29"/>
              <a:gd name="T44" fmla="*/ 5 w 30"/>
              <a:gd name="T45" fmla="*/ 11 h 29"/>
              <a:gd name="T46" fmla="*/ 5 w 30"/>
              <a:gd name="T47" fmla="*/ 14 h 29"/>
              <a:gd name="T48" fmla="*/ 3 w 30"/>
              <a:gd name="T49" fmla="*/ 14 h 29"/>
              <a:gd name="T50" fmla="*/ 0 w 30"/>
              <a:gd name="T51" fmla="*/ 14 h 29"/>
              <a:gd name="T52" fmla="*/ 0 w 30"/>
              <a:gd name="T53" fmla="*/ 15 h 29"/>
              <a:gd name="T54" fmla="*/ 0 w 30"/>
              <a:gd name="T55" fmla="*/ 20 h 29"/>
              <a:gd name="T56" fmla="*/ 3 w 30"/>
              <a:gd name="T57" fmla="*/ 27 h 29"/>
              <a:gd name="T58" fmla="*/ 4 w 30"/>
              <a:gd name="T59" fmla="*/ 27 h 29"/>
              <a:gd name="T60" fmla="*/ 6 w 30"/>
              <a:gd name="T61" fmla="*/ 27 h 29"/>
              <a:gd name="T62" fmla="*/ 8 w 30"/>
              <a:gd name="T63" fmla="*/ 28 h 29"/>
              <a:gd name="T64" fmla="*/ 10 w 30"/>
              <a:gd name="T65" fmla="*/ 28 h 29"/>
              <a:gd name="T66" fmla="*/ 11 w 30"/>
              <a:gd name="T67" fmla="*/ 29 h 29"/>
              <a:gd name="T68" fmla="*/ 12 w 30"/>
              <a:gd name="T69" fmla="*/ 29 h 29"/>
              <a:gd name="T70" fmla="*/ 13 w 30"/>
              <a:gd name="T71" fmla="*/ 27 h 29"/>
              <a:gd name="T72" fmla="*/ 15 w 30"/>
              <a:gd name="T73" fmla="*/ 26 h 29"/>
              <a:gd name="T74" fmla="*/ 16 w 30"/>
              <a:gd name="T75" fmla="*/ 25 h 29"/>
              <a:gd name="T76" fmla="*/ 17 w 30"/>
              <a:gd name="T77" fmla="*/ 23 h 29"/>
              <a:gd name="T78" fmla="*/ 18 w 30"/>
              <a:gd name="T79" fmla="*/ 22 h 29"/>
              <a:gd name="T80" fmla="*/ 20 w 30"/>
              <a:gd name="T81" fmla="*/ 22 h 29"/>
              <a:gd name="T82" fmla="*/ 21 w 30"/>
              <a:gd name="T83" fmla="*/ 22 h 29"/>
              <a:gd name="T84" fmla="*/ 20 w 30"/>
              <a:gd name="T85" fmla="*/ 21 h 29"/>
              <a:gd name="T86" fmla="*/ 21 w 30"/>
              <a:gd name="T87" fmla="*/ 19 h 29"/>
              <a:gd name="T88" fmla="*/ 23 w 30"/>
              <a:gd name="T89" fmla="*/ 19 h 29"/>
              <a:gd name="T90" fmla="*/ 25 w 30"/>
              <a:gd name="T91" fmla="*/ 18 h 29"/>
              <a:gd name="T92" fmla="*/ 27 w 30"/>
              <a:gd name="T93" fmla="*/ 18 h 29"/>
              <a:gd name="T94" fmla="*/ 28 w 30"/>
              <a:gd name="T95" fmla="*/ 17 h 29"/>
              <a:gd name="T96" fmla="*/ 27 w 30"/>
              <a:gd name="T97" fmla="*/ 15 h 29"/>
              <a:gd name="T98" fmla="*/ 28 w 30"/>
              <a:gd name="T99" fmla="*/ 14 h 29"/>
              <a:gd name="T100" fmla="*/ 29 w 30"/>
              <a:gd name="T101" fmla="*/ 13 h 29"/>
              <a:gd name="T102" fmla="*/ 29 w 30"/>
              <a:gd name="T103" fmla="*/ 11 h 29"/>
              <a:gd name="T104" fmla="*/ 28 w 30"/>
              <a:gd name="T105" fmla="*/ 10 h 29"/>
              <a:gd name="T106" fmla="*/ 29 w 30"/>
              <a:gd name="T107" fmla="*/ 8 h 29"/>
              <a:gd name="T108" fmla="*/ 29 w 30"/>
              <a:gd name="T10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9">
                <a:moveTo>
                  <a:pt x="29" y="6"/>
                </a:moveTo>
                <a:cubicBezTo>
                  <a:pt x="29" y="6"/>
                  <a:pt x="29" y="6"/>
                  <a:pt x="29" y="5"/>
                </a:cubicBezTo>
                <a:cubicBezTo>
                  <a:pt x="29" y="5"/>
                  <a:pt x="29" y="5"/>
                  <a:pt x="28" y="4"/>
                </a:cubicBezTo>
                <a:cubicBezTo>
                  <a:pt x="28" y="4"/>
                  <a:pt x="28" y="4"/>
                  <a:pt x="28" y="4"/>
                </a:cubicBezTo>
                <a:cubicBezTo>
                  <a:pt x="28" y="4"/>
                  <a:pt x="28" y="4"/>
                  <a:pt x="28" y="4"/>
                </a:cubicBezTo>
                <a:cubicBezTo>
                  <a:pt x="28" y="3"/>
                  <a:pt x="28" y="3"/>
                  <a:pt x="27" y="3"/>
                </a:cubicBezTo>
                <a:cubicBezTo>
                  <a:pt x="27" y="3"/>
                  <a:pt x="26" y="3"/>
                  <a:pt x="26" y="2"/>
                </a:cubicBezTo>
                <a:cubicBezTo>
                  <a:pt x="25" y="2"/>
                  <a:pt x="25" y="2"/>
                  <a:pt x="24" y="2"/>
                </a:cubicBezTo>
                <a:cubicBezTo>
                  <a:pt x="24" y="1"/>
                  <a:pt x="24" y="1"/>
                  <a:pt x="24" y="1"/>
                </a:cubicBezTo>
                <a:cubicBezTo>
                  <a:pt x="24" y="2"/>
                  <a:pt x="24" y="2"/>
                  <a:pt x="23" y="2"/>
                </a:cubicBezTo>
                <a:cubicBezTo>
                  <a:pt x="23" y="2"/>
                  <a:pt x="23" y="2"/>
                  <a:pt x="23" y="2"/>
                </a:cubicBezTo>
                <a:cubicBezTo>
                  <a:pt x="23" y="2"/>
                  <a:pt x="23" y="1"/>
                  <a:pt x="23" y="1"/>
                </a:cubicBezTo>
                <a:cubicBezTo>
                  <a:pt x="23" y="1"/>
                  <a:pt x="22" y="1"/>
                  <a:pt x="22" y="0"/>
                </a:cubicBezTo>
                <a:cubicBezTo>
                  <a:pt x="22" y="0"/>
                  <a:pt x="22" y="0"/>
                  <a:pt x="22" y="0"/>
                </a:cubicBezTo>
                <a:cubicBezTo>
                  <a:pt x="22" y="0"/>
                  <a:pt x="22" y="0"/>
                  <a:pt x="21" y="0"/>
                </a:cubicBezTo>
                <a:cubicBezTo>
                  <a:pt x="21" y="0"/>
                  <a:pt x="21" y="0"/>
                  <a:pt x="21" y="0"/>
                </a:cubicBezTo>
                <a:cubicBezTo>
                  <a:pt x="20" y="1"/>
                  <a:pt x="20" y="0"/>
                  <a:pt x="19" y="0"/>
                </a:cubicBezTo>
                <a:cubicBezTo>
                  <a:pt x="19" y="1"/>
                  <a:pt x="19" y="1"/>
                  <a:pt x="18" y="1"/>
                </a:cubicBezTo>
                <a:cubicBezTo>
                  <a:pt x="18" y="2"/>
                  <a:pt x="18" y="2"/>
                  <a:pt x="17" y="2"/>
                </a:cubicBezTo>
                <a:cubicBezTo>
                  <a:pt x="17" y="3"/>
                  <a:pt x="17" y="3"/>
                  <a:pt x="16" y="3"/>
                </a:cubicBezTo>
                <a:cubicBezTo>
                  <a:pt x="16" y="4"/>
                  <a:pt x="16" y="4"/>
                  <a:pt x="16" y="4"/>
                </a:cubicBezTo>
                <a:cubicBezTo>
                  <a:pt x="16" y="5"/>
                  <a:pt x="17" y="4"/>
                  <a:pt x="17" y="5"/>
                </a:cubicBezTo>
                <a:cubicBezTo>
                  <a:pt x="17" y="5"/>
                  <a:pt x="17" y="5"/>
                  <a:pt x="17" y="6"/>
                </a:cubicBezTo>
                <a:cubicBezTo>
                  <a:pt x="17" y="6"/>
                  <a:pt x="17" y="6"/>
                  <a:pt x="17" y="7"/>
                </a:cubicBezTo>
                <a:cubicBezTo>
                  <a:pt x="17" y="8"/>
                  <a:pt x="16" y="8"/>
                  <a:pt x="16" y="8"/>
                </a:cubicBezTo>
                <a:cubicBezTo>
                  <a:pt x="16" y="9"/>
                  <a:pt x="16" y="10"/>
                  <a:pt x="17" y="11"/>
                </a:cubicBezTo>
                <a:cubicBezTo>
                  <a:pt x="17" y="11"/>
                  <a:pt x="17" y="11"/>
                  <a:pt x="18" y="11"/>
                </a:cubicBezTo>
                <a:cubicBezTo>
                  <a:pt x="19" y="11"/>
                  <a:pt x="18" y="12"/>
                  <a:pt x="18" y="13"/>
                </a:cubicBezTo>
                <a:cubicBezTo>
                  <a:pt x="18" y="13"/>
                  <a:pt x="18" y="14"/>
                  <a:pt x="18" y="14"/>
                </a:cubicBezTo>
                <a:cubicBezTo>
                  <a:pt x="17" y="14"/>
                  <a:pt x="17" y="14"/>
                  <a:pt x="16" y="14"/>
                </a:cubicBezTo>
                <a:cubicBezTo>
                  <a:pt x="16" y="13"/>
                  <a:pt x="16" y="13"/>
                  <a:pt x="15" y="12"/>
                </a:cubicBezTo>
                <a:cubicBezTo>
                  <a:pt x="15" y="12"/>
                  <a:pt x="14" y="12"/>
                  <a:pt x="14" y="11"/>
                </a:cubicBezTo>
                <a:cubicBezTo>
                  <a:pt x="14" y="11"/>
                  <a:pt x="14" y="11"/>
                  <a:pt x="13" y="10"/>
                </a:cubicBezTo>
                <a:cubicBezTo>
                  <a:pt x="13" y="10"/>
                  <a:pt x="13" y="10"/>
                  <a:pt x="13" y="10"/>
                </a:cubicBezTo>
                <a:cubicBezTo>
                  <a:pt x="12" y="10"/>
                  <a:pt x="13" y="11"/>
                  <a:pt x="12" y="11"/>
                </a:cubicBezTo>
                <a:cubicBezTo>
                  <a:pt x="12" y="11"/>
                  <a:pt x="12" y="11"/>
                  <a:pt x="11" y="11"/>
                </a:cubicBezTo>
                <a:cubicBezTo>
                  <a:pt x="11" y="11"/>
                  <a:pt x="11" y="10"/>
                  <a:pt x="10" y="10"/>
                </a:cubicBezTo>
                <a:cubicBezTo>
                  <a:pt x="10" y="10"/>
                  <a:pt x="9" y="11"/>
                  <a:pt x="9" y="10"/>
                </a:cubicBezTo>
                <a:cubicBezTo>
                  <a:pt x="8" y="10"/>
                  <a:pt x="9" y="9"/>
                  <a:pt x="8" y="9"/>
                </a:cubicBezTo>
                <a:cubicBezTo>
                  <a:pt x="8" y="9"/>
                  <a:pt x="8" y="9"/>
                  <a:pt x="8" y="9"/>
                </a:cubicBezTo>
                <a:cubicBezTo>
                  <a:pt x="7" y="9"/>
                  <a:pt x="7" y="9"/>
                  <a:pt x="7" y="9"/>
                </a:cubicBezTo>
                <a:cubicBezTo>
                  <a:pt x="6" y="9"/>
                  <a:pt x="6" y="9"/>
                  <a:pt x="6" y="9"/>
                </a:cubicBezTo>
                <a:cubicBezTo>
                  <a:pt x="6" y="8"/>
                  <a:pt x="6" y="8"/>
                  <a:pt x="6" y="8"/>
                </a:cubicBezTo>
                <a:cubicBezTo>
                  <a:pt x="5" y="8"/>
                  <a:pt x="5" y="8"/>
                  <a:pt x="5" y="8"/>
                </a:cubicBezTo>
                <a:cubicBezTo>
                  <a:pt x="5" y="9"/>
                  <a:pt x="5" y="9"/>
                  <a:pt x="5" y="10"/>
                </a:cubicBezTo>
                <a:cubicBezTo>
                  <a:pt x="5" y="10"/>
                  <a:pt x="5" y="10"/>
                  <a:pt x="5" y="11"/>
                </a:cubicBezTo>
                <a:cubicBezTo>
                  <a:pt x="5" y="12"/>
                  <a:pt x="5" y="12"/>
                  <a:pt x="5" y="13"/>
                </a:cubicBezTo>
                <a:cubicBezTo>
                  <a:pt x="5" y="13"/>
                  <a:pt x="6" y="14"/>
                  <a:pt x="5" y="14"/>
                </a:cubicBezTo>
                <a:cubicBezTo>
                  <a:pt x="5" y="14"/>
                  <a:pt x="4" y="14"/>
                  <a:pt x="4" y="14"/>
                </a:cubicBezTo>
                <a:cubicBezTo>
                  <a:pt x="3" y="14"/>
                  <a:pt x="3" y="14"/>
                  <a:pt x="3" y="14"/>
                </a:cubicBezTo>
                <a:cubicBezTo>
                  <a:pt x="2" y="14"/>
                  <a:pt x="2" y="14"/>
                  <a:pt x="1" y="14"/>
                </a:cubicBezTo>
                <a:cubicBezTo>
                  <a:pt x="1" y="14"/>
                  <a:pt x="0" y="14"/>
                  <a:pt x="0" y="14"/>
                </a:cubicBezTo>
                <a:cubicBezTo>
                  <a:pt x="0" y="14"/>
                  <a:pt x="0" y="14"/>
                  <a:pt x="0" y="15"/>
                </a:cubicBezTo>
                <a:cubicBezTo>
                  <a:pt x="0" y="15"/>
                  <a:pt x="0" y="15"/>
                  <a:pt x="0" y="15"/>
                </a:cubicBezTo>
                <a:cubicBezTo>
                  <a:pt x="0" y="16"/>
                  <a:pt x="0" y="17"/>
                  <a:pt x="0" y="17"/>
                </a:cubicBezTo>
                <a:cubicBezTo>
                  <a:pt x="0" y="18"/>
                  <a:pt x="0" y="19"/>
                  <a:pt x="0" y="20"/>
                </a:cubicBezTo>
                <a:cubicBezTo>
                  <a:pt x="0" y="21"/>
                  <a:pt x="0" y="22"/>
                  <a:pt x="0" y="23"/>
                </a:cubicBezTo>
                <a:cubicBezTo>
                  <a:pt x="3" y="27"/>
                  <a:pt x="3" y="27"/>
                  <a:pt x="3" y="27"/>
                </a:cubicBezTo>
                <a:cubicBezTo>
                  <a:pt x="3" y="27"/>
                  <a:pt x="3" y="27"/>
                  <a:pt x="3" y="27"/>
                </a:cubicBezTo>
                <a:cubicBezTo>
                  <a:pt x="3" y="27"/>
                  <a:pt x="3" y="27"/>
                  <a:pt x="4" y="27"/>
                </a:cubicBezTo>
                <a:cubicBezTo>
                  <a:pt x="4" y="27"/>
                  <a:pt x="4" y="27"/>
                  <a:pt x="5" y="27"/>
                </a:cubicBezTo>
                <a:cubicBezTo>
                  <a:pt x="5" y="27"/>
                  <a:pt x="6" y="27"/>
                  <a:pt x="6" y="27"/>
                </a:cubicBezTo>
                <a:cubicBezTo>
                  <a:pt x="7" y="27"/>
                  <a:pt x="7" y="28"/>
                  <a:pt x="7" y="28"/>
                </a:cubicBezTo>
                <a:cubicBezTo>
                  <a:pt x="8" y="28"/>
                  <a:pt x="8" y="28"/>
                  <a:pt x="8" y="28"/>
                </a:cubicBezTo>
                <a:cubicBezTo>
                  <a:pt x="8" y="28"/>
                  <a:pt x="9" y="28"/>
                  <a:pt x="9" y="28"/>
                </a:cubicBezTo>
                <a:cubicBezTo>
                  <a:pt x="9" y="28"/>
                  <a:pt x="9" y="28"/>
                  <a:pt x="10" y="28"/>
                </a:cubicBezTo>
                <a:cubicBezTo>
                  <a:pt x="10" y="29"/>
                  <a:pt x="10" y="29"/>
                  <a:pt x="10" y="29"/>
                </a:cubicBezTo>
                <a:cubicBezTo>
                  <a:pt x="11" y="29"/>
                  <a:pt x="11" y="29"/>
                  <a:pt x="11" y="29"/>
                </a:cubicBezTo>
                <a:cubicBezTo>
                  <a:pt x="11" y="29"/>
                  <a:pt x="11" y="29"/>
                  <a:pt x="12" y="29"/>
                </a:cubicBezTo>
                <a:cubicBezTo>
                  <a:pt x="12" y="29"/>
                  <a:pt x="12" y="29"/>
                  <a:pt x="12" y="29"/>
                </a:cubicBezTo>
                <a:cubicBezTo>
                  <a:pt x="13" y="29"/>
                  <a:pt x="12" y="28"/>
                  <a:pt x="12" y="28"/>
                </a:cubicBezTo>
                <a:cubicBezTo>
                  <a:pt x="13" y="28"/>
                  <a:pt x="13" y="28"/>
                  <a:pt x="13" y="27"/>
                </a:cubicBezTo>
                <a:cubicBezTo>
                  <a:pt x="14" y="27"/>
                  <a:pt x="14" y="27"/>
                  <a:pt x="14" y="26"/>
                </a:cubicBezTo>
                <a:cubicBezTo>
                  <a:pt x="14" y="26"/>
                  <a:pt x="14" y="26"/>
                  <a:pt x="15" y="26"/>
                </a:cubicBezTo>
                <a:cubicBezTo>
                  <a:pt x="15" y="25"/>
                  <a:pt x="15" y="25"/>
                  <a:pt x="16" y="25"/>
                </a:cubicBezTo>
                <a:cubicBezTo>
                  <a:pt x="16" y="25"/>
                  <a:pt x="16" y="25"/>
                  <a:pt x="16" y="25"/>
                </a:cubicBezTo>
                <a:cubicBezTo>
                  <a:pt x="16" y="25"/>
                  <a:pt x="16" y="24"/>
                  <a:pt x="16" y="24"/>
                </a:cubicBezTo>
                <a:cubicBezTo>
                  <a:pt x="16" y="24"/>
                  <a:pt x="16" y="23"/>
                  <a:pt x="17" y="23"/>
                </a:cubicBezTo>
                <a:cubicBezTo>
                  <a:pt x="17" y="23"/>
                  <a:pt x="17" y="22"/>
                  <a:pt x="18" y="22"/>
                </a:cubicBezTo>
                <a:cubicBezTo>
                  <a:pt x="18" y="22"/>
                  <a:pt x="18" y="22"/>
                  <a:pt x="18" y="22"/>
                </a:cubicBezTo>
                <a:cubicBezTo>
                  <a:pt x="19" y="22"/>
                  <a:pt x="19" y="22"/>
                  <a:pt x="19" y="22"/>
                </a:cubicBezTo>
                <a:cubicBezTo>
                  <a:pt x="19" y="22"/>
                  <a:pt x="20" y="22"/>
                  <a:pt x="20" y="22"/>
                </a:cubicBezTo>
                <a:cubicBezTo>
                  <a:pt x="20" y="22"/>
                  <a:pt x="20" y="22"/>
                  <a:pt x="21" y="22"/>
                </a:cubicBezTo>
                <a:cubicBezTo>
                  <a:pt x="21" y="22"/>
                  <a:pt x="21" y="22"/>
                  <a:pt x="21" y="22"/>
                </a:cubicBezTo>
                <a:cubicBezTo>
                  <a:pt x="21" y="21"/>
                  <a:pt x="21" y="21"/>
                  <a:pt x="21" y="21"/>
                </a:cubicBezTo>
                <a:cubicBezTo>
                  <a:pt x="21" y="21"/>
                  <a:pt x="21" y="21"/>
                  <a:pt x="20" y="21"/>
                </a:cubicBezTo>
                <a:cubicBezTo>
                  <a:pt x="20" y="20"/>
                  <a:pt x="20" y="20"/>
                  <a:pt x="21" y="20"/>
                </a:cubicBezTo>
                <a:cubicBezTo>
                  <a:pt x="21" y="20"/>
                  <a:pt x="21" y="20"/>
                  <a:pt x="21" y="19"/>
                </a:cubicBezTo>
                <a:cubicBezTo>
                  <a:pt x="22" y="19"/>
                  <a:pt x="22" y="19"/>
                  <a:pt x="22" y="19"/>
                </a:cubicBezTo>
                <a:cubicBezTo>
                  <a:pt x="23" y="19"/>
                  <a:pt x="23" y="19"/>
                  <a:pt x="23" y="19"/>
                </a:cubicBezTo>
                <a:cubicBezTo>
                  <a:pt x="24" y="19"/>
                  <a:pt x="24" y="19"/>
                  <a:pt x="24" y="18"/>
                </a:cubicBezTo>
                <a:cubicBezTo>
                  <a:pt x="25" y="18"/>
                  <a:pt x="25" y="18"/>
                  <a:pt x="25" y="18"/>
                </a:cubicBezTo>
                <a:cubicBezTo>
                  <a:pt x="26" y="18"/>
                  <a:pt x="26" y="18"/>
                  <a:pt x="26" y="18"/>
                </a:cubicBezTo>
                <a:cubicBezTo>
                  <a:pt x="27" y="18"/>
                  <a:pt x="27" y="18"/>
                  <a:pt x="27" y="18"/>
                </a:cubicBezTo>
                <a:cubicBezTo>
                  <a:pt x="27" y="18"/>
                  <a:pt x="27" y="17"/>
                  <a:pt x="27" y="17"/>
                </a:cubicBezTo>
                <a:cubicBezTo>
                  <a:pt x="28" y="17"/>
                  <a:pt x="28" y="17"/>
                  <a:pt x="28" y="17"/>
                </a:cubicBezTo>
                <a:cubicBezTo>
                  <a:pt x="28" y="17"/>
                  <a:pt x="27" y="17"/>
                  <a:pt x="27" y="16"/>
                </a:cubicBezTo>
                <a:cubicBezTo>
                  <a:pt x="27" y="16"/>
                  <a:pt x="27" y="16"/>
                  <a:pt x="27" y="15"/>
                </a:cubicBezTo>
                <a:cubicBezTo>
                  <a:pt x="28" y="15"/>
                  <a:pt x="28" y="15"/>
                  <a:pt x="28" y="15"/>
                </a:cubicBezTo>
                <a:cubicBezTo>
                  <a:pt x="28" y="14"/>
                  <a:pt x="28" y="14"/>
                  <a:pt x="28" y="14"/>
                </a:cubicBezTo>
                <a:cubicBezTo>
                  <a:pt x="28" y="14"/>
                  <a:pt x="28" y="13"/>
                  <a:pt x="28" y="13"/>
                </a:cubicBezTo>
                <a:cubicBezTo>
                  <a:pt x="28" y="13"/>
                  <a:pt x="29" y="13"/>
                  <a:pt x="29" y="13"/>
                </a:cubicBezTo>
                <a:cubicBezTo>
                  <a:pt x="29" y="13"/>
                  <a:pt x="29" y="12"/>
                  <a:pt x="29" y="12"/>
                </a:cubicBezTo>
                <a:cubicBezTo>
                  <a:pt x="29" y="11"/>
                  <a:pt x="29" y="11"/>
                  <a:pt x="29" y="11"/>
                </a:cubicBezTo>
                <a:cubicBezTo>
                  <a:pt x="29" y="11"/>
                  <a:pt x="29" y="10"/>
                  <a:pt x="29" y="10"/>
                </a:cubicBezTo>
                <a:cubicBezTo>
                  <a:pt x="29" y="10"/>
                  <a:pt x="28" y="10"/>
                  <a:pt x="28" y="10"/>
                </a:cubicBezTo>
                <a:cubicBezTo>
                  <a:pt x="29" y="9"/>
                  <a:pt x="29" y="9"/>
                  <a:pt x="29" y="9"/>
                </a:cubicBezTo>
                <a:cubicBezTo>
                  <a:pt x="29" y="8"/>
                  <a:pt x="29" y="8"/>
                  <a:pt x="29" y="8"/>
                </a:cubicBezTo>
                <a:cubicBezTo>
                  <a:pt x="29" y="7"/>
                  <a:pt x="30" y="8"/>
                  <a:pt x="30" y="7"/>
                </a:cubicBezTo>
                <a:cubicBezTo>
                  <a:pt x="30" y="7"/>
                  <a:pt x="29" y="7"/>
                  <a:pt x="29" y="6"/>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6" name="Freeform 247"/>
          <p:cNvSpPr>
            <a:spLocks/>
          </p:cNvSpPr>
          <p:nvPr/>
        </p:nvSpPr>
        <p:spPr bwMode="auto">
          <a:xfrm>
            <a:off x="4880096" y="280282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7" name="Freeform 248"/>
          <p:cNvSpPr>
            <a:spLocks/>
          </p:cNvSpPr>
          <p:nvPr/>
        </p:nvSpPr>
        <p:spPr bwMode="auto">
          <a:xfrm>
            <a:off x="4587261" y="2794870"/>
            <a:ext cx="325502" cy="278294"/>
          </a:xfrm>
          <a:custGeom>
            <a:avLst/>
            <a:gdLst>
              <a:gd name="T0" fmla="*/ 38 w 41"/>
              <a:gd name="T1" fmla="*/ 10 h 36"/>
              <a:gd name="T2" fmla="*/ 39 w 41"/>
              <a:gd name="T3" fmla="*/ 7 h 36"/>
              <a:gd name="T4" fmla="*/ 38 w 41"/>
              <a:gd name="T5" fmla="*/ 5 h 36"/>
              <a:gd name="T6" fmla="*/ 37 w 41"/>
              <a:gd name="T7" fmla="*/ 2 h 36"/>
              <a:gd name="T8" fmla="*/ 36 w 41"/>
              <a:gd name="T9" fmla="*/ 1 h 36"/>
              <a:gd name="T10" fmla="*/ 33 w 41"/>
              <a:gd name="T11" fmla="*/ 0 h 36"/>
              <a:gd name="T12" fmla="*/ 32 w 41"/>
              <a:gd name="T13" fmla="*/ 1 h 36"/>
              <a:gd name="T14" fmla="*/ 28 w 41"/>
              <a:gd name="T15" fmla="*/ 3 h 36"/>
              <a:gd name="T16" fmla="*/ 25 w 41"/>
              <a:gd name="T17" fmla="*/ 5 h 36"/>
              <a:gd name="T18" fmla="*/ 23 w 41"/>
              <a:gd name="T19" fmla="*/ 7 h 36"/>
              <a:gd name="T20" fmla="*/ 23 w 41"/>
              <a:gd name="T21" fmla="*/ 9 h 36"/>
              <a:gd name="T22" fmla="*/ 20 w 41"/>
              <a:gd name="T23" fmla="*/ 10 h 36"/>
              <a:gd name="T24" fmla="*/ 17 w 41"/>
              <a:gd name="T25" fmla="*/ 9 h 36"/>
              <a:gd name="T26" fmla="*/ 16 w 41"/>
              <a:gd name="T27" fmla="*/ 9 h 36"/>
              <a:gd name="T28" fmla="*/ 14 w 41"/>
              <a:gd name="T29" fmla="*/ 11 h 36"/>
              <a:gd name="T30" fmla="*/ 12 w 41"/>
              <a:gd name="T31" fmla="*/ 13 h 36"/>
              <a:gd name="T32" fmla="*/ 10 w 41"/>
              <a:gd name="T33" fmla="*/ 12 h 36"/>
              <a:gd name="T34" fmla="*/ 11 w 41"/>
              <a:gd name="T35" fmla="*/ 10 h 36"/>
              <a:gd name="T36" fmla="*/ 10 w 41"/>
              <a:gd name="T37" fmla="*/ 7 h 36"/>
              <a:gd name="T38" fmla="*/ 9 w 41"/>
              <a:gd name="T39" fmla="*/ 18 h 36"/>
              <a:gd name="T40" fmla="*/ 7 w 41"/>
              <a:gd name="T41" fmla="*/ 18 h 36"/>
              <a:gd name="T42" fmla="*/ 6 w 41"/>
              <a:gd name="T43" fmla="*/ 19 h 36"/>
              <a:gd name="T44" fmla="*/ 4 w 41"/>
              <a:gd name="T45" fmla="*/ 19 h 36"/>
              <a:gd name="T46" fmla="*/ 2 w 41"/>
              <a:gd name="T47" fmla="*/ 18 h 36"/>
              <a:gd name="T48" fmla="*/ 2 w 41"/>
              <a:gd name="T49" fmla="*/ 17 h 36"/>
              <a:gd name="T50" fmla="*/ 1 w 41"/>
              <a:gd name="T51" fmla="*/ 17 h 36"/>
              <a:gd name="T52" fmla="*/ 0 w 41"/>
              <a:gd name="T53" fmla="*/ 18 h 36"/>
              <a:gd name="T54" fmla="*/ 1 w 41"/>
              <a:gd name="T55" fmla="*/ 19 h 36"/>
              <a:gd name="T56" fmla="*/ 1 w 41"/>
              <a:gd name="T57" fmla="*/ 21 h 36"/>
              <a:gd name="T58" fmla="*/ 2 w 41"/>
              <a:gd name="T59" fmla="*/ 24 h 36"/>
              <a:gd name="T60" fmla="*/ 3 w 41"/>
              <a:gd name="T61" fmla="*/ 26 h 36"/>
              <a:gd name="T62" fmla="*/ 4 w 41"/>
              <a:gd name="T63" fmla="*/ 28 h 36"/>
              <a:gd name="T64" fmla="*/ 4 w 41"/>
              <a:gd name="T65" fmla="*/ 30 h 36"/>
              <a:gd name="T66" fmla="*/ 3 w 41"/>
              <a:gd name="T67" fmla="*/ 31 h 36"/>
              <a:gd name="T68" fmla="*/ 4 w 41"/>
              <a:gd name="T69" fmla="*/ 33 h 36"/>
              <a:gd name="T70" fmla="*/ 5 w 41"/>
              <a:gd name="T71" fmla="*/ 34 h 36"/>
              <a:gd name="T72" fmla="*/ 6 w 41"/>
              <a:gd name="T73" fmla="*/ 35 h 36"/>
              <a:gd name="T74" fmla="*/ 8 w 41"/>
              <a:gd name="T75" fmla="*/ 36 h 36"/>
              <a:gd name="T76" fmla="*/ 10 w 41"/>
              <a:gd name="T77" fmla="*/ 35 h 36"/>
              <a:gd name="T78" fmla="*/ 12 w 41"/>
              <a:gd name="T79" fmla="*/ 35 h 36"/>
              <a:gd name="T80" fmla="*/ 14 w 41"/>
              <a:gd name="T81" fmla="*/ 34 h 36"/>
              <a:gd name="T82" fmla="*/ 16 w 41"/>
              <a:gd name="T83" fmla="*/ 34 h 36"/>
              <a:gd name="T84" fmla="*/ 17 w 41"/>
              <a:gd name="T85" fmla="*/ 34 h 36"/>
              <a:gd name="T86" fmla="*/ 19 w 41"/>
              <a:gd name="T87" fmla="*/ 34 h 36"/>
              <a:gd name="T88" fmla="*/ 21 w 41"/>
              <a:gd name="T89" fmla="*/ 33 h 36"/>
              <a:gd name="T90" fmla="*/ 24 w 41"/>
              <a:gd name="T91" fmla="*/ 33 h 36"/>
              <a:gd name="T92" fmla="*/ 26 w 41"/>
              <a:gd name="T93" fmla="*/ 32 h 36"/>
              <a:gd name="T94" fmla="*/ 28 w 41"/>
              <a:gd name="T95" fmla="*/ 31 h 36"/>
              <a:gd name="T96" fmla="*/ 31 w 41"/>
              <a:gd name="T97" fmla="*/ 28 h 36"/>
              <a:gd name="T98" fmla="*/ 33 w 41"/>
              <a:gd name="T99" fmla="*/ 26 h 36"/>
              <a:gd name="T100" fmla="*/ 34 w 41"/>
              <a:gd name="T101" fmla="*/ 24 h 36"/>
              <a:gd name="T102" fmla="*/ 36 w 41"/>
              <a:gd name="T103" fmla="*/ 21 h 36"/>
              <a:gd name="T104" fmla="*/ 38 w 41"/>
              <a:gd name="T105" fmla="*/ 19 h 36"/>
              <a:gd name="T106" fmla="*/ 39 w 41"/>
              <a:gd name="T107" fmla="*/ 18 h 36"/>
              <a:gd name="T108" fmla="*/ 40 w 41"/>
              <a:gd name="T109" fmla="*/ 15 h 36"/>
              <a:gd name="T110" fmla="*/ 41 w 41"/>
              <a:gd name="T111" fmla="*/ 13 h 36"/>
              <a:gd name="T112" fmla="*/ 38 w 41"/>
              <a:gd name="T11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36">
                <a:moveTo>
                  <a:pt x="38" y="11"/>
                </a:moveTo>
                <a:cubicBezTo>
                  <a:pt x="38" y="11"/>
                  <a:pt x="38" y="10"/>
                  <a:pt x="38" y="10"/>
                </a:cubicBezTo>
                <a:cubicBezTo>
                  <a:pt x="38" y="9"/>
                  <a:pt x="38" y="9"/>
                  <a:pt x="39" y="8"/>
                </a:cubicBezTo>
                <a:cubicBezTo>
                  <a:pt x="39" y="8"/>
                  <a:pt x="38" y="7"/>
                  <a:pt x="39" y="7"/>
                </a:cubicBezTo>
                <a:cubicBezTo>
                  <a:pt x="39" y="7"/>
                  <a:pt x="39" y="6"/>
                  <a:pt x="39" y="6"/>
                </a:cubicBezTo>
                <a:cubicBezTo>
                  <a:pt x="39" y="5"/>
                  <a:pt x="38" y="5"/>
                  <a:pt x="38" y="5"/>
                </a:cubicBezTo>
                <a:cubicBezTo>
                  <a:pt x="38" y="4"/>
                  <a:pt x="37" y="4"/>
                  <a:pt x="37" y="3"/>
                </a:cubicBezTo>
                <a:cubicBezTo>
                  <a:pt x="37" y="2"/>
                  <a:pt x="38" y="2"/>
                  <a:pt x="37" y="2"/>
                </a:cubicBezTo>
                <a:cubicBezTo>
                  <a:pt x="37" y="1"/>
                  <a:pt x="37" y="1"/>
                  <a:pt x="37" y="1"/>
                </a:cubicBezTo>
                <a:cubicBezTo>
                  <a:pt x="37" y="1"/>
                  <a:pt x="36" y="1"/>
                  <a:pt x="36" y="1"/>
                </a:cubicBezTo>
                <a:cubicBezTo>
                  <a:pt x="35" y="0"/>
                  <a:pt x="35" y="0"/>
                  <a:pt x="34" y="0"/>
                </a:cubicBezTo>
                <a:cubicBezTo>
                  <a:pt x="34" y="0"/>
                  <a:pt x="33" y="1"/>
                  <a:pt x="33" y="0"/>
                </a:cubicBezTo>
                <a:cubicBezTo>
                  <a:pt x="33" y="0"/>
                  <a:pt x="33" y="0"/>
                  <a:pt x="33" y="0"/>
                </a:cubicBezTo>
                <a:cubicBezTo>
                  <a:pt x="32" y="1"/>
                  <a:pt x="32" y="1"/>
                  <a:pt x="32" y="1"/>
                </a:cubicBezTo>
                <a:cubicBezTo>
                  <a:pt x="31" y="1"/>
                  <a:pt x="31" y="2"/>
                  <a:pt x="30" y="2"/>
                </a:cubicBezTo>
                <a:cubicBezTo>
                  <a:pt x="30" y="3"/>
                  <a:pt x="29" y="3"/>
                  <a:pt x="28" y="3"/>
                </a:cubicBezTo>
                <a:cubicBezTo>
                  <a:pt x="28" y="4"/>
                  <a:pt x="27" y="4"/>
                  <a:pt x="27" y="5"/>
                </a:cubicBezTo>
                <a:cubicBezTo>
                  <a:pt x="26" y="5"/>
                  <a:pt x="26" y="5"/>
                  <a:pt x="25" y="5"/>
                </a:cubicBezTo>
                <a:cubicBezTo>
                  <a:pt x="25" y="5"/>
                  <a:pt x="25" y="6"/>
                  <a:pt x="24" y="6"/>
                </a:cubicBezTo>
                <a:cubicBezTo>
                  <a:pt x="24" y="7"/>
                  <a:pt x="23" y="7"/>
                  <a:pt x="23" y="7"/>
                </a:cubicBezTo>
                <a:cubicBezTo>
                  <a:pt x="23" y="8"/>
                  <a:pt x="23" y="8"/>
                  <a:pt x="23" y="8"/>
                </a:cubicBezTo>
                <a:cubicBezTo>
                  <a:pt x="23" y="9"/>
                  <a:pt x="23" y="9"/>
                  <a:pt x="23" y="9"/>
                </a:cubicBezTo>
                <a:cubicBezTo>
                  <a:pt x="22" y="10"/>
                  <a:pt x="22" y="10"/>
                  <a:pt x="21" y="10"/>
                </a:cubicBezTo>
                <a:cubicBezTo>
                  <a:pt x="21" y="10"/>
                  <a:pt x="20" y="10"/>
                  <a:pt x="20" y="10"/>
                </a:cubicBezTo>
                <a:cubicBezTo>
                  <a:pt x="19" y="10"/>
                  <a:pt x="19" y="10"/>
                  <a:pt x="19" y="9"/>
                </a:cubicBezTo>
                <a:cubicBezTo>
                  <a:pt x="18" y="9"/>
                  <a:pt x="18" y="9"/>
                  <a:pt x="17" y="9"/>
                </a:cubicBezTo>
                <a:cubicBezTo>
                  <a:pt x="17" y="8"/>
                  <a:pt x="17" y="8"/>
                  <a:pt x="16" y="8"/>
                </a:cubicBezTo>
                <a:cubicBezTo>
                  <a:pt x="16" y="9"/>
                  <a:pt x="16" y="9"/>
                  <a:pt x="16" y="9"/>
                </a:cubicBezTo>
                <a:cubicBezTo>
                  <a:pt x="15" y="10"/>
                  <a:pt x="15" y="10"/>
                  <a:pt x="15" y="11"/>
                </a:cubicBezTo>
                <a:cubicBezTo>
                  <a:pt x="15" y="11"/>
                  <a:pt x="14" y="11"/>
                  <a:pt x="14" y="11"/>
                </a:cubicBezTo>
                <a:cubicBezTo>
                  <a:pt x="13" y="12"/>
                  <a:pt x="13" y="12"/>
                  <a:pt x="13" y="13"/>
                </a:cubicBezTo>
                <a:cubicBezTo>
                  <a:pt x="12" y="13"/>
                  <a:pt x="12" y="13"/>
                  <a:pt x="12" y="13"/>
                </a:cubicBezTo>
                <a:cubicBezTo>
                  <a:pt x="11" y="13"/>
                  <a:pt x="10" y="13"/>
                  <a:pt x="10" y="12"/>
                </a:cubicBezTo>
                <a:cubicBezTo>
                  <a:pt x="10" y="12"/>
                  <a:pt x="10" y="12"/>
                  <a:pt x="10" y="12"/>
                </a:cubicBezTo>
                <a:cubicBezTo>
                  <a:pt x="10" y="11"/>
                  <a:pt x="10" y="11"/>
                  <a:pt x="11" y="11"/>
                </a:cubicBezTo>
                <a:cubicBezTo>
                  <a:pt x="11" y="11"/>
                  <a:pt x="11" y="10"/>
                  <a:pt x="11" y="10"/>
                </a:cubicBezTo>
                <a:cubicBezTo>
                  <a:pt x="11" y="9"/>
                  <a:pt x="10" y="9"/>
                  <a:pt x="10" y="9"/>
                </a:cubicBezTo>
                <a:cubicBezTo>
                  <a:pt x="10" y="8"/>
                  <a:pt x="10" y="8"/>
                  <a:pt x="10" y="7"/>
                </a:cubicBezTo>
                <a:cubicBezTo>
                  <a:pt x="9" y="7"/>
                  <a:pt x="9" y="7"/>
                  <a:pt x="9" y="7"/>
                </a:cubicBezTo>
                <a:cubicBezTo>
                  <a:pt x="9" y="11"/>
                  <a:pt x="9" y="14"/>
                  <a:pt x="9" y="18"/>
                </a:cubicBezTo>
                <a:cubicBezTo>
                  <a:pt x="8" y="18"/>
                  <a:pt x="8" y="18"/>
                  <a:pt x="8" y="18"/>
                </a:cubicBezTo>
                <a:cubicBezTo>
                  <a:pt x="7" y="18"/>
                  <a:pt x="7" y="18"/>
                  <a:pt x="7" y="18"/>
                </a:cubicBezTo>
                <a:cubicBezTo>
                  <a:pt x="7" y="18"/>
                  <a:pt x="7" y="18"/>
                  <a:pt x="7" y="18"/>
                </a:cubicBezTo>
                <a:cubicBezTo>
                  <a:pt x="6" y="19"/>
                  <a:pt x="6" y="19"/>
                  <a:pt x="6" y="19"/>
                </a:cubicBezTo>
                <a:cubicBezTo>
                  <a:pt x="6" y="19"/>
                  <a:pt x="5" y="19"/>
                  <a:pt x="5" y="19"/>
                </a:cubicBezTo>
                <a:cubicBezTo>
                  <a:pt x="5" y="19"/>
                  <a:pt x="4" y="19"/>
                  <a:pt x="4" y="19"/>
                </a:cubicBezTo>
                <a:cubicBezTo>
                  <a:pt x="3" y="19"/>
                  <a:pt x="3" y="19"/>
                  <a:pt x="3" y="19"/>
                </a:cubicBezTo>
                <a:cubicBezTo>
                  <a:pt x="2" y="18"/>
                  <a:pt x="2" y="18"/>
                  <a:pt x="2" y="18"/>
                </a:cubicBezTo>
                <a:cubicBezTo>
                  <a:pt x="2" y="18"/>
                  <a:pt x="2" y="18"/>
                  <a:pt x="2" y="18"/>
                </a:cubicBezTo>
                <a:cubicBezTo>
                  <a:pt x="2" y="17"/>
                  <a:pt x="2" y="17"/>
                  <a:pt x="2" y="17"/>
                </a:cubicBezTo>
                <a:cubicBezTo>
                  <a:pt x="2" y="17"/>
                  <a:pt x="1" y="17"/>
                  <a:pt x="1" y="17"/>
                </a:cubicBezTo>
                <a:cubicBezTo>
                  <a:pt x="1" y="17"/>
                  <a:pt x="1" y="17"/>
                  <a:pt x="1" y="17"/>
                </a:cubicBezTo>
                <a:cubicBezTo>
                  <a:pt x="1" y="18"/>
                  <a:pt x="0" y="18"/>
                  <a:pt x="0" y="18"/>
                </a:cubicBezTo>
                <a:cubicBezTo>
                  <a:pt x="0" y="18"/>
                  <a:pt x="0" y="18"/>
                  <a:pt x="0" y="18"/>
                </a:cubicBezTo>
                <a:cubicBezTo>
                  <a:pt x="0" y="18"/>
                  <a:pt x="0" y="19"/>
                  <a:pt x="0" y="19"/>
                </a:cubicBezTo>
                <a:cubicBezTo>
                  <a:pt x="0" y="19"/>
                  <a:pt x="0" y="19"/>
                  <a:pt x="1" y="19"/>
                </a:cubicBezTo>
                <a:cubicBezTo>
                  <a:pt x="1" y="20"/>
                  <a:pt x="1" y="20"/>
                  <a:pt x="1" y="21"/>
                </a:cubicBezTo>
                <a:cubicBezTo>
                  <a:pt x="1" y="21"/>
                  <a:pt x="1" y="21"/>
                  <a:pt x="1" y="21"/>
                </a:cubicBezTo>
                <a:cubicBezTo>
                  <a:pt x="1" y="22"/>
                  <a:pt x="1" y="22"/>
                  <a:pt x="1" y="23"/>
                </a:cubicBezTo>
                <a:cubicBezTo>
                  <a:pt x="1" y="23"/>
                  <a:pt x="1" y="24"/>
                  <a:pt x="2" y="24"/>
                </a:cubicBezTo>
                <a:cubicBezTo>
                  <a:pt x="2" y="24"/>
                  <a:pt x="2" y="25"/>
                  <a:pt x="3" y="25"/>
                </a:cubicBezTo>
                <a:cubicBezTo>
                  <a:pt x="3" y="25"/>
                  <a:pt x="3" y="26"/>
                  <a:pt x="3" y="26"/>
                </a:cubicBezTo>
                <a:cubicBezTo>
                  <a:pt x="3" y="27"/>
                  <a:pt x="4" y="27"/>
                  <a:pt x="4" y="27"/>
                </a:cubicBezTo>
                <a:cubicBezTo>
                  <a:pt x="4" y="27"/>
                  <a:pt x="4" y="28"/>
                  <a:pt x="4" y="28"/>
                </a:cubicBezTo>
                <a:cubicBezTo>
                  <a:pt x="4" y="28"/>
                  <a:pt x="4" y="29"/>
                  <a:pt x="4" y="29"/>
                </a:cubicBezTo>
                <a:cubicBezTo>
                  <a:pt x="4" y="29"/>
                  <a:pt x="4" y="30"/>
                  <a:pt x="4" y="30"/>
                </a:cubicBezTo>
                <a:cubicBezTo>
                  <a:pt x="4" y="30"/>
                  <a:pt x="3" y="30"/>
                  <a:pt x="3" y="30"/>
                </a:cubicBezTo>
                <a:cubicBezTo>
                  <a:pt x="3" y="30"/>
                  <a:pt x="3" y="31"/>
                  <a:pt x="3" y="31"/>
                </a:cubicBezTo>
                <a:cubicBezTo>
                  <a:pt x="3" y="32"/>
                  <a:pt x="3" y="32"/>
                  <a:pt x="4" y="32"/>
                </a:cubicBezTo>
                <a:cubicBezTo>
                  <a:pt x="4" y="33"/>
                  <a:pt x="4" y="33"/>
                  <a:pt x="4" y="33"/>
                </a:cubicBezTo>
                <a:cubicBezTo>
                  <a:pt x="4" y="33"/>
                  <a:pt x="3" y="33"/>
                  <a:pt x="4" y="34"/>
                </a:cubicBezTo>
                <a:cubicBezTo>
                  <a:pt x="4" y="34"/>
                  <a:pt x="4" y="34"/>
                  <a:pt x="5" y="34"/>
                </a:cubicBezTo>
                <a:cubicBezTo>
                  <a:pt x="5" y="34"/>
                  <a:pt x="5" y="34"/>
                  <a:pt x="6" y="35"/>
                </a:cubicBezTo>
                <a:cubicBezTo>
                  <a:pt x="6" y="35"/>
                  <a:pt x="6" y="35"/>
                  <a:pt x="6" y="35"/>
                </a:cubicBezTo>
                <a:cubicBezTo>
                  <a:pt x="7" y="36"/>
                  <a:pt x="7" y="36"/>
                  <a:pt x="7" y="36"/>
                </a:cubicBezTo>
                <a:cubicBezTo>
                  <a:pt x="8" y="36"/>
                  <a:pt x="8" y="36"/>
                  <a:pt x="8" y="36"/>
                </a:cubicBezTo>
                <a:cubicBezTo>
                  <a:pt x="8" y="35"/>
                  <a:pt x="9" y="35"/>
                  <a:pt x="9" y="35"/>
                </a:cubicBezTo>
                <a:cubicBezTo>
                  <a:pt x="10" y="35"/>
                  <a:pt x="10" y="35"/>
                  <a:pt x="10" y="35"/>
                </a:cubicBezTo>
                <a:cubicBezTo>
                  <a:pt x="11" y="35"/>
                  <a:pt x="11" y="35"/>
                  <a:pt x="11" y="35"/>
                </a:cubicBezTo>
                <a:cubicBezTo>
                  <a:pt x="12" y="35"/>
                  <a:pt x="12" y="35"/>
                  <a:pt x="12" y="35"/>
                </a:cubicBezTo>
                <a:cubicBezTo>
                  <a:pt x="13" y="34"/>
                  <a:pt x="13" y="34"/>
                  <a:pt x="13" y="34"/>
                </a:cubicBezTo>
                <a:cubicBezTo>
                  <a:pt x="13" y="34"/>
                  <a:pt x="14" y="34"/>
                  <a:pt x="14" y="34"/>
                </a:cubicBezTo>
                <a:cubicBezTo>
                  <a:pt x="14" y="34"/>
                  <a:pt x="14" y="34"/>
                  <a:pt x="15" y="34"/>
                </a:cubicBezTo>
                <a:cubicBezTo>
                  <a:pt x="15" y="34"/>
                  <a:pt x="15" y="34"/>
                  <a:pt x="16" y="34"/>
                </a:cubicBezTo>
                <a:cubicBezTo>
                  <a:pt x="16" y="34"/>
                  <a:pt x="16" y="34"/>
                  <a:pt x="16" y="34"/>
                </a:cubicBezTo>
                <a:cubicBezTo>
                  <a:pt x="17" y="34"/>
                  <a:pt x="17" y="34"/>
                  <a:pt x="17" y="34"/>
                </a:cubicBezTo>
                <a:cubicBezTo>
                  <a:pt x="18" y="34"/>
                  <a:pt x="18" y="34"/>
                  <a:pt x="18" y="34"/>
                </a:cubicBezTo>
                <a:cubicBezTo>
                  <a:pt x="19" y="34"/>
                  <a:pt x="19" y="34"/>
                  <a:pt x="19" y="34"/>
                </a:cubicBezTo>
                <a:cubicBezTo>
                  <a:pt x="20" y="34"/>
                  <a:pt x="20" y="34"/>
                  <a:pt x="20" y="34"/>
                </a:cubicBezTo>
                <a:cubicBezTo>
                  <a:pt x="21" y="34"/>
                  <a:pt x="21" y="34"/>
                  <a:pt x="21" y="33"/>
                </a:cubicBezTo>
                <a:cubicBezTo>
                  <a:pt x="22" y="33"/>
                  <a:pt x="22" y="33"/>
                  <a:pt x="22" y="33"/>
                </a:cubicBezTo>
                <a:cubicBezTo>
                  <a:pt x="23" y="33"/>
                  <a:pt x="23" y="33"/>
                  <a:pt x="24" y="33"/>
                </a:cubicBezTo>
                <a:cubicBezTo>
                  <a:pt x="24" y="33"/>
                  <a:pt x="24" y="32"/>
                  <a:pt x="25" y="32"/>
                </a:cubicBezTo>
                <a:cubicBezTo>
                  <a:pt x="25" y="32"/>
                  <a:pt x="25" y="32"/>
                  <a:pt x="26" y="32"/>
                </a:cubicBezTo>
                <a:cubicBezTo>
                  <a:pt x="26" y="32"/>
                  <a:pt x="26" y="32"/>
                  <a:pt x="27" y="31"/>
                </a:cubicBezTo>
                <a:cubicBezTo>
                  <a:pt x="27" y="31"/>
                  <a:pt x="27" y="31"/>
                  <a:pt x="28" y="31"/>
                </a:cubicBezTo>
                <a:cubicBezTo>
                  <a:pt x="28" y="30"/>
                  <a:pt x="29" y="30"/>
                  <a:pt x="29" y="30"/>
                </a:cubicBezTo>
                <a:cubicBezTo>
                  <a:pt x="30" y="29"/>
                  <a:pt x="30" y="29"/>
                  <a:pt x="31" y="28"/>
                </a:cubicBezTo>
                <a:cubicBezTo>
                  <a:pt x="31" y="27"/>
                  <a:pt x="31" y="27"/>
                  <a:pt x="31" y="27"/>
                </a:cubicBezTo>
                <a:cubicBezTo>
                  <a:pt x="32" y="26"/>
                  <a:pt x="32" y="27"/>
                  <a:pt x="33" y="26"/>
                </a:cubicBezTo>
                <a:cubicBezTo>
                  <a:pt x="33" y="26"/>
                  <a:pt x="33" y="26"/>
                  <a:pt x="34" y="25"/>
                </a:cubicBezTo>
                <a:cubicBezTo>
                  <a:pt x="34" y="25"/>
                  <a:pt x="34" y="25"/>
                  <a:pt x="34" y="24"/>
                </a:cubicBezTo>
                <a:cubicBezTo>
                  <a:pt x="35" y="24"/>
                  <a:pt x="35" y="23"/>
                  <a:pt x="35" y="23"/>
                </a:cubicBezTo>
                <a:cubicBezTo>
                  <a:pt x="36" y="22"/>
                  <a:pt x="36" y="22"/>
                  <a:pt x="36" y="21"/>
                </a:cubicBezTo>
                <a:cubicBezTo>
                  <a:pt x="36" y="21"/>
                  <a:pt x="37" y="21"/>
                  <a:pt x="37" y="20"/>
                </a:cubicBezTo>
                <a:cubicBezTo>
                  <a:pt x="37" y="19"/>
                  <a:pt x="37" y="19"/>
                  <a:pt x="38" y="19"/>
                </a:cubicBezTo>
                <a:cubicBezTo>
                  <a:pt x="38" y="18"/>
                  <a:pt x="39" y="19"/>
                  <a:pt x="39" y="18"/>
                </a:cubicBezTo>
                <a:cubicBezTo>
                  <a:pt x="39" y="18"/>
                  <a:pt x="39" y="18"/>
                  <a:pt x="39" y="18"/>
                </a:cubicBezTo>
                <a:cubicBezTo>
                  <a:pt x="39" y="18"/>
                  <a:pt x="39" y="18"/>
                  <a:pt x="39" y="17"/>
                </a:cubicBezTo>
                <a:cubicBezTo>
                  <a:pt x="39" y="16"/>
                  <a:pt x="40" y="16"/>
                  <a:pt x="40" y="15"/>
                </a:cubicBezTo>
                <a:cubicBezTo>
                  <a:pt x="40" y="15"/>
                  <a:pt x="40" y="15"/>
                  <a:pt x="40" y="14"/>
                </a:cubicBezTo>
                <a:cubicBezTo>
                  <a:pt x="40" y="14"/>
                  <a:pt x="41" y="13"/>
                  <a:pt x="41" y="13"/>
                </a:cubicBezTo>
                <a:cubicBezTo>
                  <a:pt x="38" y="12"/>
                  <a:pt x="38" y="12"/>
                  <a:pt x="38" y="12"/>
                </a:cubicBezTo>
                <a:cubicBezTo>
                  <a:pt x="38" y="12"/>
                  <a:pt x="38" y="12"/>
                  <a:pt x="38" y="11"/>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8" name="Freeform 249"/>
          <p:cNvSpPr>
            <a:spLocks/>
          </p:cNvSpPr>
          <p:nvPr/>
        </p:nvSpPr>
        <p:spPr bwMode="auto">
          <a:xfrm>
            <a:off x="4975763" y="178165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9" name="Freeform 250"/>
          <p:cNvSpPr>
            <a:spLocks/>
          </p:cNvSpPr>
          <p:nvPr/>
        </p:nvSpPr>
        <p:spPr bwMode="auto">
          <a:xfrm>
            <a:off x="4714429" y="1781654"/>
            <a:ext cx="332502" cy="432775"/>
          </a:xfrm>
          <a:custGeom>
            <a:avLst/>
            <a:gdLst>
              <a:gd name="T0" fmla="*/ 40 w 42"/>
              <a:gd name="T1" fmla="*/ 13 h 56"/>
              <a:gd name="T2" fmla="*/ 38 w 42"/>
              <a:gd name="T3" fmla="*/ 11 h 56"/>
              <a:gd name="T4" fmla="*/ 37 w 42"/>
              <a:gd name="T5" fmla="*/ 5 h 56"/>
              <a:gd name="T6" fmla="*/ 35 w 42"/>
              <a:gd name="T7" fmla="*/ 1 h 56"/>
              <a:gd name="T8" fmla="*/ 32 w 42"/>
              <a:gd name="T9" fmla="*/ 1 h 56"/>
              <a:gd name="T10" fmla="*/ 30 w 42"/>
              <a:gd name="T11" fmla="*/ 3 h 56"/>
              <a:gd name="T12" fmla="*/ 29 w 42"/>
              <a:gd name="T13" fmla="*/ 5 h 56"/>
              <a:gd name="T14" fmla="*/ 27 w 42"/>
              <a:gd name="T15" fmla="*/ 4 h 56"/>
              <a:gd name="T16" fmla="*/ 7 w 42"/>
              <a:gd name="T17" fmla="*/ 9 h 56"/>
              <a:gd name="T18" fmla="*/ 4 w 42"/>
              <a:gd name="T19" fmla="*/ 11 h 56"/>
              <a:gd name="T20" fmla="*/ 2 w 42"/>
              <a:gd name="T21" fmla="*/ 22 h 56"/>
              <a:gd name="T22" fmla="*/ 1 w 42"/>
              <a:gd name="T23" fmla="*/ 25 h 56"/>
              <a:gd name="T24" fmla="*/ 1 w 42"/>
              <a:gd name="T25" fmla="*/ 28 h 56"/>
              <a:gd name="T26" fmla="*/ 1 w 42"/>
              <a:gd name="T27" fmla="*/ 30 h 56"/>
              <a:gd name="T28" fmla="*/ 1 w 42"/>
              <a:gd name="T29" fmla="*/ 33 h 56"/>
              <a:gd name="T30" fmla="*/ 2 w 42"/>
              <a:gd name="T31" fmla="*/ 35 h 56"/>
              <a:gd name="T32" fmla="*/ 3 w 42"/>
              <a:gd name="T33" fmla="*/ 37 h 56"/>
              <a:gd name="T34" fmla="*/ 4 w 42"/>
              <a:gd name="T35" fmla="*/ 41 h 56"/>
              <a:gd name="T36" fmla="*/ 8 w 42"/>
              <a:gd name="T37" fmla="*/ 44 h 56"/>
              <a:gd name="T38" fmla="*/ 10 w 42"/>
              <a:gd name="T39" fmla="*/ 47 h 56"/>
              <a:gd name="T40" fmla="*/ 12 w 42"/>
              <a:gd name="T41" fmla="*/ 50 h 56"/>
              <a:gd name="T42" fmla="*/ 13 w 42"/>
              <a:gd name="T43" fmla="*/ 52 h 56"/>
              <a:gd name="T44" fmla="*/ 16 w 42"/>
              <a:gd name="T45" fmla="*/ 54 h 56"/>
              <a:gd name="T46" fmla="*/ 18 w 42"/>
              <a:gd name="T47" fmla="*/ 54 h 56"/>
              <a:gd name="T48" fmla="*/ 20 w 42"/>
              <a:gd name="T49" fmla="*/ 55 h 56"/>
              <a:gd name="T50" fmla="*/ 22 w 42"/>
              <a:gd name="T51" fmla="*/ 56 h 56"/>
              <a:gd name="T52" fmla="*/ 26 w 42"/>
              <a:gd name="T53" fmla="*/ 56 h 56"/>
              <a:gd name="T54" fmla="*/ 28 w 42"/>
              <a:gd name="T55" fmla="*/ 56 h 56"/>
              <a:gd name="T56" fmla="*/ 30 w 42"/>
              <a:gd name="T57" fmla="*/ 55 h 56"/>
              <a:gd name="T58" fmla="*/ 34 w 42"/>
              <a:gd name="T59" fmla="*/ 53 h 56"/>
              <a:gd name="T60" fmla="*/ 35 w 42"/>
              <a:gd name="T61" fmla="*/ 52 h 56"/>
              <a:gd name="T62" fmla="*/ 33 w 42"/>
              <a:gd name="T63" fmla="*/ 50 h 56"/>
              <a:gd name="T64" fmla="*/ 32 w 42"/>
              <a:gd name="T65" fmla="*/ 47 h 56"/>
              <a:gd name="T66" fmla="*/ 29 w 42"/>
              <a:gd name="T67" fmla="*/ 45 h 56"/>
              <a:gd name="T68" fmla="*/ 28 w 42"/>
              <a:gd name="T69" fmla="*/ 42 h 56"/>
              <a:gd name="T70" fmla="*/ 30 w 42"/>
              <a:gd name="T71" fmla="*/ 42 h 56"/>
              <a:gd name="T72" fmla="*/ 30 w 42"/>
              <a:gd name="T73" fmla="*/ 38 h 56"/>
              <a:gd name="T74" fmla="*/ 32 w 42"/>
              <a:gd name="T75" fmla="*/ 35 h 56"/>
              <a:gd name="T76" fmla="*/ 33 w 42"/>
              <a:gd name="T77" fmla="*/ 33 h 56"/>
              <a:gd name="T78" fmla="*/ 34 w 42"/>
              <a:gd name="T79" fmla="*/ 31 h 56"/>
              <a:gd name="T80" fmla="*/ 36 w 42"/>
              <a:gd name="T81" fmla="*/ 29 h 56"/>
              <a:gd name="T82" fmla="*/ 36 w 42"/>
              <a:gd name="T83" fmla="*/ 27 h 56"/>
              <a:gd name="T84" fmla="*/ 36 w 42"/>
              <a:gd name="T85" fmla="*/ 24 h 56"/>
              <a:gd name="T86" fmla="*/ 37 w 42"/>
              <a:gd name="T87" fmla="*/ 20 h 56"/>
              <a:gd name="T88" fmla="*/ 37 w 42"/>
              <a:gd name="T89" fmla="*/ 18 h 56"/>
              <a:gd name="T90" fmla="*/ 39 w 42"/>
              <a:gd name="T91" fmla="*/ 17 h 56"/>
              <a:gd name="T92" fmla="*/ 41 w 42"/>
              <a:gd name="T93" fmla="*/ 15 h 56"/>
              <a:gd name="T94" fmla="*/ 41 w 42"/>
              <a:gd name="T9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56">
                <a:moveTo>
                  <a:pt x="41" y="14"/>
                </a:moveTo>
                <a:cubicBezTo>
                  <a:pt x="41" y="14"/>
                  <a:pt x="40" y="14"/>
                  <a:pt x="40" y="14"/>
                </a:cubicBezTo>
                <a:cubicBezTo>
                  <a:pt x="40" y="13"/>
                  <a:pt x="40" y="13"/>
                  <a:pt x="40" y="13"/>
                </a:cubicBezTo>
                <a:cubicBezTo>
                  <a:pt x="39" y="12"/>
                  <a:pt x="39" y="13"/>
                  <a:pt x="39" y="12"/>
                </a:cubicBezTo>
                <a:cubicBezTo>
                  <a:pt x="38" y="12"/>
                  <a:pt x="38" y="12"/>
                  <a:pt x="38" y="12"/>
                </a:cubicBezTo>
                <a:cubicBezTo>
                  <a:pt x="38" y="11"/>
                  <a:pt x="38" y="11"/>
                  <a:pt x="38" y="11"/>
                </a:cubicBezTo>
                <a:cubicBezTo>
                  <a:pt x="37" y="10"/>
                  <a:pt x="38" y="9"/>
                  <a:pt x="38" y="9"/>
                </a:cubicBezTo>
                <a:cubicBezTo>
                  <a:pt x="37" y="8"/>
                  <a:pt x="38" y="8"/>
                  <a:pt x="38" y="7"/>
                </a:cubicBezTo>
                <a:cubicBezTo>
                  <a:pt x="37" y="6"/>
                  <a:pt x="37" y="6"/>
                  <a:pt x="37" y="5"/>
                </a:cubicBezTo>
                <a:cubicBezTo>
                  <a:pt x="37" y="5"/>
                  <a:pt x="37" y="5"/>
                  <a:pt x="37" y="4"/>
                </a:cubicBezTo>
                <a:cubicBezTo>
                  <a:pt x="36" y="4"/>
                  <a:pt x="36" y="3"/>
                  <a:pt x="36" y="3"/>
                </a:cubicBezTo>
                <a:cubicBezTo>
                  <a:pt x="35" y="1"/>
                  <a:pt x="35" y="1"/>
                  <a:pt x="35" y="1"/>
                </a:cubicBezTo>
                <a:cubicBezTo>
                  <a:pt x="35" y="1"/>
                  <a:pt x="34" y="1"/>
                  <a:pt x="34" y="1"/>
                </a:cubicBezTo>
                <a:cubicBezTo>
                  <a:pt x="34" y="1"/>
                  <a:pt x="33" y="1"/>
                  <a:pt x="33" y="0"/>
                </a:cubicBezTo>
                <a:cubicBezTo>
                  <a:pt x="33" y="1"/>
                  <a:pt x="33" y="1"/>
                  <a:pt x="32" y="1"/>
                </a:cubicBezTo>
                <a:cubicBezTo>
                  <a:pt x="32" y="1"/>
                  <a:pt x="32" y="1"/>
                  <a:pt x="32" y="1"/>
                </a:cubicBezTo>
                <a:cubicBezTo>
                  <a:pt x="31" y="1"/>
                  <a:pt x="31" y="1"/>
                  <a:pt x="31" y="2"/>
                </a:cubicBezTo>
                <a:cubicBezTo>
                  <a:pt x="30" y="2"/>
                  <a:pt x="31" y="2"/>
                  <a:pt x="30" y="3"/>
                </a:cubicBezTo>
                <a:cubicBezTo>
                  <a:pt x="30" y="3"/>
                  <a:pt x="30" y="3"/>
                  <a:pt x="30" y="3"/>
                </a:cubicBezTo>
                <a:cubicBezTo>
                  <a:pt x="30" y="3"/>
                  <a:pt x="30" y="3"/>
                  <a:pt x="29" y="3"/>
                </a:cubicBezTo>
                <a:cubicBezTo>
                  <a:pt x="29" y="4"/>
                  <a:pt x="29" y="4"/>
                  <a:pt x="29" y="5"/>
                </a:cubicBezTo>
                <a:cubicBezTo>
                  <a:pt x="28" y="5"/>
                  <a:pt x="28" y="5"/>
                  <a:pt x="28" y="5"/>
                </a:cubicBezTo>
                <a:cubicBezTo>
                  <a:pt x="28" y="5"/>
                  <a:pt x="28" y="5"/>
                  <a:pt x="28" y="4"/>
                </a:cubicBezTo>
                <a:cubicBezTo>
                  <a:pt x="28" y="4"/>
                  <a:pt x="27" y="4"/>
                  <a:pt x="27" y="4"/>
                </a:cubicBezTo>
                <a:cubicBezTo>
                  <a:pt x="7" y="4"/>
                  <a:pt x="7" y="4"/>
                  <a:pt x="7" y="4"/>
                </a:cubicBezTo>
                <a:cubicBezTo>
                  <a:pt x="7" y="3"/>
                  <a:pt x="7" y="3"/>
                  <a:pt x="7" y="3"/>
                </a:cubicBezTo>
                <a:cubicBezTo>
                  <a:pt x="7" y="9"/>
                  <a:pt x="7" y="9"/>
                  <a:pt x="7" y="9"/>
                </a:cubicBezTo>
                <a:cubicBezTo>
                  <a:pt x="4" y="9"/>
                  <a:pt x="4" y="9"/>
                  <a:pt x="4" y="9"/>
                </a:cubicBezTo>
                <a:cubicBezTo>
                  <a:pt x="4" y="12"/>
                  <a:pt x="4" y="12"/>
                  <a:pt x="4" y="12"/>
                </a:cubicBezTo>
                <a:cubicBezTo>
                  <a:pt x="4" y="11"/>
                  <a:pt x="4" y="11"/>
                  <a:pt x="4" y="11"/>
                </a:cubicBezTo>
                <a:cubicBezTo>
                  <a:pt x="5" y="22"/>
                  <a:pt x="5" y="22"/>
                  <a:pt x="5" y="22"/>
                </a:cubicBezTo>
                <a:cubicBezTo>
                  <a:pt x="3" y="22"/>
                  <a:pt x="3" y="22"/>
                  <a:pt x="3" y="22"/>
                </a:cubicBezTo>
                <a:cubicBezTo>
                  <a:pt x="2" y="22"/>
                  <a:pt x="2" y="22"/>
                  <a:pt x="2" y="22"/>
                </a:cubicBezTo>
                <a:cubicBezTo>
                  <a:pt x="2" y="22"/>
                  <a:pt x="2" y="23"/>
                  <a:pt x="2" y="23"/>
                </a:cubicBezTo>
                <a:cubicBezTo>
                  <a:pt x="2" y="24"/>
                  <a:pt x="2" y="24"/>
                  <a:pt x="2" y="24"/>
                </a:cubicBezTo>
                <a:cubicBezTo>
                  <a:pt x="1" y="24"/>
                  <a:pt x="1" y="24"/>
                  <a:pt x="1" y="25"/>
                </a:cubicBezTo>
                <a:cubicBezTo>
                  <a:pt x="1" y="25"/>
                  <a:pt x="0" y="25"/>
                  <a:pt x="0" y="26"/>
                </a:cubicBezTo>
                <a:cubicBezTo>
                  <a:pt x="0" y="26"/>
                  <a:pt x="1" y="26"/>
                  <a:pt x="1" y="26"/>
                </a:cubicBezTo>
                <a:cubicBezTo>
                  <a:pt x="1" y="27"/>
                  <a:pt x="1" y="27"/>
                  <a:pt x="1" y="28"/>
                </a:cubicBezTo>
                <a:cubicBezTo>
                  <a:pt x="1" y="28"/>
                  <a:pt x="1" y="28"/>
                  <a:pt x="1" y="28"/>
                </a:cubicBezTo>
                <a:cubicBezTo>
                  <a:pt x="1" y="28"/>
                  <a:pt x="1" y="29"/>
                  <a:pt x="1" y="29"/>
                </a:cubicBezTo>
                <a:cubicBezTo>
                  <a:pt x="1" y="29"/>
                  <a:pt x="1" y="30"/>
                  <a:pt x="1" y="30"/>
                </a:cubicBezTo>
                <a:cubicBezTo>
                  <a:pt x="1" y="31"/>
                  <a:pt x="1" y="31"/>
                  <a:pt x="1" y="32"/>
                </a:cubicBezTo>
                <a:cubicBezTo>
                  <a:pt x="1" y="32"/>
                  <a:pt x="1" y="32"/>
                  <a:pt x="1" y="32"/>
                </a:cubicBezTo>
                <a:cubicBezTo>
                  <a:pt x="1" y="33"/>
                  <a:pt x="1" y="33"/>
                  <a:pt x="1" y="33"/>
                </a:cubicBezTo>
                <a:cubicBezTo>
                  <a:pt x="1" y="33"/>
                  <a:pt x="1" y="33"/>
                  <a:pt x="1" y="34"/>
                </a:cubicBezTo>
                <a:cubicBezTo>
                  <a:pt x="1" y="34"/>
                  <a:pt x="2" y="34"/>
                  <a:pt x="2" y="34"/>
                </a:cubicBezTo>
                <a:cubicBezTo>
                  <a:pt x="2" y="34"/>
                  <a:pt x="2" y="34"/>
                  <a:pt x="2" y="35"/>
                </a:cubicBezTo>
                <a:cubicBezTo>
                  <a:pt x="2" y="35"/>
                  <a:pt x="2" y="35"/>
                  <a:pt x="2" y="35"/>
                </a:cubicBezTo>
                <a:cubicBezTo>
                  <a:pt x="2" y="35"/>
                  <a:pt x="2" y="35"/>
                  <a:pt x="2" y="35"/>
                </a:cubicBezTo>
                <a:cubicBezTo>
                  <a:pt x="2" y="36"/>
                  <a:pt x="3" y="36"/>
                  <a:pt x="3" y="37"/>
                </a:cubicBezTo>
                <a:cubicBezTo>
                  <a:pt x="3" y="37"/>
                  <a:pt x="4" y="37"/>
                  <a:pt x="4" y="38"/>
                </a:cubicBezTo>
                <a:cubicBezTo>
                  <a:pt x="4" y="38"/>
                  <a:pt x="4" y="39"/>
                  <a:pt x="4" y="39"/>
                </a:cubicBezTo>
                <a:cubicBezTo>
                  <a:pt x="4" y="40"/>
                  <a:pt x="3" y="40"/>
                  <a:pt x="4" y="41"/>
                </a:cubicBezTo>
                <a:cubicBezTo>
                  <a:pt x="4" y="41"/>
                  <a:pt x="4" y="41"/>
                  <a:pt x="4" y="41"/>
                </a:cubicBezTo>
                <a:cubicBezTo>
                  <a:pt x="5" y="42"/>
                  <a:pt x="5" y="42"/>
                  <a:pt x="6" y="42"/>
                </a:cubicBezTo>
                <a:cubicBezTo>
                  <a:pt x="7" y="43"/>
                  <a:pt x="7" y="43"/>
                  <a:pt x="8" y="44"/>
                </a:cubicBezTo>
                <a:cubicBezTo>
                  <a:pt x="8" y="44"/>
                  <a:pt x="8" y="44"/>
                  <a:pt x="8" y="44"/>
                </a:cubicBezTo>
                <a:cubicBezTo>
                  <a:pt x="9" y="45"/>
                  <a:pt x="8" y="45"/>
                  <a:pt x="8" y="46"/>
                </a:cubicBezTo>
                <a:cubicBezTo>
                  <a:pt x="8" y="47"/>
                  <a:pt x="9" y="46"/>
                  <a:pt x="10" y="47"/>
                </a:cubicBezTo>
                <a:cubicBezTo>
                  <a:pt x="10" y="47"/>
                  <a:pt x="10" y="47"/>
                  <a:pt x="10" y="48"/>
                </a:cubicBezTo>
                <a:cubicBezTo>
                  <a:pt x="11" y="49"/>
                  <a:pt x="11" y="49"/>
                  <a:pt x="11" y="49"/>
                </a:cubicBezTo>
                <a:cubicBezTo>
                  <a:pt x="12" y="49"/>
                  <a:pt x="12" y="49"/>
                  <a:pt x="12" y="50"/>
                </a:cubicBezTo>
                <a:cubicBezTo>
                  <a:pt x="13" y="50"/>
                  <a:pt x="13" y="50"/>
                  <a:pt x="13" y="50"/>
                </a:cubicBezTo>
                <a:cubicBezTo>
                  <a:pt x="13" y="51"/>
                  <a:pt x="13" y="51"/>
                  <a:pt x="13" y="51"/>
                </a:cubicBezTo>
                <a:cubicBezTo>
                  <a:pt x="13" y="52"/>
                  <a:pt x="13" y="52"/>
                  <a:pt x="13" y="52"/>
                </a:cubicBezTo>
                <a:cubicBezTo>
                  <a:pt x="13" y="52"/>
                  <a:pt x="14" y="52"/>
                  <a:pt x="14" y="52"/>
                </a:cubicBezTo>
                <a:cubicBezTo>
                  <a:pt x="14" y="53"/>
                  <a:pt x="14" y="53"/>
                  <a:pt x="15" y="53"/>
                </a:cubicBezTo>
                <a:cubicBezTo>
                  <a:pt x="15" y="54"/>
                  <a:pt x="15" y="54"/>
                  <a:pt x="16" y="54"/>
                </a:cubicBezTo>
                <a:cubicBezTo>
                  <a:pt x="16" y="54"/>
                  <a:pt x="16" y="54"/>
                  <a:pt x="16" y="54"/>
                </a:cubicBezTo>
                <a:cubicBezTo>
                  <a:pt x="17" y="54"/>
                  <a:pt x="17" y="54"/>
                  <a:pt x="18" y="54"/>
                </a:cubicBezTo>
                <a:cubicBezTo>
                  <a:pt x="18" y="54"/>
                  <a:pt x="18" y="54"/>
                  <a:pt x="18" y="54"/>
                </a:cubicBezTo>
                <a:cubicBezTo>
                  <a:pt x="19" y="54"/>
                  <a:pt x="19" y="53"/>
                  <a:pt x="19" y="53"/>
                </a:cubicBezTo>
                <a:cubicBezTo>
                  <a:pt x="20" y="54"/>
                  <a:pt x="20" y="54"/>
                  <a:pt x="20" y="54"/>
                </a:cubicBezTo>
                <a:cubicBezTo>
                  <a:pt x="20" y="54"/>
                  <a:pt x="20" y="55"/>
                  <a:pt x="20" y="55"/>
                </a:cubicBezTo>
                <a:cubicBezTo>
                  <a:pt x="21" y="55"/>
                  <a:pt x="21" y="55"/>
                  <a:pt x="21" y="55"/>
                </a:cubicBezTo>
                <a:cubicBezTo>
                  <a:pt x="21" y="56"/>
                  <a:pt x="21" y="56"/>
                  <a:pt x="22" y="56"/>
                </a:cubicBezTo>
                <a:cubicBezTo>
                  <a:pt x="22" y="56"/>
                  <a:pt x="22" y="56"/>
                  <a:pt x="22" y="56"/>
                </a:cubicBezTo>
                <a:cubicBezTo>
                  <a:pt x="22" y="56"/>
                  <a:pt x="23" y="56"/>
                  <a:pt x="23" y="56"/>
                </a:cubicBezTo>
                <a:cubicBezTo>
                  <a:pt x="23" y="56"/>
                  <a:pt x="24" y="56"/>
                  <a:pt x="24" y="56"/>
                </a:cubicBezTo>
                <a:cubicBezTo>
                  <a:pt x="25" y="56"/>
                  <a:pt x="25" y="56"/>
                  <a:pt x="26" y="56"/>
                </a:cubicBezTo>
                <a:cubicBezTo>
                  <a:pt x="26" y="56"/>
                  <a:pt x="26" y="56"/>
                  <a:pt x="26" y="56"/>
                </a:cubicBezTo>
                <a:cubicBezTo>
                  <a:pt x="27" y="56"/>
                  <a:pt x="27" y="56"/>
                  <a:pt x="27" y="56"/>
                </a:cubicBezTo>
                <a:cubicBezTo>
                  <a:pt x="28" y="56"/>
                  <a:pt x="28" y="56"/>
                  <a:pt x="28" y="56"/>
                </a:cubicBezTo>
                <a:cubicBezTo>
                  <a:pt x="29" y="56"/>
                  <a:pt x="29" y="55"/>
                  <a:pt x="29" y="55"/>
                </a:cubicBezTo>
                <a:cubicBezTo>
                  <a:pt x="30" y="55"/>
                  <a:pt x="30" y="55"/>
                  <a:pt x="30" y="55"/>
                </a:cubicBezTo>
                <a:cubicBezTo>
                  <a:pt x="30" y="55"/>
                  <a:pt x="30" y="55"/>
                  <a:pt x="30" y="55"/>
                </a:cubicBezTo>
                <a:cubicBezTo>
                  <a:pt x="30" y="55"/>
                  <a:pt x="31" y="54"/>
                  <a:pt x="31" y="53"/>
                </a:cubicBezTo>
                <a:cubicBezTo>
                  <a:pt x="31" y="53"/>
                  <a:pt x="33" y="53"/>
                  <a:pt x="33" y="53"/>
                </a:cubicBezTo>
                <a:cubicBezTo>
                  <a:pt x="34" y="53"/>
                  <a:pt x="34" y="53"/>
                  <a:pt x="34" y="53"/>
                </a:cubicBezTo>
                <a:cubicBezTo>
                  <a:pt x="35" y="53"/>
                  <a:pt x="35" y="53"/>
                  <a:pt x="35" y="53"/>
                </a:cubicBezTo>
                <a:cubicBezTo>
                  <a:pt x="35" y="53"/>
                  <a:pt x="35" y="53"/>
                  <a:pt x="35" y="52"/>
                </a:cubicBezTo>
                <a:cubicBezTo>
                  <a:pt x="35" y="52"/>
                  <a:pt x="35" y="52"/>
                  <a:pt x="35" y="52"/>
                </a:cubicBezTo>
                <a:cubicBezTo>
                  <a:pt x="35" y="51"/>
                  <a:pt x="35" y="51"/>
                  <a:pt x="34" y="51"/>
                </a:cubicBezTo>
                <a:cubicBezTo>
                  <a:pt x="34" y="51"/>
                  <a:pt x="34" y="51"/>
                  <a:pt x="34" y="51"/>
                </a:cubicBezTo>
                <a:cubicBezTo>
                  <a:pt x="33" y="51"/>
                  <a:pt x="33" y="50"/>
                  <a:pt x="33" y="50"/>
                </a:cubicBezTo>
                <a:cubicBezTo>
                  <a:pt x="33" y="50"/>
                  <a:pt x="33" y="49"/>
                  <a:pt x="33" y="49"/>
                </a:cubicBezTo>
                <a:cubicBezTo>
                  <a:pt x="32" y="48"/>
                  <a:pt x="33" y="48"/>
                  <a:pt x="32" y="48"/>
                </a:cubicBezTo>
                <a:cubicBezTo>
                  <a:pt x="32" y="47"/>
                  <a:pt x="32" y="47"/>
                  <a:pt x="32" y="47"/>
                </a:cubicBezTo>
                <a:cubicBezTo>
                  <a:pt x="31" y="47"/>
                  <a:pt x="31" y="47"/>
                  <a:pt x="31" y="46"/>
                </a:cubicBezTo>
                <a:cubicBezTo>
                  <a:pt x="31" y="46"/>
                  <a:pt x="30" y="46"/>
                  <a:pt x="30" y="45"/>
                </a:cubicBezTo>
                <a:cubicBezTo>
                  <a:pt x="30" y="45"/>
                  <a:pt x="29" y="45"/>
                  <a:pt x="29" y="45"/>
                </a:cubicBezTo>
                <a:cubicBezTo>
                  <a:pt x="29" y="44"/>
                  <a:pt x="28" y="45"/>
                  <a:pt x="28" y="44"/>
                </a:cubicBezTo>
                <a:cubicBezTo>
                  <a:pt x="28" y="44"/>
                  <a:pt x="28" y="44"/>
                  <a:pt x="28" y="44"/>
                </a:cubicBezTo>
                <a:cubicBezTo>
                  <a:pt x="28" y="43"/>
                  <a:pt x="28" y="43"/>
                  <a:pt x="28" y="42"/>
                </a:cubicBezTo>
                <a:cubicBezTo>
                  <a:pt x="28" y="42"/>
                  <a:pt x="29" y="42"/>
                  <a:pt x="29" y="42"/>
                </a:cubicBezTo>
                <a:cubicBezTo>
                  <a:pt x="29" y="42"/>
                  <a:pt x="29" y="43"/>
                  <a:pt x="30" y="43"/>
                </a:cubicBezTo>
                <a:cubicBezTo>
                  <a:pt x="30" y="43"/>
                  <a:pt x="30" y="43"/>
                  <a:pt x="30" y="42"/>
                </a:cubicBezTo>
                <a:cubicBezTo>
                  <a:pt x="31" y="42"/>
                  <a:pt x="30" y="42"/>
                  <a:pt x="30" y="41"/>
                </a:cubicBezTo>
                <a:cubicBezTo>
                  <a:pt x="30" y="41"/>
                  <a:pt x="30" y="40"/>
                  <a:pt x="30" y="40"/>
                </a:cubicBezTo>
                <a:cubicBezTo>
                  <a:pt x="30" y="39"/>
                  <a:pt x="30" y="39"/>
                  <a:pt x="30" y="38"/>
                </a:cubicBezTo>
                <a:cubicBezTo>
                  <a:pt x="30" y="38"/>
                  <a:pt x="30" y="37"/>
                  <a:pt x="31" y="37"/>
                </a:cubicBezTo>
                <a:cubicBezTo>
                  <a:pt x="31" y="37"/>
                  <a:pt x="31" y="36"/>
                  <a:pt x="31" y="36"/>
                </a:cubicBezTo>
                <a:cubicBezTo>
                  <a:pt x="31" y="36"/>
                  <a:pt x="32" y="36"/>
                  <a:pt x="32" y="35"/>
                </a:cubicBezTo>
                <a:cubicBezTo>
                  <a:pt x="32" y="35"/>
                  <a:pt x="32" y="35"/>
                  <a:pt x="33" y="35"/>
                </a:cubicBezTo>
                <a:cubicBezTo>
                  <a:pt x="33" y="34"/>
                  <a:pt x="33" y="34"/>
                  <a:pt x="33" y="34"/>
                </a:cubicBezTo>
                <a:cubicBezTo>
                  <a:pt x="33" y="33"/>
                  <a:pt x="32" y="33"/>
                  <a:pt x="33" y="33"/>
                </a:cubicBezTo>
                <a:cubicBezTo>
                  <a:pt x="33" y="32"/>
                  <a:pt x="33" y="33"/>
                  <a:pt x="33" y="32"/>
                </a:cubicBezTo>
                <a:cubicBezTo>
                  <a:pt x="33" y="32"/>
                  <a:pt x="33" y="32"/>
                  <a:pt x="33" y="32"/>
                </a:cubicBezTo>
                <a:cubicBezTo>
                  <a:pt x="33" y="31"/>
                  <a:pt x="34" y="31"/>
                  <a:pt x="34" y="31"/>
                </a:cubicBezTo>
                <a:cubicBezTo>
                  <a:pt x="34" y="31"/>
                  <a:pt x="34" y="30"/>
                  <a:pt x="34" y="30"/>
                </a:cubicBezTo>
                <a:cubicBezTo>
                  <a:pt x="35" y="30"/>
                  <a:pt x="35" y="30"/>
                  <a:pt x="35" y="30"/>
                </a:cubicBezTo>
                <a:cubicBezTo>
                  <a:pt x="36" y="30"/>
                  <a:pt x="36" y="29"/>
                  <a:pt x="36" y="29"/>
                </a:cubicBezTo>
                <a:cubicBezTo>
                  <a:pt x="36" y="29"/>
                  <a:pt x="36" y="28"/>
                  <a:pt x="36" y="28"/>
                </a:cubicBezTo>
                <a:cubicBezTo>
                  <a:pt x="36" y="28"/>
                  <a:pt x="36" y="28"/>
                  <a:pt x="36" y="27"/>
                </a:cubicBezTo>
                <a:cubicBezTo>
                  <a:pt x="36" y="27"/>
                  <a:pt x="36" y="27"/>
                  <a:pt x="36" y="27"/>
                </a:cubicBezTo>
                <a:cubicBezTo>
                  <a:pt x="36" y="26"/>
                  <a:pt x="36" y="26"/>
                  <a:pt x="36" y="26"/>
                </a:cubicBezTo>
                <a:cubicBezTo>
                  <a:pt x="36" y="25"/>
                  <a:pt x="36" y="25"/>
                  <a:pt x="36" y="25"/>
                </a:cubicBezTo>
                <a:cubicBezTo>
                  <a:pt x="36" y="24"/>
                  <a:pt x="36" y="24"/>
                  <a:pt x="36" y="24"/>
                </a:cubicBezTo>
                <a:cubicBezTo>
                  <a:pt x="36" y="24"/>
                  <a:pt x="36" y="23"/>
                  <a:pt x="36" y="23"/>
                </a:cubicBezTo>
                <a:cubicBezTo>
                  <a:pt x="36" y="22"/>
                  <a:pt x="36" y="22"/>
                  <a:pt x="37" y="21"/>
                </a:cubicBezTo>
                <a:cubicBezTo>
                  <a:pt x="37" y="21"/>
                  <a:pt x="37" y="21"/>
                  <a:pt x="37" y="20"/>
                </a:cubicBezTo>
                <a:cubicBezTo>
                  <a:pt x="37" y="20"/>
                  <a:pt x="36" y="19"/>
                  <a:pt x="37" y="19"/>
                </a:cubicBezTo>
                <a:cubicBezTo>
                  <a:pt x="37" y="19"/>
                  <a:pt x="37" y="19"/>
                  <a:pt x="37" y="19"/>
                </a:cubicBezTo>
                <a:cubicBezTo>
                  <a:pt x="37" y="18"/>
                  <a:pt x="37" y="18"/>
                  <a:pt x="37" y="18"/>
                </a:cubicBezTo>
                <a:cubicBezTo>
                  <a:pt x="37" y="18"/>
                  <a:pt x="38" y="18"/>
                  <a:pt x="38" y="18"/>
                </a:cubicBezTo>
                <a:cubicBezTo>
                  <a:pt x="38" y="18"/>
                  <a:pt x="38" y="17"/>
                  <a:pt x="38" y="17"/>
                </a:cubicBezTo>
                <a:cubicBezTo>
                  <a:pt x="39" y="17"/>
                  <a:pt x="39" y="17"/>
                  <a:pt x="39" y="17"/>
                </a:cubicBezTo>
                <a:cubicBezTo>
                  <a:pt x="39" y="17"/>
                  <a:pt x="39" y="17"/>
                  <a:pt x="40" y="17"/>
                </a:cubicBezTo>
                <a:cubicBezTo>
                  <a:pt x="40" y="16"/>
                  <a:pt x="40" y="16"/>
                  <a:pt x="41" y="16"/>
                </a:cubicBezTo>
                <a:cubicBezTo>
                  <a:pt x="41" y="16"/>
                  <a:pt x="41" y="16"/>
                  <a:pt x="41" y="15"/>
                </a:cubicBezTo>
                <a:cubicBezTo>
                  <a:pt x="41" y="15"/>
                  <a:pt x="41" y="15"/>
                  <a:pt x="41" y="15"/>
                </a:cubicBezTo>
                <a:cubicBezTo>
                  <a:pt x="42" y="15"/>
                  <a:pt x="42" y="15"/>
                  <a:pt x="42" y="15"/>
                </a:cubicBezTo>
                <a:cubicBezTo>
                  <a:pt x="41" y="14"/>
                  <a:pt x="41" y="14"/>
                  <a:pt x="41" y="1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0" name="Freeform 251"/>
          <p:cNvSpPr>
            <a:spLocks/>
          </p:cNvSpPr>
          <p:nvPr/>
        </p:nvSpPr>
        <p:spPr bwMode="auto">
          <a:xfrm>
            <a:off x="5134430" y="2555197"/>
            <a:ext cx="0" cy="7952"/>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1" name="Freeform 252"/>
          <p:cNvSpPr>
            <a:spLocks/>
          </p:cNvSpPr>
          <p:nvPr/>
        </p:nvSpPr>
        <p:spPr bwMode="auto">
          <a:xfrm>
            <a:off x="5395765" y="2748299"/>
            <a:ext cx="16333" cy="15902"/>
          </a:xfrm>
          <a:custGeom>
            <a:avLst/>
            <a:gdLst>
              <a:gd name="T0" fmla="*/ 1 w 2"/>
              <a:gd name="T1" fmla="*/ 0 h 2"/>
              <a:gd name="T2" fmla="*/ 0 w 2"/>
              <a:gd name="T3" fmla="*/ 0 h 2"/>
              <a:gd name="T4" fmla="*/ 0 w 2"/>
              <a:gd name="T5" fmla="*/ 1 h 2"/>
              <a:gd name="T6" fmla="*/ 0 w 2"/>
              <a:gd name="T7" fmla="*/ 2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0" y="0"/>
                </a:cubicBezTo>
                <a:cubicBezTo>
                  <a:pt x="0" y="1"/>
                  <a:pt x="0" y="1"/>
                  <a:pt x="0" y="1"/>
                </a:cubicBezTo>
                <a:cubicBezTo>
                  <a:pt x="0" y="1"/>
                  <a:pt x="0" y="1"/>
                  <a:pt x="0" y="2"/>
                </a:cubicBezTo>
                <a:cubicBezTo>
                  <a:pt x="0" y="2"/>
                  <a:pt x="1" y="2"/>
                  <a:pt x="1" y="1"/>
                </a:cubicBezTo>
                <a:cubicBezTo>
                  <a:pt x="1" y="1"/>
                  <a:pt x="1" y="1"/>
                  <a:pt x="2" y="1"/>
                </a:cubicBezTo>
                <a:cubicBezTo>
                  <a:pt x="2" y="0"/>
                  <a:pt x="2" y="0"/>
                  <a:pt x="2" y="0"/>
                </a:cubicBezTo>
                <a:cubicBezTo>
                  <a:pt x="2" y="0"/>
                  <a:pt x="2" y="0"/>
                  <a:pt x="1" y="0"/>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2" name="Freeform 253"/>
          <p:cNvSpPr>
            <a:spLocks/>
          </p:cNvSpPr>
          <p:nvPr/>
        </p:nvSpPr>
        <p:spPr bwMode="auto">
          <a:xfrm>
            <a:off x="5356098" y="2764202"/>
            <a:ext cx="8167" cy="15902"/>
          </a:xfrm>
          <a:custGeom>
            <a:avLst/>
            <a:gdLst>
              <a:gd name="T0" fmla="*/ 0 w 1"/>
              <a:gd name="T1" fmla="*/ 1 h 2"/>
              <a:gd name="T2" fmla="*/ 0 w 1"/>
              <a:gd name="T3" fmla="*/ 1 h 2"/>
              <a:gd name="T4" fmla="*/ 1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2"/>
                  <a:pt x="1" y="1"/>
                </a:cubicBezTo>
                <a:cubicBezTo>
                  <a:pt x="1" y="1"/>
                  <a:pt x="1" y="1"/>
                  <a:pt x="1" y="1"/>
                </a:cubicBezTo>
                <a:cubicBezTo>
                  <a:pt x="1" y="1"/>
                  <a:pt x="1" y="1"/>
                  <a:pt x="1" y="1"/>
                </a:cubicBezTo>
                <a:cubicBezTo>
                  <a:pt x="1" y="0"/>
                  <a:pt x="1" y="0"/>
                  <a:pt x="0" y="1"/>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3" name="Freeform 254"/>
          <p:cNvSpPr>
            <a:spLocks/>
          </p:cNvSpPr>
          <p:nvPr/>
        </p:nvSpPr>
        <p:spPr bwMode="auto">
          <a:xfrm>
            <a:off x="5023596" y="1580602"/>
            <a:ext cx="8167"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4" name="Freeform 255"/>
          <p:cNvSpPr>
            <a:spLocks/>
          </p:cNvSpPr>
          <p:nvPr/>
        </p:nvSpPr>
        <p:spPr bwMode="auto">
          <a:xfrm>
            <a:off x="4944263" y="1580602"/>
            <a:ext cx="411835" cy="363486"/>
          </a:xfrm>
          <a:custGeom>
            <a:avLst/>
            <a:gdLst>
              <a:gd name="T0" fmla="*/ 50 w 52"/>
              <a:gd name="T1" fmla="*/ 27 h 47"/>
              <a:gd name="T2" fmla="*/ 45 w 52"/>
              <a:gd name="T3" fmla="*/ 26 h 47"/>
              <a:gd name="T4" fmla="*/ 42 w 52"/>
              <a:gd name="T5" fmla="*/ 23 h 47"/>
              <a:gd name="T6" fmla="*/ 41 w 52"/>
              <a:gd name="T7" fmla="*/ 21 h 47"/>
              <a:gd name="T8" fmla="*/ 40 w 52"/>
              <a:gd name="T9" fmla="*/ 19 h 47"/>
              <a:gd name="T10" fmla="*/ 39 w 52"/>
              <a:gd name="T11" fmla="*/ 17 h 47"/>
              <a:gd name="T12" fmla="*/ 38 w 52"/>
              <a:gd name="T13" fmla="*/ 15 h 47"/>
              <a:gd name="T14" fmla="*/ 37 w 52"/>
              <a:gd name="T15" fmla="*/ 14 h 47"/>
              <a:gd name="T16" fmla="*/ 35 w 52"/>
              <a:gd name="T17" fmla="*/ 11 h 47"/>
              <a:gd name="T18" fmla="*/ 34 w 52"/>
              <a:gd name="T19" fmla="*/ 10 h 47"/>
              <a:gd name="T20" fmla="*/ 32 w 52"/>
              <a:gd name="T21" fmla="*/ 10 h 47"/>
              <a:gd name="T22" fmla="*/ 30 w 52"/>
              <a:gd name="T23" fmla="*/ 9 h 47"/>
              <a:gd name="T24" fmla="*/ 29 w 52"/>
              <a:gd name="T25" fmla="*/ 9 h 47"/>
              <a:gd name="T26" fmla="*/ 23 w 52"/>
              <a:gd name="T27" fmla="*/ 8 h 47"/>
              <a:gd name="T28" fmla="*/ 21 w 52"/>
              <a:gd name="T29" fmla="*/ 4 h 47"/>
              <a:gd name="T30" fmla="*/ 15 w 52"/>
              <a:gd name="T31" fmla="*/ 2 h 47"/>
              <a:gd name="T32" fmla="*/ 11 w 52"/>
              <a:gd name="T33" fmla="*/ 0 h 47"/>
              <a:gd name="T34" fmla="*/ 9 w 52"/>
              <a:gd name="T35" fmla="*/ 1 h 47"/>
              <a:gd name="T36" fmla="*/ 5 w 52"/>
              <a:gd name="T37" fmla="*/ 3 h 47"/>
              <a:gd name="T38" fmla="*/ 7 w 52"/>
              <a:gd name="T39" fmla="*/ 5 h 47"/>
              <a:gd name="T40" fmla="*/ 5 w 52"/>
              <a:gd name="T41" fmla="*/ 7 h 47"/>
              <a:gd name="T42" fmla="*/ 2 w 52"/>
              <a:gd name="T43" fmla="*/ 8 h 47"/>
              <a:gd name="T44" fmla="*/ 1 w 52"/>
              <a:gd name="T45" fmla="*/ 9 h 47"/>
              <a:gd name="T46" fmla="*/ 1 w 52"/>
              <a:gd name="T47" fmla="*/ 13 h 47"/>
              <a:gd name="T48" fmla="*/ 5 w 52"/>
              <a:gd name="T49" fmla="*/ 16 h 47"/>
              <a:gd name="T50" fmla="*/ 7 w 52"/>
              <a:gd name="T51" fmla="*/ 19 h 47"/>
              <a:gd name="T52" fmla="*/ 9 w 52"/>
              <a:gd name="T53" fmla="*/ 23 h 47"/>
              <a:gd name="T54" fmla="*/ 12 w 52"/>
              <a:gd name="T55" fmla="*/ 25 h 47"/>
              <a:gd name="T56" fmla="*/ 13 w 52"/>
              <a:gd name="T57" fmla="*/ 29 h 47"/>
              <a:gd name="T58" fmla="*/ 13 w 52"/>
              <a:gd name="T59" fmla="*/ 32 h 47"/>
              <a:gd name="T60" fmla="*/ 16 w 52"/>
              <a:gd name="T61" fmla="*/ 35 h 47"/>
              <a:gd name="T62" fmla="*/ 18 w 52"/>
              <a:gd name="T63" fmla="*/ 37 h 47"/>
              <a:gd name="T64" fmla="*/ 18 w 52"/>
              <a:gd name="T65" fmla="*/ 39 h 47"/>
              <a:gd name="T66" fmla="*/ 20 w 52"/>
              <a:gd name="T67" fmla="*/ 41 h 47"/>
              <a:gd name="T68" fmla="*/ 22 w 52"/>
              <a:gd name="T69" fmla="*/ 43 h 47"/>
              <a:gd name="T70" fmla="*/ 26 w 52"/>
              <a:gd name="T71" fmla="*/ 43 h 47"/>
              <a:gd name="T72" fmla="*/ 29 w 52"/>
              <a:gd name="T73" fmla="*/ 45 h 47"/>
              <a:gd name="T74" fmla="*/ 31 w 52"/>
              <a:gd name="T75" fmla="*/ 46 h 47"/>
              <a:gd name="T76" fmla="*/ 33 w 52"/>
              <a:gd name="T77" fmla="*/ 42 h 47"/>
              <a:gd name="T78" fmla="*/ 40 w 52"/>
              <a:gd name="T79" fmla="*/ 40 h 47"/>
              <a:gd name="T80" fmla="*/ 44 w 52"/>
              <a:gd name="T81" fmla="*/ 38 h 47"/>
              <a:gd name="T82" fmla="*/ 50 w 52"/>
              <a:gd name="T83" fmla="*/ 34 h 47"/>
              <a:gd name="T84" fmla="*/ 52 w 52"/>
              <a:gd name="T8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7">
                <a:moveTo>
                  <a:pt x="52" y="28"/>
                </a:moveTo>
                <a:cubicBezTo>
                  <a:pt x="52" y="28"/>
                  <a:pt x="52" y="28"/>
                  <a:pt x="52" y="28"/>
                </a:cubicBezTo>
                <a:cubicBezTo>
                  <a:pt x="51" y="27"/>
                  <a:pt x="51" y="27"/>
                  <a:pt x="50" y="27"/>
                </a:cubicBezTo>
                <a:cubicBezTo>
                  <a:pt x="50" y="26"/>
                  <a:pt x="49" y="26"/>
                  <a:pt x="48" y="26"/>
                </a:cubicBezTo>
                <a:cubicBezTo>
                  <a:pt x="47" y="26"/>
                  <a:pt x="47" y="26"/>
                  <a:pt x="46" y="26"/>
                </a:cubicBezTo>
                <a:cubicBezTo>
                  <a:pt x="46" y="26"/>
                  <a:pt x="45" y="26"/>
                  <a:pt x="45" y="26"/>
                </a:cubicBezTo>
                <a:cubicBezTo>
                  <a:pt x="44" y="26"/>
                  <a:pt x="44" y="26"/>
                  <a:pt x="44" y="25"/>
                </a:cubicBezTo>
                <a:cubicBezTo>
                  <a:pt x="43" y="25"/>
                  <a:pt x="43" y="25"/>
                  <a:pt x="43" y="25"/>
                </a:cubicBezTo>
                <a:cubicBezTo>
                  <a:pt x="42" y="24"/>
                  <a:pt x="42" y="24"/>
                  <a:pt x="42" y="23"/>
                </a:cubicBezTo>
                <a:cubicBezTo>
                  <a:pt x="42" y="23"/>
                  <a:pt x="42" y="23"/>
                  <a:pt x="42" y="23"/>
                </a:cubicBezTo>
                <a:cubicBezTo>
                  <a:pt x="41" y="22"/>
                  <a:pt x="41" y="22"/>
                  <a:pt x="41" y="22"/>
                </a:cubicBezTo>
                <a:cubicBezTo>
                  <a:pt x="41" y="21"/>
                  <a:pt x="41" y="21"/>
                  <a:pt x="41" y="21"/>
                </a:cubicBezTo>
                <a:cubicBezTo>
                  <a:pt x="40" y="21"/>
                  <a:pt x="40" y="21"/>
                  <a:pt x="40" y="21"/>
                </a:cubicBezTo>
                <a:cubicBezTo>
                  <a:pt x="40" y="20"/>
                  <a:pt x="40" y="20"/>
                  <a:pt x="40" y="20"/>
                </a:cubicBezTo>
                <a:cubicBezTo>
                  <a:pt x="40" y="20"/>
                  <a:pt x="40" y="20"/>
                  <a:pt x="40" y="19"/>
                </a:cubicBezTo>
                <a:cubicBezTo>
                  <a:pt x="40" y="19"/>
                  <a:pt x="40" y="19"/>
                  <a:pt x="39" y="19"/>
                </a:cubicBezTo>
                <a:cubicBezTo>
                  <a:pt x="39" y="18"/>
                  <a:pt x="39" y="18"/>
                  <a:pt x="39" y="18"/>
                </a:cubicBezTo>
                <a:cubicBezTo>
                  <a:pt x="39" y="18"/>
                  <a:pt x="39" y="18"/>
                  <a:pt x="39" y="17"/>
                </a:cubicBezTo>
                <a:cubicBezTo>
                  <a:pt x="39" y="17"/>
                  <a:pt x="39" y="17"/>
                  <a:pt x="39" y="17"/>
                </a:cubicBezTo>
                <a:cubicBezTo>
                  <a:pt x="38" y="16"/>
                  <a:pt x="39" y="16"/>
                  <a:pt x="39" y="16"/>
                </a:cubicBezTo>
                <a:cubicBezTo>
                  <a:pt x="39" y="16"/>
                  <a:pt x="38" y="16"/>
                  <a:pt x="38" y="15"/>
                </a:cubicBezTo>
                <a:cubicBezTo>
                  <a:pt x="38" y="15"/>
                  <a:pt x="38" y="15"/>
                  <a:pt x="38" y="15"/>
                </a:cubicBezTo>
                <a:cubicBezTo>
                  <a:pt x="37" y="15"/>
                  <a:pt x="37" y="15"/>
                  <a:pt x="37" y="14"/>
                </a:cubicBezTo>
                <a:cubicBezTo>
                  <a:pt x="37" y="14"/>
                  <a:pt x="37" y="14"/>
                  <a:pt x="37" y="14"/>
                </a:cubicBezTo>
                <a:cubicBezTo>
                  <a:pt x="36" y="13"/>
                  <a:pt x="36" y="13"/>
                  <a:pt x="36" y="13"/>
                </a:cubicBezTo>
                <a:cubicBezTo>
                  <a:pt x="36" y="13"/>
                  <a:pt x="36" y="13"/>
                  <a:pt x="35" y="12"/>
                </a:cubicBezTo>
                <a:cubicBezTo>
                  <a:pt x="35" y="12"/>
                  <a:pt x="35" y="12"/>
                  <a:pt x="35" y="11"/>
                </a:cubicBezTo>
                <a:cubicBezTo>
                  <a:pt x="35" y="11"/>
                  <a:pt x="35" y="11"/>
                  <a:pt x="35" y="11"/>
                </a:cubicBezTo>
                <a:cubicBezTo>
                  <a:pt x="34" y="11"/>
                  <a:pt x="34" y="11"/>
                  <a:pt x="34" y="10"/>
                </a:cubicBezTo>
                <a:cubicBezTo>
                  <a:pt x="34" y="10"/>
                  <a:pt x="34" y="10"/>
                  <a:pt x="34" y="10"/>
                </a:cubicBezTo>
                <a:cubicBezTo>
                  <a:pt x="34" y="10"/>
                  <a:pt x="34" y="10"/>
                  <a:pt x="34" y="10"/>
                </a:cubicBezTo>
                <a:cubicBezTo>
                  <a:pt x="33" y="10"/>
                  <a:pt x="33" y="10"/>
                  <a:pt x="33" y="10"/>
                </a:cubicBezTo>
                <a:cubicBezTo>
                  <a:pt x="33" y="10"/>
                  <a:pt x="32" y="10"/>
                  <a:pt x="32" y="10"/>
                </a:cubicBezTo>
                <a:cubicBezTo>
                  <a:pt x="32" y="10"/>
                  <a:pt x="32" y="10"/>
                  <a:pt x="31" y="10"/>
                </a:cubicBezTo>
                <a:cubicBezTo>
                  <a:pt x="31" y="9"/>
                  <a:pt x="31" y="9"/>
                  <a:pt x="31" y="9"/>
                </a:cubicBezTo>
                <a:cubicBezTo>
                  <a:pt x="31" y="8"/>
                  <a:pt x="30" y="9"/>
                  <a:pt x="30" y="9"/>
                </a:cubicBezTo>
                <a:cubicBezTo>
                  <a:pt x="30" y="9"/>
                  <a:pt x="30" y="9"/>
                  <a:pt x="29" y="8"/>
                </a:cubicBezTo>
                <a:cubicBezTo>
                  <a:pt x="29" y="9"/>
                  <a:pt x="29" y="9"/>
                  <a:pt x="29" y="9"/>
                </a:cubicBezTo>
                <a:cubicBezTo>
                  <a:pt x="29" y="9"/>
                  <a:pt x="29" y="9"/>
                  <a:pt x="29" y="9"/>
                </a:cubicBezTo>
                <a:cubicBezTo>
                  <a:pt x="28" y="9"/>
                  <a:pt x="28" y="9"/>
                  <a:pt x="28" y="9"/>
                </a:cubicBezTo>
                <a:cubicBezTo>
                  <a:pt x="27" y="9"/>
                  <a:pt x="27" y="8"/>
                  <a:pt x="27" y="8"/>
                </a:cubicBezTo>
                <a:cubicBezTo>
                  <a:pt x="25" y="8"/>
                  <a:pt x="24" y="8"/>
                  <a:pt x="23" y="8"/>
                </a:cubicBezTo>
                <a:cubicBezTo>
                  <a:pt x="22" y="7"/>
                  <a:pt x="22" y="7"/>
                  <a:pt x="22" y="7"/>
                </a:cubicBezTo>
                <a:cubicBezTo>
                  <a:pt x="21" y="6"/>
                  <a:pt x="22" y="6"/>
                  <a:pt x="22" y="6"/>
                </a:cubicBezTo>
                <a:cubicBezTo>
                  <a:pt x="22" y="5"/>
                  <a:pt x="21" y="5"/>
                  <a:pt x="21" y="4"/>
                </a:cubicBezTo>
                <a:cubicBezTo>
                  <a:pt x="20" y="4"/>
                  <a:pt x="20" y="4"/>
                  <a:pt x="19" y="4"/>
                </a:cubicBezTo>
                <a:cubicBezTo>
                  <a:pt x="18" y="3"/>
                  <a:pt x="18" y="3"/>
                  <a:pt x="17" y="3"/>
                </a:cubicBezTo>
                <a:cubicBezTo>
                  <a:pt x="16" y="3"/>
                  <a:pt x="16" y="3"/>
                  <a:pt x="15" y="2"/>
                </a:cubicBezTo>
                <a:cubicBezTo>
                  <a:pt x="14" y="2"/>
                  <a:pt x="14" y="2"/>
                  <a:pt x="13" y="1"/>
                </a:cubicBezTo>
                <a:cubicBezTo>
                  <a:pt x="13" y="1"/>
                  <a:pt x="12" y="1"/>
                  <a:pt x="12" y="1"/>
                </a:cubicBezTo>
                <a:cubicBezTo>
                  <a:pt x="12" y="0"/>
                  <a:pt x="12" y="0"/>
                  <a:pt x="11" y="0"/>
                </a:cubicBezTo>
                <a:cubicBezTo>
                  <a:pt x="11" y="0"/>
                  <a:pt x="11" y="0"/>
                  <a:pt x="10" y="0"/>
                </a:cubicBezTo>
                <a:cubicBezTo>
                  <a:pt x="10" y="0"/>
                  <a:pt x="10" y="0"/>
                  <a:pt x="10" y="0"/>
                </a:cubicBezTo>
                <a:cubicBezTo>
                  <a:pt x="10" y="1"/>
                  <a:pt x="9" y="1"/>
                  <a:pt x="9" y="1"/>
                </a:cubicBezTo>
                <a:cubicBezTo>
                  <a:pt x="9" y="1"/>
                  <a:pt x="8" y="1"/>
                  <a:pt x="8" y="1"/>
                </a:cubicBezTo>
                <a:cubicBezTo>
                  <a:pt x="7" y="1"/>
                  <a:pt x="7" y="1"/>
                  <a:pt x="6" y="2"/>
                </a:cubicBezTo>
                <a:cubicBezTo>
                  <a:pt x="6" y="2"/>
                  <a:pt x="5" y="2"/>
                  <a:pt x="5" y="3"/>
                </a:cubicBezTo>
                <a:cubicBezTo>
                  <a:pt x="5" y="3"/>
                  <a:pt x="6" y="3"/>
                  <a:pt x="6" y="4"/>
                </a:cubicBezTo>
                <a:cubicBezTo>
                  <a:pt x="6" y="4"/>
                  <a:pt x="7" y="3"/>
                  <a:pt x="7" y="4"/>
                </a:cubicBezTo>
                <a:cubicBezTo>
                  <a:pt x="7" y="4"/>
                  <a:pt x="7" y="4"/>
                  <a:pt x="7" y="5"/>
                </a:cubicBezTo>
                <a:cubicBezTo>
                  <a:pt x="7" y="5"/>
                  <a:pt x="8" y="6"/>
                  <a:pt x="7" y="6"/>
                </a:cubicBezTo>
                <a:cubicBezTo>
                  <a:pt x="7" y="7"/>
                  <a:pt x="6" y="6"/>
                  <a:pt x="5" y="6"/>
                </a:cubicBezTo>
                <a:cubicBezTo>
                  <a:pt x="5" y="7"/>
                  <a:pt x="5" y="7"/>
                  <a:pt x="5" y="7"/>
                </a:cubicBezTo>
                <a:cubicBezTo>
                  <a:pt x="4" y="7"/>
                  <a:pt x="4" y="8"/>
                  <a:pt x="4" y="8"/>
                </a:cubicBezTo>
                <a:cubicBezTo>
                  <a:pt x="4" y="8"/>
                  <a:pt x="4" y="8"/>
                  <a:pt x="3" y="8"/>
                </a:cubicBezTo>
                <a:cubicBezTo>
                  <a:pt x="3" y="8"/>
                  <a:pt x="2" y="8"/>
                  <a:pt x="2" y="8"/>
                </a:cubicBezTo>
                <a:cubicBezTo>
                  <a:pt x="1" y="8"/>
                  <a:pt x="1" y="8"/>
                  <a:pt x="1" y="8"/>
                </a:cubicBezTo>
                <a:cubicBezTo>
                  <a:pt x="1" y="8"/>
                  <a:pt x="1" y="8"/>
                  <a:pt x="1" y="8"/>
                </a:cubicBezTo>
                <a:cubicBezTo>
                  <a:pt x="1" y="8"/>
                  <a:pt x="1" y="9"/>
                  <a:pt x="1" y="9"/>
                </a:cubicBezTo>
                <a:cubicBezTo>
                  <a:pt x="1" y="9"/>
                  <a:pt x="1" y="10"/>
                  <a:pt x="1" y="10"/>
                </a:cubicBezTo>
                <a:cubicBezTo>
                  <a:pt x="1" y="11"/>
                  <a:pt x="0" y="11"/>
                  <a:pt x="1" y="12"/>
                </a:cubicBezTo>
                <a:cubicBezTo>
                  <a:pt x="1" y="12"/>
                  <a:pt x="1" y="13"/>
                  <a:pt x="1" y="13"/>
                </a:cubicBezTo>
                <a:cubicBezTo>
                  <a:pt x="1" y="13"/>
                  <a:pt x="2" y="13"/>
                  <a:pt x="2" y="13"/>
                </a:cubicBezTo>
                <a:cubicBezTo>
                  <a:pt x="3" y="13"/>
                  <a:pt x="3" y="14"/>
                  <a:pt x="4" y="14"/>
                </a:cubicBezTo>
                <a:cubicBezTo>
                  <a:pt x="4" y="15"/>
                  <a:pt x="4" y="15"/>
                  <a:pt x="5" y="16"/>
                </a:cubicBezTo>
                <a:cubicBezTo>
                  <a:pt x="5" y="16"/>
                  <a:pt x="5" y="16"/>
                  <a:pt x="5" y="17"/>
                </a:cubicBezTo>
                <a:cubicBezTo>
                  <a:pt x="6" y="17"/>
                  <a:pt x="6" y="18"/>
                  <a:pt x="6" y="18"/>
                </a:cubicBezTo>
                <a:cubicBezTo>
                  <a:pt x="7" y="19"/>
                  <a:pt x="7" y="19"/>
                  <a:pt x="7" y="19"/>
                </a:cubicBezTo>
                <a:cubicBezTo>
                  <a:pt x="8" y="20"/>
                  <a:pt x="7" y="21"/>
                  <a:pt x="8" y="21"/>
                </a:cubicBezTo>
                <a:cubicBezTo>
                  <a:pt x="8" y="22"/>
                  <a:pt x="8" y="22"/>
                  <a:pt x="8" y="22"/>
                </a:cubicBezTo>
                <a:cubicBezTo>
                  <a:pt x="9" y="22"/>
                  <a:pt x="8" y="23"/>
                  <a:pt x="9" y="23"/>
                </a:cubicBezTo>
                <a:cubicBezTo>
                  <a:pt x="9" y="23"/>
                  <a:pt x="9" y="23"/>
                  <a:pt x="10" y="23"/>
                </a:cubicBezTo>
                <a:cubicBezTo>
                  <a:pt x="10" y="24"/>
                  <a:pt x="10" y="24"/>
                  <a:pt x="11" y="24"/>
                </a:cubicBezTo>
                <a:cubicBezTo>
                  <a:pt x="11" y="25"/>
                  <a:pt x="11" y="25"/>
                  <a:pt x="12" y="25"/>
                </a:cubicBezTo>
                <a:cubicBezTo>
                  <a:pt x="12" y="26"/>
                  <a:pt x="12" y="26"/>
                  <a:pt x="12" y="26"/>
                </a:cubicBezTo>
                <a:cubicBezTo>
                  <a:pt x="13" y="27"/>
                  <a:pt x="13" y="27"/>
                  <a:pt x="13" y="28"/>
                </a:cubicBezTo>
                <a:cubicBezTo>
                  <a:pt x="13" y="28"/>
                  <a:pt x="12" y="28"/>
                  <a:pt x="13" y="29"/>
                </a:cubicBezTo>
                <a:cubicBezTo>
                  <a:pt x="13" y="29"/>
                  <a:pt x="13" y="30"/>
                  <a:pt x="13" y="30"/>
                </a:cubicBezTo>
                <a:cubicBezTo>
                  <a:pt x="13" y="31"/>
                  <a:pt x="13" y="31"/>
                  <a:pt x="13" y="32"/>
                </a:cubicBezTo>
                <a:cubicBezTo>
                  <a:pt x="13" y="32"/>
                  <a:pt x="13" y="32"/>
                  <a:pt x="13" y="32"/>
                </a:cubicBezTo>
                <a:cubicBezTo>
                  <a:pt x="14" y="33"/>
                  <a:pt x="14" y="33"/>
                  <a:pt x="14" y="34"/>
                </a:cubicBezTo>
                <a:cubicBezTo>
                  <a:pt x="15" y="34"/>
                  <a:pt x="15" y="34"/>
                  <a:pt x="15" y="35"/>
                </a:cubicBezTo>
                <a:cubicBezTo>
                  <a:pt x="16" y="35"/>
                  <a:pt x="16" y="34"/>
                  <a:pt x="16" y="35"/>
                </a:cubicBezTo>
                <a:cubicBezTo>
                  <a:pt x="17" y="35"/>
                  <a:pt x="17" y="35"/>
                  <a:pt x="17" y="35"/>
                </a:cubicBezTo>
                <a:cubicBezTo>
                  <a:pt x="17" y="36"/>
                  <a:pt x="18" y="36"/>
                  <a:pt x="18" y="36"/>
                </a:cubicBezTo>
                <a:cubicBezTo>
                  <a:pt x="18" y="36"/>
                  <a:pt x="18" y="37"/>
                  <a:pt x="18" y="37"/>
                </a:cubicBezTo>
                <a:cubicBezTo>
                  <a:pt x="18" y="37"/>
                  <a:pt x="18" y="37"/>
                  <a:pt x="18" y="37"/>
                </a:cubicBezTo>
                <a:cubicBezTo>
                  <a:pt x="18" y="38"/>
                  <a:pt x="18" y="38"/>
                  <a:pt x="18" y="38"/>
                </a:cubicBezTo>
                <a:cubicBezTo>
                  <a:pt x="18" y="38"/>
                  <a:pt x="18" y="39"/>
                  <a:pt x="18" y="39"/>
                </a:cubicBezTo>
                <a:cubicBezTo>
                  <a:pt x="19" y="39"/>
                  <a:pt x="19" y="39"/>
                  <a:pt x="19" y="40"/>
                </a:cubicBezTo>
                <a:cubicBezTo>
                  <a:pt x="20" y="40"/>
                  <a:pt x="20" y="40"/>
                  <a:pt x="20" y="41"/>
                </a:cubicBezTo>
                <a:cubicBezTo>
                  <a:pt x="20" y="41"/>
                  <a:pt x="20" y="41"/>
                  <a:pt x="20" y="41"/>
                </a:cubicBezTo>
                <a:cubicBezTo>
                  <a:pt x="21" y="42"/>
                  <a:pt x="21" y="42"/>
                  <a:pt x="21" y="42"/>
                </a:cubicBezTo>
                <a:cubicBezTo>
                  <a:pt x="21" y="42"/>
                  <a:pt x="21" y="43"/>
                  <a:pt x="22" y="43"/>
                </a:cubicBezTo>
                <a:cubicBezTo>
                  <a:pt x="22" y="43"/>
                  <a:pt x="22" y="43"/>
                  <a:pt x="22" y="43"/>
                </a:cubicBezTo>
                <a:cubicBezTo>
                  <a:pt x="22" y="43"/>
                  <a:pt x="22" y="43"/>
                  <a:pt x="22" y="43"/>
                </a:cubicBezTo>
                <a:cubicBezTo>
                  <a:pt x="23" y="43"/>
                  <a:pt x="23" y="43"/>
                  <a:pt x="24" y="43"/>
                </a:cubicBezTo>
                <a:cubicBezTo>
                  <a:pt x="25" y="43"/>
                  <a:pt x="26" y="43"/>
                  <a:pt x="26" y="43"/>
                </a:cubicBezTo>
                <a:cubicBezTo>
                  <a:pt x="27" y="43"/>
                  <a:pt x="27" y="44"/>
                  <a:pt x="27" y="44"/>
                </a:cubicBezTo>
                <a:cubicBezTo>
                  <a:pt x="28" y="44"/>
                  <a:pt x="28" y="44"/>
                  <a:pt x="28" y="44"/>
                </a:cubicBezTo>
                <a:cubicBezTo>
                  <a:pt x="29" y="44"/>
                  <a:pt x="29" y="45"/>
                  <a:pt x="29" y="45"/>
                </a:cubicBezTo>
                <a:cubicBezTo>
                  <a:pt x="30" y="46"/>
                  <a:pt x="30" y="46"/>
                  <a:pt x="30" y="47"/>
                </a:cubicBezTo>
                <a:cubicBezTo>
                  <a:pt x="30" y="47"/>
                  <a:pt x="30" y="47"/>
                  <a:pt x="30" y="47"/>
                </a:cubicBezTo>
                <a:cubicBezTo>
                  <a:pt x="31" y="47"/>
                  <a:pt x="31" y="47"/>
                  <a:pt x="31" y="46"/>
                </a:cubicBezTo>
                <a:cubicBezTo>
                  <a:pt x="32" y="46"/>
                  <a:pt x="32" y="45"/>
                  <a:pt x="32" y="45"/>
                </a:cubicBezTo>
                <a:cubicBezTo>
                  <a:pt x="32" y="44"/>
                  <a:pt x="32" y="44"/>
                  <a:pt x="33" y="43"/>
                </a:cubicBezTo>
                <a:cubicBezTo>
                  <a:pt x="33" y="43"/>
                  <a:pt x="33" y="42"/>
                  <a:pt x="33" y="42"/>
                </a:cubicBezTo>
                <a:cubicBezTo>
                  <a:pt x="34" y="41"/>
                  <a:pt x="34" y="42"/>
                  <a:pt x="35" y="41"/>
                </a:cubicBezTo>
                <a:cubicBezTo>
                  <a:pt x="36" y="41"/>
                  <a:pt x="37" y="41"/>
                  <a:pt x="38" y="40"/>
                </a:cubicBezTo>
                <a:cubicBezTo>
                  <a:pt x="39" y="40"/>
                  <a:pt x="39" y="40"/>
                  <a:pt x="40" y="40"/>
                </a:cubicBezTo>
                <a:cubicBezTo>
                  <a:pt x="41" y="39"/>
                  <a:pt x="42" y="39"/>
                  <a:pt x="43" y="39"/>
                </a:cubicBezTo>
                <a:cubicBezTo>
                  <a:pt x="43" y="39"/>
                  <a:pt x="43" y="39"/>
                  <a:pt x="44" y="38"/>
                </a:cubicBezTo>
                <a:cubicBezTo>
                  <a:pt x="44" y="38"/>
                  <a:pt x="44" y="38"/>
                  <a:pt x="44" y="38"/>
                </a:cubicBezTo>
                <a:cubicBezTo>
                  <a:pt x="45" y="38"/>
                  <a:pt x="45" y="38"/>
                  <a:pt x="45" y="38"/>
                </a:cubicBezTo>
                <a:cubicBezTo>
                  <a:pt x="47" y="37"/>
                  <a:pt x="47" y="37"/>
                  <a:pt x="49" y="36"/>
                </a:cubicBezTo>
                <a:cubicBezTo>
                  <a:pt x="50" y="36"/>
                  <a:pt x="50" y="35"/>
                  <a:pt x="50" y="34"/>
                </a:cubicBezTo>
                <a:cubicBezTo>
                  <a:pt x="51" y="33"/>
                  <a:pt x="51" y="33"/>
                  <a:pt x="51" y="32"/>
                </a:cubicBezTo>
                <a:cubicBezTo>
                  <a:pt x="52" y="31"/>
                  <a:pt x="52" y="31"/>
                  <a:pt x="52" y="30"/>
                </a:cubicBezTo>
                <a:cubicBezTo>
                  <a:pt x="52" y="29"/>
                  <a:pt x="52" y="29"/>
                  <a:pt x="52" y="2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5" name="Freeform 256"/>
          <p:cNvSpPr>
            <a:spLocks/>
          </p:cNvSpPr>
          <p:nvPr/>
        </p:nvSpPr>
        <p:spPr bwMode="auto">
          <a:xfrm>
            <a:off x="4983930" y="791156"/>
            <a:ext cx="31500" cy="15902"/>
          </a:xfrm>
          <a:custGeom>
            <a:avLst/>
            <a:gdLst>
              <a:gd name="T0" fmla="*/ 1 w 4"/>
              <a:gd name="T1" fmla="*/ 0 h 2"/>
              <a:gd name="T2" fmla="*/ 1 w 4"/>
              <a:gd name="T3" fmla="*/ 1 h 2"/>
              <a:gd name="T4" fmla="*/ 1 w 4"/>
              <a:gd name="T5" fmla="*/ 2 h 2"/>
              <a:gd name="T6" fmla="*/ 3 w 4"/>
              <a:gd name="T7" fmla="*/ 2 h 2"/>
              <a:gd name="T8" fmla="*/ 4 w 4"/>
              <a:gd name="T9" fmla="*/ 1 h 2"/>
              <a:gd name="T10" fmla="*/ 4 w 4"/>
              <a:gd name="T11" fmla="*/ 1 h 2"/>
              <a:gd name="T12" fmla="*/ 4 w 4"/>
              <a:gd name="T13" fmla="*/ 1 h 2"/>
              <a:gd name="T14" fmla="*/ 3 w 4"/>
              <a:gd name="T15" fmla="*/ 0 h 2"/>
              <a:gd name="T16" fmla="*/ 2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cubicBezTo>
                  <a:pt x="1" y="0"/>
                  <a:pt x="0" y="1"/>
                  <a:pt x="1" y="1"/>
                </a:cubicBezTo>
                <a:cubicBezTo>
                  <a:pt x="1" y="1"/>
                  <a:pt x="1" y="1"/>
                  <a:pt x="1" y="2"/>
                </a:cubicBezTo>
                <a:cubicBezTo>
                  <a:pt x="2" y="2"/>
                  <a:pt x="2" y="2"/>
                  <a:pt x="3" y="2"/>
                </a:cubicBezTo>
                <a:cubicBezTo>
                  <a:pt x="3" y="2"/>
                  <a:pt x="3" y="2"/>
                  <a:pt x="4" y="1"/>
                </a:cubicBezTo>
                <a:cubicBezTo>
                  <a:pt x="4" y="1"/>
                  <a:pt x="4" y="1"/>
                  <a:pt x="4" y="1"/>
                </a:cubicBezTo>
                <a:cubicBezTo>
                  <a:pt x="4" y="1"/>
                  <a:pt x="4" y="1"/>
                  <a:pt x="4" y="1"/>
                </a:cubicBezTo>
                <a:cubicBezTo>
                  <a:pt x="4" y="0"/>
                  <a:pt x="3" y="0"/>
                  <a:pt x="3" y="0"/>
                </a:cubicBezTo>
                <a:cubicBezTo>
                  <a:pt x="2" y="0"/>
                  <a:pt x="2" y="0"/>
                  <a:pt x="2" y="0"/>
                </a:cubicBezTo>
                <a:cubicBezTo>
                  <a:pt x="2"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6" name="Freeform 257"/>
          <p:cNvSpPr>
            <a:spLocks/>
          </p:cNvSpPr>
          <p:nvPr/>
        </p:nvSpPr>
        <p:spPr bwMode="auto">
          <a:xfrm>
            <a:off x="5126263" y="776390"/>
            <a:ext cx="31500" cy="14767"/>
          </a:xfrm>
          <a:custGeom>
            <a:avLst/>
            <a:gdLst>
              <a:gd name="T0" fmla="*/ 2 w 4"/>
              <a:gd name="T1" fmla="*/ 1 h 2"/>
              <a:gd name="T2" fmla="*/ 2 w 4"/>
              <a:gd name="T3" fmla="*/ 0 h 2"/>
              <a:gd name="T4" fmla="*/ 1 w 4"/>
              <a:gd name="T5" fmla="*/ 0 h 2"/>
              <a:gd name="T6" fmla="*/ 0 w 4"/>
              <a:gd name="T7" fmla="*/ 0 h 2"/>
              <a:gd name="T8" fmla="*/ 0 w 4"/>
              <a:gd name="T9" fmla="*/ 1 h 2"/>
              <a:gd name="T10" fmla="*/ 1 w 4"/>
              <a:gd name="T11" fmla="*/ 1 h 2"/>
              <a:gd name="T12" fmla="*/ 2 w 4"/>
              <a:gd name="T13" fmla="*/ 1 h 2"/>
              <a:gd name="T14" fmla="*/ 3 w 4"/>
              <a:gd name="T15" fmla="*/ 1 h 2"/>
              <a:gd name="T16" fmla="*/ 3 w 4"/>
              <a:gd name="T17" fmla="*/ 1 h 2"/>
              <a:gd name="T18" fmla="*/ 2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1"/>
                </a:moveTo>
                <a:cubicBezTo>
                  <a:pt x="2" y="0"/>
                  <a:pt x="2" y="0"/>
                  <a:pt x="2" y="0"/>
                </a:cubicBezTo>
                <a:cubicBezTo>
                  <a:pt x="1" y="0"/>
                  <a:pt x="1" y="0"/>
                  <a:pt x="1" y="0"/>
                </a:cubicBezTo>
                <a:cubicBezTo>
                  <a:pt x="0" y="0"/>
                  <a:pt x="0" y="0"/>
                  <a:pt x="0" y="0"/>
                </a:cubicBezTo>
                <a:cubicBezTo>
                  <a:pt x="0" y="0"/>
                  <a:pt x="0" y="0"/>
                  <a:pt x="0" y="1"/>
                </a:cubicBezTo>
                <a:cubicBezTo>
                  <a:pt x="0" y="1"/>
                  <a:pt x="1" y="1"/>
                  <a:pt x="1" y="1"/>
                </a:cubicBezTo>
                <a:cubicBezTo>
                  <a:pt x="1" y="1"/>
                  <a:pt x="2" y="1"/>
                  <a:pt x="2" y="1"/>
                </a:cubicBezTo>
                <a:cubicBezTo>
                  <a:pt x="3" y="1"/>
                  <a:pt x="3" y="2"/>
                  <a:pt x="3" y="1"/>
                </a:cubicBezTo>
                <a:cubicBezTo>
                  <a:pt x="4" y="1"/>
                  <a:pt x="3" y="1"/>
                  <a:pt x="3" y="1"/>
                </a:cubicBezTo>
                <a:cubicBezTo>
                  <a:pt x="3" y="0"/>
                  <a:pt x="3"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7" name="Freeform 258"/>
          <p:cNvSpPr>
            <a:spLocks/>
          </p:cNvSpPr>
          <p:nvPr/>
        </p:nvSpPr>
        <p:spPr bwMode="auto">
          <a:xfrm>
            <a:off x="5007263" y="652577"/>
            <a:ext cx="183168" cy="123813"/>
          </a:xfrm>
          <a:custGeom>
            <a:avLst/>
            <a:gdLst>
              <a:gd name="T0" fmla="*/ 2 w 23"/>
              <a:gd name="T1" fmla="*/ 13 h 16"/>
              <a:gd name="T2" fmla="*/ 4 w 23"/>
              <a:gd name="T3" fmla="*/ 14 h 16"/>
              <a:gd name="T4" fmla="*/ 5 w 23"/>
              <a:gd name="T5" fmla="*/ 14 h 16"/>
              <a:gd name="T6" fmla="*/ 6 w 23"/>
              <a:gd name="T7" fmla="*/ 15 h 16"/>
              <a:gd name="T8" fmla="*/ 8 w 23"/>
              <a:gd name="T9" fmla="*/ 15 h 16"/>
              <a:gd name="T10" fmla="*/ 10 w 23"/>
              <a:gd name="T11" fmla="*/ 15 h 16"/>
              <a:gd name="T12" fmla="*/ 12 w 23"/>
              <a:gd name="T13" fmla="*/ 15 h 16"/>
              <a:gd name="T14" fmla="*/ 11 w 23"/>
              <a:gd name="T15" fmla="*/ 14 h 16"/>
              <a:gd name="T16" fmla="*/ 9 w 23"/>
              <a:gd name="T17" fmla="*/ 13 h 16"/>
              <a:gd name="T18" fmla="*/ 7 w 23"/>
              <a:gd name="T19" fmla="*/ 12 h 16"/>
              <a:gd name="T20" fmla="*/ 7 w 23"/>
              <a:gd name="T21" fmla="*/ 10 h 16"/>
              <a:gd name="T22" fmla="*/ 7 w 23"/>
              <a:gd name="T23" fmla="*/ 9 h 16"/>
              <a:gd name="T24" fmla="*/ 8 w 23"/>
              <a:gd name="T25" fmla="*/ 9 h 16"/>
              <a:gd name="T26" fmla="*/ 9 w 23"/>
              <a:gd name="T27" fmla="*/ 7 h 16"/>
              <a:gd name="T28" fmla="*/ 11 w 23"/>
              <a:gd name="T29" fmla="*/ 6 h 16"/>
              <a:gd name="T30" fmla="*/ 12 w 23"/>
              <a:gd name="T31" fmla="*/ 5 h 16"/>
              <a:gd name="T32" fmla="*/ 15 w 23"/>
              <a:gd name="T33" fmla="*/ 4 h 16"/>
              <a:gd name="T34" fmla="*/ 17 w 23"/>
              <a:gd name="T35" fmla="*/ 4 h 16"/>
              <a:gd name="T36" fmla="*/ 20 w 23"/>
              <a:gd name="T37" fmla="*/ 3 h 16"/>
              <a:gd name="T38" fmla="*/ 23 w 23"/>
              <a:gd name="T39" fmla="*/ 2 h 16"/>
              <a:gd name="T40" fmla="*/ 23 w 23"/>
              <a:gd name="T41" fmla="*/ 1 h 16"/>
              <a:gd name="T42" fmla="*/ 21 w 23"/>
              <a:gd name="T43" fmla="*/ 0 h 16"/>
              <a:gd name="T44" fmla="*/ 19 w 23"/>
              <a:gd name="T45" fmla="*/ 1 h 16"/>
              <a:gd name="T46" fmla="*/ 18 w 23"/>
              <a:gd name="T47" fmla="*/ 2 h 16"/>
              <a:gd name="T48" fmla="*/ 15 w 23"/>
              <a:gd name="T49" fmla="*/ 2 h 16"/>
              <a:gd name="T50" fmla="*/ 13 w 23"/>
              <a:gd name="T51" fmla="*/ 2 h 16"/>
              <a:gd name="T52" fmla="*/ 11 w 23"/>
              <a:gd name="T53" fmla="*/ 3 h 16"/>
              <a:gd name="T54" fmla="*/ 9 w 23"/>
              <a:gd name="T55" fmla="*/ 3 h 16"/>
              <a:gd name="T56" fmla="*/ 7 w 23"/>
              <a:gd name="T57" fmla="*/ 4 h 16"/>
              <a:gd name="T58" fmla="*/ 6 w 23"/>
              <a:gd name="T59" fmla="*/ 5 h 16"/>
              <a:gd name="T60" fmla="*/ 4 w 23"/>
              <a:gd name="T61" fmla="*/ 6 h 16"/>
              <a:gd name="T62" fmla="*/ 4 w 23"/>
              <a:gd name="T63" fmla="*/ 7 h 16"/>
              <a:gd name="T64" fmla="*/ 3 w 23"/>
              <a:gd name="T65" fmla="*/ 8 h 16"/>
              <a:gd name="T66" fmla="*/ 3 w 23"/>
              <a:gd name="T67" fmla="*/ 9 h 16"/>
              <a:gd name="T68" fmla="*/ 1 w 23"/>
              <a:gd name="T69" fmla="*/ 10 h 16"/>
              <a:gd name="T70" fmla="*/ 2 w 23"/>
              <a:gd name="T71" fmla="*/ 11 h 16"/>
              <a:gd name="T72" fmla="*/ 0 w 23"/>
              <a:gd name="T73" fmla="*/ 11 h 16"/>
              <a:gd name="T74" fmla="*/ 0 w 23"/>
              <a:gd name="T7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 y="13"/>
                </a:moveTo>
                <a:cubicBezTo>
                  <a:pt x="2" y="13"/>
                  <a:pt x="2" y="13"/>
                  <a:pt x="2" y="13"/>
                </a:cubicBezTo>
                <a:cubicBezTo>
                  <a:pt x="3" y="13"/>
                  <a:pt x="3" y="14"/>
                  <a:pt x="3" y="14"/>
                </a:cubicBezTo>
                <a:cubicBezTo>
                  <a:pt x="3" y="14"/>
                  <a:pt x="4" y="14"/>
                  <a:pt x="4" y="14"/>
                </a:cubicBezTo>
                <a:cubicBezTo>
                  <a:pt x="4" y="14"/>
                  <a:pt x="4" y="13"/>
                  <a:pt x="4" y="13"/>
                </a:cubicBezTo>
                <a:cubicBezTo>
                  <a:pt x="5" y="13"/>
                  <a:pt x="5" y="14"/>
                  <a:pt x="5" y="14"/>
                </a:cubicBezTo>
                <a:cubicBezTo>
                  <a:pt x="5" y="14"/>
                  <a:pt x="5" y="14"/>
                  <a:pt x="5" y="15"/>
                </a:cubicBezTo>
                <a:cubicBezTo>
                  <a:pt x="6" y="15"/>
                  <a:pt x="6" y="15"/>
                  <a:pt x="6" y="15"/>
                </a:cubicBezTo>
                <a:cubicBezTo>
                  <a:pt x="7" y="15"/>
                  <a:pt x="7" y="15"/>
                  <a:pt x="8" y="15"/>
                </a:cubicBezTo>
                <a:cubicBezTo>
                  <a:pt x="8" y="15"/>
                  <a:pt x="8" y="15"/>
                  <a:pt x="8" y="15"/>
                </a:cubicBezTo>
                <a:cubicBezTo>
                  <a:pt x="9" y="15"/>
                  <a:pt x="9" y="15"/>
                  <a:pt x="9" y="15"/>
                </a:cubicBezTo>
                <a:cubicBezTo>
                  <a:pt x="10" y="15"/>
                  <a:pt x="10" y="15"/>
                  <a:pt x="10" y="15"/>
                </a:cubicBezTo>
                <a:cubicBezTo>
                  <a:pt x="10" y="15"/>
                  <a:pt x="11" y="15"/>
                  <a:pt x="11" y="15"/>
                </a:cubicBezTo>
                <a:cubicBezTo>
                  <a:pt x="11" y="15"/>
                  <a:pt x="12" y="16"/>
                  <a:pt x="12" y="15"/>
                </a:cubicBezTo>
                <a:cubicBezTo>
                  <a:pt x="12" y="15"/>
                  <a:pt x="12" y="15"/>
                  <a:pt x="12" y="14"/>
                </a:cubicBezTo>
                <a:cubicBezTo>
                  <a:pt x="11" y="14"/>
                  <a:pt x="11" y="14"/>
                  <a:pt x="11" y="14"/>
                </a:cubicBezTo>
                <a:cubicBezTo>
                  <a:pt x="10" y="14"/>
                  <a:pt x="10" y="14"/>
                  <a:pt x="9" y="14"/>
                </a:cubicBezTo>
                <a:cubicBezTo>
                  <a:pt x="9" y="14"/>
                  <a:pt x="9" y="14"/>
                  <a:pt x="9" y="13"/>
                </a:cubicBezTo>
                <a:cubicBezTo>
                  <a:pt x="9" y="13"/>
                  <a:pt x="8" y="13"/>
                  <a:pt x="8" y="13"/>
                </a:cubicBezTo>
                <a:cubicBezTo>
                  <a:pt x="8" y="13"/>
                  <a:pt x="8" y="12"/>
                  <a:pt x="7" y="12"/>
                </a:cubicBezTo>
                <a:cubicBezTo>
                  <a:pt x="7" y="12"/>
                  <a:pt x="7" y="12"/>
                  <a:pt x="7" y="11"/>
                </a:cubicBezTo>
                <a:cubicBezTo>
                  <a:pt x="6" y="11"/>
                  <a:pt x="6" y="11"/>
                  <a:pt x="7" y="10"/>
                </a:cubicBezTo>
                <a:cubicBezTo>
                  <a:pt x="7" y="10"/>
                  <a:pt x="7" y="10"/>
                  <a:pt x="7" y="10"/>
                </a:cubicBezTo>
                <a:cubicBezTo>
                  <a:pt x="7" y="9"/>
                  <a:pt x="7" y="10"/>
                  <a:pt x="7" y="9"/>
                </a:cubicBezTo>
                <a:cubicBezTo>
                  <a:pt x="7" y="9"/>
                  <a:pt x="7" y="9"/>
                  <a:pt x="7" y="9"/>
                </a:cubicBezTo>
                <a:cubicBezTo>
                  <a:pt x="7" y="8"/>
                  <a:pt x="8" y="9"/>
                  <a:pt x="8" y="9"/>
                </a:cubicBezTo>
                <a:cubicBezTo>
                  <a:pt x="8" y="9"/>
                  <a:pt x="8" y="8"/>
                  <a:pt x="9" y="8"/>
                </a:cubicBezTo>
                <a:cubicBezTo>
                  <a:pt x="9" y="8"/>
                  <a:pt x="9" y="7"/>
                  <a:pt x="9" y="7"/>
                </a:cubicBezTo>
                <a:cubicBezTo>
                  <a:pt x="10" y="7"/>
                  <a:pt x="10" y="6"/>
                  <a:pt x="10" y="6"/>
                </a:cubicBezTo>
                <a:cubicBezTo>
                  <a:pt x="10" y="6"/>
                  <a:pt x="11" y="6"/>
                  <a:pt x="11" y="6"/>
                </a:cubicBezTo>
                <a:cubicBezTo>
                  <a:pt x="11" y="6"/>
                  <a:pt x="11" y="6"/>
                  <a:pt x="12" y="6"/>
                </a:cubicBezTo>
                <a:cubicBezTo>
                  <a:pt x="12" y="6"/>
                  <a:pt x="12" y="5"/>
                  <a:pt x="12" y="5"/>
                </a:cubicBezTo>
                <a:cubicBezTo>
                  <a:pt x="13" y="5"/>
                  <a:pt x="13" y="5"/>
                  <a:pt x="13" y="5"/>
                </a:cubicBezTo>
                <a:cubicBezTo>
                  <a:pt x="14" y="4"/>
                  <a:pt x="14" y="4"/>
                  <a:pt x="15" y="4"/>
                </a:cubicBezTo>
                <a:cubicBezTo>
                  <a:pt x="15" y="4"/>
                  <a:pt x="16" y="4"/>
                  <a:pt x="16" y="4"/>
                </a:cubicBezTo>
                <a:cubicBezTo>
                  <a:pt x="17" y="4"/>
                  <a:pt x="17" y="4"/>
                  <a:pt x="17" y="4"/>
                </a:cubicBezTo>
                <a:cubicBezTo>
                  <a:pt x="18" y="3"/>
                  <a:pt x="18" y="3"/>
                  <a:pt x="19" y="3"/>
                </a:cubicBezTo>
                <a:cubicBezTo>
                  <a:pt x="19" y="3"/>
                  <a:pt x="19" y="3"/>
                  <a:pt x="20" y="3"/>
                </a:cubicBezTo>
                <a:cubicBezTo>
                  <a:pt x="20" y="3"/>
                  <a:pt x="21" y="3"/>
                  <a:pt x="21" y="3"/>
                </a:cubicBezTo>
                <a:cubicBezTo>
                  <a:pt x="22" y="3"/>
                  <a:pt x="22" y="3"/>
                  <a:pt x="23" y="2"/>
                </a:cubicBezTo>
                <a:cubicBezTo>
                  <a:pt x="23" y="2"/>
                  <a:pt x="23" y="2"/>
                  <a:pt x="23" y="2"/>
                </a:cubicBezTo>
                <a:cubicBezTo>
                  <a:pt x="23" y="1"/>
                  <a:pt x="23" y="1"/>
                  <a:pt x="23" y="1"/>
                </a:cubicBezTo>
                <a:cubicBezTo>
                  <a:pt x="23" y="1"/>
                  <a:pt x="22" y="1"/>
                  <a:pt x="22" y="1"/>
                </a:cubicBezTo>
                <a:cubicBezTo>
                  <a:pt x="22" y="1"/>
                  <a:pt x="21" y="0"/>
                  <a:pt x="21" y="0"/>
                </a:cubicBezTo>
                <a:cubicBezTo>
                  <a:pt x="21" y="0"/>
                  <a:pt x="21" y="1"/>
                  <a:pt x="20" y="1"/>
                </a:cubicBezTo>
                <a:cubicBezTo>
                  <a:pt x="20" y="1"/>
                  <a:pt x="20" y="0"/>
                  <a:pt x="19" y="1"/>
                </a:cubicBezTo>
                <a:cubicBezTo>
                  <a:pt x="19" y="1"/>
                  <a:pt x="19" y="1"/>
                  <a:pt x="19" y="1"/>
                </a:cubicBezTo>
                <a:cubicBezTo>
                  <a:pt x="19" y="1"/>
                  <a:pt x="19" y="2"/>
                  <a:pt x="18" y="2"/>
                </a:cubicBezTo>
                <a:cubicBezTo>
                  <a:pt x="18" y="2"/>
                  <a:pt x="17" y="2"/>
                  <a:pt x="16" y="2"/>
                </a:cubicBezTo>
                <a:cubicBezTo>
                  <a:pt x="16" y="2"/>
                  <a:pt x="15" y="2"/>
                  <a:pt x="15" y="2"/>
                </a:cubicBezTo>
                <a:cubicBezTo>
                  <a:pt x="14" y="2"/>
                  <a:pt x="14" y="2"/>
                  <a:pt x="14" y="2"/>
                </a:cubicBezTo>
                <a:cubicBezTo>
                  <a:pt x="13" y="2"/>
                  <a:pt x="13" y="2"/>
                  <a:pt x="13" y="2"/>
                </a:cubicBezTo>
                <a:cubicBezTo>
                  <a:pt x="12" y="2"/>
                  <a:pt x="12" y="2"/>
                  <a:pt x="12" y="2"/>
                </a:cubicBezTo>
                <a:cubicBezTo>
                  <a:pt x="11" y="2"/>
                  <a:pt x="11" y="3"/>
                  <a:pt x="11" y="3"/>
                </a:cubicBezTo>
                <a:cubicBezTo>
                  <a:pt x="10" y="3"/>
                  <a:pt x="10" y="3"/>
                  <a:pt x="10" y="3"/>
                </a:cubicBezTo>
                <a:cubicBezTo>
                  <a:pt x="9" y="3"/>
                  <a:pt x="9" y="3"/>
                  <a:pt x="9" y="3"/>
                </a:cubicBezTo>
                <a:cubicBezTo>
                  <a:pt x="8" y="3"/>
                  <a:pt x="8" y="3"/>
                  <a:pt x="7" y="3"/>
                </a:cubicBezTo>
                <a:cubicBezTo>
                  <a:pt x="7" y="3"/>
                  <a:pt x="7" y="4"/>
                  <a:pt x="7" y="4"/>
                </a:cubicBezTo>
                <a:cubicBezTo>
                  <a:pt x="7" y="4"/>
                  <a:pt x="7" y="5"/>
                  <a:pt x="6" y="5"/>
                </a:cubicBezTo>
                <a:cubicBezTo>
                  <a:pt x="6" y="5"/>
                  <a:pt x="6" y="5"/>
                  <a:pt x="6" y="5"/>
                </a:cubicBezTo>
                <a:cubicBezTo>
                  <a:pt x="5" y="5"/>
                  <a:pt x="5" y="5"/>
                  <a:pt x="5" y="5"/>
                </a:cubicBezTo>
                <a:cubicBezTo>
                  <a:pt x="4" y="5"/>
                  <a:pt x="4" y="5"/>
                  <a:pt x="4" y="6"/>
                </a:cubicBezTo>
                <a:cubicBezTo>
                  <a:pt x="4" y="6"/>
                  <a:pt x="4" y="6"/>
                  <a:pt x="4" y="7"/>
                </a:cubicBezTo>
                <a:cubicBezTo>
                  <a:pt x="4" y="7"/>
                  <a:pt x="4" y="7"/>
                  <a:pt x="4" y="7"/>
                </a:cubicBezTo>
                <a:cubicBezTo>
                  <a:pt x="3" y="7"/>
                  <a:pt x="3" y="7"/>
                  <a:pt x="3" y="8"/>
                </a:cubicBezTo>
                <a:cubicBezTo>
                  <a:pt x="2" y="8"/>
                  <a:pt x="2" y="8"/>
                  <a:pt x="3" y="8"/>
                </a:cubicBezTo>
                <a:cubicBezTo>
                  <a:pt x="3" y="9"/>
                  <a:pt x="4" y="8"/>
                  <a:pt x="4" y="8"/>
                </a:cubicBezTo>
                <a:cubicBezTo>
                  <a:pt x="4" y="9"/>
                  <a:pt x="3" y="9"/>
                  <a:pt x="3" y="9"/>
                </a:cubicBezTo>
                <a:cubicBezTo>
                  <a:pt x="3" y="9"/>
                  <a:pt x="2" y="9"/>
                  <a:pt x="2" y="9"/>
                </a:cubicBezTo>
                <a:cubicBezTo>
                  <a:pt x="2" y="9"/>
                  <a:pt x="2" y="9"/>
                  <a:pt x="1" y="10"/>
                </a:cubicBezTo>
                <a:cubicBezTo>
                  <a:pt x="1" y="10"/>
                  <a:pt x="1" y="10"/>
                  <a:pt x="1" y="10"/>
                </a:cubicBezTo>
                <a:cubicBezTo>
                  <a:pt x="2" y="11"/>
                  <a:pt x="2" y="11"/>
                  <a:pt x="2" y="11"/>
                </a:cubicBezTo>
                <a:cubicBezTo>
                  <a:pt x="2" y="11"/>
                  <a:pt x="2" y="11"/>
                  <a:pt x="1" y="12"/>
                </a:cubicBezTo>
                <a:cubicBezTo>
                  <a:pt x="1" y="12"/>
                  <a:pt x="1" y="11"/>
                  <a:pt x="0" y="11"/>
                </a:cubicBezTo>
                <a:cubicBezTo>
                  <a:pt x="0" y="12"/>
                  <a:pt x="0" y="12"/>
                  <a:pt x="0" y="12"/>
                </a:cubicBezTo>
                <a:cubicBezTo>
                  <a:pt x="0" y="12"/>
                  <a:pt x="0" y="12"/>
                  <a:pt x="0" y="13"/>
                </a:cubicBezTo>
                <a:cubicBezTo>
                  <a:pt x="0" y="13"/>
                  <a:pt x="1" y="13"/>
                  <a:pt x="1" y="1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8" name="Freeform 259"/>
          <p:cNvSpPr>
            <a:spLocks/>
          </p:cNvSpPr>
          <p:nvPr/>
        </p:nvSpPr>
        <p:spPr bwMode="auto">
          <a:xfrm>
            <a:off x="4650262" y="1217116"/>
            <a:ext cx="166834" cy="107910"/>
          </a:xfrm>
          <a:custGeom>
            <a:avLst/>
            <a:gdLst>
              <a:gd name="T0" fmla="*/ 1 w 21"/>
              <a:gd name="T1" fmla="*/ 7 h 14"/>
              <a:gd name="T2" fmla="*/ 0 w 21"/>
              <a:gd name="T3" fmla="*/ 8 h 14"/>
              <a:gd name="T4" fmla="*/ 0 w 21"/>
              <a:gd name="T5" fmla="*/ 8 h 14"/>
              <a:gd name="T6" fmla="*/ 1 w 21"/>
              <a:gd name="T7" fmla="*/ 8 h 14"/>
              <a:gd name="T8" fmla="*/ 2 w 21"/>
              <a:gd name="T9" fmla="*/ 9 h 14"/>
              <a:gd name="T10" fmla="*/ 2 w 21"/>
              <a:gd name="T11" fmla="*/ 10 h 14"/>
              <a:gd name="T12" fmla="*/ 2 w 21"/>
              <a:gd name="T13" fmla="*/ 11 h 14"/>
              <a:gd name="T14" fmla="*/ 3 w 21"/>
              <a:gd name="T15" fmla="*/ 11 h 14"/>
              <a:gd name="T16" fmla="*/ 4 w 21"/>
              <a:gd name="T17" fmla="*/ 11 h 14"/>
              <a:gd name="T18" fmla="*/ 5 w 21"/>
              <a:gd name="T19" fmla="*/ 11 h 14"/>
              <a:gd name="T20" fmla="*/ 5 w 21"/>
              <a:gd name="T21" fmla="*/ 12 h 14"/>
              <a:gd name="T22" fmla="*/ 5 w 21"/>
              <a:gd name="T23" fmla="*/ 13 h 14"/>
              <a:gd name="T24" fmla="*/ 7 w 21"/>
              <a:gd name="T25" fmla="*/ 13 h 14"/>
              <a:gd name="T26" fmla="*/ 8 w 21"/>
              <a:gd name="T27" fmla="*/ 14 h 14"/>
              <a:gd name="T28" fmla="*/ 9 w 21"/>
              <a:gd name="T29" fmla="*/ 14 h 14"/>
              <a:gd name="T30" fmla="*/ 9 w 21"/>
              <a:gd name="T31" fmla="*/ 14 h 14"/>
              <a:gd name="T32" fmla="*/ 11 w 21"/>
              <a:gd name="T33" fmla="*/ 14 h 14"/>
              <a:gd name="T34" fmla="*/ 11 w 21"/>
              <a:gd name="T35" fmla="*/ 14 h 14"/>
              <a:gd name="T36" fmla="*/ 12 w 21"/>
              <a:gd name="T37" fmla="*/ 13 h 14"/>
              <a:gd name="T38" fmla="*/ 13 w 21"/>
              <a:gd name="T39" fmla="*/ 13 h 14"/>
              <a:gd name="T40" fmla="*/ 15 w 21"/>
              <a:gd name="T41" fmla="*/ 13 h 14"/>
              <a:gd name="T42" fmla="*/ 16 w 21"/>
              <a:gd name="T43" fmla="*/ 13 h 14"/>
              <a:gd name="T44" fmla="*/ 17 w 21"/>
              <a:gd name="T45" fmla="*/ 13 h 14"/>
              <a:gd name="T46" fmla="*/ 18 w 21"/>
              <a:gd name="T47" fmla="*/ 14 h 14"/>
              <a:gd name="T48" fmla="*/ 18 w 21"/>
              <a:gd name="T49" fmla="*/ 13 h 14"/>
              <a:gd name="T50" fmla="*/ 19 w 21"/>
              <a:gd name="T51" fmla="*/ 13 h 14"/>
              <a:gd name="T52" fmla="*/ 19 w 21"/>
              <a:gd name="T53" fmla="*/ 12 h 14"/>
              <a:gd name="T54" fmla="*/ 19 w 21"/>
              <a:gd name="T55" fmla="*/ 11 h 14"/>
              <a:gd name="T56" fmla="*/ 20 w 21"/>
              <a:gd name="T57" fmla="*/ 10 h 14"/>
              <a:gd name="T58" fmla="*/ 21 w 21"/>
              <a:gd name="T59" fmla="*/ 10 h 14"/>
              <a:gd name="T60" fmla="*/ 21 w 21"/>
              <a:gd name="T61" fmla="*/ 9 h 14"/>
              <a:gd name="T62" fmla="*/ 20 w 21"/>
              <a:gd name="T63" fmla="*/ 9 h 14"/>
              <a:gd name="T64" fmla="*/ 20 w 21"/>
              <a:gd name="T65" fmla="*/ 8 h 14"/>
              <a:gd name="T66" fmla="*/ 19 w 21"/>
              <a:gd name="T67" fmla="*/ 9 h 14"/>
              <a:gd name="T68" fmla="*/ 18 w 21"/>
              <a:gd name="T69" fmla="*/ 9 h 14"/>
              <a:gd name="T70" fmla="*/ 17 w 21"/>
              <a:gd name="T71" fmla="*/ 9 h 14"/>
              <a:gd name="T72" fmla="*/ 17 w 21"/>
              <a:gd name="T73" fmla="*/ 8 h 14"/>
              <a:gd name="T74" fmla="*/ 17 w 21"/>
              <a:gd name="T75" fmla="*/ 7 h 14"/>
              <a:gd name="T76" fmla="*/ 16 w 21"/>
              <a:gd name="T77" fmla="*/ 5 h 14"/>
              <a:gd name="T78" fmla="*/ 15 w 21"/>
              <a:gd name="T79" fmla="*/ 4 h 14"/>
              <a:gd name="T80" fmla="*/ 14 w 21"/>
              <a:gd name="T81" fmla="*/ 3 h 14"/>
              <a:gd name="T82" fmla="*/ 14 w 21"/>
              <a:gd name="T83" fmla="*/ 2 h 14"/>
              <a:gd name="T84" fmla="*/ 12 w 21"/>
              <a:gd name="T85" fmla="*/ 0 h 14"/>
              <a:gd name="T86" fmla="*/ 13 w 21"/>
              <a:gd name="T87" fmla="*/ 1 h 14"/>
              <a:gd name="T88" fmla="*/ 12 w 21"/>
              <a:gd name="T89" fmla="*/ 1 h 14"/>
              <a:gd name="T90" fmla="*/ 12 w 21"/>
              <a:gd name="T91" fmla="*/ 1 h 14"/>
              <a:gd name="T92" fmla="*/ 11 w 21"/>
              <a:gd name="T93" fmla="*/ 2 h 14"/>
              <a:gd name="T94" fmla="*/ 10 w 21"/>
              <a:gd name="T95" fmla="*/ 1 h 14"/>
              <a:gd name="T96" fmla="*/ 9 w 21"/>
              <a:gd name="T97" fmla="*/ 2 h 14"/>
              <a:gd name="T98" fmla="*/ 8 w 21"/>
              <a:gd name="T99" fmla="*/ 2 h 14"/>
              <a:gd name="T100" fmla="*/ 7 w 21"/>
              <a:gd name="T101" fmla="*/ 2 h 14"/>
              <a:gd name="T102" fmla="*/ 6 w 21"/>
              <a:gd name="T103" fmla="*/ 2 h 14"/>
              <a:gd name="T104" fmla="*/ 6 w 21"/>
              <a:gd name="T105" fmla="*/ 1 h 14"/>
              <a:gd name="T106" fmla="*/ 5 w 21"/>
              <a:gd name="T107" fmla="*/ 1 h 14"/>
              <a:gd name="T108" fmla="*/ 4 w 21"/>
              <a:gd name="T109" fmla="*/ 2 h 14"/>
              <a:gd name="T110" fmla="*/ 4 w 21"/>
              <a:gd name="T111" fmla="*/ 2 h 14"/>
              <a:gd name="T112" fmla="*/ 3 w 21"/>
              <a:gd name="T113" fmla="*/ 2 h 14"/>
              <a:gd name="T114" fmla="*/ 3 w 21"/>
              <a:gd name="T115" fmla="*/ 3 h 14"/>
              <a:gd name="T116" fmla="*/ 2 w 21"/>
              <a:gd name="T117" fmla="*/ 4 h 14"/>
              <a:gd name="T118" fmla="*/ 1 w 21"/>
              <a:gd name="T119" fmla="*/ 4 h 14"/>
              <a:gd name="T120" fmla="*/ 1 w 21"/>
              <a:gd name="T121" fmla="*/ 6 h 14"/>
              <a:gd name="T122" fmla="*/ 1 w 21"/>
              <a:gd name="T1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14">
                <a:moveTo>
                  <a:pt x="1" y="7"/>
                </a:moveTo>
                <a:cubicBezTo>
                  <a:pt x="1" y="7"/>
                  <a:pt x="1" y="8"/>
                  <a:pt x="0" y="8"/>
                </a:cubicBezTo>
                <a:cubicBezTo>
                  <a:pt x="0" y="8"/>
                  <a:pt x="0" y="8"/>
                  <a:pt x="0" y="8"/>
                </a:cubicBezTo>
                <a:cubicBezTo>
                  <a:pt x="0" y="8"/>
                  <a:pt x="1" y="8"/>
                  <a:pt x="1" y="8"/>
                </a:cubicBezTo>
                <a:cubicBezTo>
                  <a:pt x="1" y="9"/>
                  <a:pt x="1" y="9"/>
                  <a:pt x="2" y="9"/>
                </a:cubicBezTo>
                <a:cubicBezTo>
                  <a:pt x="2" y="9"/>
                  <a:pt x="2" y="10"/>
                  <a:pt x="2" y="10"/>
                </a:cubicBezTo>
                <a:cubicBezTo>
                  <a:pt x="2" y="10"/>
                  <a:pt x="2" y="10"/>
                  <a:pt x="2" y="11"/>
                </a:cubicBezTo>
                <a:cubicBezTo>
                  <a:pt x="2" y="11"/>
                  <a:pt x="3" y="11"/>
                  <a:pt x="3" y="11"/>
                </a:cubicBezTo>
                <a:cubicBezTo>
                  <a:pt x="3" y="11"/>
                  <a:pt x="3" y="11"/>
                  <a:pt x="4" y="11"/>
                </a:cubicBezTo>
                <a:cubicBezTo>
                  <a:pt x="4" y="11"/>
                  <a:pt x="4" y="11"/>
                  <a:pt x="5" y="11"/>
                </a:cubicBezTo>
                <a:cubicBezTo>
                  <a:pt x="5" y="11"/>
                  <a:pt x="5" y="12"/>
                  <a:pt x="5" y="12"/>
                </a:cubicBezTo>
                <a:cubicBezTo>
                  <a:pt x="5" y="12"/>
                  <a:pt x="5" y="13"/>
                  <a:pt x="5" y="13"/>
                </a:cubicBezTo>
                <a:cubicBezTo>
                  <a:pt x="6" y="13"/>
                  <a:pt x="6" y="13"/>
                  <a:pt x="7" y="13"/>
                </a:cubicBezTo>
                <a:cubicBezTo>
                  <a:pt x="7" y="13"/>
                  <a:pt x="7" y="13"/>
                  <a:pt x="8" y="14"/>
                </a:cubicBezTo>
                <a:cubicBezTo>
                  <a:pt x="8" y="14"/>
                  <a:pt x="8" y="14"/>
                  <a:pt x="9" y="14"/>
                </a:cubicBezTo>
                <a:cubicBezTo>
                  <a:pt x="9" y="14"/>
                  <a:pt x="9" y="14"/>
                  <a:pt x="9" y="14"/>
                </a:cubicBezTo>
                <a:cubicBezTo>
                  <a:pt x="10" y="14"/>
                  <a:pt x="10" y="14"/>
                  <a:pt x="11" y="14"/>
                </a:cubicBezTo>
                <a:cubicBezTo>
                  <a:pt x="11" y="14"/>
                  <a:pt x="11" y="14"/>
                  <a:pt x="11" y="14"/>
                </a:cubicBezTo>
                <a:cubicBezTo>
                  <a:pt x="12" y="14"/>
                  <a:pt x="12" y="14"/>
                  <a:pt x="12" y="13"/>
                </a:cubicBezTo>
                <a:cubicBezTo>
                  <a:pt x="13" y="13"/>
                  <a:pt x="13" y="13"/>
                  <a:pt x="13" y="13"/>
                </a:cubicBezTo>
                <a:cubicBezTo>
                  <a:pt x="14" y="13"/>
                  <a:pt x="14" y="13"/>
                  <a:pt x="15" y="13"/>
                </a:cubicBezTo>
                <a:cubicBezTo>
                  <a:pt x="15" y="13"/>
                  <a:pt x="15" y="13"/>
                  <a:pt x="16" y="13"/>
                </a:cubicBezTo>
                <a:cubicBezTo>
                  <a:pt x="16" y="13"/>
                  <a:pt x="17" y="13"/>
                  <a:pt x="17" y="13"/>
                </a:cubicBezTo>
                <a:cubicBezTo>
                  <a:pt x="17" y="13"/>
                  <a:pt x="17" y="14"/>
                  <a:pt x="18" y="14"/>
                </a:cubicBezTo>
                <a:cubicBezTo>
                  <a:pt x="18" y="14"/>
                  <a:pt x="18" y="14"/>
                  <a:pt x="18" y="13"/>
                </a:cubicBezTo>
                <a:cubicBezTo>
                  <a:pt x="19" y="13"/>
                  <a:pt x="19" y="13"/>
                  <a:pt x="19" y="13"/>
                </a:cubicBezTo>
                <a:cubicBezTo>
                  <a:pt x="19" y="13"/>
                  <a:pt x="19" y="12"/>
                  <a:pt x="19" y="12"/>
                </a:cubicBezTo>
                <a:cubicBezTo>
                  <a:pt x="19" y="11"/>
                  <a:pt x="18" y="11"/>
                  <a:pt x="19" y="11"/>
                </a:cubicBezTo>
                <a:cubicBezTo>
                  <a:pt x="19" y="10"/>
                  <a:pt x="19" y="11"/>
                  <a:pt x="20" y="10"/>
                </a:cubicBezTo>
                <a:cubicBezTo>
                  <a:pt x="20" y="10"/>
                  <a:pt x="21" y="10"/>
                  <a:pt x="21" y="10"/>
                </a:cubicBezTo>
                <a:cubicBezTo>
                  <a:pt x="21" y="10"/>
                  <a:pt x="21" y="10"/>
                  <a:pt x="21" y="9"/>
                </a:cubicBezTo>
                <a:cubicBezTo>
                  <a:pt x="20" y="9"/>
                  <a:pt x="20" y="9"/>
                  <a:pt x="20" y="9"/>
                </a:cubicBezTo>
                <a:cubicBezTo>
                  <a:pt x="20" y="9"/>
                  <a:pt x="20" y="9"/>
                  <a:pt x="20" y="8"/>
                </a:cubicBezTo>
                <a:cubicBezTo>
                  <a:pt x="19" y="8"/>
                  <a:pt x="19" y="9"/>
                  <a:pt x="19" y="9"/>
                </a:cubicBezTo>
                <a:cubicBezTo>
                  <a:pt x="18" y="9"/>
                  <a:pt x="18" y="9"/>
                  <a:pt x="18" y="9"/>
                </a:cubicBezTo>
                <a:cubicBezTo>
                  <a:pt x="18" y="9"/>
                  <a:pt x="17" y="9"/>
                  <a:pt x="17" y="9"/>
                </a:cubicBezTo>
                <a:cubicBezTo>
                  <a:pt x="17" y="9"/>
                  <a:pt x="17" y="8"/>
                  <a:pt x="17" y="8"/>
                </a:cubicBezTo>
                <a:cubicBezTo>
                  <a:pt x="17" y="7"/>
                  <a:pt x="17" y="7"/>
                  <a:pt x="17" y="7"/>
                </a:cubicBezTo>
                <a:cubicBezTo>
                  <a:pt x="17" y="6"/>
                  <a:pt x="17" y="6"/>
                  <a:pt x="16" y="5"/>
                </a:cubicBezTo>
                <a:cubicBezTo>
                  <a:pt x="16" y="4"/>
                  <a:pt x="15" y="4"/>
                  <a:pt x="15" y="4"/>
                </a:cubicBezTo>
                <a:cubicBezTo>
                  <a:pt x="15" y="3"/>
                  <a:pt x="14" y="3"/>
                  <a:pt x="14" y="3"/>
                </a:cubicBezTo>
                <a:cubicBezTo>
                  <a:pt x="14" y="2"/>
                  <a:pt x="14" y="2"/>
                  <a:pt x="14" y="2"/>
                </a:cubicBezTo>
                <a:cubicBezTo>
                  <a:pt x="13" y="1"/>
                  <a:pt x="13" y="1"/>
                  <a:pt x="12" y="0"/>
                </a:cubicBezTo>
                <a:cubicBezTo>
                  <a:pt x="13" y="1"/>
                  <a:pt x="13" y="1"/>
                  <a:pt x="13" y="1"/>
                </a:cubicBezTo>
                <a:cubicBezTo>
                  <a:pt x="12" y="1"/>
                  <a:pt x="12" y="1"/>
                  <a:pt x="12" y="1"/>
                </a:cubicBezTo>
                <a:cubicBezTo>
                  <a:pt x="12" y="1"/>
                  <a:pt x="12" y="1"/>
                  <a:pt x="12" y="1"/>
                </a:cubicBezTo>
                <a:cubicBezTo>
                  <a:pt x="11" y="2"/>
                  <a:pt x="11" y="2"/>
                  <a:pt x="11" y="2"/>
                </a:cubicBezTo>
                <a:cubicBezTo>
                  <a:pt x="11" y="2"/>
                  <a:pt x="10" y="1"/>
                  <a:pt x="10" y="1"/>
                </a:cubicBezTo>
                <a:cubicBezTo>
                  <a:pt x="10" y="1"/>
                  <a:pt x="10" y="2"/>
                  <a:pt x="9" y="2"/>
                </a:cubicBezTo>
                <a:cubicBezTo>
                  <a:pt x="9" y="2"/>
                  <a:pt x="9" y="2"/>
                  <a:pt x="8" y="2"/>
                </a:cubicBezTo>
                <a:cubicBezTo>
                  <a:pt x="8" y="2"/>
                  <a:pt x="7" y="2"/>
                  <a:pt x="7" y="2"/>
                </a:cubicBezTo>
                <a:cubicBezTo>
                  <a:pt x="7" y="2"/>
                  <a:pt x="7" y="2"/>
                  <a:pt x="6" y="2"/>
                </a:cubicBezTo>
                <a:cubicBezTo>
                  <a:pt x="6" y="2"/>
                  <a:pt x="6" y="2"/>
                  <a:pt x="6" y="1"/>
                </a:cubicBezTo>
                <a:cubicBezTo>
                  <a:pt x="5" y="1"/>
                  <a:pt x="5" y="1"/>
                  <a:pt x="5" y="1"/>
                </a:cubicBezTo>
                <a:cubicBezTo>
                  <a:pt x="4" y="2"/>
                  <a:pt x="4" y="2"/>
                  <a:pt x="4" y="2"/>
                </a:cubicBezTo>
                <a:cubicBezTo>
                  <a:pt x="4" y="2"/>
                  <a:pt x="4" y="2"/>
                  <a:pt x="4" y="2"/>
                </a:cubicBezTo>
                <a:cubicBezTo>
                  <a:pt x="3" y="2"/>
                  <a:pt x="3" y="2"/>
                  <a:pt x="3" y="2"/>
                </a:cubicBezTo>
                <a:cubicBezTo>
                  <a:pt x="3" y="2"/>
                  <a:pt x="3" y="2"/>
                  <a:pt x="3" y="3"/>
                </a:cubicBezTo>
                <a:cubicBezTo>
                  <a:pt x="2" y="3"/>
                  <a:pt x="2" y="4"/>
                  <a:pt x="2" y="4"/>
                </a:cubicBezTo>
                <a:cubicBezTo>
                  <a:pt x="2" y="4"/>
                  <a:pt x="2" y="4"/>
                  <a:pt x="1" y="4"/>
                </a:cubicBezTo>
                <a:cubicBezTo>
                  <a:pt x="1" y="5"/>
                  <a:pt x="1" y="5"/>
                  <a:pt x="1" y="6"/>
                </a:cubicBezTo>
                <a:cubicBezTo>
                  <a:pt x="1" y="6"/>
                  <a:pt x="2" y="6"/>
                  <a:pt x="1"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9" name="Freeform 260"/>
          <p:cNvSpPr>
            <a:spLocks/>
          </p:cNvSpPr>
          <p:nvPr/>
        </p:nvSpPr>
        <p:spPr bwMode="auto">
          <a:xfrm>
            <a:off x="4817096" y="128640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0" name="Freeform 261"/>
          <p:cNvSpPr>
            <a:spLocks/>
          </p:cNvSpPr>
          <p:nvPr/>
        </p:nvSpPr>
        <p:spPr bwMode="auto">
          <a:xfrm>
            <a:off x="4460095" y="1209164"/>
            <a:ext cx="127168" cy="54523"/>
          </a:xfrm>
          <a:custGeom>
            <a:avLst/>
            <a:gdLst>
              <a:gd name="T0" fmla="*/ 1 w 16"/>
              <a:gd name="T1" fmla="*/ 6 h 7"/>
              <a:gd name="T2" fmla="*/ 3 w 16"/>
              <a:gd name="T3" fmla="*/ 5 h 7"/>
              <a:gd name="T4" fmla="*/ 4 w 16"/>
              <a:gd name="T5" fmla="*/ 6 h 7"/>
              <a:gd name="T6" fmla="*/ 5 w 16"/>
              <a:gd name="T7" fmla="*/ 6 h 7"/>
              <a:gd name="T8" fmla="*/ 7 w 16"/>
              <a:gd name="T9" fmla="*/ 6 h 7"/>
              <a:gd name="T10" fmla="*/ 7 w 16"/>
              <a:gd name="T11" fmla="*/ 7 h 7"/>
              <a:gd name="T12" fmla="*/ 8 w 16"/>
              <a:gd name="T13" fmla="*/ 7 h 7"/>
              <a:gd name="T14" fmla="*/ 9 w 16"/>
              <a:gd name="T15" fmla="*/ 7 h 7"/>
              <a:gd name="T16" fmla="*/ 9 w 16"/>
              <a:gd name="T17" fmla="*/ 7 h 7"/>
              <a:gd name="T18" fmla="*/ 10 w 16"/>
              <a:gd name="T19" fmla="*/ 7 h 7"/>
              <a:gd name="T20" fmla="*/ 11 w 16"/>
              <a:gd name="T21" fmla="*/ 7 h 7"/>
              <a:gd name="T22" fmla="*/ 12 w 16"/>
              <a:gd name="T23" fmla="*/ 6 h 7"/>
              <a:gd name="T24" fmla="*/ 12 w 16"/>
              <a:gd name="T25" fmla="*/ 6 h 7"/>
              <a:gd name="T26" fmla="*/ 13 w 16"/>
              <a:gd name="T27" fmla="*/ 7 h 7"/>
              <a:gd name="T28" fmla="*/ 13 w 16"/>
              <a:gd name="T29" fmla="*/ 6 h 7"/>
              <a:gd name="T30" fmla="*/ 14 w 16"/>
              <a:gd name="T31" fmla="*/ 6 h 7"/>
              <a:gd name="T32" fmla="*/ 14 w 16"/>
              <a:gd name="T33" fmla="*/ 5 h 7"/>
              <a:gd name="T34" fmla="*/ 14 w 16"/>
              <a:gd name="T35" fmla="*/ 5 h 7"/>
              <a:gd name="T36" fmla="*/ 15 w 16"/>
              <a:gd name="T37" fmla="*/ 3 h 7"/>
              <a:gd name="T38" fmla="*/ 15 w 16"/>
              <a:gd name="T39" fmla="*/ 3 h 7"/>
              <a:gd name="T40" fmla="*/ 15 w 16"/>
              <a:gd name="T41" fmla="*/ 2 h 7"/>
              <a:gd name="T42" fmla="*/ 15 w 16"/>
              <a:gd name="T43" fmla="*/ 1 h 7"/>
              <a:gd name="T44" fmla="*/ 15 w 16"/>
              <a:gd name="T45" fmla="*/ 1 h 7"/>
              <a:gd name="T46" fmla="*/ 16 w 16"/>
              <a:gd name="T47" fmla="*/ 0 h 7"/>
              <a:gd name="T48" fmla="*/ 15 w 16"/>
              <a:gd name="T49" fmla="*/ 0 h 7"/>
              <a:gd name="T50" fmla="*/ 14 w 16"/>
              <a:gd name="T51" fmla="*/ 0 h 7"/>
              <a:gd name="T52" fmla="*/ 13 w 16"/>
              <a:gd name="T53" fmla="*/ 0 h 7"/>
              <a:gd name="T54" fmla="*/ 12 w 16"/>
              <a:gd name="T55" fmla="*/ 0 h 7"/>
              <a:gd name="T56" fmla="*/ 10 w 16"/>
              <a:gd name="T57" fmla="*/ 0 h 7"/>
              <a:gd name="T58" fmla="*/ 9 w 16"/>
              <a:gd name="T59" fmla="*/ 0 h 7"/>
              <a:gd name="T60" fmla="*/ 8 w 16"/>
              <a:gd name="T61" fmla="*/ 0 h 7"/>
              <a:gd name="T62" fmla="*/ 7 w 16"/>
              <a:gd name="T63" fmla="*/ 2 h 7"/>
              <a:gd name="T64" fmla="*/ 6 w 16"/>
              <a:gd name="T65" fmla="*/ 2 h 7"/>
              <a:gd name="T66" fmla="*/ 6 w 16"/>
              <a:gd name="T67" fmla="*/ 3 h 7"/>
              <a:gd name="T68" fmla="*/ 6 w 16"/>
              <a:gd name="T69" fmla="*/ 4 h 7"/>
              <a:gd name="T70" fmla="*/ 5 w 16"/>
              <a:gd name="T71" fmla="*/ 4 h 7"/>
              <a:gd name="T72" fmla="*/ 4 w 16"/>
              <a:gd name="T73" fmla="*/ 3 h 7"/>
              <a:gd name="T74" fmla="*/ 3 w 16"/>
              <a:gd name="T75" fmla="*/ 4 h 7"/>
              <a:gd name="T76" fmla="*/ 2 w 16"/>
              <a:gd name="T77" fmla="*/ 4 h 7"/>
              <a:gd name="T78" fmla="*/ 0 w 16"/>
              <a:gd name="T79" fmla="*/ 5 h 7"/>
              <a:gd name="T80" fmla="*/ 0 w 16"/>
              <a:gd name="T81" fmla="*/ 5 h 7"/>
              <a:gd name="T82" fmla="*/ 1 w 16"/>
              <a:gd name="T8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7">
                <a:moveTo>
                  <a:pt x="1" y="6"/>
                </a:moveTo>
                <a:cubicBezTo>
                  <a:pt x="2" y="6"/>
                  <a:pt x="2" y="5"/>
                  <a:pt x="3" y="5"/>
                </a:cubicBezTo>
                <a:cubicBezTo>
                  <a:pt x="3" y="5"/>
                  <a:pt x="4" y="6"/>
                  <a:pt x="4" y="6"/>
                </a:cubicBezTo>
                <a:cubicBezTo>
                  <a:pt x="5" y="6"/>
                  <a:pt x="5" y="6"/>
                  <a:pt x="5" y="6"/>
                </a:cubicBezTo>
                <a:cubicBezTo>
                  <a:pt x="6" y="6"/>
                  <a:pt x="6" y="6"/>
                  <a:pt x="7" y="6"/>
                </a:cubicBezTo>
                <a:cubicBezTo>
                  <a:pt x="7" y="6"/>
                  <a:pt x="7" y="7"/>
                  <a:pt x="7" y="7"/>
                </a:cubicBezTo>
                <a:cubicBezTo>
                  <a:pt x="8" y="7"/>
                  <a:pt x="8" y="7"/>
                  <a:pt x="8" y="7"/>
                </a:cubicBezTo>
                <a:cubicBezTo>
                  <a:pt x="8" y="7"/>
                  <a:pt x="8" y="7"/>
                  <a:pt x="9" y="7"/>
                </a:cubicBezTo>
                <a:cubicBezTo>
                  <a:pt x="9" y="7"/>
                  <a:pt x="9" y="7"/>
                  <a:pt x="9" y="7"/>
                </a:cubicBezTo>
                <a:cubicBezTo>
                  <a:pt x="10" y="7"/>
                  <a:pt x="10" y="7"/>
                  <a:pt x="10" y="7"/>
                </a:cubicBezTo>
                <a:cubicBezTo>
                  <a:pt x="10" y="7"/>
                  <a:pt x="11" y="7"/>
                  <a:pt x="11" y="7"/>
                </a:cubicBezTo>
                <a:cubicBezTo>
                  <a:pt x="11" y="7"/>
                  <a:pt x="11" y="6"/>
                  <a:pt x="12" y="6"/>
                </a:cubicBezTo>
                <a:cubicBezTo>
                  <a:pt x="12" y="6"/>
                  <a:pt x="12" y="6"/>
                  <a:pt x="12" y="6"/>
                </a:cubicBezTo>
                <a:cubicBezTo>
                  <a:pt x="13" y="6"/>
                  <a:pt x="13" y="7"/>
                  <a:pt x="13" y="7"/>
                </a:cubicBezTo>
                <a:cubicBezTo>
                  <a:pt x="13" y="7"/>
                  <a:pt x="13" y="6"/>
                  <a:pt x="13" y="6"/>
                </a:cubicBezTo>
                <a:cubicBezTo>
                  <a:pt x="14" y="6"/>
                  <a:pt x="14" y="6"/>
                  <a:pt x="14" y="6"/>
                </a:cubicBezTo>
                <a:cubicBezTo>
                  <a:pt x="14" y="5"/>
                  <a:pt x="14" y="5"/>
                  <a:pt x="14" y="5"/>
                </a:cubicBezTo>
                <a:cubicBezTo>
                  <a:pt x="14" y="5"/>
                  <a:pt x="14" y="5"/>
                  <a:pt x="14" y="5"/>
                </a:cubicBezTo>
                <a:cubicBezTo>
                  <a:pt x="14" y="4"/>
                  <a:pt x="15" y="4"/>
                  <a:pt x="15" y="3"/>
                </a:cubicBezTo>
                <a:cubicBezTo>
                  <a:pt x="15" y="3"/>
                  <a:pt x="15" y="3"/>
                  <a:pt x="15" y="3"/>
                </a:cubicBezTo>
                <a:cubicBezTo>
                  <a:pt x="15" y="2"/>
                  <a:pt x="15" y="2"/>
                  <a:pt x="15" y="2"/>
                </a:cubicBezTo>
                <a:cubicBezTo>
                  <a:pt x="15" y="2"/>
                  <a:pt x="15" y="2"/>
                  <a:pt x="15" y="1"/>
                </a:cubicBezTo>
                <a:cubicBezTo>
                  <a:pt x="15" y="1"/>
                  <a:pt x="15" y="1"/>
                  <a:pt x="15" y="1"/>
                </a:cubicBezTo>
                <a:cubicBezTo>
                  <a:pt x="15" y="0"/>
                  <a:pt x="15" y="0"/>
                  <a:pt x="16" y="0"/>
                </a:cubicBezTo>
                <a:cubicBezTo>
                  <a:pt x="15" y="0"/>
                  <a:pt x="15" y="0"/>
                  <a:pt x="15" y="0"/>
                </a:cubicBezTo>
                <a:cubicBezTo>
                  <a:pt x="15" y="0"/>
                  <a:pt x="14" y="0"/>
                  <a:pt x="14" y="0"/>
                </a:cubicBezTo>
                <a:cubicBezTo>
                  <a:pt x="14" y="0"/>
                  <a:pt x="13" y="0"/>
                  <a:pt x="13" y="0"/>
                </a:cubicBezTo>
                <a:cubicBezTo>
                  <a:pt x="13" y="0"/>
                  <a:pt x="12" y="0"/>
                  <a:pt x="12" y="0"/>
                </a:cubicBezTo>
                <a:cubicBezTo>
                  <a:pt x="11" y="0"/>
                  <a:pt x="11" y="0"/>
                  <a:pt x="10" y="0"/>
                </a:cubicBezTo>
                <a:cubicBezTo>
                  <a:pt x="10" y="0"/>
                  <a:pt x="10" y="0"/>
                  <a:pt x="9" y="0"/>
                </a:cubicBezTo>
                <a:cubicBezTo>
                  <a:pt x="9" y="0"/>
                  <a:pt x="8" y="0"/>
                  <a:pt x="8" y="0"/>
                </a:cubicBezTo>
                <a:cubicBezTo>
                  <a:pt x="7" y="1"/>
                  <a:pt x="8" y="1"/>
                  <a:pt x="7" y="2"/>
                </a:cubicBezTo>
                <a:cubicBezTo>
                  <a:pt x="7" y="2"/>
                  <a:pt x="6" y="1"/>
                  <a:pt x="6" y="2"/>
                </a:cubicBezTo>
                <a:cubicBezTo>
                  <a:pt x="6" y="2"/>
                  <a:pt x="6" y="2"/>
                  <a:pt x="6" y="3"/>
                </a:cubicBezTo>
                <a:cubicBezTo>
                  <a:pt x="6" y="3"/>
                  <a:pt x="6" y="3"/>
                  <a:pt x="6" y="4"/>
                </a:cubicBezTo>
                <a:cubicBezTo>
                  <a:pt x="6" y="4"/>
                  <a:pt x="5" y="4"/>
                  <a:pt x="5" y="4"/>
                </a:cubicBezTo>
                <a:cubicBezTo>
                  <a:pt x="4" y="4"/>
                  <a:pt x="4" y="3"/>
                  <a:pt x="4" y="3"/>
                </a:cubicBezTo>
                <a:cubicBezTo>
                  <a:pt x="3" y="3"/>
                  <a:pt x="3" y="4"/>
                  <a:pt x="3" y="4"/>
                </a:cubicBezTo>
                <a:cubicBezTo>
                  <a:pt x="2" y="4"/>
                  <a:pt x="2" y="4"/>
                  <a:pt x="2" y="4"/>
                </a:cubicBezTo>
                <a:cubicBezTo>
                  <a:pt x="1" y="5"/>
                  <a:pt x="1" y="5"/>
                  <a:pt x="0" y="5"/>
                </a:cubicBezTo>
                <a:cubicBezTo>
                  <a:pt x="0" y="5"/>
                  <a:pt x="0" y="5"/>
                  <a:pt x="0" y="5"/>
                </a:cubicBezTo>
                <a:cubicBezTo>
                  <a:pt x="1" y="5"/>
                  <a:pt x="1" y="6"/>
                  <a:pt x="1"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1" name="Freeform 262"/>
          <p:cNvSpPr>
            <a:spLocks/>
          </p:cNvSpPr>
          <p:nvPr/>
        </p:nvSpPr>
        <p:spPr bwMode="auto">
          <a:xfrm>
            <a:off x="4531261" y="1070586"/>
            <a:ext cx="8167" cy="681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1"/>
                  <a:pt x="0" y="1"/>
                </a:cubicBezTo>
                <a:cubicBezTo>
                  <a:pt x="0" y="1"/>
                  <a:pt x="0"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2" name="Freeform 263"/>
          <p:cNvSpPr>
            <a:spLocks/>
          </p:cNvSpPr>
          <p:nvPr/>
        </p:nvSpPr>
        <p:spPr bwMode="auto">
          <a:xfrm>
            <a:off x="4436761" y="1340928"/>
            <a:ext cx="15167" cy="30669"/>
          </a:xfrm>
          <a:custGeom>
            <a:avLst/>
            <a:gdLst>
              <a:gd name="T0" fmla="*/ 1 w 2"/>
              <a:gd name="T1" fmla="*/ 3 h 4"/>
              <a:gd name="T2" fmla="*/ 1 w 2"/>
              <a:gd name="T3" fmla="*/ 4 h 4"/>
              <a:gd name="T4" fmla="*/ 1 w 2"/>
              <a:gd name="T5" fmla="*/ 4 h 4"/>
              <a:gd name="T6" fmla="*/ 2 w 2"/>
              <a:gd name="T7" fmla="*/ 4 h 4"/>
              <a:gd name="T8" fmla="*/ 2 w 2"/>
              <a:gd name="T9" fmla="*/ 3 h 4"/>
              <a:gd name="T10" fmla="*/ 2 w 2"/>
              <a:gd name="T11" fmla="*/ 1 h 4"/>
              <a:gd name="T12" fmla="*/ 2 w 2"/>
              <a:gd name="T13" fmla="*/ 1 h 4"/>
              <a:gd name="T14" fmla="*/ 2 w 2"/>
              <a:gd name="T15" fmla="*/ 0 h 4"/>
              <a:gd name="T16" fmla="*/ 1 w 2"/>
              <a:gd name="T17" fmla="*/ 1 h 4"/>
              <a:gd name="T18" fmla="*/ 0 w 2"/>
              <a:gd name="T19" fmla="*/ 1 h 4"/>
              <a:gd name="T20" fmla="*/ 0 w 2"/>
              <a:gd name="T21" fmla="*/ 2 h 4"/>
              <a:gd name="T22" fmla="*/ 0 w 2"/>
              <a:gd name="T23" fmla="*/ 3 h 4"/>
              <a:gd name="T24" fmla="*/ 1 w 2"/>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1" y="3"/>
                </a:moveTo>
                <a:cubicBezTo>
                  <a:pt x="1" y="3"/>
                  <a:pt x="0" y="4"/>
                  <a:pt x="1" y="4"/>
                </a:cubicBezTo>
                <a:cubicBezTo>
                  <a:pt x="1" y="4"/>
                  <a:pt x="1" y="4"/>
                  <a:pt x="1" y="4"/>
                </a:cubicBezTo>
                <a:cubicBezTo>
                  <a:pt x="1" y="4"/>
                  <a:pt x="2" y="4"/>
                  <a:pt x="2" y="4"/>
                </a:cubicBezTo>
                <a:cubicBezTo>
                  <a:pt x="2" y="3"/>
                  <a:pt x="2" y="3"/>
                  <a:pt x="2" y="3"/>
                </a:cubicBezTo>
                <a:cubicBezTo>
                  <a:pt x="2" y="2"/>
                  <a:pt x="2" y="2"/>
                  <a:pt x="2" y="1"/>
                </a:cubicBezTo>
                <a:cubicBezTo>
                  <a:pt x="2" y="1"/>
                  <a:pt x="2" y="1"/>
                  <a:pt x="2" y="1"/>
                </a:cubicBezTo>
                <a:cubicBezTo>
                  <a:pt x="2" y="0"/>
                  <a:pt x="2" y="0"/>
                  <a:pt x="2" y="0"/>
                </a:cubicBezTo>
                <a:cubicBezTo>
                  <a:pt x="1" y="0"/>
                  <a:pt x="1" y="0"/>
                  <a:pt x="1" y="1"/>
                </a:cubicBezTo>
                <a:cubicBezTo>
                  <a:pt x="1" y="1"/>
                  <a:pt x="1" y="1"/>
                  <a:pt x="0" y="1"/>
                </a:cubicBezTo>
                <a:cubicBezTo>
                  <a:pt x="0" y="1"/>
                  <a:pt x="0" y="1"/>
                  <a:pt x="0" y="2"/>
                </a:cubicBezTo>
                <a:cubicBezTo>
                  <a:pt x="0" y="2"/>
                  <a:pt x="0" y="2"/>
                  <a:pt x="0" y="3"/>
                </a:cubicBezTo>
                <a:cubicBezTo>
                  <a:pt x="0" y="3"/>
                  <a:pt x="0"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3" name="Freeform 264"/>
          <p:cNvSpPr>
            <a:spLocks/>
          </p:cNvSpPr>
          <p:nvPr/>
        </p:nvSpPr>
        <p:spPr bwMode="auto">
          <a:xfrm>
            <a:off x="4610595" y="1070586"/>
            <a:ext cx="47834" cy="38620"/>
          </a:xfrm>
          <a:custGeom>
            <a:avLst/>
            <a:gdLst>
              <a:gd name="T0" fmla="*/ 2 w 6"/>
              <a:gd name="T1" fmla="*/ 3 h 5"/>
              <a:gd name="T2" fmla="*/ 3 w 6"/>
              <a:gd name="T3" fmla="*/ 3 h 5"/>
              <a:gd name="T4" fmla="*/ 3 w 6"/>
              <a:gd name="T5" fmla="*/ 3 h 5"/>
              <a:gd name="T6" fmla="*/ 4 w 6"/>
              <a:gd name="T7" fmla="*/ 4 h 5"/>
              <a:gd name="T8" fmla="*/ 6 w 6"/>
              <a:gd name="T9" fmla="*/ 4 h 5"/>
              <a:gd name="T10" fmla="*/ 6 w 6"/>
              <a:gd name="T11" fmla="*/ 4 h 5"/>
              <a:gd name="T12" fmla="*/ 5 w 6"/>
              <a:gd name="T13" fmla="*/ 3 h 5"/>
              <a:gd name="T14" fmla="*/ 5 w 6"/>
              <a:gd name="T15" fmla="*/ 2 h 5"/>
              <a:gd name="T16" fmla="*/ 5 w 6"/>
              <a:gd name="T17" fmla="*/ 1 h 5"/>
              <a:gd name="T18" fmla="*/ 4 w 6"/>
              <a:gd name="T19" fmla="*/ 1 h 5"/>
              <a:gd name="T20" fmla="*/ 3 w 6"/>
              <a:gd name="T21" fmla="*/ 0 h 5"/>
              <a:gd name="T22" fmla="*/ 3 w 6"/>
              <a:gd name="T23" fmla="*/ 0 h 5"/>
              <a:gd name="T24" fmla="*/ 2 w 6"/>
              <a:gd name="T25" fmla="*/ 1 h 5"/>
              <a:gd name="T26" fmla="*/ 1 w 6"/>
              <a:gd name="T27" fmla="*/ 1 h 5"/>
              <a:gd name="T28" fmla="*/ 0 w 6"/>
              <a:gd name="T29" fmla="*/ 2 h 5"/>
              <a:gd name="T30" fmla="*/ 0 w 6"/>
              <a:gd name="T31" fmla="*/ 3 h 5"/>
              <a:gd name="T32" fmla="*/ 1 w 6"/>
              <a:gd name="T33" fmla="*/ 3 h 5"/>
              <a:gd name="T34" fmla="*/ 2 w 6"/>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3"/>
                </a:moveTo>
                <a:cubicBezTo>
                  <a:pt x="2" y="3"/>
                  <a:pt x="3" y="3"/>
                  <a:pt x="3" y="3"/>
                </a:cubicBezTo>
                <a:cubicBezTo>
                  <a:pt x="3" y="3"/>
                  <a:pt x="3" y="3"/>
                  <a:pt x="3" y="3"/>
                </a:cubicBezTo>
                <a:cubicBezTo>
                  <a:pt x="4" y="4"/>
                  <a:pt x="4" y="4"/>
                  <a:pt x="4" y="4"/>
                </a:cubicBezTo>
                <a:cubicBezTo>
                  <a:pt x="4" y="5"/>
                  <a:pt x="5" y="4"/>
                  <a:pt x="6" y="4"/>
                </a:cubicBezTo>
                <a:cubicBezTo>
                  <a:pt x="6" y="4"/>
                  <a:pt x="6" y="4"/>
                  <a:pt x="6" y="4"/>
                </a:cubicBezTo>
                <a:cubicBezTo>
                  <a:pt x="5" y="4"/>
                  <a:pt x="5" y="4"/>
                  <a:pt x="5" y="3"/>
                </a:cubicBezTo>
                <a:cubicBezTo>
                  <a:pt x="5" y="3"/>
                  <a:pt x="5" y="3"/>
                  <a:pt x="5" y="2"/>
                </a:cubicBezTo>
                <a:cubicBezTo>
                  <a:pt x="5" y="2"/>
                  <a:pt x="5" y="1"/>
                  <a:pt x="5" y="1"/>
                </a:cubicBezTo>
                <a:cubicBezTo>
                  <a:pt x="5" y="1"/>
                  <a:pt x="4" y="1"/>
                  <a:pt x="4" y="1"/>
                </a:cubicBezTo>
                <a:cubicBezTo>
                  <a:pt x="3" y="1"/>
                  <a:pt x="3" y="1"/>
                  <a:pt x="3" y="0"/>
                </a:cubicBezTo>
                <a:cubicBezTo>
                  <a:pt x="3" y="0"/>
                  <a:pt x="3" y="0"/>
                  <a:pt x="3" y="0"/>
                </a:cubicBezTo>
                <a:cubicBezTo>
                  <a:pt x="2" y="1"/>
                  <a:pt x="2" y="1"/>
                  <a:pt x="2" y="1"/>
                </a:cubicBezTo>
                <a:cubicBezTo>
                  <a:pt x="1" y="1"/>
                  <a:pt x="1" y="1"/>
                  <a:pt x="1" y="1"/>
                </a:cubicBezTo>
                <a:cubicBezTo>
                  <a:pt x="0" y="2"/>
                  <a:pt x="1" y="2"/>
                  <a:pt x="0" y="2"/>
                </a:cubicBezTo>
                <a:cubicBezTo>
                  <a:pt x="0" y="3"/>
                  <a:pt x="0" y="3"/>
                  <a:pt x="0" y="3"/>
                </a:cubicBezTo>
                <a:cubicBezTo>
                  <a:pt x="1" y="3"/>
                  <a:pt x="1" y="3"/>
                  <a:pt x="1" y="3"/>
                </a:cubicBezTo>
                <a:cubicBezTo>
                  <a:pt x="1" y="3"/>
                  <a:pt x="2" y="3"/>
                  <a:pt x="2"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4" name="Freeform 265"/>
          <p:cNvSpPr>
            <a:spLocks/>
          </p:cNvSpPr>
          <p:nvPr/>
        </p:nvSpPr>
        <p:spPr bwMode="auto">
          <a:xfrm>
            <a:off x="4642095" y="1363646"/>
            <a:ext cx="127168" cy="93143"/>
          </a:xfrm>
          <a:custGeom>
            <a:avLst/>
            <a:gdLst>
              <a:gd name="T0" fmla="*/ 11 w 16"/>
              <a:gd name="T1" fmla="*/ 12 h 12"/>
              <a:gd name="T2" fmla="*/ 11 w 16"/>
              <a:gd name="T3" fmla="*/ 11 h 12"/>
              <a:gd name="T4" fmla="*/ 9 w 16"/>
              <a:gd name="T5" fmla="*/ 10 h 12"/>
              <a:gd name="T6" fmla="*/ 11 w 16"/>
              <a:gd name="T7" fmla="*/ 10 h 12"/>
              <a:gd name="T8" fmla="*/ 10 w 16"/>
              <a:gd name="T9" fmla="*/ 8 h 12"/>
              <a:gd name="T10" fmla="*/ 9 w 16"/>
              <a:gd name="T11" fmla="*/ 8 h 12"/>
              <a:gd name="T12" fmla="*/ 8 w 16"/>
              <a:gd name="T13" fmla="*/ 7 h 12"/>
              <a:gd name="T14" fmla="*/ 7 w 16"/>
              <a:gd name="T15" fmla="*/ 6 h 12"/>
              <a:gd name="T16" fmla="*/ 7 w 16"/>
              <a:gd name="T17" fmla="*/ 4 h 12"/>
              <a:gd name="T18" fmla="*/ 9 w 16"/>
              <a:gd name="T19" fmla="*/ 5 h 12"/>
              <a:gd name="T20" fmla="*/ 9 w 16"/>
              <a:gd name="T21" fmla="*/ 5 h 12"/>
              <a:gd name="T22" fmla="*/ 10 w 16"/>
              <a:gd name="T23" fmla="*/ 4 h 12"/>
              <a:gd name="T24" fmla="*/ 11 w 16"/>
              <a:gd name="T25" fmla="*/ 3 h 12"/>
              <a:gd name="T26" fmla="*/ 13 w 16"/>
              <a:gd name="T27" fmla="*/ 3 h 12"/>
              <a:gd name="T28" fmla="*/ 15 w 16"/>
              <a:gd name="T29" fmla="*/ 4 h 12"/>
              <a:gd name="T30" fmla="*/ 15 w 16"/>
              <a:gd name="T31" fmla="*/ 2 h 12"/>
              <a:gd name="T32" fmla="*/ 15 w 16"/>
              <a:gd name="T33" fmla="*/ 1 h 12"/>
              <a:gd name="T34" fmla="*/ 15 w 16"/>
              <a:gd name="T35" fmla="*/ 0 h 12"/>
              <a:gd name="T36" fmla="*/ 14 w 16"/>
              <a:gd name="T37" fmla="*/ 1 h 12"/>
              <a:gd name="T38" fmla="*/ 13 w 16"/>
              <a:gd name="T39" fmla="*/ 2 h 12"/>
              <a:gd name="T40" fmla="*/ 11 w 16"/>
              <a:gd name="T41" fmla="*/ 1 h 12"/>
              <a:gd name="T42" fmla="*/ 9 w 16"/>
              <a:gd name="T43" fmla="*/ 1 h 12"/>
              <a:gd name="T44" fmla="*/ 7 w 16"/>
              <a:gd name="T45" fmla="*/ 2 h 12"/>
              <a:gd name="T46" fmla="*/ 6 w 16"/>
              <a:gd name="T47" fmla="*/ 2 h 12"/>
              <a:gd name="T48" fmla="*/ 3 w 16"/>
              <a:gd name="T49" fmla="*/ 3 h 12"/>
              <a:gd name="T50" fmla="*/ 2 w 16"/>
              <a:gd name="T51" fmla="*/ 5 h 12"/>
              <a:gd name="T52" fmla="*/ 0 w 16"/>
              <a:gd name="T53" fmla="*/ 7 h 12"/>
              <a:gd name="T54" fmla="*/ 1 w 16"/>
              <a:gd name="T55" fmla="*/ 7 h 12"/>
              <a:gd name="T56" fmla="*/ 2 w 16"/>
              <a:gd name="T57" fmla="*/ 8 h 12"/>
              <a:gd name="T58" fmla="*/ 4 w 16"/>
              <a:gd name="T59" fmla="*/ 10 h 12"/>
              <a:gd name="T60" fmla="*/ 5 w 16"/>
              <a:gd name="T61" fmla="*/ 10 h 12"/>
              <a:gd name="T62" fmla="*/ 7 w 16"/>
              <a:gd name="T63" fmla="*/ 10 h 12"/>
              <a:gd name="T64" fmla="*/ 8 w 16"/>
              <a:gd name="T65" fmla="*/ 11 h 12"/>
              <a:gd name="T66" fmla="*/ 9 w 1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2">
                <a:moveTo>
                  <a:pt x="10" y="12"/>
                </a:moveTo>
                <a:cubicBezTo>
                  <a:pt x="10" y="12"/>
                  <a:pt x="11" y="12"/>
                  <a:pt x="11" y="12"/>
                </a:cubicBezTo>
                <a:cubicBezTo>
                  <a:pt x="11" y="12"/>
                  <a:pt x="11" y="12"/>
                  <a:pt x="11" y="11"/>
                </a:cubicBezTo>
                <a:cubicBezTo>
                  <a:pt x="11" y="11"/>
                  <a:pt x="11" y="11"/>
                  <a:pt x="11" y="11"/>
                </a:cubicBezTo>
                <a:cubicBezTo>
                  <a:pt x="11" y="10"/>
                  <a:pt x="11" y="10"/>
                  <a:pt x="10" y="10"/>
                </a:cubicBezTo>
                <a:cubicBezTo>
                  <a:pt x="10" y="10"/>
                  <a:pt x="10" y="10"/>
                  <a:pt x="9" y="10"/>
                </a:cubicBezTo>
                <a:cubicBezTo>
                  <a:pt x="11" y="10"/>
                  <a:pt x="11" y="10"/>
                  <a:pt x="11" y="10"/>
                </a:cubicBezTo>
                <a:cubicBezTo>
                  <a:pt x="11" y="10"/>
                  <a:pt x="11" y="10"/>
                  <a:pt x="11" y="10"/>
                </a:cubicBezTo>
                <a:cubicBezTo>
                  <a:pt x="11" y="9"/>
                  <a:pt x="11" y="9"/>
                  <a:pt x="11" y="9"/>
                </a:cubicBezTo>
                <a:cubicBezTo>
                  <a:pt x="11" y="9"/>
                  <a:pt x="10" y="9"/>
                  <a:pt x="10" y="8"/>
                </a:cubicBezTo>
                <a:cubicBezTo>
                  <a:pt x="10" y="8"/>
                  <a:pt x="10" y="8"/>
                  <a:pt x="9" y="8"/>
                </a:cubicBezTo>
                <a:cubicBezTo>
                  <a:pt x="9" y="8"/>
                  <a:pt x="9" y="8"/>
                  <a:pt x="9" y="8"/>
                </a:cubicBezTo>
                <a:cubicBezTo>
                  <a:pt x="8" y="8"/>
                  <a:pt x="8" y="8"/>
                  <a:pt x="8" y="8"/>
                </a:cubicBezTo>
                <a:cubicBezTo>
                  <a:pt x="8" y="7"/>
                  <a:pt x="8" y="7"/>
                  <a:pt x="8" y="7"/>
                </a:cubicBezTo>
                <a:cubicBezTo>
                  <a:pt x="8" y="7"/>
                  <a:pt x="8" y="6"/>
                  <a:pt x="8" y="6"/>
                </a:cubicBezTo>
                <a:cubicBezTo>
                  <a:pt x="7" y="6"/>
                  <a:pt x="7" y="6"/>
                  <a:pt x="7" y="6"/>
                </a:cubicBezTo>
                <a:cubicBezTo>
                  <a:pt x="7" y="5"/>
                  <a:pt x="7" y="5"/>
                  <a:pt x="7" y="5"/>
                </a:cubicBezTo>
                <a:cubicBezTo>
                  <a:pt x="7" y="4"/>
                  <a:pt x="7" y="4"/>
                  <a:pt x="7" y="4"/>
                </a:cubicBezTo>
                <a:cubicBezTo>
                  <a:pt x="8" y="3"/>
                  <a:pt x="8" y="4"/>
                  <a:pt x="8" y="4"/>
                </a:cubicBezTo>
                <a:cubicBezTo>
                  <a:pt x="8" y="5"/>
                  <a:pt x="8" y="5"/>
                  <a:pt x="9" y="5"/>
                </a:cubicBezTo>
                <a:cubicBezTo>
                  <a:pt x="9" y="5"/>
                  <a:pt x="9" y="5"/>
                  <a:pt x="9" y="5"/>
                </a:cubicBezTo>
                <a:cubicBezTo>
                  <a:pt x="9" y="5"/>
                  <a:pt x="9" y="5"/>
                  <a:pt x="9" y="5"/>
                </a:cubicBezTo>
                <a:cubicBezTo>
                  <a:pt x="10" y="5"/>
                  <a:pt x="10" y="5"/>
                  <a:pt x="10" y="4"/>
                </a:cubicBezTo>
                <a:cubicBezTo>
                  <a:pt x="10" y="4"/>
                  <a:pt x="10" y="4"/>
                  <a:pt x="10" y="4"/>
                </a:cubicBezTo>
                <a:cubicBezTo>
                  <a:pt x="10" y="3"/>
                  <a:pt x="10" y="3"/>
                  <a:pt x="10" y="3"/>
                </a:cubicBezTo>
                <a:cubicBezTo>
                  <a:pt x="11" y="3"/>
                  <a:pt x="11" y="3"/>
                  <a:pt x="11" y="3"/>
                </a:cubicBezTo>
                <a:cubicBezTo>
                  <a:pt x="12" y="3"/>
                  <a:pt x="12" y="3"/>
                  <a:pt x="12" y="3"/>
                </a:cubicBezTo>
                <a:cubicBezTo>
                  <a:pt x="13" y="3"/>
                  <a:pt x="13" y="3"/>
                  <a:pt x="13" y="3"/>
                </a:cubicBezTo>
                <a:cubicBezTo>
                  <a:pt x="14" y="3"/>
                  <a:pt x="14" y="3"/>
                  <a:pt x="14" y="3"/>
                </a:cubicBezTo>
                <a:cubicBezTo>
                  <a:pt x="14" y="3"/>
                  <a:pt x="14" y="4"/>
                  <a:pt x="15" y="4"/>
                </a:cubicBezTo>
                <a:cubicBezTo>
                  <a:pt x="15" y="4"/>
                  <a:pt x="15" y="4"/>
                  <a:pt x="15" y="4"/>
                </a:cubicBezTo>
                <a:cubicBezTo>
                  <a:pt x="15" y="3"/>
                  <a:pt x="15" y="3"/>
                  <a:pt x="15" y="2"/>
                </a:cubicBezTo>
                <a:cubicBezTo>
                  <a:pt x="15" y="2"/>
                  <a:pt x="16" y="2"/>
                  <a:pt x="16" y="1"/>
                </a:cubicBezTo>
                <a:cubicBezTo>
                  <a:pt x="16" y="1"/>
                  <a:pt x="15" y="1"/>
                  <a:pt x="15" y="1"/>
                </a:cubicBezTo>
                <a:cubicBezTo>
                  <a:pt x="15" y="0"/>
                  <a:pt x="15" y="0"/>
                  <a:pt x="15" y="0"/>
                </a:cubicBezTo>
                <a:cubicBezTo>
                  <a:pt x="15" y="0"/>
                  <a:pt x="15" y="0"/>
                  <a:pt x="15" y="0"/>
                </a:cubicBezTo>
                <a:cubicBezTo>
                  <a:pt x="15" y="0"/>
                  <a:pt x="15" y="0"/>
                  <a:pt x="14" y="0"/>
                </a:cubicBezTo>
                <a:cubicBezTo>
                  <a:pt x="14" y="0"/>
                  <a:pt x="15" y="1"/>
                  <a:pt x="14" y="1"/>
                </a:cubicBezTo>
                <a:cubicBezTo>
                  <a:pt x="14" y="1"/>
                  <a:pt x="14" y="1"/>
                  <a:pt x="14" y="2"/>
                </a:cubicBezTo>
                <a:cubicBezTo>
                  <a:pt x="14" y="2"/>
                  <a:pt x="13" y="2"/>
                  <a:pt x="13" y="2"/>
                </a:cubicBezTo>
                <a:cubicBezTo>
                  <a:pt x="13" y="2"/>
                  <a:pt x="12" y="2"/>
                  <a:pt x="12" y="1"/>
                </a:cubicBezTo>
                <a:cubicBezTo>
                  <a:pt x="11" y="1"/>
                  <a:pt x="11" y="1"/>
                  <a:pt x="11" y="1"/>
                </a:cubicBezTo>
                <a:cubicBezTo>
                  <a:pt x="11" y="1"/>
                  <a:pt x="10" y="1"/>
                  <a:pt x="10" y="1"/>
                </a:cubicBezTo>
                <a:cubicBezTo>
                  <a:pt x="9" y="1"/>
                  <a:pt x="9" y="1"/>
                  <a:pt x="9" y="1"/>
                </a:cubicBezTo>
                <a:cubicBezTo>
                  <a:pt x="8" y="1"/>
                  <a:pt x="8" y="2"/>
                  <a:pt x="7" y="2"/>
                </a:cubicBezTo>
                <a:cubicBezTo>
                  <a:pt x="7" y="2"/>
                  <a:pt x="7" y="2"/>
                  <a:pt x="7" y="2"/>
                </a:cubicBezTo>
                <a:cubicBezTo>
                  <a:pt x="7" y="2"/>
                  <a:pt x="7" y="2"/>
                  <a:pt x="7" y="2"/>
                </a:cubicBezTo>
                <a:cubicBezTo>
                  <a:pt x="6" y="2"/>
                  <a:pt x="6" y="2"/>
                  <a:pt x="6" y="2"/>
                </a:cubicBezTo>
                <a:cubicBezTo>
                  <a:pt x="5" y="3"/>
                  <a:pt x="5" y="2"/>
                  <a:pt x="4" y="3"/>
                </a:cubicBezTo>
                <a:cubicBezTo>
                  <a:pt x="4" y="3"/>
                  <a:pt x="4" y="3"/>
                  <a:pt x="3" y="3"/>
                </a:cubicBezTo>
                <a:cubicBezTo>
                  <a:pt x="3" y="3"/>
                  <a:pt x="3" y="3"/>
                  <a:pt x="3" y="4"/>
                </a:cubicBezTo>
                <a:cubicBezTo>
                  <a:pt x="3" y="4"/>
                  <a:pt x="3" y="4"/>
                  <a:pt x="2" y="5"/>
                </a:cubicBezTo>
                <a:cubicBezTo>
                  <a:pt x="2" y="5"/>
                  <a:pt x="2" y="5"/>
                  <a:pt x="1" y="6"/>
                </a:cubicBezTo>
                <a:cubicBezTo>
                  <a:pt x="0" y="7"/>
                  <a:pt x="0" y="7"/>
                  <a:pt x="0" y="7"/>
                </a:cubicBezTo>
                <a:cubicBezTo>
                  <a:pt x="0" y="7"/>
                  <a:pt x="0" y="7"/>
                  <a:pt x="0" y="7"/>
                </a:cubicBezTo>
                <a:cubicBezTo>
                  <a:pt x="1" y="7"/>
                  <a:pt x="1" y="7"/>
                  <a:pt x="1" y="7"/>
                </a:cubicBezTo>
                <a:cubicBezTo>
                  <a:pt x="1" y="7"/>
                  <a:pt x="2" y="8"/>
                  <a:pt x="2" y="8"/>
                </a:cubicBezTo>
                <a:cubicBezTo>
                  <a:pt x="2" y="8"/>
                  <a:pt x="2" y="8"/>
                  <a:pt x="2" y="8"/>
                </a:cubicBezTo>
                <a:cubicBezTo>
                  <a:pt x="2" y="9"/>
                  <a:pt x="2" y="9"/>
                  <a:pt x="3" y="9"/>
                </a:cubicBezTo>
                <a:cubicBezTo>
                  <a:pt x="3" y="10"/>
                  <a:pt x="3" y="10"/>
                  <a:pt x="4" y="10"/>
                </a:cubicBezTo>
                <a:cubicBezTo>
                  <a:pt x="4" y="10"/>
                  <a:pt x="4" y="10"/>
                  <a:pt x="4" y="10"/>
                </a:cubicBezTo>
                <a:cubicBezTo>
                  <a:pt x="5" y="10"/>
                  <a:pt x="5" y="10"/>
                  <a:pt x="5" y="10"/>
                </a:cubicBezTo>
                <a:cubicBezTo>
                  <a:pt x="6" y="10"/>
                  <a:pt x="6" y="10"/>
                  <a:pt x="6" y="10"/>
                </a:cubicBezTo>
                <a:cubicBezTo>
                  <a:pt x="7" y="10"/>
                  <a:pt x="7" y="10"/>
                  <a:pt x="7" y="10"/>
                </a:cubicBezTo>
                <a:cubicBezTo>
                  <a:pt x="8" y="10"/>
                  <a:pt x="8" y="10"/>
                  <a:pt x="8" y="11"/>
                </a:cubicBezTo>
                <a:cubicBezTo>
                  <a:pt x="8" y="11"/>
                  <a:pt x="8" y="11"/>
                  <a:pt x="8" y="11"/>
                </a:cubicBezTo>
                <a:cubicBezTo>
                  <a:pt x="9" y="12"/>
                  <a:pt x="9" y="12"/>
                  <a:pt x="9" y="12"/>
                </a:cubicBezTo>
                <a:cubicBezTo>
                  <a:pt x="9" y="12"/>
                  <a:pt x="9" y="11"/>
                  <a:pt x="9" y="11"/>
                </a:cubicBezTo>
                <a:cubicBezTo>
                  <a:pt x="10" y="11"/>
                  <a:pt x="10" y="12"/>
                  <a:pt x="10" y="1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5" name="Freeform 266"/>
          <p:cNvSpPr>
            <a:spLocks/>
          </p:cNvSpPr>
          <p:nvPr/>
        </p:nvSpPr>
        <p:spPr bwMode="auto">
          <a:xfrm>
            <a:off x="4198760" y="1162593"/>
            <a:ext cx="221668" cy="194238"/>
          </a:xfrm>
          <a:custGeom>
            <a:avLst/>
            <a:gdLst>
              <a:gd name="T0" fmla="*/ 12 w 28"/>
              <a:gd name="T1" fmla="*/ 23 h 25"/>
              <a:gd name="T2" fmla="*/ 14 w 28"/>
              <a:gd name="T3" fmla="*/ 24 h 25"/>
              <a:gd name="T4" fmla="*/ 16 w 28"/>
              <a:gd name="T5" fmla="*/ 25 h 25"/>
              <a:gd name="T6" fmla="*/ 17 w 28"/>
              <a:gd name="T7" fmla="*/ 24 h 25"/>
              <a:gd name="T8" fmla="*/ 17 w 28"/>
              <a:gd name="T9" fmla="*/ 24 h 25"/>
              <a:gd name="T10" fmla="*/ 19 w 28"/>
              <a:gd name="T11" fmla="*/ 22 h 25"/>
              <a:gd name="T12" fmla="*/ 22 w 28"/>
              <a:gd name="T13" fmla="*/ 22 h 25"/>
              <a:gd name="T14" fmla="*/ 23 w 28"/>
              <a:gd name="T15" fmla="*/ 23 h 25"/>
              <a:gd name="T16" fmla="*/ 25 w 28"/>
              <a:gd name="T17" fmla="*/ 22 h 25"/>
              <a:gd name="T18" fmla="*/ 28 w 28"/>
              <a:gd name="T19" fmla="*/ 21 h 25"/>
              <a:gd name="T20" fmla="*/ 28 w 28"/>
              <a:gd name="T21" fmla="*/ 19 h 25"/>
              <a:gd name="T22" fmla="*/ 26 w 28"/>
              <a:gd name="T23" fmla="*/ 19 h 25"/>
              <a:gd name="T24" fmla="*/ 27 w 28"/>
              <a:gd name="T25" fmla="*/ 17 h 25"/>
              <a:gd name="T26" fmla="*/ 27 w 28"/>
              <a:gd name="T27" fmla="*/ 16 h 25"/>
              <a:gd name="T28" fmla="*/ 27 w 28"/>
              <a:gd name="T29" fmla="*/ 15 h 25"/>
              <a:gd name="T30" fmla="*/ 26 w 28"/>
              <a:gd name="T31" fmla="*/ 13 h 25"/>
              <a:gd name="T32" fmla="*/ 26 w 28"/>
              <a:gd name="T33" fmla="*/ 11 h 25"/>
              <a:gd name="T34" fmla="*/ 27 w 28"/>
              <a:gd name="T35" fmla="*/ 9 h 25"/>
              <a:gd name="T36" fmla="*/ 27 w 28"/>
              <a:gd name="T37" fmla="*/ 6 h 25"/>
              <a:gd name="T38" fmla="*/ 27 w 28"/>
              <a:gd name="T39" fmla="*/ 4 h 25"/>
              <a:gd name="T40" fmla="*/ 24 w 28"/>
              <a:gd name="T41" fmla="*/ 3 h 25"/>
              <a:gd name="T42" fmla="*/ 24 w 28"/>
              <a:gd name="T43" fmla="*/ 2 h 25"/>
              <a:gd name="T44" fmla="*/ 22 w 28"/>
              <a:gd name="T45" fmla="*/ 2 h 25"/>
              <a:gd name="T46" fmla="*/ 18 w 28"/>
              <a:gd name="T47" fmla="*/ 2 h 25"/>
              <a:gd name="T48" fmla="*/ 16 w 28"/>
              <a:gd name="T49" fmla="*/ 1 h 25"/>
              <a:gd name="T50" fmla="*/ 16 w 28"/>
              <a:gd name="T51" fmla="*/ 0 h 25"/>
              <a:gd name="T52" fmla="*/ 14 w 28"/>
              <a:gd name="T53" fmla="*/ 0 h 25"/>
              <a:gd name="T54" fmla="*/ 14 w 28"/>
              <a:gd name="T55" fmla="*/ 2 h 25"/>
              <a:gd name="T56" fmla="*/ 12 w 28"/>
              <a:gd name="T57" fmla="*/ 3 h 25"/>
              <a:gd name="T58" fmla="*/ 12 w 28"/>
              <a:gd name="T59" fmla="*/ 4 h 25"/>
              <a:gd name="T60" fmla="*/ 11 w 28"/>
              <a:gd name="T61" fmla="*/ 5 h 25"/>
              <a:gd name="T62" fmla="*/ 9 w 28"/>
              <a:gd name="T63" fmla="*/ 5 h 25"/>
              <a:gd name="T64" fmla="*/ 8 w 28"/>
              <a:gd name="T65" fmla="*/ 4 h 25"/>
              <a:gd name="T66" fmla="*/ 6 w 28"/>
              <a:gd name="T67" fmla="*/ 4 h 25"/>
              <a:gd name="T68" fmla="*/ 6 w 28"/>
              <a:gd name="T69" fmla="*/ 5 h 25"/>
              <a:gd name="T70" fmla="*/ 7 w 28"/>
              <a:gd name="T71" fmla="*/ 7 h 25"/>
              <a:gd name="T72" fmla="*/ 5 w 28"/>
              <a:gd name="T73" fmla="*/ 7 h 25"/>
              <a:gd name="T74" fmla="*/ 4 w 28"/>
              <a:gd name="T75" fmla="*/ 6 h 25"/>
              <a:gd name="T76" fmla="*/ 2 w 28"/>
              <a:gd name="T77" fmla="*/ 7 h 25"/>
              <a:gd name="T78" fmla="*/ 0 w 28"/>
              <a:gd name="T79" fmla="*/ 7 h 25"/>
              <a:gd name="T80" fmla="*/ 0 w 28"/>
              <a:gd name="T81" fmla="*/ 8 h 25"/>
              <a:gd name="T82" fmla="*/ 1 w 28"/>
              <a:gd name="T83" fmla="*/ 9 h 25"/>
              <a:gd name="T84" fmla="*/ 2 w 28"/>
              <a:gd name="T85" fmla="*/ 9 h 25"/>
              <a:gd name="T86" fmla="*/ 4 w 28"/>
              <a:gd name="T87" fmla="*/ 10 h 25"/>
              <a:gd name="T88" fmla="*/ 5 w 28"/>
              <a:gd name="T89" fmla="*/ 11 h 25"/>
              <a:gd name="T90" fmla="*/ 6 w 28"/>
              <a:gd name="T91" fmla="*/ 12 h 25"/>
              <a:gd name="T92" fmla="*/ 7 w 28"/>
              <a:gd name="T93" fmla="*/ 13 h 25"/>
              <a:gd name="T94" fmla="*/ 8 w 28"/>
              <a:gd name="T95" fmla="*/ 15 h 25"/>
              <a:gd name="T96" fmla="*/ 8 w 28"/>
              <a:gd name="T97" fmla="*/ 17 h 25"/>
              <a:gd name="T98" fmla="*/ 7 w 28"/>
              <a:gd name="T99" fmla="*/ 20 h 25"/>
              <a:gd name="T100" fmla="*/ 7 w 28"/>
              <a:gd name="T101" fmla="*/ 21 h 25"/>
              <a:gd name="T102" fmla="*/ 8 w 28"/>
              <a:gd name="T103" fmla="*/ 22 h 25"/>
              <a:gd name="T104" fmla="*/ 9 w 28"/>
              <a:gd name="T105" fmla="*/ 23 h 25"/>
              <a:gd name="T106" fmla="*/ 11 w 28"/>
              <a:gd name="T10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1" y="23"/>
                </a:moveTo>
                <a:cubicBezTo>
                  <a:pt x="11" y="23"/>
                  <a:pt x="12" y="23"/>
                  <a:pt x="12" y="23"/>
                </a:cubicBezTo>
                <a:cubicBezTo>
                  <a:pt x="12" y="23"/>
                  <a:pt x="13" y="23"/>
                  <a:pt x="13" y="23"/>
                </a:cubicBezTo>
                <a:cubicBezTo>
                  <a:pt x="13" y="24"/>
                  <a:pt x="13" y="24"/>
                  <a:pt x="14" y="24"/>
                </a:cubicBezTo>
                <a:cubicBezTo>
                  <a:pt x="14" y="24"/>
                  <a:pt x="14" y="24"/>
                  <a:pt x="15" y="24"/>
                </a:cubicBezTo>
                <a:cubicBezTo>
                  <a:pt x="15" y="25"/>
                  <a:pt x="15" y="24"/>
                  <a:pt x="16" y="25"/>
                </a:cubicBezTo>
                <a:cubicBezTo>
                  <a:pt x="16" y="25"/>
                  <a:pt x="16" y="25"/>
                  <a:pt x="16" y="25"/>
                </a:cubicBezTo>
                <a:cubicBezTo>
                  <a:pt x="17" y="25"/>
                  <a:pt x="17" y="25"/>
                  <a:pt x="17" y="24"/>
                </a:cubicBezTo>
                <a:cubicBezTo>
                  <a:pt x="18" y="24"/>
                  <a:pt x="18" y="24"/>
                  <a:pt x="18" y="24"/>
                </a:cubicBezTo>
                <a:cubicBezTo>
                  <a:pt x="18" y="24"/>
                  <a:pt x="17" y="24"/>
                  <a:pt x="17" y="24"/>
                </a:cubicBezTo>
                <a:cubicBezTo>
                  <a:pt x="17" y="23"/>
                  <a:pt x="17" y="23"/>
                  <a:pt x="18" y="22"/>
                </a:cubicBezTo>
                <a:cubicBezTo>
                  <a:pt x="18" y="22"/>
                  <a:pt x="18" y="22"/>
                  <a:pt x="19" y="22"/>
                </a:cubicBezTo>
                <a:cubicBezTo>
                  <a:pt x="19" y="22"/>
                  <a:pt x="20" y="22"/>
                  <a:pt x="20" y="22"/>
                </a:cubicBezTo>
                <a:cubicBezTo>
                  <a:pt x="21" y="22"/>
                  <a:pt x="21" y="22"/>
                  <a:pt x="22" y="22"/>
                </a:cubicBezTo>
                <a:cubicBezTo>
                  <a:pt x="22" y="22"/>
                  <a:pt x="22" y="22"/>
                  <a:pt x="22" y="22"/>
                </a:cubicBezTo>
                <a:cubicBezTo>
                  <a:pt x="23" y="23"/>
                  <a:pt x="23" y="23"/>
                  <a:pt x="23" y="23"/>
                </a:cubicBezTo>
                <a:cubicBezTo>
                  <a:pt x="24" y="23"/>
                  <a:pt x="24" y="23"/>
                  <a:pt x="24" y="23"/>
                </a:cubicBezTo>
                <a:cubicBezTo>
                  <a:pt x="25" y="23"/>
                  <a:pt x="25" y="23"/>
                  <a:pt x="25" y="22"/>
                </a:cubicBezTo>
                <a:cubicBezTo>
                  <a:pt x="26" y="22"/>
                  <a:pt x="26" y="22"/>
                  <a:pt x="26" y="22"/>
                </a:cubicBezTo>
                <a:cubicBezTo>
                  <a:pt x="27" y="21"/>
                  <a:pt x="27" y="21"/>
                  <a:pt x="28" y="21"/>
                </a:cubicBezTo>
                <a:cubicBezTo>
                  <a:pt x="28" y="21"/>
                  <a:pt x="28" y="21"/>
                  <a:pt x="28" y="21"/>
                </a:cubicBezTo>
                <a:cubicBezTo>
                  <a:pt x="28" y="20"/>
                  <a:pt x="28" y="20"/>
                  <a:pt x="28" y="19"/>
                </a:cubicBezTo>
                <a:cubicBezTo>
                  <a:pt x="27" y="19"/>
                  <a:pt x="27" y="20"/>
                  <a:pt x="26" y="19"/>
                </a:cubicBezTo>
                <a:cubicBezTo>
                  <a:pt x="26" y="19"/>
                  <a:pt x="26" y="19"/>
                  <a:pt x="26" y="19"/>
                </a:cubicBezTo>
                <a:cubicBezTo>
                  <a:pt x="26" y="18"/>
                  <a:pt x="26" y="18"/>
                  <a:pt x="27" y="18"/>
                </a:cubicBezTo>
                <a:cubicBezTo>
                  <a:pt x="27" y="17"/>
                  <a:pt x="27" y="18"/>
                  <a:pt x="27" y="17"/>
                </a:cubicBezTo>
                <a:cubicBezTo>
                  <a:pt x="27" y="17"/>
                  <a:pt x="27" y="17"/>
                  <a:pt x="27" y="16"/>
                </a:cubicBezTo>
                <a:cubicBezTo>
                  <a:pt x="27" y="16"/>
                  <a:pt x="27" y="16"/>
                  <a:pt x="27" y="16"/>
                </a:cubicBezTo>
                <a:cubicBezTo>
                  <a:pt x="27" y="15"/>
                  <a:pt x="27" y="15"/>
                  <a:pt x="27" y="15"/>
                </a:cubicBezTo>
                <a:cubicBezTo>
                  <a:pt x="27" y="15"/>
                  <a:pt x="27" y="15"/>
                  <a:pt x="27" y="15"/>
                </a:cubicBezTo>
                <a:cubicBezTo>
                  <a:pt x="27" y="15"/>
                  <a:pt x="27" y="14"/>
                  <a:pt x="27" y="14"/>
                </a:cubicBezTo>
                <a:cubicBezTo>
                  <a:pt x="27" y="13"/>
                  <a:pt x="26" y="13"/>
                  <a:pt x="26" y="13"/>
                </a:cubicBezTo>
                <a:cubicBezTo>
                  <a:pt x="26" y="13"/>
                  <a:pt x="26" y="13"/>
                  <a:pt x="26" y="12"/>
                </a:cubicBezTo>
                <a:cubicBezTo>
                  <a:pt x="25" y="12"/>
                  <a:pt x="25" y="12"/>
                  <a:pt x="26" y="11"/>
                </a:cubicBezTo>
                <a:cubicBezTo>
                  <a:pt x="26" y="11"/>
                  <a:pt x="26" y="10"/>
                  <a:pt x="26" y="10"/>
                </a:cubicBezTo>
                <a:cubicBezTo>
                  <a:pt x="26" y="10"/>
                  <a:pt x="27" y="10"/>
                  <a:pt x="27" y="9"/>
                </a:cubicBezTo>
                <a:cubicBezTo>
                  <a:pt x="27" y="9"/>
                  <a:pt x="27" y="9"/>
                  <a:pt x="27" y="8"/>
                </a:cubicBezTo>
                <a:cubicBezTo>
                  <a:pt x="27" y="8"/>
                  <a:pt x="27" y="7"/>
                  <a:pt x="27" y="6"/>
                </a:cubicBezTo>
                <a:cubicBezTo>
                  <a:pt x="28" y="6"/>
                  <a:pt x="28" y="5"/>
                  <a:pt x="28" y="5"/>
                </a:cubicBezTo>
                <a:cubicBezTo>
                  <a:pt x="28" y="4"/>
                  <a:pt x="27" y="4"/>
                  <a:pt x="27" y="4"/>
                </a:cubicBezTo>
                <a:cubicBezTo>
                  <a:pt x="27" y="3"/>
                  <a:pt x="26" y="3"/>
                  <a:pt x="26" y="3"/>
                </a:cubicBezTo>
                <a:cubicBezTo>
                  <a:pt x="25" y="3"/>
                  <a:pt x="25" y="3"/>
                  <a:pt x="24" y="3"/>
                </a:cubicBezTo>
                <a:cubicBezTo>
                  <a:pt x="24" y="3"/>
                  <a:pt x="24" y="3"/>
                  <a:pt x="24" y="2"/>
                </a:cubicBezTo>
                <a:cubicBezTo>
                  <a:pt x="24" y="2"/>
                  <a:pt x="24" y="2"/>
                  <a:pt x="24" y="2"/>
                </a:cubicBezTo>
                <a:cubicBezTo>
                  <a:pt x="24" y="2"/>
                  <a:pt x="24" y="2"/>
                  <a:pt x="24" y="2"/>
                </a:cubicBezTo>
                <a:cubicBezTo>
                  <a:pt x="23" y="2"/>
                  <a:pt x="23" y="2"/>
                  <a:pt x="22" y="2"/>
                </a:cubicBezTo>
                <a:cubicBezTo>
                  <a:pt x="21" y="2"/>
                  <a:pt x="21" y="2"/>
                  <a:pt x="20" y="2"/>
                </a:cubicBezTo>
                <a:cubicBezTo>
                  <a:pt x="19" y="2"/>
                  <a:pt x="19" y="2"/>
                  <a:pt x="18" y="2"/>
                </a:cubicBezTo>
                <a:cubicBezTo>
                  <a:pt x="18" y="1"/>
                  <a:pt x="18" y="1"/>
                  <a:pt x="17" y="1"/>
                </a:cubicBezTo>
                <a:cubicBezTo>
                  <a:pt x="17" y="1"/>
                  <a:pt x="16" y="1"/>
                  <a:pt x="16" y="1"/>
                </a:cubicBezTo>
                <a:cubicBezTo>
                  <a:pt x="16" y="1"/>
                  <a:pt x="16" y="0"/>
                  <a:pt x="16" y="0"/>
                </a:cubicBezTo>
                <a:cubicBezTo>
                  <a:pt x="16" y="0"/>
                  <a:pt x="16" y="0"/>
                  <a:pt x="16" y="0"/>
                </a:cubicBezTo>
                <a:cubicBezTo>
                  <a:pt x="15" y="0"/>
                  <a:pt x="15" y="0"/>
                  <a:pt x="15" y="0"/>
                </a:cubicBezTo>
                <a:cubicBezTo>
                  <a:pt x="14" y="0"/>
                  <a:pt x="14" y="0"/>
                  <a:pt x="14" y="0"/>
                </a:cubicBezTo>
                <a:cubicBezTo>
                  <a:pt x="14" y="1"/>
                  <a:pt x="14" y="1"/>
                  <a:pt x="14" y="1"/>
                </a:cubicBezTo>
                <a:cubicBezTo>
                  <a:pt x="14" y="2"/>
                  <a:pt x="14" y="2"/>
                  <a:pt x="14" y="2"/>
                </a:cubicBezTo>
                <a:cubicBezTo>
                  <a:pt x="13" y="3"/>
                  <a:pt x="13" y="3"/>
                  <a:pt x="13" y="3"/>
                </a:cubicBezTo>
                <a:cubicBezTo>
                  <a:pt x="13" y="3"/>
                  <a:pt x="13" y="3"/>
                  <a:pt x="12" y="3"/>
                </a:cubicBezTo>
                <a:cubicBezTo>
                  <a:pt x="12" y="3"/>
                  <a:pt x="11" y="3"/>
                  <a:pt x="11" y="4"/>
                </a:cubicBezTo>
                <a:cubicBezTo>
                  <a:pt x="11" y="4"/>
                  <a:pt x="12" y="4"/>
                  <a:pt x="12" y="4"/>
                </a:cubicBezTo>
                <a:cubicBezTo>
                  <a:pt x="12" y="5"/>
                  <a:pt x="12" y="5"/>
                  <a:pt x="11" y="5"/>
                </a:cubicBezTo>
                <a:cubicBezTo>
                  <a:pt x="11" y="5"/>
                  <a:pt x="11" y="5"/>
                  <a:pt x="11" y="5"/>
                </a:cubicBezTo>
                <a:cubicBezTo>
                  <a:pt x="10" y="5"/>
                  <a:pt x="10" y="5"/>
                  <a:pt x="10" y="5"/>
                </a:cubicBezTo>
                <a:cubicBezTo>
                  <a:pt x="9" y="5"/>
                  <a:pt x="9" y="5"/>
                  <a:pt x="9" y="5"/>
                </a:cubicBezTo>
                <a:cubicBezTo>
                  <a:pt x="9" y="5"/>
                  <a:pt x="8" y="5"/>
                  <a:pt x="8" y="5"/>
                </a:cubicBezTo>
                <a:cubicBezTo>
                  <a:pt x="8" y="4"/>
                  <a:pt x="8" y="4"/>
                  <a:pt x="8" y="4"/>
                </a:cubicBezTo>
                <a:cubicBezTo>
                  <a:pt x="7" y="4"/>
                  <a:pt x="7" y="4"/>
                  <a:pt x="7" y="4"/>
                </a:cubicBezTo>
                <a:cubicBezTo>
                  <a:pt x="7" y="3"/>
                  <a:pt x="7" y="3"/>
                  <a:pt x="6" y="4"/>
                </a:cubicBezTo>
                <a:cubicBezTo>
                  <a:pt x="6" y="4"/>
                  <a:pt x="6" y="4"/>
                  <a:pt x="6" y="4"/>
                </a:cubicBezTo>
                <a:cubicBezTo>
                  <a:pt x="6" y="5"/>
                  <a:pt x="6" y="5"/>
                  <a:pt x="6" y="5"/>
                </a:cubicBezTo>
                <a:cubicBezTo>
                  <a:pt x="6" y="5"/>
                  <a:pt x="7" y="5"/>
                  <a:pt x="7" y="6"/>
                </a:cubicBezTo>
                <a:cubicBezTo>
                  <a:pt x="7" y="6"/>
                  <a:pt x="7" y="6"/>
                  <a:pt x="7" y="7"/>
                </a:cubicBezTo>
                <a:cubicBezTo>
                  <a:pt x="6" y="7"/>
                  <a:pt x="6" y="7"/>
                  <a:pt x="6" y="7"/>
                </a:cubicBezTo>
                <a:cubicBezTo>
                  <a:pt x="6" y="7"/>
                  <a:pt x="6" y="7"/>
                  <a:pt x="5" y="7"/>
                </a:cubicBezTo>
                <a:cubicBezTo>
                  <a:pt x="5" y="7"/>
                  <a:pt x="5" y="7"/>
                  <a:pt x="4" y="7"/>
                </a:cubicBezTo>
                <a:cubicBezTo>
                  <a:pt x="4" y="7"/>
                  <a:pt x="4" y="6"/>
                  <a:pt x="4" y="6"/>
                </a:cubicBezTo>
                <a:cubicBezTo>
                  <a:pt x="4" y="6"/>
                  <a:pt x="3" y="6"/>
                  <a:pt x="3" y="6"/>
                </a:cubicBezTo>
                <a:cubicBezTo>
                  <a:pt x="3" y="6"/>
                  <a:pt x="2" y="7"/>
                  <a:pt x="2" y="7"/>
                </a:cubicBezTo>
                <a:cubicBezTo>
                  <a:pt x="1" y="7"/>
                  <a:pt x="1" y="7"/>
                  <a:pt x="0" y="7"/>
                </a:cubicBezTo>
                <a:cubicBezTo>
                  <a:pt x="0" y="7"/>
                  <a:pt x="0" y="7"/>
                  <a:pt x="0" y="7"/>
                </a:cubicBezTo>
                <a:cubicBezTo>
                  <a:pt x="0" y="7"/>
                  <a:pt x="0" y="7"/>
                  <a:pt x="0" y="8"/>
                </a:cubicBezTo>
                <a:cubicBezTo>
                  <a:pt x="0" y="8"/>
                  <a:pt x="0" y="8"/>
                  <a:pt x="0" y="8"/>
                </a:cubicBezTo>
                <a:cubicBezTo>
                  <a:pt x="0" y="8"/>
                  <a:pt x="0" y="8"/>
                  <a:pt x="0" y="8"/>
                </a:cubicBezTo>
                <a:cubicBezTo>
                  <a:pt x="0" y="9"/>
                  <a:pt x="0" y="9"/>
                  <a:pt x="1" y="9"/>
                </a:cubicBezTo>
                <a:cubicBezTo>
                  <a:pt x="1" y="9"/>
                  <a:pt x="1" y="9"/>
                  <a:pt x="1" y="9"/>
                </a:cubicBezTo>
                <a:cubicBezTo>
                  <a:pt x="2" y="9"/>
                  <a:pt x="2" y="9"/>
                  <a:pt x="2" y="9"/>
                </a:cubicBezTo>
                <a:cubicBezTo>
                  <a:pt x="3" y="9"/>
                  <a:pt x="3" y="9"/>
                  <a:pt x="3" y="9"/>
                </a:cubicBezTo>
                <a:cubicBezTo>
                  <a:pt x="3" y="10"/>
                  <a:pt x="4" y="10"/>
                  <a:pt x="4" y="10"/>
                </a:cubicBezTo>
                <a:cubicBezTo>
                  <a:pt x="4" y="10"/>
                  <a:pt x="4" y="11"/>
                  <a:pt x="5" y="11"/>
                </a:cubicBezTo>
                <a:cubicBezTo>
                  <a:pt x="5" y="11"/>
                  <a:pt x="5" y="11"/>
                  <a:pt x="5" y="11"/>
                </a:cubicBezTo>
                <a:cubicBezTo>
                  <a:pt x="6" y="11"/>
                  <a:pt x="5" y="11"/>
                  <a:pt x="5" y="12"/>
                </a:cubicBezTo>
                <a:cubicBezTo>
                  <a:pt x="5" y="12"/>
                  <a:pt x="6" y="12"/>
                  <a:pt x="6" y="12"/>
                </a:cubicBezTo>
                <a:cubicBezTo>
                  <a:pt x="6" y="12"/>
                  <a:pt x="6" y="12"/>
                  <a:pt x="6" y="13"/>
                </a:cubicBezTo>
                <a:cubicBezTo>
                  <a:pt x="6" y="13"/>
                  <a:pt x="6" y="13"/>
                  <a:pt x="7" y="13"/>
                </a:cubicBezTo>
                <a:cubicBezTo>
                  <a:pt x="7" y="13"/>
                  <a:pt x="7" y="13"/>
                  <a:pt x="7" y="13"/>
                </a:cubicBezTo>
                <a:cubicBezTo>
                  <a:pt x="8" y="14"/>
                  <a:pt x="7" y="14"/>
                  <a:pt x="8" y="15"/>
                </a:cubicBezTo>
                <a:cubicBezTo>
                  <a:pt x="8" y="15"/>
                  <a:pt x="8" y="15"/>
                  <a:pt x="8" y="16"/>
                </a:cubicBezTo>
                <a:cubicBezTo>
                  <a:pt x="8" y="16"/>
                  <a:pt x="8" y="17"/>
                  <a:pt x="8" y="17"/>
                </a:cubicBezTo>
                <a:cubicBezTo>
                  <a:pt x="8" y="18"/>
                  <a:pt x="7" y="18"/>
                  <a:pt x="7" y="19"/>
                </a:cubicBezTo>
                <a:cubicBezTo>
                  <a:pt x="7" y="19"/>
                  <a:pt x="7" y="19"/>
                  <a:pt x="7" y="20"/>
                </a:cubicBezTo>
                <a:cubicBezTo>
                  <a:pt x="7" y="20"/>
                  <a:pt x="7" y="21"/>
                  <a:pt x="6" y="21"/>
                </a:cubicBezTo>
                <a:cubicBezTo>
                  <a:pt x="7" y="21"/>
                  <a:pt x="7" y="21"/>
                  <a:pt x="7" y="21"/>
                </a:cubicBezTo>
                <a:cubicBezTo>
                  <a:pt x="7" y="22"/>
                  <a:pt x="7" y="22"/>
                  <a:pt x="7" y="22"/>
                </a:cubicBezTo>
                <a:cubicBezTo>
                  <a:pt x="7" y="22"/>
                  <a:pt x="7" y="22"/>
                  <a:pt x="8" y="22"/>
                </a:cubicBezTo>
                <a:cubicBezTo>
                  <a:pt x="8" y="22"/>
                  <a:pt x="8" y="22"/>
                  <a:pt x="9" y="23"/>
                </a:cubicBezTo>
                <a:cubicBezTo>
                  <a:pt x="9" y="23"/>
                  <a:pt x="9" y="23"/>
                  <a:pt x="9" y="23"/>
                </a:cubicBezTo>
                <a:cubicBezTo>
                  <a:pt x="10" y="23"/>
                  <a:pt x="10" y="23"/>
                  <a:pt x="10" y="23"/>
                </a:cubicBezTo>
                <a:cubicBezTo>
                  <a:pt x="11" y="23"/>
                  <a:pt x="11" y="23"/>
                  <a:pt x="11" y="2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6" name="Freeform 267"/>
          <p:cNvSpPr>
            <a:spLocks/>
          </p:cNvSpPr>
          <p:nvPr/>
        </p:nvSpPr>
        <p:spPr bwMode="auto">
          <a:xfrm>
            <a:off x="4674762" y="1448838"/>
            <a:ext cx="39667" cy="38620"/>
          </a:xfrm>
          <a:custGeom>
            <a:avLst/>
            <a:gdLst>
              <a:gd name="T0" fmla="*/ 5 w 5"/>
              <a:gd name="T1" fmla="*/ 2 h 5"/>
              <a:gd name="T2" fmla="*/ 5 w 5"/>
              <a:gd name="T3" fmla="*/ 1 h 5"/>
              <a:gd name="T4" fmla="*/ 4 w 5"/>
              <a:gd name="T5" fmla="*/ 0 h 5"/>
              <a:gd name="T6" fmla="*/ 3 w 5"/>
              <a:gd name="T7" fmla="*/ 0 h 5"/>
              <a:gd name="T8" fmla="*/ 2 w 5"/>
              <a:gd name="T9" fmla="*/ 0 h 5"/>
              <a:gd name="T10" fmla="*/ 1 w 5"/>
              <a:gd name="T11" fmla="*/ 0 h 5"/>
              <a:gd name="T12" fmla="*/ 0 w 5"/>
              <a:gd name="T13" fmla="*/ 0 h 5"/>
              <a:gd name="T14" fmla="*/ 0 w 5"/>
              <a:gd name="T15" fmla="*/ 1 h 5"/>
              <a:gd name="T16" fmla="*/ 0 w 5"/>
              <a:gd name="T17" fmla="*/ 1 h 5"/>
              <a:gd name="T18" fmla="*/ 1 w 5"/>
              <a:gd name="T19" fmla="*/ 2 h 5"/>
              <a:gd name="T20" fmla="*/ 1 w 5"/>
              <a:gd name="T21" fmla="*/ 3 h 5"/>
              <a:gd name="T22" fmla="*/ 2 w 5"/>
              <a:gd name="T23" fmla="*/ 4 h 5"/>
              <a:gd name="T24" fmla="*/ 3 w 5"/>
              <a:gd name="T25" fmla="*/ 3 h 5"/>
              <a:gd name="T26" fmla="*/ 3 w 5"/>
              <a:gd name="T27" fmla="*/ 4 h 5"/>
              <a:gd name="T28" fmla="*/ 3 w 5"/>
              <a:gd name="T29" fmla="*/ 5 h 5"/>
              <a:gd name="T30" fmla="*/ 3 w 5"/>
              <a:gd name="T31" fmla="*/ 4 h 5"/>
              <a:gd name="T32" fmla="*/ 4 w 5"/>
              <a:gd name="T33" fmla="*/ 4 h 5"/>
              <a:gd name="T34" fmla="*/ 5 w 5"/>
              <a:gd name="T35" fmla="*/ 5 h 5"/>
              <a:gd name="T36" fmla="*/ 5 w 5"/>
              <a:gd name="T37" fmla="*/ 4 h 5"/>
              <a:gd name="T38" fmla="*/ 5 w 5"/>
              <a:gd name="T39" fmla="*/ 3 h 5"/>
              <a:gd name="T40" fmla="*/ 4 w 5"/>
              <a:gd name="T41" fmla="*/ 2 h 5"/>
              <a:gd name="T42" fmla="*/ 5 w 5"/>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2"/>
                </a:moveTo>
                <a:cubicBezTo>
                  <a:pt x="5" y="2"/>
                  <a:pt x="5" y="1"/>
                  <a:pt x="5" y="1"/>
                </a:cubicBezTo>
                <a:cubicBezTo>
                  <a:pt x="4" y="1"/>
                  <a:pt x="4" y="0"/>
                  <a:pt x="4" y="0"/>
                </a:cubicBezTo>
                <a:cubicBezTo>
                  <a:pt x="4" y="0"/>
                  <a:pt x="3" y="0"/>
                  <a:pt x="3" y="0"/>
                </a:cubicBezTo>
                <a:cubicBezTo>
                  <a:pt x="3" y="0"/>
                  <a:pt x="2" y="0"/>
                  <a:pt x="2" y="0"/>
                </a:cubicBezTo>
                <a:cubicBezTo>
                  <a:pt x="1" y="0"/>
                  <a:pt x="1" y="0"/>
                  <a:pt x="1" y="0"/>
                </a:cubicBezTo>
                <a:cubicBezTo>
                  <a:pt x="1" y="0"/>
                  <a:pt x="0" y="0"/>
                  <a:pt x="0" y="0"/>
                </a:cubicBezTo>
                <a:cubicBezTo>
                  <a:pt x="0" y="0"/>
                  <a:pt x="0" y="1"/>
                  <a:pt x="0" y="1"/>
                </a:cubicBezTo>
                <a:cubicBezTo>
                  <a:pt x="0" y="1"/>
                  <a:pt x="0" y="1"/>
                  <a:pt x="0" y="1"/>
                </a:cubicBezTo>
                <a:cubicBezTo>
                  <a:pt x="1" y="2"/>
                  <a:pt x="1" y="2"/>
                  <a:pt x="1" y="2"/>
                </a:cubicBezTo>
                <a:cubicBezTo>
                  <a:pt x="1" y="2"/>
                  <a:pt x="1" y="3"/>
                  <a:pt x="1" y="3"/>
                </a:cubicBezTo>
                <a:cubicBezTo>
                  <a:pt x="1" y="3"/>
                  <a:pt x="1" y="4"/>
                  <a:pt x="2" y="4"/>
                </a:cubicBezTo>
                <a:cubicBezTo>
                  <a:pt x="2" y="4"/>
                  <a:pt x="2" y="3"/>
                  <a:pt x="3" y="3"/>
                </a:cubicBezTo>
                <a:cubicBezTo>
                  <a:pt x="3" y="4"/>
                  <a:pt x="3" y="4"/>
                  <a:pt x="3" y="4"/>
                </a:cubicBezTo>
                <a:cubicBezTo>
                  <a:pt x="3" y="4"/>
                  <a:pt x="3" y="5"/>
                  <a:pt x="3" y="5"/>
                </a:cubicBezTo>
                <a:cubicBezTo>
                  <a:pt x="4" y="5"/>
                  <a:pt x="3" y="4"/>
                  <a:pt x="3" y="4"/>
                </a:cubicBezTo>
                <a:cubicBezTo>
                  <a:pt x="4" y="4"/>
                  <a:pt x="4" y="4"/>
                  <a:pt x="4" y="4"/>
                </a:cubicBezTo>
                <a:cubicBezTo>
                  <a:pt x="4" y="4"/>
                  <a:pt x="4" y="5"/>
                  <a:pt x="5" y="5"/>
                </a:cubicBezTo>
                <a:cubicBezTo>
                  <a:pt x="5" y="5"/>
                  <a:pt x="5" y="4"/>
                  <a:pt x="5" y="4"/>
                </a:cubicBezTo>
                <a:cubicBezTo>
                  <a:pt x="5" y="3"/>
                  <a:pt x="5" y="3"/>
                  <a:pt x="5" y="3"/>
                </a:cubicBezTo>
                <a:cubicBezTo>
                  <a:pt x="4" y="2"/>
                  <a:pt x="4" y="2"/>
                  <a:pt x="4" y="2"/>
                </a:cubicBezTo>
                <a:cubicBezTo>
                  <a:pt x="4" y="2"/>
                  <a:pt x="5" y="2"/>
                  <a:pt x="5"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7" name="Freeform 268"/>
          <p:cNvSpPr>
            <a:spLocks/>
          </p:cNvSpPr>
          <p:nvPr/>
        </p:nvSpPr>
        <p:spPr bwMode="auto">
          <a:xfrm>
            <a:off x="4737762" y="1448838"/>
            <a:ext cx="8167" cy="7952"/>
          </a:xfrm>
          <a:custGeom>
            <a:avLst/>
            <a:gdLst>
              <a:gd name="T0" fmla="*/ 1 w 1"/>
              <a:gd name="T1" fmla="*/ 1 h 1"/>
              <a:gd name="T2" fmla="*/ 1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0"/>
                  <a:pt x="0" y="0"/>
                </a:cubicBezTo>
                <a:cubicBezTo>
                  <a:pt x="0" y="0"/>
                  <a:pt x="0" y="0"/>
                  <a:pt x="0" y="0"/>
                </a:cubicBezTo>
                <a:cubicBezTo>
                  <a:pt x="0" y="1"/>
                  <a:pt x="0" y="0"/>
                  <a:pt x="0"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8" name="Freeform 269"/>
          <p:cNvSpPr>
            <a:spLocks/>
          </p:cNvSpPr>
          <p:nvPr/>
        </p:nvSpPr>
        <p:spPr bwMode="auto">
          <a:xfrm>
            <a:off x="4729595" y="1472692"/>
            <a:ext cx="16333" cy="7952"/>
          </a:xfrm>
          <a:custGeom>
            <a:avLst/>
            <a:gdLst>
              <a:gd name="T0" fmla="*/ 1 w 2"/>
              <a:gd name="T1" fmla="*/ 0 h 1"/>
              <a:gd name="T2" fmla="*/ 1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1" y="1"/>
                </a:cubicBezTo>
                <a:cubicBezTo>
                  <a:pt x="1" y="1"/>
                  <a:pt x="1" y="1"/>
                  <a:pt x="1" y="1"/>
                </a:cubicBezTo>
                <a:cubicBezTo>
                  <a:pt x="2" y="1"/>
                  <a:pt x="2" y="0"/>
                  <a:pt x="2" y="0"/>
                </a:cubicBezTo>
                <a:cubicBezTo>
                  <a:pt x="2" y="0"/>
                  <a:pt x="2"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9" name="Freeform 270"/>
          <p:cNvSpPr>
            <a:spLocks/>
          </p:cNvSpPr>
          <p:nvPr/>
        </p:nvSpPr>
        <p:spPr bwMode="auto">
          <a:xfrm>
            <a:off x="4754096" y="1480643"/>
            <a:ext cx="7000" cy="681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0" name="Freeform 271"/>
          <p:cNvSpPr>
            <a:spLocks/>
          </p:cNvSpPr>
          <p:nvPr/>
        </p:nvSpPr>
        <p:spPr bwMode="auto">
          <a:xfrm>
            <a:off x="4721429" y="1495409"/>
            <a:ext cx="47834" cy="30669"/>
          </a:xfrm>
          <a:custGeom>
            <a:avLst/>
            <a:gdLst>
              <a:gd name="T0" fmla="*/ 1 w 6"/>
              <a:gd name="T1" fmla="*/ 2 h 4"/>
              <a:gd name="T2" fmla="*/ 2 w 6"/>
              <a:gd name="T3" fmla="*/ 2 h 4"/>
              <a:gd name="T4" fmla="*/ 3 w 6"/>
              <a:gd name="T5" fmla="*/ 3 h 4"/>
              <a:gd name="T6" fmla="*/ 4 w 6"/>
              <a:gd name="T7" fmla="*/ 3 h 4"/>
              <a:gd name="T8" fmla="*/ 5 w 6"/>
              <a:gd name="T9" fmla="*/ 3 h 4"/>
              <a:gd name="T10" fmla="*/ 6 w 6"/>
              <a:gd name="T11" fmla="*/ 3 h 4"/>
              <a:gd name="T12" fmla="*/ 6 w 6"/>
              <a:gd name="T13" fmla="*/ 3 h 4"/>
              <a:gd name="T14" fmla="*/ 6 w 6"/>
              <a:gd name="T15" fmla="*/ 2 h 4"/>
              <a:gd name="T16" fmla="*/ 5 w 6"/>
              <a:gd name="T17" fmla="*/ 1 h 4"/>
              <a:gd name="T18" fmla="*/ 4 w 6"/>
              <a:gd name="T19" fmla="*/ 1 h 4"/>
              <a:gd name="T20" fmla="*/ 3 w 6"/>
              <a:gd name="T21" fmla="*/ 1 h 4"/>
              <a:gd name="T22" fmla="*/ 3 w 6"/>
              <a:gd name="T23" fmla="*/ 2 h 4"/>
              <a:gd name="T24" fmla="*/ 2 w 6"/>
              <a:gd name="T25" fmla="*/ 1 h 4"/>
              <a:gd name="T26" fmla="*/ 1 w 6"/>
              <a:gd name="T27" fmla="*/ 1 h 4"/>
              <a:gd name="T28" fmla="*/ 0 w 6"/>
              <a:gd name="T29" fmla="*/ 1 h 4"/>
              <a:gd name="T30" fmla="*/ 0 w 6"/>
              <a:gd name="T31" fmla="*/ 1 h 4"/>
              <a:gd name="T32" fmla="*/ 0 w 6"/>
              <a:gd name="T33" fmla="*/ 2 h 4"/>
              <a:gd name="T34" fmla="*/ 1 w 6"/>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2"/>
                </a:moveTo>
                <a:cubicBezTo>
                  <a:pt x="1" y="2"/>
                  <a:pt x="2" y="2"/>
                  <a:pt x="2" y="2"/>
                </a:cubicBezTo>
                <a:cubicBezTo>
                  <a:pt x="2" y="2"/>
                  <a:pt x="3" y="2"/>
                  <a:pt x="3" y="3"/>
                </a:cubicBezTo>
                <a:cubicBezTo>
                  <a:pt x="3" y="3"/>
                  <a:pt x="3" y="3"/>
                  <a:pt x="4" y="3"/>
                </a:cubicBezTo>
                <a:cubicBezTo>
                  <a:pt x="4" y="3"/>
                  <a:pt x="4" y="3"/>
                  <a:pt x="5" y="3"/>
                </a:cubicBezTo>
                <a:cubicBezTo>
                  <a:pt x="5" y="3"/>
                  <a:pt x="6" y="4"/>
                  <a:pt x="6" y="3"/>
                </a:cubicBezTo>
                <a:cubicBezTo>
                  <a:pt x="6" y="3"/>
                  <a:pt x="6" y="3"/>
                  <a:pt x="6" y="3"/>
                </a:cubicBezTo>
                <a:cubicBezTo>
                  <a:pt x="6" y="2"/>
                  <a:pt x="6" y="2"/>
                  <a:pt x="6" y="2"/>
                </a:cubicBezTo>
                <a:cubicBezTo>
                  <a:pt x="6" y="2"/>
                  <a:pt x="5" y="2"/>
                  <a:pt x="5" y="1"/>
                </a:cubicBezTo>
                <a:cubicBezTo>
                  <a:pt x="5" y="1"/>
                  <a:pt x="4" y="1"/>
                  <a:pt x="4" y="1"/>
                </a:cubicBezTo>
                <a:cubicBezTo>
                  <a:pt x="4" y="1"/>
                  <a:pt x="3" y="1"/>
                  <a:pt x="3" y="1"/>
                </a:cubicBezTo>
                <a:cubicBezTo>
                  <a:pt x="3" y="1"/>
                  <a:pt x="3" y="2"/>
                  <a:pt x="3" y="2"/>
                </a:cubicBezTo>
                <a:cubicBezTo>
                  <a:pt x="2" y="2"/>
                  <a:pt x="2" y="1"/>
                  <a:pt x="2" y="1"/>
                </a:cubicBezTo>
                <a:cubicBezTo>
                  <a:pt x="1" y="1"/>
                  <a:pt x="1" y="1"/>
                  <a:pt x="1" y="1"/>
                </a:cubicBezTo>
                <a:cubicBezTo>
                  <a:pt x="1" y="1"/>
                  <a:pt x="0" y="0"/>
                  <a:pt x="0" y="1"/>
                </a:cubicBezTo>
                <a:cubicBezTo>
                  <a:pt x="0" y="1"/>
                  <a:pt x="0" y="1"/>
                  <a:pt x="0" y="1"/>
                </a:cubicBezTo>
                <a:cubicBezTo>
                  <a:pt x="0" y="1"/>
                  <a:pt x="0" y="2"/>
                  <a:pt x="0" y="2"/>
                </a:cubicBezTo>
                <a:cubicBezTo>
                  <a:pt x="0"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1" name="Freeform 272"/>
          <p:cNvSpPr>
            <a:spLocks/>
          </p:cNvSpPr>
          <p:nvPr/>
        </p:nvSpPr>
        <p:spPr bwMode="auto">
          <a:xfrm>
            <a:off x="4952430" y="1464741"/>
            <a:ext cx="126000" cy="115861"/>
          </a:xfrm>
          <a:custGeom>
            <a:avLst/>
            <a:gdLst>
              <a:gd name="T0" fmla="*/ 0 w 16"/>
              <a:gd name="T1" fmla="*/ 11 h 15"/>
              <a:gd name="T2" fmla="*/ 0 w 16"/>
              <a:gd name="T3" fmla="*/ 12 h 15"/>
              <a:gd name="T4" fmla="*/ 0 w 16"/>
              <a:gd name="T5" fmla="*/ 12 h 15"/>
              <a:gd name="T6" fmla="*/ 1 w 16"/>
              <a:gd name="T7" fmla="*/ 13 h 15"/>
              <a:gd name="T8" fmla="*/ 1 w 16"/>
              <a:gd name="T9" fmla="*/ 13 h 15"/>
              <a:gd name="T10" fmla="*/ 2 w 16"/>
              <a:gd name="T11" fmla="*/ 13 h 15"/>
              <a:gd name="T12" fmla="*/ 3 w 16"/>
              <a:gd name="T13" fmla="*/ 14 h 15"/>
              <a:gd name="T14" fmla="*/ 4 w 16"/>
              <a:gd name="T15" fmla="*/ 15 h 15"/>
              <a:gd name="T16" fmla="*/ 5 w 16"/>
              <a:gd name="T17" fmla="*/ 14 h 15"/>
              <a:gd name="T18" fmla="*/ 6 w 16"/>
              <a:gd name="T19" fmla="*/ 13 h 15"/>
              <a:gd name="T20" fmla="*/ 8 w 16"/>
              <a:gd name="T21" fmla="*/ 12 h 15"/>
              <a:gd name="T22" fmla="*/ 9 w 16"/>
              <a:gd name="T23" fmla="*/ 11 h 15"/>
              <a:gd name="T24" fmla="*/ 9 w 16"/>
              <a:gd name="T25" fmla="*/ 11 h 15"/>
              <a:gd name="T26" fmla="*/ 10 w 16"/>
              <a:gd name="T27" fmla="*/ 10 h 15"/>
              <a:gd name="T28" fmla="*/ 11 w 16"/>
              <a:gd name="T29" fmla="*/ 10 h 15"/>
              <a:gd name="T30" fmla="*/ 11 w 16"/>
              <a:gd name="T31" fmla="*/ 9 h 15"/>
              <a:gd name="T32" fmla="*/ 13 w 16"/>
              <a:gd name="T33" fmla="*/ 9 h 15"/>
              <a:gd name="T34" fmla="*/ 13 w 16"/>
              <a:gd name="T35" fmla="*/ 8 h 15"/>
              <a:gd name="T36" fmla="*/ 13 w 16"/>
              <a:gd name="T37" fmla="*/ 6 h 15"/>
              <a:gd name="T38" fmla="*/ 13 w 16"/>
              <a:gd name="T39" fmla="*/ 5 h 15"/>
              <a:gd name="T40" fmla="*/ 13 w 16"/>
              <a:gd name="T41" fmla="*/ 3 h 15"/>
              <a:gd name="T42" fmla="*/ 14 w 16"/>
              <a:gd name="T43" fmla="*/ 2 h 15"/>
              <a:gd name="T44" fmla="*/ 15 w 16"/>
              <a:gd name="T45" fmla="*/ 1 h 15"/>
              <a:gd name="T46" fmla="*/ 16 w 16"/>
              <a:gd name="T47" fmla="*/ 1 h 15"/>
              <a:gd name="T48" fmla="*/ 16 w 16"/>
              <a:gd name="T49" fmla="*/ 1 h 15"/>
              <a:gd name="T50" fmla="*/ 16 w 16"/>
              <a:gd name="T51" fmla="*/ 0 h 15"/>
              <a:gd name="T52" fmla="*/ 15 w 16"/>
              <a:gd name="T53" fmla="*/ 0 h 15"/>
              <a:gd name="T54" fmla="*/ 14 w 16"/>
              <a:gd name="T55" fmla="*/ 1 h 15"/>
              <a:gd name="T56" fmla="*/ 13 w 16"/>
              <a:gd name="T57" fmla="*/ 1 h 15"/>
              <a:gd name="T58" fmla="*/ 11 w 16"/>
              <a:gd name="T59" fmla="*/ 1 h 15"/>
              <a:gd name="T60" fmla="*/ 11 w 16"/>
              <a:gd name="T61" fmla="*/ 1 h 15"/>
              <a:gd name="T62" fmla="*/ 10 w 16"/>
              <a:gd name="T63" fmla="*/ 1 h 15"/>
              <a:gd name="T64" fmla="*/ 9 w 16"/>
              <a:gd name="T65" fmla="*/ 2 h 15"/>
              <a:gd name="T66" fmla="*/ 8 w 16"/>
              <a:gd name="T67" fmla="*/ 2 h 15"/>
              <a:gd name="T68" fmla="*/ 7 w 16"/>
              <a:gd name="T69" fmla="*/ 2 h 15"/>
              <a:gd name="T70" fmla="*/ 6 w 16"/>
              <a:gd name="T71" fmla="*/ 1 h 15"/>
              <a:gd name="T72" fmla="*/ 4 w 16"/>
              <a:gd name="T73" fmla="*/ 2 h 15"/>
              <a:gd name="T74" fmla="*/ 3 w 16"/>
              <a:gd name="T75" fmla="*/ 2 h 15"/>
              <a:gd name="T76" fmla="*/ 2 w 16"/>
              <a:gd name="T77" fmla="*/ 1 h 15"/>
              <a:gd name="T78" fmla="*/ 2 w 16"/>
              <a:gd name="T79" fmla="*/ 2 h 15"/>
              <a:gd name="T80" fmla="*/ 2 w 16"/>
              <a:gd name="T81" fmla="*/ 3 h 15"/>
              <a:gd name="T82" fmla="*/ 1 w 16"/>
              <a:gd name="T83" fmla="*/ 4 h 15"/>
              <a:gd name="T84" fmla="*/ 0 w 16"/>
              <a:gd name="T85" fmla="*/ 4 h 15"/>
              <a:gd name="T86" fmla="*/ 0 w 16"/>
              <a:gd name="T87" fmla="*/ 4 h 15"/>
              <a:gd name="T88" fmla="*/ 0 w 16"/>
              <a:gd name="T89" fmla="*/ 5 h 15"/>
              <a:gd name="T90" fmla="*/ 0 w 16"/>
              <a:gd name="T91" fmla="*/ 6 h 15"/>
              <a:gd name="T92" fmla="*/ 0 w 16"/>
              <a:gd name="T93" fmla="*/ 7 h 15"/>
              <a:gd name="T94" fmla="*/ 0 w 16"/>
              <a:gd name="T95" fmla="*/ 8 h 15"/>
              <a:gd name="T96" fmla="*/ 0 w 16"/>
              <a:gd name="T97" fmla="*/ 10 h 15"/>
              <a:gd name="T98" fmla="*/ 0 w 16"/>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5">
                <a:moveTo>
                  <a:pt x="0" y="11"/>
                </a:moveTo>
                <a:cubicBezTo>
                  <a:pt x="0" y="11"/>
                  <a:pt x="0" y="11"/>
                  <a:pt x="0" y="12"/>
                </a:cubicBezTo>
                <a:cubicBezTo>
                  <a:pt x="0" y="12"/>
                  <a:pt x="0" y="12"/>
                  <a:pt x="0" y="12"/>
                </a:cubicBezTo>
                <a:cubicBezTo>
                  <a:pt x="1" y="12"/>
                  <a:pt x="1" y="12"/>
                  <a:pt x="1" y="13"/>
                </a:cubicBezTo>
                <a:cubicBezTo>
                  <a:pt x="1" y="13"/>
                  <a:pt x="1" y="13"/>
                  <a:pt x="1" y="13"/>
                </a:cubicBezTo>
                <a:cubicBezTo>
                  <a:pt x="2" y="13"/>
                  <a:pt x="2" y="13"/>
                  <a:pt x="2" y="13"/>
                </a:cubicBezTo>
                <a:cubicBezTo>
                  <a:pt x="2" y="13"/>
                  <a:pt x="3" y="14"/>
                  <a:pt x="3" y="14"/>
                </a:cubicBezTo>
                <a:cubicBezTo>
                  <a:pt x="3" y="14"/>
                  <a:pt x="4" y="15"/>
                  <a:pt x="4" y="15"/>
                </a:cubicBezTo>
                <a:cubicBezTo>
                  <a:pt x="5" y="15"/>
                  <a:pt x="5" y="14"/>
                  <a:pt x="5" y="14"/>
                </a:cubicBezTo>
                <a:cubicBezTo>
                  <a:pt x="6" y="13"/>
                  <a:pt x="6" y="13"/>
                  <a:pt x="6" y="13"/>
                </a:cubicBezTo>
                <a:cubicBezTo>
                  <a:pt x="7" y="13"/>
                  <a:pt x="7" y="12"/>
                  <a:pt x="8" y="12"/>
                </a:cubicBezTo>
                <a:cubicBezTo>
                  <a:pt x="8" y="12"/>
                  <a:pt x="8" y="12"/>
                  <a:pt x="9" y="11"/>
                </a:cubicBezTo>
                <a:cubicBezTo>
                  <a:pt x="9" y="11"/>
                  <a:pt x="9" y="11"/>
                  <a:pt x="9" y="11"/>
                </a:cubicBezTo>
                <a:cubicBezTo>
                  <a:pt x="9" y="11"/>
                  <a:pt x="9" y="10"/>
                  <a:pt x="10" y="10"/>
                </a:cubicBezTo>
                <a:cubicBezTo>
                  <a:pt x="10" y="10"/>
                  <a:pt x="10" y="10"/>
                  <a:pt x="11" y="10"/>
                </a:cubicBezTo>
                <a:cubicBezTo>
                  <a:pt x="11" y="10"/>
                  <a:pt x="11" y="10"/>
                  <a:pt x="11" y="9"/>
                </a:cubicBezTo>
                <a:cubicBezTo>
                  <a:pt x="12" y="9"/>
                  <a:pt x="12" y="10"/>
                  <a:pt x="13" y="9"/>
                </a:cubicBezTo>
                <a:cubicBezTo>
                  <a:pt x="13" y="9"/>
                  <a:pt x="13" y="8"/>
                  <a:pt x="13" y="8"/>
                </a:cubicBezTo>
                <a:cubicBezTo>
                  <a:pt x="14" y="7"/>
                  <a:pt x="14" y="6"/>
                  <a:pt x="13" y="6"/>
                </a:cubicBezTo>
                <a:cubicBezTo>
                  <a:pt x="13" y="5"/>
                  <a:pt x="13" y="5"/>
                  <a:pt x="13" y="5"/>
                </a:cubicBezTo>
                <a:cubicBezTo>
                  <a:pt x="13" y="4"/>
                  <a:pt x="13" y="4"/>
                  <a:pt x="13" y="3"/>
                </a:cubicBezTo>
                <a:cubicBezTo>
                  <a:pt x="13" y="2"/>
                  <a:pt x="14" y="2"/>
                  <a:pt x="14" y="2"/>
                </a:cubicBezTo>
                <a:cubicBezTo>
                  <a:pt x="15" y="2"/>
                  <a:pt x="15" y="2"/>
                  <a:pt x="15" y="1"/>
                </a:cubicBezTo>
                <a:cubicBezTo>
                  <a:pt x="16" y="1"/>
                  <a:pt x="16" y="1"/>
                  <a:pt x="16" y="1"/>
                </a:cubicBezTo>
                <a:cubicBezTo>
                  <a:pt x="16" y="1"/>
                  <a:pt x="16" y="1"/>
                  <a:pt x="16" y="1"/>
                </a:cubicBezTo>
                <a:cubicBezTo>
                  <a:pt x="16" y="0"/>
                  <a:pt x="16" y="0"/>
                  <a:pt x="16" y="0"/>
                </a:cubicBezTo>
                <a:cubicBezTo>
                  <a:pt x="16" y="0"/>
                  <a:pt x="15" y="0"/>
                  <a:pt x="15" y="0"/>
                </a:cubicBezTo>
                <a:cubicBezTo>
                  <a:pt x="15" y="0"/>
                  <a:pt x="14" y="1"/>
                  <a:pt x="14" y="1"/>
                </a:cubicBezTo>
                <a:cubicBezTo>
                  <a:pt x="14" y="1"/>
                  <a:pt x="13" y="1"/>
                  <a:pt x="13" y="1"/>
                </a:cubicBezTo>
                <a:cubicBezTo>
                  <a:pt x="12" y="1"/>
                  <a:pt x="12" y="0"/>
                  <a:pt x="11" y="1"/>
                </a:cubicBezTo>
                <a:cubicBezTo>
                  <a:pt x="11" y="1"/>
                  <a:pt x="11" y="1"/>
                  <a:pt x="11" y="1"/>
                </a:cubicBezTo>
                <a:cubicBezTo>
                  <a:pt x="11" y="1"/>
                  <a:pt x="11" y="1"/>
                  <a:pt x="10" y="1"/>
                </a:cubicBezTo>
                <a:cubicBezTo>
                  <a:pt x="10" y="2"/>
                  <a:pt x="10" y="2"/>
                  <a:pt x="9" y="2"/>
                </a:cubicBezTo>
                <a:cubicBezTo>
                  <a:pt x="9" y="2"/>
                  <a:pt x="9" y="2"/>
                  <a:pt x="8" y="2"/>
                </a:cubicBezTo>
                <a:cubicBezTo>
                  <a:pt x="8" y="2"/>
                  <a:pt x="7" y="2"/>
                  <a:pt x="7" y="2"/>
                </a:cubicBezTo>
                <a:cubicBezTo>
                  <a:pt x="6" y="2"/>
                  <a:pt x="6" y="1"/>
                  <a:pt x="6" y="1"/>
                </a:cubicBezTo>
                <a:cubicBezTo>
                  <a:pt x="5" y="1"/>
                  <a:pt x="5" y="2"/>
                  <a:pt x="4" y="2"/>
                </a:cubicBezTo>
                <a:cubicBezTo>
                  <a:pt x="4" y="2"/>
                  <a:pt x="4" y="2"/>
                  <a:pt x="3" y="2"/>
                </a:cubicBezTo>
                <a:cubicBezTo>
                  <a:pt x="3" y="2"/>
                  <a:pt x="3" y="1"/>
                  <a:pt x="2" y="1"/>
                </a:cubicBezTo>
                <a:cubicBezTo>
                  <a:pt x="2" y="1"/>
                  <a:pt x="2" y="2"/>
                  <a:pt x="2" y="2"/>
                </a:cubicBezTo>
                <a:cubicBezTo>
                  <a:pt x="2" y="2"/>
                  <a:pt x="2" y="3"/>
                  <a:pt x="2" y="3"/>
                </a:cubicBezTo>
                <a:cubicBezTo>
                  <a:pt x="2" y="3"/>
                  <a:pt x="2" y="4"/>
                  <a:pt x="1" y="4"/>
                </a:cubicBezTo>
                <a:cubicBezTo>
                  <a:pt x="1" y="4"/>
                  <a:pt x="1" y="4"/>
                  <a:pt x="0" y="4"/>
                </a:cubicBezTo>
                <a:cubicBezTo>
                  <a:pt x="0" y="4"/>
                  <a:pt x="0" y="4"/>
                  <a:pt x="0" y="4"/>
                </a:cubicBezTo>
                <a:cubicBezTo>
                  <a:pt x="0" y="4"/>
                  <a:pt x="0" y="5"/>
                  <a:pt x="0" y="5"/>
                </a:cubicBezTo>
                <a:cubicBezTo>
                  <a:pt x="0" y="5"/>
                  <a:pt x="0" y="5"/>
                  <a:pt x="0" y="6"/>
                </a:cubicBezTo>
                <a:cubicBezTo>
                  <a:pt x="0" y="6"/>
                  <a:pt x="0" y="6"/>
                  <a:pt x="0" y="7"/>
                </a:cubicBezTo>
                <a:cubicBezTo>
                  <a:pt x="0" y="7"/>
                  <a:pt x="0" y="8"/>
                  <a:pt x="0" y="8"/>
                </a:cubicBezTo>
                <a:cubicBezTo>
                  <a:pt x="0" y="9"/>
                  <a:pt x="0" y="9"/>
                  <a:pt x="0" y="10"/>
                </a:cubicBezTo>
                <a:cubicBezTo>
                  <a:pt x="0" y="10"/>
                  <a:pt x="0" y="10"/>
                  <a:pt x="0" y="1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2" name="Freeform 273"/>
          <p:cNvSpPr>
            <a:spLocks/>
          </p:cNvSpPr>
          <p:nvPr/>
        </p:nvSpPr>
        <p:spPr bwMode="auto">
          <a:xfrm>
            <a:off x="7673107" y="2051997"/>
            <a:ext cx="8167" cy="7952"/>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0"/>
                  <a:pt x="1" y="0"/>
                  <a:pt x="1" y="0"/>
                </a:cubicBezTo>
                <a:cubicBezTo>
                  <a:pt x="1" y="0"/>
                  <a:pt x="0"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3" name="Freeform 274"/>
          <p:cNvSpPr>
            <a:spLocks/>
          </p:cNvSpPr>
          <p:nvPr/>
        </p:nvSpPr>
        <p:spPr bwMode="auto">
          <a:xfrm>
            <a:off x="7704606" y="2106520"/>
            <a:ext cx="16333" cy="7952"/>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0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1"/>
                  <a:pt x="1" y="1"/>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4" name="Freeform 275"/>
          <p:cNvSpPr>
            <a:spLocks/>
          </p:cNvSpPr>
          <p:nvPr/>
        </p:nvSpPr>
        <p:spPr bwMode="auto">
          <a:xfrm>
            <a:off x="7681273" y="2091753"/>
            <a:ext cx="16333" cy="681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0"/>
                  <a:pt x="2" y="0"/>
                </a:cubicBezTo>
                <a:cubicBezTo>
                  <a:pt x="2" y="0"/>
                  <a:pt x="2" y="0"/>
                  <a:pt x="1" y="0"/>
                </a:cubicBezTo>
                <a:cubicBezTo>
                  <a:pt x="1" y="0"/>
                  <a:pt x="0"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5" name="Freeform 276"/>
          <p:cNvSpPr>
            <a:spLocks/>
          </p:cNvSpPr>
          <p:nvPr/>
        </p:nvSpPr>
        <p:spPr bwMode="auto">
          <a:xfrm>
            <a:off x="6975437" y="2130374"/>
            <a:ext cx="8167" cy="14767"/>
          </a:xfrm>
          <a:custGeom>
            <a:avLst/>
            <a:gdLst>
              <a:gd name="T0" fmla="*/ 0 w 1"/>
              <a:gd name="T1" fmla="*/ 0 h 2"/>
              <a:gd name="T2" fmla="*/ 0 w 1"/>
              <a:gd name="T3" fmla="*/ 0 h 2"/>
              <a:gd name="T4" fmla="*/ 0 w 1"/>
              <a:gd name="T5" fmla="*/ 1 h 2"/>
              <a:gd name="T6" fmla="*/ 0 w 1"/>
              <a:gd name="T7" fmla="*/ 2 h 2"/>
              <a:gd name="T8" fmla="*/ 1 w 1"/>
              <a:gd name="T9" fmla="*/ 1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1"/>
                  <a:pt x="0" y="2"/>
                  <a:pt x="0" y="2"/>
                </a:cubicBezTo>
                <a:cubicBezTo>
                  <a:pt x="0" y="2"/>
                  <a:pt x="0" y="1"/>
                  <a:pt x="1" y="1"/>
                </a:cubicBezTo>
                <a:cubicBezTo>
                  <a:pt x="1" y="1"/>
                  <a:pt x="1" y="1"/>
                  <a:pt x="1" y="0"/>
                </a:cubicBezTo>
                <a:cubicBezTo>
                  <a:pt x="1" y="0"/>
                  <a:pt x="1"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6" name="Freeform 277"/>
          <p:cNvSpPr>
            <a:spLocks/>
          </p:cNvSpPr>
          <p:nvPr/>
        </p:nvSpPr>
        <p:spPr bwMode="auto">
          <a:xfrm>
            <a:off x="4848596" y="598054"/>
            <a:ext cx="31500" cy="15902"/>
          </a:xfrm>
          <a:custGeom>
            <a:avLst/>
            <a:gdLst>
              <a:gd name="T0" fmla="*/ 1 w 4"/>
              <a:gd name="T1" fmla="*/ 1 h 2"/>
              <a:gd name="T2" fmla="*/ 2 w 4"/>
              <a:gd name="T3" fmla="*/ 1 h 2"/>
              <a:gd name="T4" fmla="*/ 2 w 4"/>
              <a:gd name="T5" fmla="*/ 1 h 2"/>
              <a:gd name="T6" fmla="*/ 3 w 4"/>
              <a:gd name="T7" fmla="*/ 1 h 2"/>
              <a:gd name="T8" fmla="*/ 4 w 4"/>
              <a:gd name="T9" fmla="*/ 1 h 2"/>
              <a:gd name="T10" fmla="*/ 4 w 4"/>
              <a:gd name="T11" fmla="*/ 0 h 2"/>
              <a:gd name="T12" fmla="*/ 3 w 4"/>
              <a:gd name="T13" fmla="*/ 0 h 2"/>
              <a:gd name="T14" fmla="*/ 1 w 4"/>
              <a:gd name="T15" fmla="*/ 0 h 2"/>
              <a:gd name="T16" fmla="*/ 0 w 4"/>
              <a:gd name="T17" fmla="*/ 0 h 2"/>
              <a:gd name="T18" fmla="*/ 1 w 4"/>
              <a:gd name="T19" fmla="*/ 1 h 2"/>
              <a:gd name="T20" fmla="*/ 1 w 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1"/>
                </a:moveTo>
                <a:cubicBezTo>
                  <a:pt x="1" y="1"/>
                  <a:pt x="1" y="1"/>
                  <a:pt x="2" y="1"/>
                </a:cubicBezTo>
                <a:cubicBezTo>
                  <a:pt x="2" y="1"/>
                  <a:pt x="2" y="1"/>
                  <a:pt x="2" y="1"/>
                </a:cubicBezTo>
                <a:cubicBezTo>
                  <a:pt x="3" y="2"/>
                  <a:pt x="3" y="1"/>
                  <a:pt x="3" y="1"/>
                </a:cubicBezTo>
                <a:cubicBezTo>
                  <a:pt x="4" y="1"/>
                  <a:pt x="4" y="1"/>
                  <a:pt x="4" y="1"/>
                </a:cubicBezTo>
                <a:cubicBezTo>
                  <a:pt x="4" y="1"/>
                  <a:pt x="4" y="0"/>
                  <a:pt x="4" y="0"/>
                </a:cubicBezTo>
                <a:cubicBezTo>
                  <a:pt x="4" y="0"/>
                  <a:pt x="3" y="0"/>
                  <a:pt x="3" y="0"/>
                </a:cubicBezTo>
                <a:cubicBezTo>
                  <a:pt x="2" y="0"/>
                  <a:pt x="2" y="0"/>
                  <a:pt x="1" y="0"/>
                </a:cubicBezTo>
                <a:cubicBezTo>
                  <a:pt x="1" y="0"/>
                  <a:pt x="1" y="0"/>
                  <a:pt x="0" y="0"/>
                </a:cubicBezTo>
                <a:cubicBezTo>
                  <a:pt x="0" y="0"/>
                  <a:pt x="0" y="1"/>
                  <a:pt x="1"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7" name="Freeform 278"/>
          <p:cNvSpPr>
            <a:spLocks/>
          </p:cNvSpPr>
          <p:nvPr/>
        </p:nvSpPr>
        <p:spPr bwMode="auto">
          <a:xfrm>
            <a:off x="4896430" y="598054"/>
            <a:ext cx="16333" cy="7952"/>
          </a:xfrm>
          <a:custGeom>
            <a:avLst/>
            <a:gdLst>
              <a:gd name="T0" fmla="*/ 0 w 2"/>
              <a:gd name="T1" fmla="*/ 1 h 1"/>
              <a:gd name="T2" fmla="*/ 1 w 2"/>
              <a:gd name="T3" fmla="*/ 1 h 1"/>
              <a:gd name="T4" fmla="*/ 1 w 2"/>
              <a:gd name="T5" fmla="*/ 1 h 1"/>
              <a:gd name="T6" fmla="*/ 2 w 2"/>
              <a:gd name="T7" fmla="*/ 0 h 1"/>
              <a:gd name="T8" fmla="*/ 2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1" y="1"/>
                </a:cubicBezTo>
                <a:cubicBezTo>
                  <a:pt x="2" y="1"/>
                  <a:pt x="2" y="1"/>
                  <a:pt x="2" y="0"/>
                </a:cubicBezTo>
                <a:cubicBezTo>
                  <a:pt x="2" y="0"/>
                  <a:pt x="2" y="0"/>
                  <a:pt x="2" y="0"/>
                </a:cubicBezTo>
                <a:cubicBezTo>
                  <a:pt x="1" y="0"/>
                  <a:pt x="1" y="0"/>
                  <a:pt x="1" y="0"/>
                </a:cubicBezTo>
                <a:cubicBezTo>
                  <a:pt x="0" y="0"/>
                  <a:pt x="0" y="0"/>
                  <a:pt x="0" y="0"/>
                </a:cubicBezTo>
                <a:cubicBezTo>
                  <a:pt x="0" y="0"/>
                  <a:pt x="0" y="0"/>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8" name="Freeform 279"/>
          <p:cNvSpPr>
            <a:spLocks/>
          </p:cNvSpPr>
          <p:nvPr/>
        </p:nvSpPr>
        <p:spPr bwMode="auto">
          <a:xfrm>
            <a:off x="4936096" y="598054"/>
            <a:ext cx="8167" cy="7952"/>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0"/>
                  <a:pt x="0" y="0"/>
                </a:cubicBezTo>
                <a:cubicBezTo>
                  <a:pt x="0" y="0"/>
                  <a:pt x="0" y="1"/>
                  <a:pt x="0" y="1"/>
                </a:cubicBezTo>
                <a:cubicBezTo>
                  <a:pt x="0" y="1"/>
                  <a:pt x="0"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9" name="Freeform 280"/>
          <p:cNvSpPr>
            <a:spLocks/>
          </p:cNvSpPr>
          <p:nvPr/>
        </p:nvSpPr>
        <p:spPr bwMode="auto">
          <a:xfrm>
            <a:off x="4959430" y="590103"/>
            <a:ext cx="16333" cy="7952"/>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0"/>
                  <a:pt x="2" y="1"/>
                  <a:pt x="2" y="0"/>
                </a:cubicBezTo>
                <a:cubicBezTo>
                  <a:pt x="2" y="0"/>
                  <a:pt x="1" y="0"/>
                  <a:pt x="1" y="0"/>
                </a:cubicBezTo>
                <a:cubicBezTo>
                  <a:pt x="0" y="0"/>
                  <a:pt x="0" y="0"/>
                  <a:pt x="0" y="0"/>
                </a:cubicBezTo>
                <a:cubicBezTo>
                  <a:pt x="0" y="0"/>
                  <a:pt x="0" y="0"/>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0" name="Freeform 281"/>
          <p:cNvSpPr>
            <a:spLocks/>
          </p:cNvSpPr>
          <p:nvPr/>
        </p:nvSpPr>
        <p:spPr bwMode="auto">
          <a:xfrm>
            <a:off x="4959430" y="598054"/>
            <a:ext cx="16333" cy="7952"/>
          </a:xfrm>
          <a:custGeom>
            <a:avLst/>
            <a:gdLst>
              <a:gd name="T0" fmla="*/ 0 w 2"/>
              <a:gd name="T1" fmla="*/ 1 h 1"/>
              <a:gd name="T2" fmla="*/ 1 w 2"/>
              <a:gd name="T3" fmla="*/ 1 h 1"/>
              <a:gd name="T4" fmla="*/ 1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1" y="1"/>
                  <a:pt x="1" y="1"/>
                </a:cubicBezTo>
                <a:cubicBezTo>
                  <a:pt x="1" y="1"/>
                  <a:pt x="2" y="1"/>
                  <a:pt x="2" y="1"/>
                </a:cubicBezTo>
                <a:cubicBezTo>
                  <a:pt x="2" y="0"/>
                  <a:pt x="1" y="0"/>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1" name="Freeform 282"/>
          <p:cNvSpPr>
            <a:spLocks/>
          </p:cNvSpPr>
          <p:nvPr/>
        </p:nvSpPr>
        <p:spPr bwMode="auto">
          <a:xfrm>
            <a:off x="4912763" y="606006"/>
            <a:ext cx="15167" cy="7952"/>
          </a:xfrm>
          <a:custGeom>
            <a:avLst/>
            <a:gdLst>
              <a:gd name="T0" fmla="*/ 1 w 2"/>
              <a:gd name="T1" fmla="*/ 1 h 1"/>
              <a:gd name="T2" fmla="*/ 2 w 2"/>
              <a:gd name="T3" fmla="*/ 1 h 1"/>
              <a:gd name="T4" fmla="*/ 2 w 2"/>
              <a:gd name="T5" fmla="*/ 1 h 1"/>
              <a:gd name="T6" fmla="*/ 1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2" y="1"/>
                </a:cubicBezTo>
                <a:cubicBezTo>
                  <a:pt x="2" y="1"/>
                  <a:pt x="2" y="0"/>
                  <a:pt x="1" y="0"/>
                </a:cubicBezTo>
                <a:cubicBezTo>
                  <a:pt x="1" y="0"/>
                  <a:pt x="0" y="0"/>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2" name="Freeform 283"/>
          <p:cNvSpPr>
            <a:spLocks/>
          </p:cNvSpPr>
          <p:nvPr/>
        </p:nvSpPr>
        <p:spPr bwMode="auto">
          <a:xfrm>
            <a:off x="4975763" y="598054"/>
            <a:ext cx="23333" cy="15902"/>
          </a:xfrm>
          <a:custGeom>
            <a:avLst/>
            <a:gdLst>
              <a:gd name="T0" fmla="*/ 1 w 3"/>
              <a:gd name="T1" fmla="*/ 2 h 2"/>
              <a:gd name="T2" fmla="*/ 2 w 3"/>
              <a:gd name="T3" fmla="*/ 2 h 2"/>
              <a:gd name="T4" fmla="*/ 2 w 3"/>
              <a:gd name="T5" fmla="*/ 2 h 2"/>
              <a:gd name="T6" fmla="*/ 3 w 3"/>
              <a:gd name="T7" fmla="*/ 1 h 2"/>
              <a:gd name="T8" fmla="*/ 3 w 3"/>
              <a:gd name="T9" fmla="*/ 1 h 2"/>
              <a:gd name="T10" fmla="*/ 3 w 3"/>
              <a:gd name="T11" fmla="*/ 1 h 2"/>
              <a:gd name="T12" fmla="*/ 2 w 3"/>
              <a:gd name="T13" fmla="*/ 1 h 2"/>
              <a:gd name="T14" fmla="*/ 1 w 3"/>
              <a:gd name="T15" fmla="*/ 1 h 2"/>
              <a:gd name="T16" fmla="*/ 0 w 3"/>
              <a:gd name="T17" fmla="*/ 1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1" y="2"/>
                  <a:pt x="2" y="2"/>
                  <a:pt x="2" y="2"/>
                </a:cubicBezTo>
                <a:cubicBezTo>
                  <a:pt x="2" y="2"/>
                  <a:pt x="2" y="2"/>
                  <a:pt x="2" y="2"/>
                </a:cubicBezTo>
                <a:cubicBezTo>
                  <a:pt x="2" y="1"/>
                  <a:pt x="3" y="2"/>
                  <a:pt x="3" y="1"/>
                </a:cubicBezTo>
                <a:cubicBezTo>
                  <a:pt x="3" y="1"/>
                  <a:pt x="3" y="1"/>
                  <a:pt x="3" y="1"/>
                </a:cubicBezTo>
                <a:cubicBezTo>
                  <a:pt x="3" y="1"/>
                  <a:pt x="3" y="1"/>
                  <a:pt x="3" y="1"/>
                </a:cubicBezTo>
                <a:cubicBezTo>
                  <a:pt x="3" y="0"/>
                  <a:pt x="2" y="1"/>
                  <a:pt x="2" y="1"/>
                </a:cubicBezTo>
                <a:cubicBezTo>
                  <a:pt x="2" y="1"/>
                  <a:pt x="1" y="1"/>
                  <a:pt x="1" y="1"/>
                </a:cubicBezTo>
                <a:cubicBezTo>
                  <a:pt x="1" y="1"/>
                  <a:pt x="0" y="1"/>
                  <a:pt x="0" y="1"/>
                </a:cubicBezTo>
                <a:cubicBezTo>
                  <a:pt x="0"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3" name="Freeform 284"/>
          <p:cNvSpPr>
            <a:spLocks/>
          </p:cNvSpPr>
          <p:nvPr/>
        </p:nvSpPr>
        <p:spPr bwMode="auto">
          <a:xfrm>
            <a:off x="5015430" y="598054"/>
            <a:ext cx="31500" cy="7952"/>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0 w 4"/>
              <a:gd name="T13" fmla="*/ 0 h 1"/>
              <a:gd name="T14" fmla="*/ 0 w 4"/>
              <a:gd name="T15" fmla="*/ 1 h 1"/>
              <a:gd name="T16" fmla="*/ 1 w 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1" y="1"/>
                </a:moveTo>
                <a:cubicBezTo>
                  <a:pt x="1" y="1"/>
                  <a:pt x="2" y="1"/>
                  <a:pt x="2" y="1"/>
                </a:cubicBezTo>
                <a:cubicBezTo>
                  <a:pt x="2" y="1"/>
                  <a:pt x="3" y="1"/>
                  <a:pt x="3" y="1"/>
                </a:cubicBezTo>
                <a:cubicBezTo>
                  <a:pt x="3" y="1"/>
                  <a:pt x="4" y="1"/>
                  <a:pt x="4" y="1"/>
                </a:cubicBezTo>
                <a:cubicBezTo>
                  <a:pt x="4" y="0"/>
                  <a:pt x="3" y="0"/>
                  <a:pt x="3" y="0"/>
                </a:cubicBezTo>
                <a:cubicBezTo>
                  <a:pt x="2" y="0"/>
                  <a:pt x="2" y="0"/>
                  <a:pt x="2" y="0"/>
                </a:cubicBezTo>
                <a:cubicBezTo>
                  <a:pt x="1" y="0"/>
                  <a:pt x="1" y="0"/>
                  <a:pt x="0" y="0"/>
                </a:cubicBezTo>
                <a:cubicBezTo>
                  <a:pt x="0" y="0"/>
                  <a:pt x="0" y="1"/>
                  <a:pt x="0"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4" name="Freeform 285"/>
          <p:cNvSpPr>
            <a:spLocks/>
          </p:cNvSpPr>
          <p:nvPr/>
        </p:nvSpPr>
        <p:spPr bwMode="auto">
          <a:xfrm>
            <a:off x="5055097" y="590103"/>
            <a:ext cx="23333" cy="15902"/>
          </a:xfrm>
          <a:custGeom>
            <a:avLst/>
            <a:gdLst>
              <a:gd name="T0" fmla="*/ 2 w 3"/>
              <a:gd name="T1" fmla="*/ 1 h 2"/>
              <a:gd name="T2" fmla="*/ 3 w 3"/>
              <a:gd name="T3" fmla="*/ 1 h 2"/>
              <a:gd name="T4" fmla="*/ 3 w 3"/>
              <a:gd name="T5" fmla="*/ 1 h 2"/>
              <a:gd name="T6" fmla="*/ 2 w 3"/>
              <a:gd name="T7" fmla="*/ 0 h 2"/>
              <a:gd name="T8" fmla="*/ 1 w 3"/>
              <a:gd name="T9" fmla="*/ 0 h 2"/>
              <a:gd name="T10" fmla="*/ 1 w 3"/>
              <a:gd name="T11" fmla="*/ 1 h 2"/>
              <a:gd name="T12" fmla="*/ 0 w 3"/>
              <a:gd name="T13" fmla="*/ 1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2" y="1"/>
                  <a:pt x="3" y="2"/>
                  <a:pt x="3" y="1"/>
                </a:cubicBezTo>
                <a:cubicBezTo>
                  <a:pt x="3" y="1"/>
                  <a:pt x="3" y="1"/>
                  <a:pt x="3" y="1"/>
                </a:cubicBezTo>
                <a:cubicBezTo>
                  <a:pt x="3" y="0"/>
                  <a:pt x="3" y="0"/>
                  <a:pt x="2" y="0"/>
                </a:cubicBezTo>
                <a:cubicBezTo>
                  <a:pt x="2" y="0"/>
                  <a:pt x="2" y="0"/>
                  <a:pt x="1" y="0"/>
                </a:cubicBezTo>
                <a:cubicBezTo>
                  <a:pt x="1" y="0"/>
                  <a:pt x="1" y="0"/>
                  <a:pt x="1" y="1"/>
                </a:cubicBezTo>
                <a:cubicBezTo>
                  <a:pt x="0" y="1"/>
                  <a:pt x="0" y="1"/>
                  <a:pt x="0" y="1"/>
                </a:cubicBezTo>
                <a:cubicBezTo>
                  <a:pt x="0" y="2"/>
                  <a:pt x="1"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5" name="Freeform 286"/>
          <p:cNvSpPr>
            <a:spLocks/>
          </p:cNvSpPr>
          <p:nvPr/>
        </p:nvSpPr>
        <p:spPr bwMode="auto">
          <a:xfrm>
            <a:off x="5420265" y="590103"/>
            <a:ext cx="71167" cy="23854"/>
          </a:xfrm>
          <a:custGeom>
            <a:avLst/>
            <a:gdLst>
              <a:gd name="T0" fmla="*/ 2 w 9"/>
              <a:gd name="T1" fmla="*/ 2 h 3"/>
              <a:gd name="T2" fmla="*/ 4 w 9"/>
              <a:gd name="T3" fmla="*/ 2 h 3"/>
              <a:gd name="T4" fmla="*/ 5 w 9"/>
              <a:gd name="T5" fmla="*/ 2 h 3"/>
              <a:gd name="T6" fmla="*/ 6 w 9"/>
              <a:gd name="T7" fmla="*/ 2 h 3"/>
              <a:gd name="T8" fmla="*/ 8 w 9"/>
              <a:gd name="T9" fmla="*/ 2 h 3"/>
              <a:gd name="T10" fmla="*/ 9 w 9"/>
              <a:gd name="T11" fmla="*/ 2 h 3"/>
              <a:gd name="T12" fmla="*/ 9 w 9"/>
              <a:gd name="T13" fmla="*/ 1 h 3"/>
              <a:gd name="T14" fmla="*/ 8 w 9"/>
              <a:gd name="T15" fmla="*/ 0 h 3"/>
              <a:gd name="T16" fmla="*/ 6 w 9"/>
              <a:gd name="T17" fmla="*/ 0 h 3"/>
              <a:gd name="T18" fmla="*/ 5 w 9"/>
              <a:gd name="T19" fmla="*/ 0 h 3"/>
              <a:gd name="T20" fmla="*/ 3 w 9"/>
              <a:gd name="T21" fmla="*/ 0 h 3"/>
              <a:gd name="T22" fmla="*/ 2 w 9"/>
              <a:gd name="T23" fmla="*/ 1 h 3"/>
              <a:gd name="T24" fmla="*/ 1 w 9"/>
              <a:gd name="T25" fmla="*/ 1 h 3"/>
              <a:gd name="T26" fmla="*/ 0 w 9"/>
              <a:gd name="T27" fmla="*/ 1 h 3"/>
              <a:gd name="T28" fmla="*/ 1 w 9"/>
              <a:gd name="T29" fmla="*/ 2 h 3"/>
              <a:gd name="T30" fmla="*/ 2 w 9"/>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2" y="2"/>
                </a:moveTo>
                <a:cubicBezTo>
                  <a:pt x="3" y="2"/>
                  <a:pt x="3" y="2"/>
                  <a:pt x="4" y="2"/>
                </a:cubicBezTo>
                <a:cubicBezTo>
                  <a:pt x="4" y="2"/>
                  <a:pt x="4" y="2"/>
                  <a:pt x="5" y="2"/>
                </a:cubicBezTo>
                <a:cubicBezTo>
                  <a:pt x="5" y="2"/>
                  <a:pt x="6" y="2"/>
                  <a:pt x="6" y="2"/>
                </a:cubicBezTo>
                <a:cubicBezTo>
                  <a:pt x="7" y="2"/>
                  <a:pt x="7" y="2"/>
                  <a:pt x="8" y="2"/>
                </a:cubicBezTo>
                <a:cubicBezTo>
                  <a:pt x="8" y="2"/>
                  <a:pt x="8" y="2"/>
                  <a:pt x="9" y="2"/>
                </a:cubicBezTo>
                <a:cubicBezTo>
                  <a:pt x="9" y="1"/>
                  <a:pt x="9" y="1"/>
                  <a:pt x="9" y="1"/>
                </a:cubicBezTo>
                <a:cubicBezTo>
                  <a:pt x="8" y="0"/>
                  <a:pt x="8" y="0"/>
                  <a:pt x="8" y="0"/>
                </a:cubicBezTo>
                <a:cubicBezTo>
                  <a:pt x="7" y="0"/>
                  <a:pt x="7" y="0"/>
                  <a:pt x="6" y="0"/>
                </a:cubicBezTo>
                <a:cubicBezTo>
                  <a:pt x="5" y="0"/>
                  <a:pt x="5" y="0"/>
                  <a:pt x="5" y="0"/>
                </a:cubicBezTo>
                <a:cubicBezTo>
                  <a:pt x="4" y="0"/>
                  <a:pt x="4" y="0"/>
                  <a:pt x="3" y="0"/>
                </a:cubicBezTo>
                <a:cubicBezTo>
                  <a:pt x="3" y="0"/>
                  <a:pt x="3" y="1"/>
                  <a:pt x="2" y="1"/>
                </a:cubicBezTo>
                <a:cubicBezTo>
                  <a:pt x="2" y="1"/>
                  <a:pt x="1" y="1"/>
                  <a:pt x="1" y="1"/>
                </a:cubicBezTo>
                <a:cubicBezTo>
                  <a:pt x="1" y="1"/>
                  <a:pt x="0" y="1"/>
                  <a:pt x="0" y="1"/>
                </a:cubicBezTo>
                <a:cubicBezTo>
                  <a:pt x="0" y="1"/>
                  <a:pt x="0" y="2"/>
                  <a:pt x="1" y="2"/>
                </a:cubicBezTo>
                <a:cubicBezTo>
                  <a:pt x="1" y="3"/>
                  <a:pt x="1" y="2"/>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6" name="Freeform 287"/>
          <p:cNvSpPr>
            <a:spLocks/>
          </p:cNvSpPr>
          <p:nvPr/>
        </p:nvSpPr>
        <p:spPr bwMode="auto">
          <a:xfrm>
            <a:off x="5451765" y="606006"/>
            <a:ext cx="95667" cy="30669"/>
          </a:xfrm>
          <a:custGeom>
            <a:avLst/>
            <a:gdLst>
              <a:gd name="T0" fmla="*/ 3 w 12"/>
              <a:gd name="T1" fmla="*/ 0 h 4"/>
              <a:gd name="T2" fmla="*/ 1 w 12"/>
              <a:gd name="T3" fmla="*/ 1 h 4"/>
              <a:gd name="T4" fmla="*/ 0 w 12"/>
              <a:gd name="T5" fmla="*/ 1 h 4"/>
              <a:gd name="T6" fmla="*/ 1 w 12"/>
              <a:gd name="T7" fmla="*/ 2 h 4"/>
              <a:gd name="T8" fmla="*/ 2 w 12"/>
              <a:gd name="T9" fmla="*/ 2 h 4"/>
              <a:gd name="T10" fmla="*/ 3 w 12"/>
              <a:gd name="T11" fmla="*/ 2 h 4"/>
              <a:gd name="T12" fmla="*/ 4 w 12"/>
              <a:gd name="T13" fmla="*/ 2 h 4"/>
              <a:gd name="T14" fmla="*/ 5 w 12"/>
              <a:gd name="T15" fmla="*/ 2 h 4"/>
              <a:gd name="T16" fmla="*/ 7 w 12"/>
              <a:gd name="T17" fmla="*/ 3 h 4"/>
              <a:gd name="T18" fmla="*/ 8 w 12"/>
              <a:gd name="T19" fmla="*/ 3 h 4"/>
              <a:gd name="T20" fmla="*/ 10 w 12"/>
              <a:gd name="T21" fmla="*/ 3 h 4"/>
              <a:gd name="T22" fmla="*/ 12 w 12"/>
              <a:gd name="T23" fmla="*/ 3 h 4"/>
              <a:gd name="T24" fmla="*/ 12 w 12"/>
              <a:gd name="T25" fmla="*/ 3 h 4"/>
              <a:gd name="T26" fmla="*/ 12 w 12"/>
              <a:gd name="T27" fmla="*/ 2 h 4"/>
              <a:gd name="T28" fmla="*/ 11 w 12"/>
              <a:gd name="T29" fmla="*/ 2 h 4"/>
              <a:gd name="T30" fmla="*/ 11 w 12"/>
              <a:gd name="T31" fmla="*/ 1 h 4"/>
              <a:gd name="T32" fmla="*/ 10 w 12"/>
              <a:gd name="T33" fmla="*/ 1 h 4"/>
              <a:gd name="T34" fmla="*/ 9 w 12"/>
              <a:gd name="T35" fmla="*/ 1 h 4"/>
              <a:gd name="T36" fmla="*/ 8 w 12"/>
              <a:gd name="T37" fmla="*/ 1 h 4"/>
              <a:gd name="T38" fmla="*/ 7 w 12"/>
              <a:gd name="T39" fmla="*/ 0 h 4"/>
              <a:gd name="T40" fmla="*/ 6 w 12"/>
              <a:gd name="T41" fmla="*/ 0 h 4"/>
              <a:gd name="T42" fmla="*/ 5 w 12"/>
              <a:gd name="T43" fmla="*/ 0 h 4"/>
              <a:gd name="T44" fmla="*/ 3 w 12"/>
              <a:gd name="T4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
                <a:moveTo>
                  <a:pt x="3" y="0"/>
                </a:moveTo>
                <a:cubicBezTo>
                  <a:pt x="2" y="0"/>
                  <a:pt x="2" y="0"/>
                  <a:pt x="1" y="1"/>
                </a:cubicBezTo>
                <a:cubicBezTo>
                  <a:pt x="1" y="1"/>
                  <a:pt x="0" y="1"/>
                  <a:pt x="0" y="1"/>
                </a:cubicBezTo>
                <a:cubicBezTo>
                  <a:pt x="0" y="2"/>
                  <a:pt x="1" y="2"/>
                  <a:pt x="1" y="2"/>
                </a:cubicBezTo>
                <a:cubicBezTo>
                  <a:pt x="1" y="2"/>
                  <a:pt x="2" y="2"/>
                  <a:pt x="2" y="2"/>
                </a:cubicBezTo>
                <a:cubicBezTo>
                  <a:pt x="3" y="2"/>
                  <a:pt x="3" y="2"/>
                  <a:pt x="3" y="2"/>
                </a:cubicBezTo>
                <a:cubicBezTo>
                  <a:pt x="3" y="2"/>
                  <a:pt x="4" y="2"/>
                  <a:pt x="4" y="2"/>
                </a:cubicBezTo>
                <a:cubicBezTo>
                  <a:pt x="5" y="2"/>
                  <a:pt x="5" y="2"/>
                  <a:pt x="5" y="2"/>
                </a:cubicBezTo>
                <a:cubicBezTo>
                  <a:pt x="6" y="2"/>
                  <a:pt x="6" y="3"/>
                  <a:pt x="7" y="3"/>
                </a:cubicBezTo>
                <a:cubicBezTo>
                  <a:pt x="7" y="3"/>
                  <a:pt x="8" y="3"/>
                  <a:pt x="8" y="3"/>
                </a:cubicBezTo>
                <a:cubicBezTo>
                  <a:pt x="9" y="3"/>
                  <a:pt x="9" y="3"/>
                  <a:pt x="10" y="3"/>
                </a:cubicBezTo>
                <a:cubicBezTo>
                  <a:pt x="11" y="3"/>
                  <a:pt x="11" y="4"/>
                  <a:pt x="12" y="3"/>
                </a:cubicBezTo>
                <a:cubicBezTo>
                  <a:pt x="12" y="3"/>
                  <a:pt x="12" y="3"/>
                  <a:pt x="12" y="3"/>
                </a:cubicBezTo>
                <a:cubicBezTo>
                  <a:pt x="12" y="2"/>
                  <a:pt x="12" y="2"/>
                  <a:pt x="12" y="2"/>
                </a:cubicBezTo>
                <a:cubicBezTo>
                  <a:pt x="12" y="2"/>
                  <a:pt x="12" y="2"/>
                  <a:pt x="11" y="2"/>
                </a:cubicBezTo>
                <a:cubicBezTo>
                  <a:pt x="11" y="2"/>
                  <a:pt x="11" y="1"/>
                  <a:pt x="11" y="1"/>
                </a:cubicBezTo>
                <a:cubicBezTo>
                  <a:pt x="11" y="1"/>
                  <a:pt x="10" y="1"/>
                  <a:pt x="10" y="1"/>
                </a:cubicBezTo>
                <a:cubicBezTo>
                  <a:pt x="9" y="1"/>
                  <a:pt x="9" y="1"/>
                  <a:pt x="9" y="1"/>
                </a:cubicBezTo>
                <a:cubicBezTo>
                  <a:pt x="8" y="1"/>
                  <a:pt x="8" y="1"/>
                  <a:pt x="8" y="1"/>
                </a:cubicBezTo>
                <a:cubicBezTo>
                  <a:pt x="7" y="1"/>
                  <a:pt x="7" y="1"/>
                  <a:pt x="7" y="0"/>
                </a:cubicBezTo>
                <a:cubicBezTo>
                  <a:pt x="7" y="0"/>
                  <a:pt x="7" y="0"/>
                  <a:pt x="6" y="0"/>
                </a:cubicBezTo>
                <a:cubicBezTo>
                  <a:pt x="6" y="0"/>
                  <a:pt x="5" y="0"/>
                  <a:pt x="5" y="0"/>
                </a:cubicBezTo>
                <a:cubicBezTo>
                  <a:pt x="4" y="0"/>
                  <a:pt x="4" y="0"/>
                  <a:pt x="3"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7" name="Freeform 288"/>
          <p:cNvSpPr>
            <a:spLocks/>
          </p:cNvSpPr>
          <p:nvPr/>
        </p:nvSpPr>
        <p:spPr bwMode="auto">
          <a:xfrm>
            <a:off x="5562598" y="613957"/>
            <a:ext cx="64167" cy="30669"/>
          </a:xfrm>
          <a:custGeom>
            <a:avLst/>
            <a:gdLst>
              <a:gd name="T0" fmla="*/ 1 w 8"/>
              <a:gd name="T1" fmla="*/ 4 h 4"/>
              <a:gd name="T2" fmla="*/ 2 w 8"/>
              <a:gd name="T3" fmla="*/ 4 h 4"/>
              <a:gd name="T4" fmla="*/ 3 w 8"/>
              <a:gd name="T5" fmla="*/ 3 h 4"/>
              <a:gd name="T6" fmla="*/ 5 w 8"/>
              <a:gd name="T7" fmla="*/ 3 h 4"/>
              <a:gd name="T8" fmla="*/ 7 w 8"/>
              <a:gd name="T9" fmla="*/ 3 h 4"/>
              <a:gd name="T10" fmla="*/ 8 w 8"/>
              <a:gd name="T11" fmla="*/ 3 h 4"/>
              <a:gd name="T12" fmla="*/ 8 w 8"/>
              <a:gd name="T13" fmla="*/ 2 h 4"/>
              <a:gd name="T14" fmla="*/ 6 w 8"/>
              <a:gd name="T15" fmla="*/ 2 h 4"/>
              <a:gd name="T16" fmla="*/ 6 w 8"/>
              <a:gd name="T17" fmla="*/ 2 h 4"/>
              <a:gd name="T18" fmla="*/ 4 w 8"/>
              <a:gd name="T19" fmla="*/ 1 h 4"/>
              <a:gd name="T20" fmla="*/ 3 w 8"/>
              <a:gd name="T21" fmla="*/ 1 h 4"/>
              <a:gd name="T22" fmla="*/ 3 w 8"/>
              <a:gd name="T23" fmla="*/ 2 h 4"/>
              <a:gd name="T24" fmla="*/ 3 w 8"/>
              <a:gd name="T25" fmla="*/ 1 h 4"/>
              <a:gd name="T26" fmla="*/ 1 w 8"/>
              <a:gd name="T27" fmla="*/ 1 h 4"/>
              <a:gd name="T28" fmla="*/ 0 w 8"/>
              <a:gd name="T29" fmla="*/ 2 h 4"/>
              <a:gd name="T30" fmla="*/ 0 w 8"/>
              <a:gd name="T31" fmla="*/ 3 h 4"/>
              <a:gd name="T32" fmla="*/ 1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1" y="4"/>
                </a:moveTo>
                <a:cubicBezTo>
                  <a:pt x="1" y="4"/>
                  <a:pt x="2" y="4"/>
                  <a:pt x="2" y="4"/>
                </a:cubicBezTo>
                <a:cubicBezTo>
                  <a:pt x="2" y="4"/>
                  <a:pt x="3" y="3"/>
                  <a:pt x="3" y="3"/>
                </a:cubicBezTo>
                <a:cubicBezTo>
                  <a:pt x="4" y="3"/>
                  <a:pt x="4" y="3"/>
                  <a:pt x="5" y="3"/>
                </a:cubicBezTo>
                <a:cubicBezTo>
                  <a:pt x="6" y="3"/>
                  <a:pt x="7" y="4"/>
                  <a:pt x="7" y="3"/>
                </a:cubicBezTo>
                <a:cubicBezTo>
                  <a:pt x="8" y="3"/>
                  <a:pt x="8" y="3"/>
                  <a:pt x="8" y="3"/>
                </a:cubicBezTo>
                <a:cubicBezTo>
                  <a:pt x="8" y="3"/>
                  <a:pt x="8" y="2"/>
                  <a:pt x="8" y="2"/>
                </a:cubicBezTo>
                <a:cubicBezTo>
                  <a:pt x="7" y="2"/>
                  <a:pt x="7" y="2"/>
                  <a:pt x="6" y="2"/>
                </a:cubicBezTo>
                <a:cubicBezTo>
                  <a:pt x="6" y="2"/>
                  <a:pt x="6" y="2"/>
                  <a:pt x="6" y="2"/>
                </a:cubicBezTo>
                <a:cubicBezTo>
                  <a:pt x="5" y="2"/>
                  <a:pt x="5" y="1"/>
                  <a:pt x="4" y="1"/>
                </a:cubicBezTo>
                <a:cubicBezTo>
                  <a:pt x="4" y="1"/>
                  <a:pt x="4" y="1"/>
                  <a:pt x="3" y="1"/>
                </a:cubicBezTo>
                <a:cubicBezTo>
                  <a:pt x="3" y="1"/>
                  <a:pt x="3" y="2"/>
                  <a:pt x="3" y="2"/>
                </a:cubicBezTo>
                <a:cubicBezTo>
                  <a:pt x="2" y="1"/>
                  <a:pt x="3" y="1"/>
                  <a:pt x="3" y="1"/>
                </a:cubicBezTo>
                <a:cubicBezTo>
                  <a:pt x="2" y="0"/>
                  <a:pt x="1" y="1"/>
                  <a:pt x="1" y="1"/>
                </a:cubicBezTo>
                <a:cubicBezTo>
                  <a:pt x="1" y="1"/>
                  <a:pt x="0" y="2"/>
                  <a:pt x="0" y="2"/>
                </a:cubicBezTo>
                <a:cubicBezTo>
                  <a:pt x="0" y="2"/>
                  <a:pt x="0" y="3"/>
                  <a:pt x="0" y="3"/>
                </a:cubicBezTo>
                <a:cubicBezTo>
                  <a:pt x="1" y="4"/>
                  <a:pt x="1" y="4"/>
                  <a:pt x="1"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8" name="Freeform 289"/>
          <p:cNvSpPr>
            <a:spLocks/>
          </p:cNvSpPr>
          <p:nvPr/>
        </p:nvSpPr>
        <p:spPr bwMode="auto">
          <a:xfrm>
            <a:off x="6117934" y="667344"/>
            <a:ext cx="119000" cy="31805"/>
          </a:xfrm>
          <a:custGeom>
            <a:avLst/>
            <a:gdLst>
              <a:gd name="T0" fmla="*/ 1 w 15"/>
              <a:gd name="T1" fmla="*/ 2 h 4"/>
              <a:gd name="T2" fmla="*/ 1 w 15"/>
              <a:gd name="T3" fmla="*/ 3 h 4"/>
              <a:gd name="T4" fmla="*/ 2 w 15"/>
              <a:gd name="T5" fmla="*/ 3 h 4"/>
              <a:gd name="T6" fmla="*/ 3 w 15"/>
              <a:gd name="T7" fmla="*/ 3 h 4"/>
              <a:gd name="T8" fmla="*/ 4 w 15"/>
              <a:gd name="T9" fmla="*/ 3 h 4"/>
              <a:gd name="T10" fmla="*/ 5 w 15"/>
              <a:gd name="T11" fmla="*/ 4 h 4"/>
              <a:gd name="T12" fmla="*/ 5 w 15"/>
              <a:gd name="T13" fmla="*/ 4 h 4"/>
              <a:gd name="T14" fmla="*/ 5 w 15"/>
              <a:gd name="T15" fmla="*/ 4 h 4"/>
              <a:gd name="T16" fmla="*/ 7 w 15"/>
              <a:gd name="T17" fmla="*/ 4 h 4"/>
              <a:gd name="T18" fmla="*/ 8 w 15"/>
              <a:gd name="T19" fmla="*/ 4 h 4"/>
              <a:gd name="T20" fmla="*/ 10 w 15"/>
              <a:gd name="T21" fmla="*/ 3 h 4"/>
              <a:gd name="T22" fmla="*/ 11 w 15"/>
              <a:gd name="T23" fmla="*/ 3 h 4"/>
              <a:gd name="T24" fmla="*/ 12 w 15"/>
              <a:gd name="T25" fmla="*/ 3 h 4"/>
              <a:gd name="T26" fmla="*/ 13 w 15"/>
              <a:gd name="T27" fmla="*/ 4 h 4"/>
              <a:gd name="T28" fmla="*/ 14 w 15"/>
              <a:gd name="T29" fmla="*/ 3 h 4"/>
              <a:gd name="T30" fmla="*/ 15 w 15"/>
              <a:gd name="T31" fmla="*/ 3 h 4"/>
              <a:gd name="T32" fmla="*/ 15 w 15"/>
              <a:gd name="T33" fmla="*/ 2 h 4"/>
              <a:gd name="T34" fmla="*/ 14 w 15"/>
              <a:gd name="T35" fmla="*/ 2 h 4"/>
              <a:gd name="T36" fmla="*/ 12 w 15"/>
              <a:gd name="T37" fmla="*/ 2 h 4"/>
              <a:gd name="T38" fmla="*/ 11 w 15"/>
              <a:gd name="T39" fmla="*/ 1 h 4"/>
              <a:gd name="T40" fmla="*/ 9 w 15"/>
              <a:gd name="T41" fmla="*/ 1 h 4"/>
              <a:gd name="T42" fmla="*/ 8 w 15"/>
              <a:gd name="T43" fmla="*/ 1 h 4"/>
              <a:gd name="T44" fmla="*/ 7 w 15"/>
              <a:gd name="T45" fmla="*/ 1 h 4"/>
              <a:gd name="T46" fmla="*/ 6 w 15"/>
              <a:gd name="T47" fmla="*/ 1 h 4"/>
              <a:gd name="T48" fmla="*/ 6 w 15"/>
              <a:gd name="T49" fmla="*/ 1 h 4"/>
              <a:gd name="T50" fmla="*/ 6 w 15"/>
              <a:gd name="T51" fmla="*/ 2 h 4"/>
              <a:gd name="T52" fmla="*/ 5 w 15"/>
              <a:gd name="T53" fmla="*/ 1 h 4"/>
              <a:gd name="T54" fmla="*/ 5 w 15"/>
              <a:gd name="T55" fmla="*/ 1 h 4"/>
              <a:gd name="T56" fmla="*/ 3 w 15"/>
              <a:gd name="T57" fmla="*/ 1 h 4"/>
              <a:gd name="T58" fmla="*/ 2 w 15"/>
              <a:gd name="T59" fmla="*/ 0 h 4"/>
              <a:gd name="T60" fmla="*/ 1 w 15"/>
              <a:gd name="T61" fmla="*/ 0 h 4"/>
              <a:gd name="T62" fmla="*/ 0 w 15"/>
              <a:gd name="T63" fmla="*/ 1 h 4"/>
              <a:gd name="T64" fmla="*/ 1 w 15"/>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4">
                <a:moveTo>
                  <a:pt x="1" y="2"/>
                </a:moveTo>
                <a:cubicBezTo>
                  <a:pt x="1" y="2"/>
                  <a:pt x="1" y="2"/>
                  <a:pt x="1" y="3"/>
                </a:cubicBezTo>
                <a:cubicBezTo>
                  <a:pt x="1" y="3"/>
                  <a:pt x="2" y="3"/>
                  <a:pt x="2" y="3"/>
                </a:cubicBezTo>
                <a:cubicBezTo>
                  <a:pt x="2" y="3"/>
                  <a:pt x="3" y="3"/>
                  <a:pt x="3" y="3"/>
                </a:cubicBezTo>
                <a:cubicBezTo>
                  <a:pt x="3" y="3"/>
                  <a:pt x="3" y="3"/>
                  <a:pt x="4" y="3"/>
                </a:cubicBezTo>
                <a:cubicBezTo>
                  <a:pt x="4" y="3"/>
                  <a:pt x="4" y="3"/>
                  <a:pt x="5" y="4"/>
                </a:cubicBezTo>
                <a:cubicBezTo>
                  <a:pt x="5" y="4"/>
                  <a:pt x="5" y="4"/>
                  <a:pt x="5" y="4"/>
                </a:cubicBezTo>
                <a:cubicBezTo>
                  <a:pt x="5" y="4"/>
                  <a:pt x="5" y="4"/>
                  <a:pt x="5" y="4"/>
                </a:cubicBezTo>
                <a:cubicBezTo>
                  <a:pt x="6" y="4"/>
                  <a:pt x="6" y="4"/>
                  <a:pt x="7" y="4"/>
                </a:cubicBezTo>
                <a:cubicBezTo>
                  <a:pt x="7" y="4"/>
                  <a:pt x="8" y="4"/>
                  <a:pt x="8" y="4"/>
                </a:cubicBezTo>
                <a:cubicBezTo>
                  <a:pt x="9" y="4"/>
                  <a:pt x="9" y="4"/>
                  <a:pt x="10" y="3"/>
                </a:cubicBezTo>
                <a:cubicBezTo>
                  <a:pt x="10" y="3"/>
                  <a:pt x="10" y="3"/>
                  <a:pt x="11" y="3"/>
                </a:cubicBezTo>
                <a:cubicBezTo>
                  <a:pt x="11" y="3"/>
                  <a:pt x="12" y="3"/>
                  <a:pt x="12" y="3"/>
                </a:cubicBezTo>
                <a:cubicBezTo>
                  <a:pt x="12" y="4"/>
                  <a:pt x="13" y="4"/>
                  <a:pt x="13" y="4"/>
                </a:cubicBezTo>
                <a:cubicBezTo>
                  <a:pt x="13" y="4"/>
                  <a:pt x="14" y="4"/>
                  <a:pt x="14" y="3"/>
                </a:cubicBezTo>
                <a:cubicBezTo>
                  <a:pt x="14" y="3"/>
                  <a:pt x="15" y="3"/>
                  <a:pt x="15" y="3"/>
                </a:cubicBezTo>
                <a:cubicBezTo>
                  <a:pt x="15" y="3"/>
                  <a:pt x="15" y="2"/>
                  <a:pt x="15" y="2"/>
                </a:cubicBezTo>
                <a:cubicBezTo>
                  <a:pt x="14" y="2"/>
                  <a:pt x="14" y="2"/>
                  <a:pt x="14" y="2"/>
                </a:cubicBezTo>
                <a:cubicBezTo>
                  <a:pt x="13" y="2"/>
                  <a:pt x="13" y="2"/>
                  <a:pt x="12" y="2"/>
                </a:cubicBezTo>
                <a:cubicBezTo>
                  <a:pt x="12" y="2"/>
                  <a:pt x="11" y="2"/>
                  <a:pt x="11" y="1"/>
                </a:cubicBezTo>
                <a:cubicBezTo>
                  <a:pt x="10" y="1"/>
                  <a:pt x="10" y="1"/>
                  <a:pt x="9" y="1"/>
                </a:cubicBezTo>
                <a:cubicBezTo>
                  <a:pt x="9" y="1"/>
                  <a:pt x="8" y="1"/>
                  <a:pt x="8" y="1"/>
                </a:cubicBezTo>
                <a:cubicBezTo>
                  <a:pt x="7" y="1"/>
                  <a:pt x="7" y="1"/>
                  <a:pt x="7" y="1"/>
                </a:cubicBezTo>
                <a:cubicBezTo>
                  <a:pt x="6" y="1"/>
                  <a:pt x="6" y="0"/>
                  <a:pt x="6" y="1"/>
                </a:cubicBezTo>
                <a:cubicBezTo>
                  <a:pt x="6" y="1"/>
                  <a:pt x="6" y="1"/>
                  <a:pt x="6" y="1"/>
                </a:cubicBezTo>
                <a:cubicBezTo>
                  <a:pt x="6" y="1"/>
                  <a:pt x="6" y="2"/>
                  <a:pt x="6" y="2"/>
                </a:cubicBezTo>
                <a:cubicBezTo>
                  <a:pt x="6" y="2"/>
                  <a:pt x="6" y="2"/>
                  <a:pt x="5" y="1"/>
                </a:cubicBezTo>
                <a:cubicBezTo>
                  <a:pt x="5" y="1"/>
                  <a:pt x="5" y="1"/>
                  <a:pt x="5" y="1"/>
                </a:cubicBezTo>
                <a:cubicBezTo>
                  <a:pt x="4" y="1"/>
                  <a:pt x="4" y="1"/>
                  <a:pt x="3" y="1"/>
                </a:cubicBezTo>
                <a:cubicBezTo>
                  <a:pt x="3" y="1"/>
                  <a:pt x="3" y="1"/>
                  <a:pt x="2" y="0"/>
                </a:cubicBezTo>
                <a:cubicBezTo>
                  <a:pt x="2" y="0"/>
                  <a:pt x="1" y="0"/>
                  <a:pt x="1" y="0"/>
                </a:cubicBezTo>
                <a:cubicBezTo>
                  <a:pt x="1" y="1"/>
                  <a:pt x="0" y="1"/>
                  <a:pt x="0" y="1"/>
                </a:cubicBezTo>
                <a:cubicBezTo>
                  <a:pt x="0" y="1"/>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9" name="Freeform 290"/>
          <p:cNvSpPr>
            <a:spLocks/>
          </p:cNvSpPr>
          <p:nvPr/>
        </p:nvSpPr>
        <p:spPr bwMode="auto">
          <a:xfrm>
            <a:off x="6253268" y="683247"/>
            <a:ext cx="71167" cy="23854"/>
          </a:xfrm>
          <a:custGeom>
            <a:avLst/>
            <a:gdLst>
              <a:gd name="T0" fmla="*/ 0 w 9"/>
              <a:gd name="T1" fmla="*/ 1 h 3"/>
              <a:gd name="T2" fmla="*/ 1 w 9"/>
              <a:gd name="T3" fmla="*/ 1 h 3"/>
              <a:gd name="T4" fmla="*/ 2 w 9"/>
              <a:gd name="T5" fmla="*/ 1 h 3"/>
              <a:gd name="T6" fmla="*/ 4 w 9"/>
              <a:gd name="T7" fmla="*/ 1 h 3"/>
              <a:gd name="T8" fmla="*/ 5 w 9"/>
              <a:gd name="T9" fmla="*/ 2 h 3"/>
              <a:gd name="T10" fmla="*/ 6 w 9"/>
              <a:gd name="T11" fmla="*/ 2 h 3"/>
              <a:gd name="T12" fmla="*/ 7 w 9"/>
              <a:gd name="T13" fmla="*/ 2 h 3"/>
              <a:gd name="T14" fmla="*/ 9 w 9"/>
              <a:gd name="T15" fmla="*/ 2 h 3"/>
              <a:gd name="T16" fmla="*/ 9 w 9"/>
              <a:gd name="T17" fmla="*/ 1 h 3"/>
              <a:gd name="T18" fmla="*/ 8 w 9"/>
              <a:gd name="T19" fmla="*/ 1 h 3"/>
              <a:gd name="T20" fmla="*/ 7 w 9"/>
              <a:gd name="T21" fmla="*/ 1 h 3"/>
              <a:gd name="T22" fmla="*/ 6 w 9"/>
              <a:gd name="T23" fmla="*/ 1 h 3"/>
              <a:gd name="T24" fmla="*/ 4 w 9"/>
              <a:gd name="T25" fmla="*/ 0 h 3"/>
              <a:gd name="T26" fmla="*/ 3 w 9"/>
              <a:gd name="T27" fmla="*/ 0 h 3"/>
              <a:gd name="T28" fmla="*/ 2 w 9"/>
              <a:gd name="T29" fmla="*/ 0 h 3"/>
              <a:gd name="T30" fmla="*/ 1 w 9"/>
              <a:gd name="T31" fmla="*/ 1 h 3"/>
              <a:gd name="T32" fmla="*/ 0 w 9"/>
              <a:gd name="T33" fmla="*/ 0 h 3"/>
              <a:gd name="T34" fmla="*/ 0 w 9"/>
              <a:gd name="T35" fmla="*/ 0 h 3"/>
              <a:gd name="T36" fmla="*/ 0 w 9"/>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
                <a:moveTo>
                  <a:pt x="0" y="1"/>
                </a:moveTo>
                <a:cubicBezTo>
                  <a:pt x="0" y="1"/>
                  <a:pt x="1" y="1"/>
                  <a:pt x="1" y="1"/>
                </a:cubicBezTo>
                <a:cubicBezTo>
                  <a:pt x="2" y="1"/>
                  <a:pt x="2" y="1"/>
                  <a:pt x="2" y="1"/>
                </a:cubicBezTo>
                <a:cubicBezTo>
                  <a:pt x="3" y="1"/>
                  <a:pt x="3" y="1"/>
                  <a:pt x="4" y="1"/>
                </a:cubicBezTo>
                <a:cubicBezTo>
                  <a:pt x="4" y="2"/>
                  <a:pt x="5" y="2"/>
                  <a:pt x="5" y="2"/>
                </a:cubicBezTo>
                <a:cubicBezTo>
                  <a:pt x="5" y="2"/>
                  <a:pt x="6" y="2"/>
                  <a:pt x="6" y="2"/>
                </a:cubicBezTo>
                <a:cubicBezTo>
                  <a:pt x="7" y="2"/>
                  <a:pt x="7" y="2"/>
                  <a:pt x="7" y="2"/>
                </a:cubicBezTo>
                <a:cubicBezTo>
                  <a:pt x="8" y="2"/>
                  <a:pt x="9" y="3"/>
                  <a:pt x="9" y="2"/>
                </a:cubicBezTo>
                <a:cubicBezTo>
                  <a:pt x="9" y="2"/>
                  <a:pt x="9" y="1"/>
                  <a:pt x="9" y="1"/>
                </a:cubicBezTo>
                <a:cubicBezTo>
                  <a:pt x="9" y="1"/>
                  <a:pt x="8" y="1"/>
                  <a:pt x="8" y="1"/>
                </a:cubicBezTo>
                <a:cubicBezTo>
                  <a:pt x="7" y="1"/>
                  <a:pt x="7" y="1"/>
                  <a:pt x="7" y="1"/>
                </a:cubicBezTo>
                <a:cubicBezTo>
                  <a:pt x="6" y="1"/>
                  <a:pt x="6" y="1"/>
                  <a:pt x="6" y="1"/>
                </a:cubicBezTo>
                <a:cubicBezTo>
                  <a:pt x="5" y="1"/>
                  <a:pt x="5" y="0"/>
                  <a:pt x="4" y="0"/>
                </a:cubicBezTo>
                <a:cubicBezTo>
                  <a:pt x="4" y="0"/>
                  <a:pt x="4" y="0"/>
                  <a:pt x="3" y="0"/>
                </a:cubicBezTo>
                <a:cubicBezTo>
                  <a:pt x="3" y="0"/>
                  <a:pt x="3" y="0"/>
                  <a:pt x="2" y="0"/>
                </a:cubicBezTo>
                <a:cubicBezTo>
                  <a:pt x="2" y="0"/>
                  <a:pt x="2" y="1"/>
                  <a:pt x="1" y="1"/>
                </a:cubicBezTo>
                <a:cubicBezTo>
                  <a:pt x="1" y="1"/>
                  <a:pt x="1" y="0"/>
                  <a:pt x="0" y="0"/>
                </a:cubicBezTo>
                <a:cubicBezTo>
                  <a:pt x="0" y="0"/>
                  <a:pt x="0" y="0"/>
                  <a:pt x="0" y="0"/>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0" name="Freeform 291"/>
          <p:cNvSpPr>
            <a:spLocks/>
          </p:cNvSpPr>
          <p:nvPr/>
        </p:nvSpPr>
        <p:spPr bwMode="auto">
          <a:xfrm>
            <a:off x="5539265" y="652577"/>
            <a:ext cx="8167" cy="7952"/>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1"/>
                  <a:pt x="1" y="1"/>
                  <a:pt x="1" y="0"/>
                </a:cubicBezTo>
                <a:cubicBezTo>
                  <a:pt x="1"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1" name="Freeform 292"/>
          <p:cNvSpPr>
            <a:spLocks/>
          </p:cNvSpPr>
          <p:nvPr/>
        </p:nvSpPr>
        <p:spPr bwMode="auto">
          <a:xfrm>
            <a:off x="6102767" y="675295"/>
            <a:ext cx="8167" cy="15902"/>
          </a:xfrm>
          <a:custGeom>
            <a:avLst/>
            <a:gdLst>
              <a:gd name="T0" fmla="*/ 1 w 1"/>
              <a:gd name="T1" fmla="*/ 2 h 2"/>
              <a:gd name="T2" fmla="*/ 1 w 1"/>
              <a:gd name="T3" fmla="*/ 2 h 2"/>
              <a:gd name="T4" fmla="*/ 1 w 1"/>
              <a:gd name="T5" fmla="*/ 1 h 2"/>
              <a:gd name="T6" fmla="*/ 1 w 1"/>
              <a:gd name="T7" fmla="*/ 1 h 2"/>
              <a:gd name="T8" fmla="*/ 1 w 1"/>
              <a:gd name="T9" fmla="*/ 1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2"/>
                </a:cubicBezTo>
                <a:cubicBezTo>
                  <a:pt x="1" y="2"/>
                  <a:pt x="1" y="2"/>
                  <a:pt x="1" y="1"/>
                </a:cubicBezTo>
                <a:cubicBezTo>
                  <a:pt x="1" y="1"/>
                  <a:pt x="1" y="1"/>
                  <a:pt x="1" y="1"/>
                </a:cubicBezTo>
                <a:cubicBezTo>
                  <a:pt x="1" y="1"/>
                  <a:pt x="1" y="1"/>
                  <a:pt x="1" y="1"/>
                </a:cubicBezTo>
                <a:cubicBezTo>
                  <a:pt x="0" y="1"/>
                  <a:pt x="0" y="0"/>
                  <a:pt x="0" y="1"/>
                </a:cubicBezTo>
                <a:cubicBezTo>
                  <a:pt x="0" y="1"/>
                  <a:pt x="0" y="1"/>
                  <a:pt x="0" y="1"/>
                </a:cubicBezTo>
                <a:cubicBezTo>
                  <a:pt x="0" y="1"/>
                  <a:pt x="0"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2" name="Freeform 293"/>
          <p:cNvSpPr>
            <a:spLocks/>
          </p:cNvSpPr>
          <p:nvPr/>
        </p:nvSpPr>
        <p:spPr bwMode="auto">
          <a:xfrm>
            <a:off x="6205434" y="707100"/>
            <a:ext cx="16333" cy="6815"/>
          </a:xfrm>
          <a:custGeom>
            <a:avLst/>
            <a:gdLst>
              <a:gd name="T0" fmla="*/ 0 w 2"/>
              <a:gd name="T1" fmla="*/ 0 h 1"/>
              <a:gd name="T2" fmla="*/ 0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1"/>
                </a:cubicBezTo>
                <a:cubicBezTo>
                  <a:pt x="1" y="1"/>
                  <a:pt x="1" y="1"/>
                  <a:pt x="1" y="1"/>
                </a:cubicBezTo>
                <a:cubicBezTo>
                  <a:pt x="1" y="1"/>
                  <a:pt x="2" y="1"/>
                  <a:pt x="2" y="1"/>
                </a:cubicBezTo>
                <a:cubicBezTo>
                  <a:pt x="2" y="0"/>
                  <a:pt x="1" y="0"/>
                  <a:pt x="1" y="0"/>
                </a:cubicBezTo>
                <a:cubicBezTo>
                  <a:pt x="1"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3" name="Freeform 294"/>
          <p:cNvSpPr>
            <a:spLocks/>
          </p:cNvSpPr>
          <p:nvPr/>
        </p:nvSpPr>
        <p:spPr bwMode="auto">
          <a:xfrm>
            <a:off x="6221768" y="713915"/>
            <a:ext cx="54834" cy="15902"/>
          </a:xfrm>
          <a:custGeom>
            <a:avLst/>
            <a:gdLst>
              <a:gd name="T0" fmla="*/ 1 w 7"/>
              <a:gd name="T1" fmla="*/ 0 h 2"/>
              <a:gd name="T2" fmla="*/ 1 w 7"/>
              <a:gd name="T3" fmla="*/ 0 h 2"/>
              <a:gd name="T4" fmla="*/ 0 w 7"/>
              <a:gd name="T5" fmla="*/ 1 h 2"/>
              <a:gd name="T6" fmla="*/ 1 w 7"/>
              <a:gd name="T7" fmla="*/ 1 h 2"/>
              <a:gd name="T8" fmla="*/ 2 w 7"/>
              <a:gd name="T9" fmla="*/ 1 h 2"/>
              <a:gd name="T10" fmla="*/ 3 w 7"/>
              <a:gd name="T11" fmla="*/ 1 h 2"/>
              <a:gd name="T12" fmla="*/ 4 w 7"/>
              <a:gd name="T13" fmla="*/ 1 h 2"/>
              <a:gd name="T14" fmla="*/ 5 w 7"/>
              <a:gd name="T15" fmla="*/ 2 h 2"/>
              <a:gd name="T16" fmla="*/ 7 w 7"/>
              <a:gd name="T17" fmla="*/ 1 h 2"/>
              <a:gd name="T18" fmla="*/ 6 w 7"/>
              <a:gd name="T19" fmla="*/ 1 h 2"/>
              <a:gd name="T20" fmla="*/ 5 w 7"/>
              <a:gd name="T21" fmla="*/ 1 h 2"/>
              <a:gd name="T22" fmla="*/ 3 w 7"/>
              <a:gd name="T23" fmla="*/ 0 h 2"/>
              <a:gd name="T24" fmla="*/ 2 w 7"/>
              <a:gd name="T25" fmla="*/ 0 h 2"/>
              <a:gd name="T26" fmla="*/ 1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0"/>
                </a:moveTo>
                <a:cubicBezTo>
                  <a:pt x="1" y="0"/>
                  <a:pt x="1" y="0"/>
                  <a:pt x="1" y="0"/>
                </a:cubicBezTo>
                <a:cubicBezTo>
                  <a:pt x="0" y="0"/>
                  <a:pt x="0" y="1"/>
                  <a:pt x="0" y="1"/>
                </a:cubicBezTo>
                <a:cubicBezTo>
                  <a:pt x="0" y="1"/>
                  <a:pt x="1" y="1"/>
                  <a:pt x="1" y="1"/>
                </a:cubicBezTo>
                <a:cubicBezTo>
                  <a:pt x="1" y="1"/>
                  <a:pt x="1" y="1"/>
                  <a:pt x="2" y="1"/>
                </a:cubicBezTo>
                <a:cubicBezTo>
                  <a:pt x="2" y="1"/>
                  <a:pt x="3" y="1"/>
                  <a:pt x="3" y="1"/>
                </a:cubicBezTo>
                <a:cubicBezTo>
                  <a:pt x="3" y="1"/>
                  <a:pt x="4" y="1"/>
                  <a:pt x="4" y="1"/>
                </a:cubicBezTo>
                <a:cubicBezTo>
                  <a:pt x="4" y="2"/>
                  <a:pt x="5" y="2"/>
                  <a:pt x="5" y="2"/>
                </a:cubicBezTo>
                <a:cubicBezTo>
                  <a:pt x="6" y="2"/>
                  <a:pt x="7" y="2"/>
                  <a:pt x="7" y="1"/>
                </a:cubicBezTo>
                <a:cubicBezTo>
                  <a:pt x="7" y="1"/>
                  <a:pt x="6" y="1"/>
                  <a:pt x="6" y="1"/>
                </a:cubicBezTo>
                <a:cubicBezTo>
                  <a:pt x="6" y="1"/>
                  <a:pt x="5" y="1"/>
                  <a:pt x="5" y="1"/>
                </a:cubicBezTo>
                <a:cubicBezTo>
                  <a:pt x="4" y="1"/>
                  <a:pt x="4" y="0"/>
                  <a:pt x="3" y="0"/>
                </a:cubicBezTo>
                <a:cubicBezTo>
                  <a:pt x="3" y="0"/>
                  <a:pt x="3" y="0"/>
                  <a:pt x="2" y="0"/>
                </a:cubicBezTo>
                <a:cubicBezTo>
                  <a:pt x="2" y="0"/>
                  <a:pt x="2"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4" name="Freeform 295"/>
          <p:cNvSpPr>
            <a:spLocks/>
          </p:cNvSpPr>
          <p:nvPr/>
        </p:nvSpPr>
        <p:spPr bwMode="auto">
          <a:xfrm>
            <a:off x="6737436" y="784341"/>
            <a:ext cx="8167" cy="681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5" name="Freeform 296"/>
          <p:cNvSpPr>
            <a:spLocks/>
          </p:cNvSpPr>
          <p:nvPr/>
        </p:nvSpPr>
        <p:spPr bwMode="auto">
          <a:xfrm>
            <a:off x="7069937" y="1077401"/>
            <a:ext cx="16333" cy="23854"/>
          </a:xfrm>
          <a:custGeom>
            <a:avLst/>
            <a:gdLst>
              <a:gd name="T0" fmla="*/ 0 w 2"/>
              <a:gd name="T1" fmla="*/ 1 h 3"/>
              <a:gd name="T2" fmla="*/ 1 w 2"/>
              <a:gd name="T3" fmla="*/ 1 h 3"/>
              <a:gd name="T4" fmla="*/ 1 w 2"/>
              <a:gd name="T5" fmla="*/ 2 h 3"/>
              <a:gd name="T6" fmla="*/ 2 w 2"/>
              <a:gd name="T7" fmla="*/ 2 h 3"/>
              <a:gd name="T8" fmla="*/ 2 w 2"/>
              <a:gd name="T9" fmla="*/ 1 h 3"/>
              <a:gd name="T10" fmla="*/ 1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1"/>
                  <a:pt x="0" y="1"/>
                  <a:pt x="1" y="1"/>
                </a:cubicBezTo>
                <a:cubicBezTo>
                  <a:pt x="1" y="2"/>
                  <a:pt x="1" y="2"/>
                  <a:pt x="1" y="2"/>
                </a:cubicBezTo>
                <a:cubicBezTo>
                  <a:pt x="2" y="2"/>
                  <a:pt x="2" y="3"/>
                  <a:pt x="2" y="2"/>
                </a:cubicBezTo>
                <a:cubicBezTo>
                  <a:pt x="2" y="2"/>
                  <a:pt x="2" y="2"/>
                  <a:pt x="2" y="1"/>
                </a:cubicBezTo>
                <a:cubicBezTo>
                  <a:pt x="2" y="1"/>
                  <a:pt x="1" y="1"/>
                  <a:pt x="1" y="1"/>
                </a:cubicBezTo>
                <a:cubicBezTo>
                  <a:pt x="1" y="1"/>
                  <a:pt x="1" y="0"/>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6" name="Freeform 297"/>
          <p:cNvSpPr>
            <a:spLocks/>
          </p:cNvSpPr>
          <p:nvPr/>
        </p:nvSpPr>
        <p:spPr bwMode="auto">
          <a:xfrm>
            <a:off x="7102604" y="1085353"/>
            <a:ext cx="15167" cy="15902"/>
          </a:xfrm>
          <a:custGeom>
            <a:avLst/>
            <a:gdLst>
              <a:gd name="T0" fmla="*/ 0 w 2"/>
              <a:gd name="T1" fmla="*/ 0 h 2"/>
              <a:gd name="T2" fmla="*/ 0 w 2"/>
              <a:gd name="T3" fmla="*/ 1 h 2"/>
              <a:gd name="T4" fmla="*/ 1 w 2"/>
              <a:gd name="T5" fmla="*/ 1 h 2"/>
              <a:gd name="T6" fmla="*/ 1 w 2"/>
              <a:gd name="T7" fmla="*/ 1 h 2"/>
              <a:gd name="T8" fmla="*/ 2 w 2"/>
              <a:gd name="T9" fmla="*/ 2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1"/>
                  <a:pt x="0" y="1"/>
                </a:cubicBezTo>
                <a:cubicBezTo>
                  <a:pt x="1" y="1"/>
                  <a:pt x="1" y="1"/>
                  <a:pt x="1" y="1"/>
                </a:cubicBezTo>
                <a:cubicBezTo>
                  <a:pt x="1" y="1"/>
                  <a:pt x="1" y="1"/>
                  <a:pt x="1" y="1"/>
                </a:cubicBezTo>
                <a:cubicBezTo>
                  <a:pt x="1" y="2"/>
                  <a:pt x="1" y="2"/>
                  <a:pt x="2" y="2"/>
                </a:cubicBezTo>
                <a:cubicBezTo>
                  <a:pt x="2" y="2"/>
                  <a:pt x="1" y="1"/>
                  <a:pt x="1" y="1"/>
                </a:cubicBezTo>
                <a:cubicBezTo>
                  <a:pt x="1" y="0"/>
                  <a:pt x="1"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7" name="Freeform 298"/>
          <p:cNvSpPr>
            <a:spLocks/>
          </p:cNvSpPr>
          <p:nvPr/>
        </p:nvSpPr>
        <p:spPr bwMode="auto">
          <a:xfrm>
            <a:off x="7228605" y="1131924"/>
            <a:ext cx="24500" cy="7952"/>
          </a:xfrm>
          <a:custGeom>
            <a:avLst/>
            <a:gdLst>
              <a:gd name="T0" fmla="*/ 1 w 3"/>
              <a:gd name="T1" fmla="*/ 1 h 1"/>
              <a:gd name="T2" fmla="*/ 2 w 3"/>
              <a:gd name="T3" fmla="*/ 1 h 1"/>
              <a:gd name="T4" fmla="*/ 2 w 3"/>
              <a:gd name="T5" fmla="*/ 1 h 1"/>
              <a:gd name="T6" fmla="*/ 3 w 3"/>
              <a:gd name="T7" fmla="*/ 0 h 1"/>
              <a:gd name="T8" fmla="*/ 2 w 3"/>
              <a:gd name="T9" fmla="*/ 0 h 1"/>
              <a:gd name="T10" fmla="*/ 1 w 3"/>
              <a:gd name="T11" fmla="*/ 0 h 1"/>
              <a:gd name="T12" fmla="*/ 1 w 3"/>
              <a:gd name="T13" fmla="*/ 0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1" y="1"/>
                  <a:pt x="2" y="1"/>
                  <a:pt x="2" y="1"/>
                </a:cubicBezTo>
                <a:cubicBezTo>
                  <a:pt x="2" y="1"/>
                  <a:pt x="2" y="1"/>
                  <a:pt x="2" y="1"/>
                </a:cubicBezTo>
                <a:cubicBezTo>
                  <a:pt x="2" y="0"/>
                  <a:pt x="3" y="0"/>
                  <a:pt x="3" y="0"/>
                </a:cubicBezTo>
                <a:cubicBezTo>
                  <a:pt x="3" y="0"/>
                  <a:pt x="2" y="0"/>
                  <a:pt x="2" y="0"/>
                </a:cubicBezTo>
                <a:cubicBezTo>
                  <a:pt x="2" y="0"/>
                  <a:pt x="1" y="0"/>
                  <a:pt x="1" y="0"/>
                </a:cubicBezTo>
                <a:cubicBezTo>
                  <a:pt x="1" y="0"/>
                  <a:pt x="1" y="0"/>
                  <a:pt x="1" y="0"/>
                </a:cubicBezTo>
                <a:cubicBezTo>
                  <a:pt x="0" y="0"/>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8" name="Freeform 299"/>
          <p:cNvSpPr>
            <a:spLocks/>
          </p:cNvSpPr>
          <p:nvPr/>
        </p:nvSpPr>
        <p:spPr bwMode="auto">
          <a:xfrm>
            <a:off x="7261271" y="1139875"/>
            <a:ext cx="7000" cy="7952"/>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0"/>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9" name="Freeform 300"/>
          <p:cNvSpPr>
            <a:spLocks/>
          </p:cNvSpPr>
          <p:nvPr/>
        </p:nvSpPr>
        <p:spPr bwMode="auto">
          <a:xfrm>
            <a:off x="7340605" y="1147826"/>
            <a:ext cx="7000" cy="795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0" y="0"/>
                  <a:pt x="0" y="1"/>
                  <a:pt x="0" y="1"/>
                </a:cubicBezTo>
                <a:cubicBezTo>
                  <a:pt x="0" y="1"/>
                  <a:pt x="0"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0" name="Freeform 301"/>
          <p:cNvSpPr>
            <a:spLocks/>
          </p:cNvSpPr>
          <p:nvPr/>
        </p:nvSpPr>
        <p:spPr bwMode="auto">
          <a:xfrm>
            <a:off x="6983604" y="1170544"/>
            <a:ext cx="7000" cy="7952"/>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0" y="0"/>
                  <a:pt x="1" y="0"/>
                  <a:pt x="1" y="0"/>
                </a:cubicBezTo>
                <a:cubicBezTo>
                  <a:pt x="1"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1" name="Freeform 302"/>
          <p:cNvSpPr>
            <a:spLocks/>
          </p:cNvSpPr>
          <p:nvPr/>
        </p:nvSpPr>
        <p:spPr bwMode="auto">
          <a:xfrm>
            <a:off x="6983604" y="1178496"/>
            <a:ext cx="23333" cy="15902"/>
          </a:xfrm>
          <a:custGeom>
            <a:avLst/>
            <a:gdLst>
              <a:gd name="T0" fmla="*/ 2 w 3"/>
              <a:gd name="T1" fmla="*/ 1 h 2"/>
              <a:gd name="T2" fmla="*/ 2 w 3"/>
              <a:gd name="T3" fmla="*/ 0 h 2"/>
              <a:gd name="T4" fmla="*/ 2 w 3"/>
              <a:gd name="T5" fmla="*/ 0 h 2"/>
              <a:gd name="T6" fmla="*/ 1 w 3"/>
              <a:gd name="T7" fmla="*/ 0 h 2"/>
              <a:gd name="T8" fmla="*/ 1 w 3"/>
              <a:gd name="T9" fmla="*/ 1 h 2"/>
              <a:gd name="T10" fmla="*/ 1 w 3"/>
              <a:gd name="T11" fmla="*/ 2 h 2"/>
              <a:gd name="T12" fmla="*/ 1 w 3"/>
              <a:gd name="T13" fmla="*/ 2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3" y="1"/>
                  <a:pt x="2" y="1"/>
                  <a:pt x="2" y="0"/>
                </a:cubicBezTo>
                <a:cubicBezTo>
                  <a:pt x="2" y="0"/>
                  <a:pt x="2" y="0"/>
                  <a:pt x="2" y="0"/>
                </a:cubicBezTo>
                <a:cubicBezTo>
                  <a:pt x="1" y="0"/>
                  <a:pt x="1" y="0"/>
                  <a:pt x="1" y="0"/>
                </a:cubicBezTo>
                <a:cubicBezTo>
                  <a:pt x="1" y="0"/>
                  <a:pt x="1" y="1"/>
                  <a:pt x="1" y="1"/>
                </a:cubicBezTo>
                <a:cubicBezTo>
                  <a:pt x="1" y="1"/>
                  <a:pt x="0" y="2"/>
                  <a:pt x="1" y="2"/>
                </a:cubicBezTo>
                <a:cubicBezTo>
                  <a:pt x="1" y="2"/>
                  <a:pt x="1" y="2"/>
                  <a:pt x="1" y="2"/>
                </a:cubicBezTo>
                <a:cubicBezTo>
                  <a:pt x="2" y="1"/>
                  <a:pt x="2" y="2"/>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2" name="Freeform 303"/>
          <p:cNvSpPr>
            <a:spLocks/>
          </p:cNvSpPr>
          <p:nvPr/>
        </p:nvSpPr>
        <p:spPr bwMode="auto">
          <a:xfrm>
            <a:off x="6990604" y="1201214"/>
            <a:ext cx="8167" cy="7952"/>
          </a:xfrm>
          <a:custGeom>
            <a:avLst/>
            <a:gdLst>
              <a:gd name="T0" fmla="*/ 0 w 1"/>
              <a:gd name="T1" fmla="*/ 0 h 1"/>
              <a:gd name="T2" fmla="*/ 0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1"/>
                  <a:pt x="1" y="0"/>
                  <a:pt x="1" y="0"/>
                </a:cubicBezTo>
                <a:cubicBezTo>
                  <a:pt x="1" y="0"/>
                  <a:pt x="1"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3" name="Freeform 305"/>
          <p:cNvSpPr>
            <a:spLocks/>
          </p:cNvSpPr>
          <p:nvPr/>
        </p:nvSpPr>
        <p:spPr bwMode="auto">
          <a:xfrm>
            <a:off x="5118097" y="14340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4" name="Freeform 306"/>
          <p:cNvSpPr>
            <a:spLocks/>
          </p:cNvSpPr>
          <p:nvPr/>
        </p:nvSpPr>
        <p:spPr bwMode="auto">
          <a:xfrm>
            <a:off x="5071430" y="13875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5" name="Freeform 307"/>
          <p:cNvSpPr>
            <a:spLocks/>
          </p:cNvSpPr>
          <p:nvPr/>
        </p:nvSpPr>
        <p:spPr bwMode="auto">
          <a:xfrm>
            <a:off x="5840266" y="1139875"/>
            <a:ext cx="579836" cy="239674"/>
          </a:xfrm>
          <a:custGeom>
            <a:avLst/>
            <a:gdLst>
              <a:gd name="T0" fmla="*/ 58 w 73"/>
              <a:gd name="T1" fmla="*/ 27 h 31"/>
              <a:gd name="T2" fmla="*/ 59 w 73"/>
              <a:gd name="T3" fmla="*/ 25 h 31"/>
              <a:gd name="T4" fmla="*/ 58 w 73"/>
              <a:gd name="T5" fmla="*/ 23 h 31"/>
              <a:gd name="T6" fmla="*/ 57 w 73"/>
              <a:gd name="T7" fmla="*/ 21 h 31"/>
              <a:gd name="T8" fmla="*/ 60 w 73"/>
              <a:gd name="T9" fmla="*/ 21 h 31"/>
              <a:gd name="T10" fmla="*/ 62 w 73"/>
              <a:gd name="T11" fmla="*/ 21 h 31"/>
              <a:gd name="T12" fmla="*/ 64 w 73"/>
              <a:gd name="T13" fmla="*/ 20 h 31"/>
              <a:gd name="T14" fmla="*/ 66 w 73"/>
              <a:gd name="T15" fmla="*/ 17 h 31"/>
              <a:gd name="T16" fmla="*/ 69 w 73"/>
              <a:gd name="T17" fmla="*/ 16 h 31"/>
              <a:gd name="T18" fmla="*/ 71 w 73"/>
              <a:gd name="T19" fmla="*/ 16 h 31"/>
              <a:gd name="T20" fmla="*/ 73 w 73"/>
              <a:gd name="T21" fmla="*/ 17 h 31"/>
              <a:gd name="T22" fmla="*/ 72 w 73"/>
              <a:gd name="T23" fmla="*/ 15 h 31"/>
              <a:gd name="T24" fmla="*/ 69 w 73"/>
              <a:gd name="T25" fmla="*/ 13 h 31"/>
              <a:gd name="T26" fmla="*/ 66 w 73"/>
              <a:gd name="T27" fmla="*/ 13 h 31"/>
              <a:gd name="T28" fmla="*/ 64 w 73"/>
              <a:gd name="T29" fmla="*/ 13 h 31"/>
              <a:gd name="T30" fmla="*/ 61 w 73"/>
              <a:gd name="T31" fmla="*/ 12 h 31"/>
              <a:gd name="T32" fmla="*/ 61 w 73"/>
              <a:gd name="T33" fmla="*/ 8 h 31"/>
              <a:gd name="T34" fmla="*/ 59 w 73"/>
              <a:gd name="T35" fmla="*/ 7 h 31"/>
              <a:gd name="T36" fmla="*/ 55 w 73"/>
              <a:gd name="T37" fmla="*/ 6 h 31"/>
              <a:gd name="T38" fmla="*/ 49 w 73"/>
              <a:gd name="T39" fmla="*/ 8 h 31"/>
              <a:gd name="T40" fmla="*/ 43 w 73"/>
              <a:gd name="T41" fmla="*/ 8 h 31"/>
              <a:gd name="T42" fmla="*/ 40 w 73"/>
              <a:gd name="T43" fmla="*/ 7 h 31"/>
              <a:gd name="T44" fmla="*/ 36 w 73"/>
              <a:gd name="T45" fmla="*/ 5 h 31"/>
              <a:gd name="T46" fmla="*/ 30 w 73"/>
              <a:gd name="T47" fmla="*/ 6 h 31"/>
              <a:gd name="T48" fmla="*/ 28 w 73"/>
              <a:gd name="T49" fmla="*/ 5 h 31"/>
              <a:gd name="T50" fmla="*/ 24 w 73"/>
              <a:gd name="T51" fmla="*/ 3 h 31"/>
              <a:gd name="T52" fmla="*/ 20 w 73"/>
              <a:gd name="T53" fmla="*/ 1 h 31"/>
              <a:gd name="T54" fmla="*/ 17 w 73"/>
              <a:gd name="T55" fmla="*/ 2 h 31"/>
              <a:gd name="T56" fmla="*/ 19 w 73"/>
              <a:gd name="T57" fmla="*/ 5 h 31"/>
              <a:gd name="T58" fmla="*/ 18 w 73"/>
              <a:gd name="T59" fmla="*/ 7 h 31"/>
              <a:gd name="T60" fmla="*/ 14 w 73"/>
              <a:gd name="T61" fmla="*/ 6 h 31"/>
              <a:gd name="T62" fmla="*/ 10 w 73"/>
              <a:gd name="T63" fmla="*/ 5 h 31"/>
              <a:gd name="T64" fmla="*/ 7 w 73"/>
              <a:gd name="T65" fmla="*/ 4 h 31"/>
              <a:gd name="T66" fmla="*/ 6 w 73"/>
              <a:gd name="T67" fmla="*/ 4 h 31"/>
              <a:gd name="T68" fmla="*/ 2 w 73"/>
              <a:gd name="T69" fmla="*/ 6 h 31"/>
              <a:gd name="T70" fmla="*/ 0 w 73"/>
              <a:gd name="T71" fmla="*/ 8 h 31"/>
              <a:gd name="T72" fmla="*/ 2 w 73"/>
              <a:gd name="T73" fmla="*/ 11 h 31"/>
              <a:gd name="T74" fmla="*/ 5 w 73"/>
              <a:gd name="T75" fmla="*/ 13 h 31"/>
              <a:gd name="T76" fmla="*/ 8 w 73"/>
              <a:gd name="T77" fmla="*/ 16 h 31"/>
              <a:gd name="T78" fmla="*/ 9 w 73"/>
              <a:gd name="T79" fmla="*/ 18 h 31"/>
              <a:gd name="T80" fmla="*/ 14 w 73"/>
              <a:gd name="T81" fmla="*/ 19 h 31"/>
              <a:gd name="T82" fmla="*/ 18 w 73"/>
              <a:gd name="T83" fmla="*/ 21 h 31"/>
              <a:gd name="T84" fmla="*/ 22 w 73"/>
              <a:gd name="T85" fmla="*/ 24 h 31"/>
              <a:gd name="T86" fmla="*/ 25 w 73"/>
              <a:gd name="T87" fmla="*/ 27 h 31"/>
              <a:gd name="T88" fmla="*/ 31 w 73"/>
              <a:gd name="T89" fmla="*/ 28 h 31"/>
              <a:gd name="T90" fmla="*/ 36 w 73"/>
              <a:gd name="T91" fmla="*/ 28 h 31"/>
              <a:gd name="T92" fmla="*/ 40 w 73"/>
              <a:gd name="T93" fmla="*/ 29 h 31"/>
              <a:gd name="T94" fmla="*/ 43 w 73"/>
              <a:gd name="T95" fmla="*/ 30 h 31"/>
              <a:gd name="T96" fmla="*/ 46 w 73"/>
              <a:gd name="T97" fmla="*/ 30 h 31"/>
              <a:gd name="T98" fmla="*/ 48 w 73"/>
              <a:gd name="T99" fmla="*/ 30 h 31"/>
              <a:gd name="T100" fmla="*/ 51 w 73"/>
              <a:gd name="T101" fmla="*/ 29 h 31"/>
              <a:gd name="T102" fmla="*/ 55 w 73"/>
              <a:gd name="T10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31">
                <a:moveTo>
                  <a:pt x="56" y="29"/>
                </a:moveTo>
                <a:cubicBezTo>
                  <a:pt x="57" y="28"/>
                  <a:pt x="57" y="28"/>
                  <a:pt x="57" y="28"/>
                </a:cubicBezTo>
                <a:cubicBezTo>
                  <a:pt x="57" y="27"/>
                  <a:pt x="57" y="27"/>
                  <a:pt x="58" y="27"/>
                </a:cubicBezTo>
                <a:cubicBezTo>
                  <a:pt x="58" y="27"/>
                  <a:pt x="58" y="26"/>
                  <a:pt x="58" y="26"/>
                </a:cubicBezTo>
                <a:cubicBezTo>
                  <a:pt x="58" y="26"/>
                  <a:pt x="58" y="26"/>
                  <a:pt x="58" y="26"/>
                </a:cubicBezTo>
                <a:cubicBezTo>
                  <a:pt x="59" y="25"/>
                  <a:pt x="59" y="25"/>
                  <a:pt x="59" y="25"/>
                </a:cubicBezTo>
                <a:cubicBezTo>
                  <a:pt x="60" y="25"/>
                  <a:pt x="60" y="25"/>
                  <a:pt x="60" y="24"/>
                </a:cubicBezTo>
                <a:cubicBezTo>
                  <a:pt x="60" y="24"/>
                  <a:pt x="59" y="24"/>
                  <a:pt x="59" y="24"/>
                </a:cubicBezTo>
                <a:cubicBezTo>
                  <a:pt x="59" y="23"/>
                  <a:pt x="59" y="23"/>
                  <a:pt x="58" y="23"/>
                </a:cubicBezTo>
                <a:cubicBezTo>
                  <a:pt x="58" y="23"/>
                  <a:pt x="58" y="23"/>
                  <a:pt x="57" y="23"/>
                </a:cubicBezTo>
                <a:cubicBezTo>
                  <a:pt x="57" y="22"/>
                  <a:pt x="57" y="22"/>
                  <a:pt x="57" y="22"/>
                </a:cubicBezTo>
                <a:cubicBezTo>
                  <a:pt x="57" y="22"/>
                  <a:pt x="57" y="21"/>
                  <a:pt x="57" y="21"/>
                </a:cubicBezTo>
                <a:cubicBezTo>
                  <a:pt x="57" y="21"/>
                  <a:pt x="58" y="21"/>
                  <a:pt x="58" y="21"/>
                </a:cubicBezTo>
                <a:cubicBezTo>
                  <a:pt x="59" y="20"/>
                  <a:pt x="59" y="20"/>
                  <a:pt x="59" y="21"/>
                </a:cubicBezTo>
                <a:cubicBezTo>
                  <a:pt x="60" y="21"/>
                  <a:pt x="60" y="21"/>
                  <a:pt x="60" y="21"/>
                </a:cubicBezTo>
                <a:cubicBezTo>
                  <a:pt x="60" y="21"/>
                  <a:pt x="61" y="21"/>
                  <a:pt x="61" y="22"/>
                </a:cubicBezTo>
                <a:cubicBezTo>
                  <a:pt x="61" y="22"/>
                  <a:pt x="61" y="22"/>
                  <a:pt x="62" y="22"/>
                </a:cubicBezTo>
                <a:cubicBezTo>
                  <a:pt x="62" y="22"/>
                  <a:pt x="62" y="21"/>
                  <a:pt x="62" y="21"/>
                </a:cubicBezTo>
                <a:cubicBezTo>
                  <a:pt x="63" y="21"/>
                  <a:pt x="63" y="21"/>
                  <a:pt x="63" y="20"/>
                </a:cubicBezTo>
                <a:cubicBezTo>
                  <a:pt x="63" y="20"/>
                  <a:pt x="63" y="20"/>
                  <a:pt x="63" y="20"/>
                </a:cubicBezTo>
                <a:cubicBezTo>
                  <a:pt x="64" y="19"/>
                  <a:pt x="64" y="20"/>
                  <a:pt x="64" y="20"/>
                </a:cubicBezTo>
                <a:cubicBezTo>
                  <a:pt x="65" y="20"/>
                  <a:pt x="65" y="20"/>
                  <a:pt x="66" y="19"/>
                </a:cubicBezTo>
                <a:cubicBezTo>
                  <a:pt x="66" y="19"/>
                  <a:pt x="66" y="19"/>
                  <a:pt x="66" y="18"/>
                </a:cubicBezTo>
                <a:cubicBezTo>
                  <a:pt x="66" y="18"/>
                  <a:pt x="66" y="18"/>
                  <a:pt x="66" y="17"/>
                </a:cubicBezTo>
                <a:cubicBezTo>
                  <a:pt x="67" y="17"/>
                  <a:pt x="67" y="17"/>
                  <a:pt x="67" y="17"/>
                </a:cubicBezTo>
                <a:cubicBezTo>
                  <a:pt x="68" y="17"/>
                  <a:pt x="68" y="17"/>
                  <a:pt x="68" y="16"/>
                </a:cubicBezTo>
                <a:cubicBezTo>
                  <a:pt x="69" y="16"/>
                  <a:pt x="69" y="16"/>
                  <a:pt x="69" y="16"/>
                </a:cubicBezTo>
                <a:cubicBezTo>
                  <a:pt x="69" y="16"/>
                  <a:pt x="69" y="16"/>
                  <a:pt x="69" y="16"/>
                </a:cubicBezTo>
                <a:cubicBezTo>
                  <a:pt x="70" y="16"/>
                  <a:pt x="70" y="16"/>
                  <a:pt x="70" y="16"/>
                </a:cubicBezTo>
                <a:cubicBezTo>
                  <a:pt x="70" y="16"/>
                  <a:pt x="70" y="16"/>
                  <a:pt x="71" y="16"/>
                </a:cubicBezTo>
                <a:cubicBezTo>
                  <a:pt x="71" y="16"/>
                  <a:pt x="71" y="16"/>
                  <a:pt x="72" y="17"/>
                </a:cubicBezTo>
                <a:cubicBezTo>
                  <a:pt x="72" y="17"/>
                  <a:pt x="73" y="18"/>
                  <a:pt x="73" y="17"/>
                </a:cubicBezTo>
                <a:cubicBezTo>
                  <a:pt x="73" y="17"/>
                  <a:pt x="73" y="17"/>
                  <a:pt x="73" y="17"/>
                </a:cubicBezTo>
                <a:cubicBezTo>
                  <a:pt x="73" y="16"/>
                  <a:pt x="73" y="16"/>
                  <a:pt x="72" y="16"/>
                </a:cubicBezTo>
                <a:cubicBezTo>
                  <a:pt x="72" y="16"/>
                  <a:pt x="72" y="16"/>
                  <a:pt x="72" y="16"/>
                </a:cubicBezTo>
                <a:cubicBezTo>
                  <a:pt x="72" y="15"/>
                  <a:pt x="72" y="15"/>
                  <a:pt x="72" y="15"/>
                </a:cubicBezTo>
                <a:cubicBezTo>
                  <a:pt x="72" y="14"/>
                  <a:pt x="72" y="14"/>
                  <a:pt x="71" y="14"/>
                </a:cubicBezTo>
                <a:cubicBezTo>
                  <a:pt x="71" y="14"/>
                  <a:pt x="70" y="14"/>
                  <a:pt x="70" y="14"/>
                </a:cubicBezTo>
                <a:cubicBezTo>
                  <a:pt x="69" y="14"/>
                  <a:pt x="69" y="13"/>
                  <a:pt x="69" y="13"/>
                </a:cubicBezTo>
                <a:cubicBezTo>
                  <a:pt x="68" y="13"/>
                  <a:pt x="68" y="13"/>
                  <a:pt x="68" y="12"/>
                </a:cubicBezTo>
                <a:cubicBezTo>
                  <a:pt x="67" y="12"/>
                  <a:pt x="67" y="12"/>
                  <a:pt x="67" y="12"/>
                </a:cubicBezTo>
                <a:cubicBezTo>
                  <a:pt x="67" y="13"/>
                  <a:pt x="67" y="13"/>
                  <a:pt x="66" y="13"/>
                </a:cubicBezTo>
                <a:cubicBezTo>
                  <a:pt x="66" y="13"/>
                  <a:pt x="66" y="13"/>
                  <a:pt x="66" y="13"/>
                </a:cubicBezTo>
                <a:cubicBezTo>
                  <a:pt x="65" y="13"/>
                  <a:pt x="65" y="13"/>
                  <a:pt x="64" y="13"/>
                </a:cubicBezTo>
                <a:cubicBezTo>
                  <a:pt x="64" y="13"/>
                  <a:pt x="64" y="13"/>
                  <a:pt x="64" y="13"/>
                </a:cubicBezTo>
                <a:cubicBezTo>
                  <a:pt x="63" y="13"/>
                  <a:pt x="63" y="13"/>
                  <a:pt x="63" y="13"/>
                </a:cubicBezTo>
                <a:cubicBezTo>
                  <a:pt x="63" y="13"/>
                  <a:pt x="63" y="13"/>
                  <a:pt x="62" y="13"/>
                </a:cubicBezTo>
                <a:cubicBezTo>
                  <a:pt x="62" y="13"/>
                  <a:pt x="61" y="13"/>
                  <a:pt x="61" y="12"/>
                </a:cubicBezTo>
                <a:cubicBezTo>
                  <a:pt x="61" y="12"/>
                  <a:pt x="61" y="12"/>
                  <a:pt x="61" y="11"/>
                </a:cubicBezTo>
                <a:cubicBezTo>
                  <a:pt x="61" y="11"/>
                  <a:pt x="61" y="10"/>
                  <a:pt x="61" y="10"/>
                </a:cubicBezTo>
                <a:cubicBezTo>
                  <a:pt x="61" y="9"/>
                  <a:pt x="61" y="9"/>
                  <a:pt x="61" y="8"/>
                </a:cubicBezTo>
                <a:cubicBezTo>
                  <a:pt x="61" y="8"/>
                  <a:pt x="61" y="8"/>
                  <a:pt x="61" y="7"/>
                </a:cubicBezTo>
                <a:cubicBezTo>
                  <a:pt x="61" y="7"/>
                  <a:pt x="61" y="7"/>
                  <a:pt x="61" y="7"/>
                </a:cubicBezTo>
                <a:cubicBezTo>
                  <a:pt x="60" y="7"/>
                  <a:pt x="60" y="7"/>
                  <a:pt x="59" y="7"/>
                </a:cubicBezTo>
                <a:cubicBezTo>
                  <a:pt x="59" y="7"/>
                  <a:pt x="58" y="7"/>
                  <a:pt x="58" y="7"/>
                </a:cubicBezTo>
                <a:cubicBezTo>
                  <a:pt x="57" y="7"/>
                  <a:pt x="57" y="7"/>
                  <a:pt x="56" y="6"/>
                </a:cubicBezTo>
                <a:cubicBezTo>
                  <a:pt x="56" y="6"/>
                  <a:pt x="55" y="6"/>
                  <a:pt x="55" y="6"/>
                </a:cubicBezTo>
                <a:cubicBezTo>
                  <a:pt x="54" y="6"/>
                  <a:pt x="54" y="6"/>
                  <a:pt x="53" y="7"/>
                </a:cubicBezTo>
                <a:cubicBezTo>
                  <a:pt x="52" y="7"/>
                  <a:pt x="52" y="7"/>
                  <a:pt x="51" y="8"/>
                </a:cubicBezTo>
                <a:cubicBezTo>
                  <a:pt x="50" y="8"/>
                  <a:pt x="50" y="8"/>
                  <a:pt x="49" y="8"/>
                </a:cubicBezTo>
                <a:cubicBezTo>
                  <a:pt x="48" y="8"/>
                  <a:pt x="48" y="8"/>
                  <a:pt x="47" y="8"/>
                </a:cubicBezTo>
                <a:cubicBezTo>
                  <a:pt x="46" y="8"/>
                  <a:pt x="46" y="8"/>
                  <a:pt x="45" y="8"/>
                </a:cubicBezTo>
                <a:cubicBezTo>
                  <a:pt x="44" y="8"/>
                  <a:pt x="44" y="9"/>
                  <a:pt x="43" y="8"/>
                </a:cubicBezTo>
                <a:cubicBezTo>
                  <a:pt x="42" y="8"/>
                  <a:pt x="42" y="8"/>
                  <a:pt x="42" y="7"/>
                </a:cubicBezTo>
                <a:cubicBezTo>
                  <a:pt x="41" y="7"/>
                  <a:pt x="41" y="7"/>
                  <a:pt x="41" y="7"/>
                </a:cubicBezTo>
                <a:cubicBezTo>
                  <a:pt x="41" y="6"/>
                  <a:pt x="40" y="7"/>
                  <a:pt x="40" y="7"/>
                </a:cubicBezTo>
                <a:cubicBezTo>
                  <a:pt x="39" y="7"/>
                  <a:pt x="39" y="6"/>
                  <a:pt x="38" y="6"/>
                </a:cubicBezTo>
                <a:cubicBezTo>
                  <a:pt x="38" y="6"/>
                  <a:pt x="38" y="6"/>
                  <a:pt x="37" y="6"/>
                </a:cubicBezTo>
                <a:cubicBezTo>
                  <a:pt x="37" y="6"/>
                  <a:pt x="36" y="5"/>
                  <a:pt x="36" y="5"/>
                </a:cubicBezTo>
                <a:cubicBezTo>
                  <a:pt x="35" y="5"/>
                  <a:pt x="35" y="5"/>
                  <a:pt x="34" y="5"/>
                </a:cubicBezTo>
                <a:cubicBezTo>
                  <a:pt x="33" y="6"/>
                  <a:pt x="33" y="6"/>
                  <a:pt x="32" y="6"/>
                </a:cubicBezTo>
                <a:cubicBezTo>
                  <a:pt x="32" y="6"/>
                  <a:pt x="31" y="7"/>
                  <a:pt x="30" y="6"/>
                </a:cubicBezTo>
                <a:cubicBezTo>
                  <a:pt x="30" y="6"/>
                  <a:pt x="30" y="6"/>
                  <a:pt x="30" y="6"/>
                </a:cubicBezTo>
                <a:cubicBezTo>
                  <a:pt x="29" y="5"/>
                  <a:pt x="29" y="6"/>
                  <a:pt x="28" y="5"/>
                </a:cubicBezTo>
                <a:cubicBezTo>
                  <a:pt x="28" y="5"/>
                  <a:pt x="28" y="5"/>
                  <a:pt x="28" y="5"/>
                </a:cubicBezTo>
                <a:cubicBezTo>
                  <a:pt x="28" y="4"/>
                  <a:pt x="27" y="4"/>
                  <a:pt x="27" y="4"/>
                </a:cubicBezTo>
                <a:cubicBezTo>
                  <a:pt x="26" y="3"/>
                  <a:pt x="26" y="3"/>
                  <a:pt x="26" y="3"/>
                </a:cubicBezTo>
                <a:cubicBezTo>
                  <a:pt x="25" y="3"/>
                  <a:pt x="25" y="3"/>
                  <a:pt x="24" y="3"/>
                </a:cubicBezTo>
                <a:cubicBezTo>
                  <a:pt x="24" y="3"/>
                  <a:pt x="23" y="2"/>
                  <a:pt x="22" y="2"/>
                </a:cubicBezTo>
                <a:cubicBezTo>
                  <a:pt x="22" y="2"/>
                  <a:pt x="21" y="2"/>
                  <a:pt x="21" y="1"/>
                </a:cubicBezTo>
                <a:cubicBezTo>
                  <a:pt x="20" y="1"/>
                  <a:pt x="20" y="1"/>
                  <a:pt x="20" y="1"/>
                </a:cubicBezTo>
                <a:cubicBezTo>
                  <a:pt x="20" y="0"/>
                  <a:pt x="19" y="1"/>
                  <a:pt x="19" y="1"/>
                </a:cubicBezTo>
                <a:cubicBezTo>
                  <a:pt x="19" y="1"/>
                  <a:pt x="19" y="1"/>
                  <a:pt x="18" y="1"/>
                </a:cubicBezTo>
                <a:cubicBezTo>
                  <a:pt x="18" y="1"/>
                  <a:pt x="17" y="2"/>
                  <a:pt x="17" y="2"/>
                </a:cubicBezTo>
                <a:cubicBezTo>
                  <a:pt x="17" y="2"/>
                  <a:pt x="17" y="3"/>
                  <a:pt x="17" y="3"/>
                </a:cubicBezTo>
                <a:cubicBezTo>
                  <a:pt x="18" y="4"/>
                  <a:pt x="18" y="4"/>
                  <a:pt x="18" y="4"/>
                </a:cubicBezTo>
                <a:cubicBezTo>
                  <a:pt x="19" y="5"/>
                  <a:pt x="19" y="5"/>
                  <a:pt x="19" y="5"/>
                </a:cubicBezTo>
                <a:cubicBezTo>
                  <a:pt x="19" y="5"/>
                  <a:pt x="19" y="5"/>
                  <a:pt x="19" y="6"/>
                </a:cubicBezTo>
                <a:cubicBezTo>
                  <a:pt x="19" y="6"/>
                  <a:pt x="19" y="6"/>
                  <a:pt x="19" y="7"/>
                </a:cubicBezTo>
                <a:cubicBezTo>
                  <a:pt x="19" y="7"/>
                  <a:pt x="18" y="7"/>
                  <a:pt x="18" y="7"/>
                </a:cubicBezTo>
                <a:cubicBezTo>
                  <a:pt x="17" y="7"/>
                  <a:pt x="17" y="7"/>
                  <a:pt x="17" y="7"/>
                </a:cubicBezTo>
                <a:cubicBezTo>
                  <a:pt x="16" y="7"/>
                  <a:pt x="16" y="7"/>
                  <a:pt x="16" y="7"/>
                </a:cubicBezTo>
                <a:cubicBezTo>
                  <a:pt x="15" y="7"/>
                  <a:pt x="15" y="6"/>
                  <a:pt x="14" y="6"/>
                </a:cubicBezTo>
                <a:cubicBezTo>
                  <a:pt x="13" y="6"/>
                  <a:pt x="13" y="7"/>
                  <a:pt x="12" y="7"/>
                </a:cubicBezTo>
                <a:cubicBezTo>
                  <a:pt x="12" y="6"/>
                  <a:pt x="12" y="6"/>
                  <a:pt x="11" y="6"/>
                </a:cubicBezTo>
                <a:cubicBezTo>
                  <a:pt x="11" y="6"/>
                  <a:pt x="11" y="5"/>
                  <a:pt x="10" y="5"/>
                </a:cubicBezTo>
                <a:cubicBezTo>
                  <a:pt x="10" y="5"/>
                  <a:pt x="9" y="5"/>
                  <a:pt x="9" y="5"/>
                </a:cubicBezTo>
                <a:cubicBezTo>
                  <a:pt x="8" y="5"/>
                  <a:pt x="8" y="5"/>
                  <a:pt x="8" y="5"/>
                </a:cubicBezTo>
                <a:cubicBezTo>
                  <a:pt x="7" y="5"/>
                  <a:pt x="7" y="5"/>
                  <a:pt x="7" y="4"/>
                </a:cubicBezTo>
                <a:cubicBezTo>
                  <a:pt x="8" y="4"/>
                  <a:pt x="8" y="4"/>
                  <a:pt x="8" y="4"/>
                </a:cubicBezTo>
                <a:cubicBezTo>
                  <a:pt x="8" y="3"/>
                  <a:pt x="8" y="3"/>
                  <a:pt x="7" y="3"/>
                </a:cubicBezTo>
                <a:cubicBezTo>
                  <a:pt x="7" y="3"/>
                  <a:pt x="7" y="4"/>
                  <a:pt x="6" y="4"/>
                </a:cubicBezTo>
                <a:cubicBezTo>
                  <a:pt x="6" y="5"/>
                  <a:pt x="5" y="5"/>
                  <a:pt x="5" y="5"/>
                </a:cubicBezTo>
                <a:cubicBezTo>
                  <a:pt x="4" y="5"/>
                  <a:pt x="4" y="5"/>
                  <a:pt x="3" y="5"/>
                </a:cubicBezTo>
                <a:cubicBezTo>
                  <a:pt x="3" y="6"/>
                  <a:pt x="3" y="6"/>
                  <a:pt x="2" y="6"/>
                </a:cubicBezTo>
                <a:cubicBezTo>
                  <a:pt x="2" y="6"/>
                  <a:pt x="2" y="6"/>
                  <a:pt x="1" y="7"/>
                </a:cubicBezTo>
                <a:cubicBezTo>
                  <a:pt x="1" y="7"/>
                  <a:pt x="0" y="8"/>
                  <a:pt x="0" y="8"/>
                </a:cubicBezTo>
                <a:cubicBezTo>
                  <a:pt x="0" y="8"/>
                  <a:pt x="0" y="8"/>
                  <a:pt x="0" y="8"/>
                </a:cubicBezTo>
                <a:cubicBezTo>
                  <a:pt x="0" y="9"/>
                  <a:pt x="0" y="9"/>
                  <a:pt x="0" y="9"/>
                </a:cubicBezTo>
                <a:cubicBezTo>
                  <a:pt x="0" y="10"/>
                  <a:pt x="1" y="9"/>
                  <a:pt x="1" y="10"/>
                </a:cubicBezTo>
                <a:cubicBezTo>
                  <a:pt x="2" y="10"/>
                  <a:pt x="2" y="11"/>
                  <a:pt x="2" y="11"/>
                </a:cubicBezTo>
                <a:cubicBezTo>
                  <a:pt x="2" y="12"/>
                  <a:pt x="2" y="12"/>
                  <a:pt x="3" y="13"/>
                </a:cubicBezTo>
                <a:cubicBezTo>
                  <a:pt x="3" y="13"/>
                  <a:pt x="3" y="13"/>
                  <a:pt x="4" y="14"/>
                </a:cubicBezTo>
                <a:cubicBezTo>
                  <a:pt x="4" y="14"/>
                  <a:pt x="5" y="13"/>
                  <a:pt x="5" y="13"/>
                </a:cubicBezTo>
                <a:cubicBezTo>
                  <a:pt x="6" y="13"/>
                  <a:pt x="6" y="14"/>
                  <a:pt x="7" y="14"/>
                </a:cubicBezTo>
                <a:cubicBezTo>
                  <a:pt x="7" y="15"/>
                  <a:pt x="8" y="15"/>
                  <a:pt x="8" y="15"/>
                </a:cubicBezTo>
                <a:cubicBezTo>
                  <a:pt x="8" y="16"/>
                  <a:pt x="8" y="16"/>
                  <a:pt x="8" y="16"/>
                </a:cubicBezTo>
                <a:cubicBezTo>
                  <a:pt x="8" y="16"/>
                  <a:pt x="8" y="16"/>
                  <a:pt x="8" y="16"/>
                </a:cubicBezTo>
                <a:cubicBezTo>
                  <a:pt x="9" y="16"/>
                  <a:pt x="8" y="17"/>
                  <a:pt x="9" y="17"/>
                </a:cubicBezTo>
                <a:cubicBezTo>
                  <a:pt x="9" y="18"/>
                  <a:pt x="9" y="18"/>
                  <a:pt x="9" y="18"/>
                </a:cubicBezTo>
                <a:cubicBezTo>
                  <a:pt x="10" y="19"/>
                  <a:pt x="10" y="18"/>
                  <a:pt x="11" y="18"/>
                </a:cubicBezTo>
                <a:cubicBezTo>
                  <a:pt x="12" y="18"/>
                  <a:pt x="12" y="18"/>
                  <a:pt x="13" y="18"/>
                </a:cubicBezTo>
                <a:cubicBezTo>
                  <a:pt x="13" y="18"/>
                  <a:pt x="14" y="18"/>
                  <a:pt x="14" y="19"/>
                </a:cubicBezTo>
                <a:cubicBezTo>
                  <a:pt x="15" y="19"/>
                  <a:pt x="15" y="19"/>
                  <a:pt x="15" y="20"/>
                </a:cubicBezTo>
                <a:cubicBezTo>
                  <a:pt x="16" y="20"/>
                  <a:pt x="16" y="20"/>
                  <a:pt x="16" y="20"/>
                </a:cubicBezTo>
                <a:cubicBezTo>
                  <a:pt x="17" y="21"/>
                  <a:pt x="17" y="21"/>
                  <a:pt x="18" y="21"/>
                </a:cubicBezTo>
                <a:cubicBezTo>
                  <a:pt x="18" y="22"/>
                  <a:pt x="18" y="22"/>
                  <a:pt x="19" y="22"/>
                </a:cubicBezTo>
                <a:cubicBezTo>
                  <a:pt x="20" y="22"/>
                  <a:pt x="20" y="22"/>
                  <a:pt x="20" y="23"/>
                </a:cubicBezTo>
                <a:cubicBezTo>
                  <a:pt x="21" y="23"/>
                  <a:pt x="21" y="23"/>
                  <a:pt x="22" y="24"/>
                </a:cubicBezTo>
                <a:cubicBezTo>
                  <a:pt x="22" y="24"/>
                  <a:pt x="22" y="24"/>
                  <a:pt x="22" y="25"/>
                </a:cubicBezTo>
                <a:cubicBezTo>
                  <a:pt x="23" y="25"/>
                  <a:pt x="23" y="26"/>
                  <a:pt x="24" y="26"/>
                </a:cubicBezTo>
                <a:cubicBezTo>
                  <a:pt x="25" y="27"/>
                  <a:pt x="25" y="27"/>
                  <a:pt x="25" y="27"/>
                </a:cubicBezTo>
                <a:cubicBezTo>
                  <a:pt x="26" y="28"/>
                  <a:pt x="26" y="28"/>
                  <a:pt x="26" y="28"/>
                </a:cubicBezTo>
                <a:cubicBezTo>
                  <a:pt x="27" y="28"/>
                  <a:pt x="28" y="28"/>
                  <a:pt x="29" y="28"/>
                </a:cubicBezTo>
                <a:cubicBezTo>
                  <a:pt x="30" y="28"/>
                  <a:pt x="30" y="28"/>
                  <a:pt x="31" y="28"/>
                </a:cubicBezTo>
                <a:cubicBezTo>
                  <a:pt x="32" y="28"/>
                  <a:pt x="32" y="28"/>
                  <a:pt x="33" y="28"/>
                </a:cubicBezTo>
                <a:cubicBezTo>
                  <a:pt x="34" y="28"/>
                  <a:pt x="34" y="28"/>
                  <a:pt x="35" y="28"/>
                </a:cubicBezTo>
                <a:cubicBezTo>
                  <a:pt x="35" y="28"/>
                  <a:pt x="36" y="28"/>
                  <a:pt x="36" y="28"/>
                </a:cubicBezTo>
                <a:cubicBezTo>
                  <a:pt x="37" y="28"/>
                  <a:pt x="37" y="28"/>
                  <a:pt x="37" y="28"/>
                </a:cubicBezTo>
                <a:cubicBezTo>
                  <a:pt x="38" y="28"/>
                  <a:pt x="38" y="28"/>
                  <a:pt x="39" y="29"/>
                </a:cubicBezTo>
                <a:cubicBezTo>
                  <a:pt x="39" y="29"/>
                  <a:pt x="39" y="29"/>
                  <a:pt x="40" y="29"/>
                </a:cubicBezTo>
                <a:cubicBezTo>
                  <a:pt x="40" y="29"/>
                  <a:pt x="40" y="29"/>
                  <a:pt x="41" y="29"/>
                </a:cubicBezTo>
                <a:cubicBezTo>
                  <a:pt x="41" y="29"/>
                  <a:pt x="41" y="29"/>
                  <a:pt x="42" y="30"/>
                </a:cubicBezTo>
                <a:cubicBezTo>
                  <a:pt x="42" y="30"/>
                  <a:pt x="42" y="30"/>
                  <a:pt x="43" y="30"/>
                </a:cubicBezTo>
                <a:cubicBezTo>
                  <a:pt x="43" y="30"/>
                  <a:pt x="44" y="30"/>
                  <a:pt x="44" y="30"/>
                </a:cubicBezTo>
                <a:cubicBezTo>
                  <a:pt x="45" y="30"/>
                  <a:pt x="45" y="30"/>
                  <a:pt x="45" y="30"/>
                </a:cubicBezTo>
                <a:cubicBezTo>
                  <a:pt x="45" y="30"/>
                  <a:pt x="46" y="30"/>
                  <a:pt x="46" y="30"/>
                </a:cubicBezTo>
                <a:cubicBezTo>
                  <a:pt x="46" y="30"/>
                  <a:pt x="46" y="31"/>
                  <a:pt x="46" y="31"/>
                </a:cubicBezTo>
                <a:cubicBezTo>
                  <a:pt x="47" y="31"/>
                  <a:pt x="47" y="31"/>
                  <a:pt x="47" y="31"/>
                </a:cubicBezTo>
                <a:cubicBezTo>
                  <a:pt x="48" y="31"/>
                  <a:pt x="48" y="30"/>
                  <a:pt x="48" y="30"/>
                </a:cubicBezTo>
                <a:cubicBezTo>
                  <a:pt x="49" y="30"/>
                  <a:pt x="49" y="30"/>
                  <a:pt x="49" y="29"/>
                </a:cubicBezTo>
                <a:cubicBezTo>
                  <a:pt x="50" y="29"/>
                  <a:pt x="50" y="29"/>
                  <a:pt x="50" y="29"/>
                </a:cubicBezTo>
                <a:cubicBezTo>
                  <a:pt x="50" y="29"/>
                  <a:pt x="51" y="29"/>
                  <a:pt x="51" y="29"/>
                </a:cubicBezTo>
                <a:cubicBezTo>
                  <a:pt x="51" y="28"/>
                  <a:pt x="52" y="29"/>
                  <a:pt x="52" y="29"/>
                </a:cubicBezTo>
                <a:cubicBezTo>
                  <a:pt x="52" y="29"/>
                  <a:pt x="53" y="29"/>
                  <a:pt x="53" y="29"/>
                </a:cubicBezTo>
                <a:cubicBezTo>
                  <a:pt x="54" y="28"/>
                  <a:pt x="54" y="28"/>
                  <a:pt x="55" y="28"/>
                </a:cubicBezTo>
                <a:cubicBezTo>
                  <a:pt x="55" y="28"/>
                  <a:pt x="56" y="29"/>
                  <a:pt x="56" y="2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6" name="Freeform 308"/>
          <p:cNvSpPr>
            <a:spLocks/>
          </p:cNvSpPr>
          <p:nvPr/>
        </p:nvSpPr>
        <p:spPr bwMode="auto">
          <a:xfrm>
            <a:off x="5539265" y="1387500"/>
            <a:ext cx="150501" cy="99959"/>
          </a:xfrm>
          <a:custGeom>
            <a:avLst/>
            <a:gdLst>
              <a:gd name="T0" fmla="*/ 18 w 19"/>
              <a:gd name="T1" fmla="*/ 8 h 13"/>
              <a:gd name="T2" fmla="*/ 16 w 19"/>
              <a:gd name="T3" fmla="*/ 8 h 13"/>
              <a:gd name="T4" fmla="*/ 15 w 19"/>
              <a:gd name="T5" fmla="*/ 7 h 13"/>
              <a:gd name="T6" fmla="*/ 15 w 19"/>
              <a:gd name="T7" fmla="*/ 6 h 13"/>
              <a:gd name="T8" fmla="*/ 14 w 19"/>
              <a:gd name="T9" fmla="*/ 4 h 13"/>
              <a:gd name="T10" fmla="*/ 14 w 19"/>
              <a:gd name="T11" fmla="*/ 4 h 13"/>
              <a:gd name="T12" fmla="*/ 13 w 19"/>
              <a:gd name="T13" fmla="*/ 4 h 13"/>
              <a:gd name="T14" fmla="*/ 11 w 19"/>
              <a:gd name="T15" fmla="*/ 4 h 13"/>
              <a:gd name="T16" fmla="*/ 10 w 19"/>
              <a:gd name="T17" fmla="*/ 4 h 13"/>
              <a:gd name="T18" fmla="*/ 8 w 19"/>
              <a:gd name="T19" fmla="*/ 4 h 13"/>
              <a:gd name="T20" fmla="*/ 7 w 19"/>
              <a:gd name="T21" fmla="*/ 4 h 13"/>
              <a:gd name="T22" fmla="*/ 6 w 19"/>
              <a:gd name="T23" fmla="*/ 4 h 13"/>
              <a:gd name="T24" fmla="*/ 5 w 19"/>
              <a:gd name="T25" fmla="*/ 3 h 13"/>
              <a:gd name="T26" fmla="*/ 5 w 19"/>
              <a:gd name="T27" fmla="*/ 3 h 13"/>
              <a:gd name="T28" fmla="*/ 5 w 19"/>
              <a:gd name="T29" fmla="*/ 2 h 13"/>
              <a:gd name="T30" fmla="*/ 6 w 19"/>
              <a:gd name="T31" fmla="*/ 2 h 13"/>
              <a:gd name="T32" fmla="*/ 6 w 19"/>
              <a:gd name="T33" fmla="*/ 1 h 13"/>
              <a:gd name="T34" fmla="*/ 5 w 19"/>
              <a:gd name="T35" fmla="*/ 1 h 13"/>
              <a:gd name="T36" fmla="*/ 4 w 19"/>
              <a:gd name="T37" fmla="*/ 1 h 13"/>
              <a:gd name="T38" fmla="*/ 3 w 19"/>
              <a:gd name="T39" fmla="*/ 2 h 13"/>
              <a:gd name="T40" fmla="*/ 3 w 19"/>
              <a:gd name="T41" fmla="*/ 2 h 13"/>
              <a:gd name="T42" fmla="*/ 3 w 19"/>
              <a:gd name="T43" fmla="*/ 3 h 13"/>
              <a:gd name="T44" fmla="*/ 2 w 19"/>
              <a:gd name="T45" fmla="*/ 4 h 13"/>
              <a:gd name="T46" fmla="*/ 1 w 19"/>
              <a:gd name="T47" fmla="*/ 5 h 13"/>
              <a:gd name="T48" fmla="*/ 0 w 19"/>
              <a:gd name="T49" fmla="*/ 5 h 13"/>
              <a:gd name="T50" fmla="*/ 0 w 19"/>
              <a:gd name="T51" fmla="*/ 7 h 13"/>
              <a:gd name="T52" fmla="*/ 1 w 19"/>
              <a:gd name="T53" fmla="*/ 7 h 13"/>
              <a:gd name="T54" fmla="*/ 2 w 19"/>
              <a:gd name="T55" fmla="*/ 7 h 13"/>
              <a:gd name="T56" fmla="*/ 2 w 19"/>
              <a:gd name="T57" fmla="*/ 8 h 13"/>
              <a:gd name="T58" fmla="*/ 2 w 19"/>
              <a:gd name="T59" fmla="*/ 9 h 13"/>
              <a:gd name="T60" fmla="*/ 2 w 19"/>
              <a:gd name="T61" fmla="*/ 10 h 13"/>
              <a:gd name="T62" fmla="*/ 2 w 19"/>
              <a:gd name="T63" fmla="*/ 11 h 13"/>
              <a:gd name="T64" fmla="*/ 3 w 19"/>
              <a:gd name="T65" fmla="*/ 11 h 13"/>
              <a:gd name="T66" fmla="*/ 3 w 19"/>
              <a:gd name="T67" fmla="*/ 11 h 13"/>
              <a:gd name="T68" fmla="*/ 4 w 19"/>
              <a:gd name="T69" fmla="*/ 11 h 13"/>
              <a:gd name="T70" fmla="*/ 5 w 19"/>
              <a:gd name="T71" fmla="*/ 11 h 13"/>
              <a:gd name="T72" fmla="*/ 6 w 19"/>
              <a:gd name="T73" fmla="*/ 11 h 13"/>
              <a:gd name="T74" fmla="*/ 7 w 19"/>
              <a:gd name="T75" fmla="*/ 9 h 13"/>
              <a:gd name="T76" fmla="*/ 7 w 19"/>
              <a:gd name="T77" fmla="*/ 9 h 13"/>
              <a:gd name="T78" fmla="*/ 7 w 19"/>
              <a:gd name="T79" fmla="*/ 8 h 13"/>
              <a:gd name="T80" fmla="*/ 8 w 19"/>
              <a:gd name="T81" fmla="*/ 8 h 13"/>
              <a:gd name="T82" fmla="*/ 9 w 19"/>
              <a:gd name="T83" fmla="*/ 8 h 13"/>
              <a:gd name="T84" fmla="*/ 9 w 19"/>
              <a:gd name="T85" fmla="*/ 8 h 13"/>
              <a:gd name="T86" fmla="*/ 10 w 19"/>
              <a:gd name="T87" fmla="*/ 9 h 13"/>
              <a:gd name="T88" fmla="*/ 11 w 19"/>
              <a:gd name="T89" fmla="*/ 10 h 13"/>
              <a:gd name="T90" fmla="*/ 11 w 19"/>
              <a:gd name="T91" fmla="*/ 11 h 13"/>
              <a:gd name="T92" fmla="*/ 11 w 19"/>
              <a:gd name="T93" fmla="*/ 12 h 13"/>
              <a:gd name="T94" fmla="*/ 13 w 19"/>
              <a:gd name="T95" fmla="*/ 12 h 13"/>
              <a:gd name="T96" fmla="*/ 14 w 19"/>
              <a:gd name="T97" fmla="*/ 11 h 13"/>
              <a:gd name="T98" fmla="*/ 15 w 19"/>
              <a:gd name="T99" fmla="*/ 10 h 13"/>
              <a:gd name="T100" fmla="*/ 16 w 19"/>
              <a:gd name="T101" fmla="*/ 10 h 13"/>
              <a:gd name="T102" fmla="*/ 16 w 19"/>
              <a:gd name="T103" fmla="*/ 11 h 13"/>
              <a:gd name="T104" fmla="*/ 17 w 19"/>
              <a:gd name="T105" fmla="*/ 11 h 13"/>
              <a:gd name="T106" fmla="*/ 18 w 19"/>
              <a:gd name="T107" fmla="*/ 11 h 13"/>
              <a:gd name="T108" fmla="*/ 19 w 19"/>
              <a:gd name="T109" fmla="*/ 10 h 13"/>
              <a:gd name="T110" fmla="*/ 19 w 19"/>
              <a:gd name="T111" fmla="*/ 9 h 13"/>
              <a:gd name="T112" fmla="*/ 18 w 19"/>
              <a:gd name="T11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 h="13">
                <a:moveTo>
                  <a:pt x="18" y="8"/>
                </a:moveTo>
                <a:cubicBezTo>
                  <a:pt x="18" y="7"/>
                  <a:pt x="17" y="8"/>
                  <a:pt x="16" y="8"/>
                </a:cubicBezTo>
                <a:cubicBezTo>
                  <a:pt x="16" y="8"/>
                  <a:pt x="15" y="8"/>
                  <a:pt x="15" y="7"/>
                </a:cubicBezTo>
                <a:cubicBezTo>
                  <a:pt x="15" y="7"/>
                  <a:pt x="15" y="6"/>
                  <a:pt x="15" y="6"/>
                </a:cubicBezTo>
                <a:cubicBezTo>
                  <a:pt x="15" y="5"/>
                  <a:pt x="15" y="5"/>
                  <a:pt x="14" y="4"/>
                </a:cubicBezTo>
                <a:cubicBezTo>
                  <a:pt x="14" y="4"/>
                  <a:pt x="14" y="4"/>
                  <a:pt x="14" y="4"/>
                </a:cubicBezTo>
                <a:cubicBezTo>
                  <a:pt x="14" y="5"/>
                  <a:pt x="13" y="4"/>
                  <a:pt x="13" y="4"/>
                </a:cubicBezTo>
                <a:cubicBezTo>
                  <a:pt x="12" y="4"/>
                  <a:pt x="12" y="4"/>
                  <a:pt x="11" y="4"/>
                </a:cubicBezTo>
                <a:cubicBezTo>
                  <a:pt x="11" y="4"/>
                  <a:pt x="10" y="4"/>
                  <a:pt x="10" y="4"/>
                </a:cubicBezTo>
                <a:cubicBezTo>
                  <a:pt x="9" y="4"/>
                  <a:pt x="9" y="5"/>
                  <a:pt x="8" y="4"/>
                </a:cubicBezTo>
                <a:cubicBezTo>
                  <a:pt x="8" y="4"/>
                  <a:pt x="7" y="4"/>
                  <a:pt x="7" y="4"/>
                </a:cubicBezTo>
                <a:cubicBezTo>
                  <a:pt x="6" y="4"/>
                  <a:pt x="6" y="4"/>
                  <a:pt x="6" y="4"/>
                </a:cubicBezTo>
                <a:cubicBezTo>
                  <a:pt x="5" y="3"/>
                  <a:pt x="5" y="3"/>
                  <a:pt x="5" y="3"/>
                </a:cubicBezTo>
                <a:cubicBezTo>
                  <a:pt x="5" y="3"/>
                  <a:pt x="5" y="3"/>
                  <a:pt x="5" y="3"/>
                </a:cubicBezTo>
                <a:cubicBezTo>
                  <a:pt x="5" y="2"/>
                  <a:pt x="5" y="2"/>
                  <a:pt x="5" y="2"/>
                </a:cubicBezTo>
                <a:cubicBezTo>
                  <a:pt x="5" y="2"/>
                  <a:pt x="5" y="2"/>
                  <a:pt x="6" y="2"/>
                </a:cubicBezTo>
                <a:cubicBezTo>
                  <a:pt x="6" y="1"/>
                  <a:pt x="6" y="1"/>
                  <a:pt x="6" y="1"/>
                </a:cubicBezTo>
                <a:cubicBezTo>
                  <a:pt x="5" y="1"/>
                  <a:pt x="5" y="1"/>
                  <a:pt x="5" y="1"/>
                </a:cubicBezTo>
                <a:cubicBezTo>
                  <a:pt x="4" y="0"/>
                  <a:pt x="4" y="1"/>
                  <a:pt x="4" y="1"/>
                </a:cubicBezTo>
                <a:cubicBezTo>
                  <a:pt x="3" y="1"/>
                  <a:pt x="3" y="1"/>
                  <a:pt x="3" y="2"/>
                </a:cubicBezTo>
                <a:cubicBezTo>
                  <a:pt x="3" y="2"/>
                  <a:pt x="3" y="2"/>
                  <a:pt x="3" y="2"/>
                </a:cubicBezTo>
                <a:cubicBezTo>
                  <a:pt x="3" y="3"/>
                  <a:pt x="3" y="3"/>
                  <a:pt x="3" y="3"/>
                </a:cubicBezTo>
                <a:cubicBezTo>
                  <a:pt x="3" y="3"/>
                  <a:pt x="2" y="3"/>
                  <a:pt x="2" y="4"/>
                </a:cubicBezTo>
                <a:cubicBezTo>
                  <a:pt x="1" y="4"/>
                  <a:pt x="1" y="4"/>
                  <a:pt x="1" y="5"/>
                </a:cubicBezTo>
                <a:cubicBezTo>
                  <a:pt x="1" y="5"/>
                  <a:pt x="0" y="5"/>
                  <a:pt x="0" y="5"/>
                </a:cubicBezTo>
                <a:cubicBezTo>
                  <a:pt x="0" y="6"/>
                  <a:pt x="0" y="6"/>
                  <a:pt x="0" y="7"/>
                </a:cubicBezTo>
                <a:cubicBezTo>
                  <a:pt x="1" y="7"/>
                  <a:pt x="1" y="7"/>
                  <a:pt x="1" y="7"/>
                </a:cubicBezTo>
                <a:cubicBezTo>
                  <a:pt x="2" y="7"/>
                  <a:pt x="2" y="7"/>
                  <a:pt x="2" y="7"/>
                </a:cubicBezTo>
                <a:cubicBezTo>
                  <a:pt x="2" y="7"/>
                  <a:pt x="2" y="8"/>
                  <a:pt x="2" y="8"/>
                </a:cubicBezTo>
                <a:cubicBezTo>
                  <a:pt x="3" y="8"/>
                  <a:pt x="3" y="9"/>
                  <a:pt x="2" y="9"/>
                </a:cubicBezTo>
                <a:cubicBezTo>
                  <a:pt x="2" y="9"/>
                  <a:pt x="2" y="9"/>
                  <a:pt x="2" y="10"/>
                </a:cubicBezTo>
                <a:cubicBezTo>
                  <a:pt x="2" y="10"/>
                  <a:pt x="2" y="10"/>
                  <a:pt x="2" y="11"/>
                </a:cubicBezTo>
                <a:cubicBezTo>
                  <a:pt x="2" y="11"/>
                  <a:pt x="2" y="11"/>
                  <a:pt x="3" y="11"/>
                </a:cubicBezTo>
                <a:cubicBezTo>
                  <a:pt x="3" y="11"/>
                  <a:pt x="3" y="11"/>
                  <a:pt x="3" y="11"/>
                </a:cubicBezTo>
                <a:cubicBezTo>
                  <a:pt x="3" y="11"/>
                  <a:pt x="4" y="11"/>
                  <a:pt x="4" y="11"/>
                </a:cubicBezTo>
                <a:cubicBezTo>
                  <a:pt x="4" y="11"/>
                  <a:pt x="4" y="11"/>
                  <a:pt x="5" y="11"/>
                </a:cubicBezTo>
                <a:cubicBezTo>
                  <a:pt x="5" y="11"/>
                  <a:pt x="5" y="11"/>
                  <a:pt x="6" y="11"/>
                </a:cubicBezTo>
                <a:cubicBezTo>
                  <a:pt x="6" y="10"/>
                  <a:pt x="7" y="10"/>
                  <a:pt x="7" y="9"/>
                </a:cubicBezTo>
                <a:cubicBezTo>
                  <a:pt x="7" y="9"/>
                  <a:pt x="7" y="9"/>
                  <a:pt x="7" y="9"/>
                </a:cubicBezTo>
                <a:cubicBezTo>
                  <a:pt x="7" y="8"/>
                  <a:pt x="7" y="8"/>
                  <a:pt x="7" y="8"/>
                </a:cubicBezTo>
                <a:cubicBezTo>
                  <a:pt x="7" y="8"/>
                  <a:pt x="7" y="8"/>
                  <a:pt x="8" y="8"/>
                </a:cubicBezTo>
                <a:cubicBezTo>
                  <a:pt x="8" y="8"/>
                  <a:pt x="8" y="8"/>
                  <a:pt x="9" y="8"/>
                </a:cubicBezTo>
                <a:cubicBezTo>
                  <a:pt x="9" y="8"/>
                  <a:pt x="9" y="8"/>
                  <a:pt x="9" y="8"/>
                </a:cubicBezTo>
                <a:cubicBezTo>
                  <a:pt x="10" y="9"/>
                  <a:pt x="10" y="9"/>
                  <a:pt x="10" y="9"/>
                </a:cubicBezTo>
                <a:cubicBezTo>
                  <a:pt x="10" y="9"/>
                  <a:pt x="10" y="9"/>
                  <a:pt x="11" y="10"/>
                </a:cubicBezTo>
                <a:cubicBezTo>
                  <a:pt x="11" y="10"/>
                  <a:pt x="10" y="11"/>
                  <a:pt x="11" y="11"/>
                </a:cubicBezTo>
                <a:cubicBezTo>
                  <a:pt x="11" y="12"/>
                  <a:pt x="11" y="12"/>
                  <a:pt x="11" y="12"/>
                </a:cubicBezTo>
                <a:cubicBezTo>
                  <a:pt x="12" y="13"/>
                  <a:pt x="12" y="12"/>
                  <a:pt x="13" y="12"/>
                </a:cubicBezTo>
                <a:cubicBezTo>
                  <a:pt x="13" y="12"/>
                  <a:pt x="13" y="11"/>
                  <a:pt x="14" y="11"/>
                </a:cubicBezTo>
                <a:cubicBezTo>
                  <a:pt x="14" y="11"/>
                  <a:pt x="14" y="10"/>
                  <a:pt x="15" y="10"/>
                </a:cubicBezTo>
                <a:cubicBezTo>
                  <a:pt x="15" y="10"/>
                  <a:pt x="15" y="10"/>
                  <a:pt x="16" y="10"/>
                </a:cubicBezTo>
                <a:cubicBezTo>
                  <a:pt x="16" y="10"/>
                  <a:pt x="16" y="10"/>
                  <a:pt x="16" y="11"/>
                </a:cubicBezTo>
                <a:cubicBezTo>
                  <a:pt x="16" y="11"/>
                  <a:pt x="17" y="11"/>
                  <a:pt x="17" y="11"/>
                </a:cubicBezTo>
                <a:cubicBezTo>
                  <a:pt x="18" y="11"/>
                  <a:pt x="18" y="11"/>
                  <a:pt x="18" y="11"/>
                </a:cubicBezTo>
                <a:cubicBezTo>
                  <a:pt x="19" y="11"/>
                  <a:pt x="19" y="11"/>
                  <a:pt x="19" y="10"/>
                </a:cubicBezTo>
                <a:cubicBezTo>
                  <a:pt x="19" y="10"/>
                  <a:pt x="19" y="9"/>
                  <a:pt x="19" y="9"/>
                </a:cubicBezTo>
                <a:cubicBezTo>
                  <a:pt x="19" y="8"/>
                  <a:pt x="19" y="8"/>
                  <a:pt x="18"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7" name="Freeform 309"/>
          <p:cNvSpPr>
            <a:spLocks/>
          </p:cNvSpPr>
          <p:nvPr/>
        </p:nvSpPr>
        <p:spPr bwMode="auto">
          <a:xfrm>
            <a:off x="5998933" y="1712365"/>
            <a:ext cx="103834" cy="131764"/>
          </a:xfrm>
          <a:custGeom>
            <a:avLst/>
            <a:gdLst>
              <a:gd name="T0" fmla="*/ 12 w 13"/>
              <a:gd name="T1" fmla="*/ 10 h 17"/>
              <a:gd name="T2" fmla="*/ 11 w 13"/>
              <a:gd name="T3" fmla="*/ 8 h 17"/>
              <a:gd name="T4" fmla="*/ 10 w 13"/>
              <a:gd name="T5" fmla="*/ 9 h 17"/>
              <a:gd name="T6" fmla="*/ 9 w 13"/>
              <a:gd name="T7" fmla="*/ 8 h 17"/>
              <a:gd name="T8" fmla="*/ 9 w 13"/>
              <a:gd name="T9" fmla="*/ 7 h 17"/>
              <a:gd name="T10" fmla="*/ 11 w 13"/>
              <a:gd name="T11" fmla="*/ 6 h 17"/>
              <a:gd name="T12" fmla="*/ 11 w 13"/>
              <a:gd name="T13" fmla="*/ 5 h 17"/>
              <a:gd name="T14" fmla="*/ 10 w 13"/>
              <a:gd name="T15" fmla="*/ 4 h 17"/>
              <a:gd name="T16" fmla="*/ 6 w 13"/>
              <a:gd name="T17" fmla="*/ 4 h 17"/>
              <a:gd name="T18" fmla="*/ 4 w 13"/>
              <a:gd name="T19" fmla="*/ 3 h 17"/>
              <a:gd name="T20" fmla="*/ 4 w 13"/>
              <a:gd name="T21" fmla="*/ 1 h 17"/>
              <a:gd name="T22" fmla="*/ 3 w 13"/>
              <a:gd name="T23" fmla="*/ 1 h 17"/>
              <a:gd name="T24" fmla="*/ 1 w 13"/>
              <a:gd name="T25" fmla="*/ 0 h 17"/>
              <a:gd name="T26" fmla="*/ 1 w 13"/>
              <a:gd name="T27" fmla="*/ 2 h 17"/>
              <a:gd name="T28" fmla="*/ 2 w 13"/>
              <a:gd name="T29" fmla="*/ 3 h 17"/>
              <a:gd name="T30" fmla="*/ 2 w 13"/>
              <a:gd name="T31" fmla="*/ 4 h 17"/>
              <a:gd name="T32" fmla="*/ 1 w 13"/>
              <a:gd name="T33" fmla="*/ 5 h 17"/>
              <a:gd name="T34" fmla="*/ 2 w 13"/>
              <a:gd name="T35" fmla="*/ 6 h 17"/>
              <a:gd name="T36" fmla="*/ 2 w 13"/>
              <a:gd name="T37" fmla="*/ 8 h 17"/>
              <a:gd name="T38" fmla="*/ 3 w 13"/>
              <a:gd name="T39" fmla="*/ 9 h 17"/>
              <a:gd name="T40" fmla="*/ 4 w 13"/>
              <a:gd name="T41" fmla="*/ 12 h 17"/>
              <a:gd name="T42" fmla="*/ 3 w 13"/>
              <a:gd name="T43" fmla="*/ 14 h 17"/>
              <a:gd name="T44" fmla="*/ 5 w 13"/>
              <a:gd name="T45" fmla="*/ 13 h 17"/>
              <a:gd name="T46" fmla="*/ 6 w 13"/>
              <a:gd name="T47" fmla="*/ 13 h 17"/>
              <a:gd name="T48" fmla="*/ 8 w 13"/>
              <a:gd name="T49" fmla="*/ 12 h 17"/>
              <a:gd name="T50" fmla="*/ 8 w 13"/>
              <a:gd name="T51" fmla="*/ 11 h 17"/>
              <a:gd name="T52" fmla="*/ 9 w 13"/>
              <a:gd name="T53" fmla="*/ 10 h 17"/>
              <a:gd name="T54" fmla="*/ 10 w 13"/>
              <a:gd name="T55" fmla="*/ 12 h 17"/>
              <a:gd name="T56" fmla="*/ 11 w 13"/>
              <a:gd name="T57" fmla="*/ 15 h 17"/>
              <a:gd name="T58" fmla="*/ 12 w 13"/>
              <a:gd name="T59" fmla="*/ 17 h 17"/>
              <a:gd name="T60" fmla="*/ 13 w 13"/>
              <a:gd name="T61" fmla="*/ 16 h 17"/>
              <a:gd name="T62" fmla="*/ 13 w 13"/>
              <a:gd name="T63" fmla="*/ 13 h 17"/>
              <a:gd name="T64" fmla="*/ 13 w 13"/>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7">
                <a:moveTo>
                  <a:pt x="13" y="11"/>
                </a:moveTo>
                <a:cubicBezTo>
                  <a:pt x="12" y="10"/>
                  <a:pt x="12" y="11"/>
                  <a:pt x="12" y="10"/>
                </a:cubicBezTo>
                <a:cubicBezTo>
                  <a:pt x="11" y="10"/>
                  <a:pt x="12" y="10"/>
                  <a:pt x="12" y="9"/>
                </a:cubicBezTo>
                <a:cubicBezTo>
                  <a:pt x="12" y="9"/>
                  <a:pt x="12" y="8"/>
                  <a:pt x="11" y="8"/>
                </a:cubicBezTo>
                <a:cubicBezTo>
                  <a:pt x="11" y="8"/>
                  <a:pt x="11" y="8"/>
                  <a:pt x="11" y="8"/>
                </a:cubicBezTo>
                <a:cubicBezTo>
                  <a:pt x="10" y="8"/>
                  <a:pt x="11" y="9"/>
                  <a:pt x="10" y="9"/>
                </a:cubicBezTo>
                <a:cubicBezTo>
                  <a:pt x="10" y="10"/>
                  <a:pt x="10" y="10"/>
                  <a:pt x="10" y="9"/>
                </a:cubicBezTo>
                <a:cubicBezTo>
                  <a:pt x="9" y="9"/>
                  <a:pt x="9" y="9"/>
                  <a:pt x="9" y="8"/>
                </a:cubicBezTo>
                <a:cubicBezTo>
                  <a:pt x="9" y="8"/>
                  <a:pt x="9" y="8"/>
                  <a:pt x="9" y="8"/>
                </a:cubicBezTo>
                <a:cubicBezTo>
                  <a:pt x="9" y="7"/>
                  <a:pt x="9" y="7"/>
                  <a:pt x="9" y="7"/>
                </a:cubicBezTo>
                <a:cubicBezTo>
                  <a:pt x="9" y="7"/>
                  <a:pt x="9" y="7"/>
                  <a:pt x="10" y="6"/>
                </a:cubicBezTo>
                <a:cubicBezTo>
                  <a:pt x="10" y="6"/>
                  <a:pt x="10" y="6"/>
                  <a:pt x="11" y="6"/>
                </a:cubicBezTo>
                <a:cubicBezTo>
                  <a:pt x="11" y="6"/>
                  <a:pt x="10" y="5"/>
                  <a:pt x="11" y="5"/>
                </a:cubicBezTo>
                <a:cubicBezTo>
                  <a:pt x="11" y="5"/>
                  <a:pt x="11" y="5"/>
                  <a:pt x="11" y="5"/>
                </a:cubicBezTo>
                <a:cubicBezTo>
                  <a:pt x="11" y="4"/>
                  <a:pt x="11" y="4"/>
                  <a:pt x="11" y="4"/>
                </a:cubicBezTo>
                <a:cubicBezTo>
                  <a:pt x="11" y="3"/>
                  <a:pt x="10" y="4"/>
                  <a:pt x="10" y="4"/>
                </a:cubicBezTo>
                <a:cubicBezTo>
                  <a:pt x="9" y="4"/>
                  <a:pt x="9" y="4"/>
                  <a:pt x="8" y="4"/>
                </a:cubicBezTo>
                <a:cubicBezTo>
                  <a:pt x="7" y="4"/>
                  <a:pt x="7" y="4"/>
                  <a:pt x="6" y="4"/>
                </a:cubicBezTo>
                <a:cubicBezTo>
                  <a:pt x="5" y="4"/>
                  <a:pt x="5" y="4"/>
                  <a:pt x="5" y="4"/>
                </a:cubicBezTo>
                <a:cubicBezTo>
                  <a:pt x="4" y="3"/>
                  <a:pt x="4" y="3"/>
                  <a:pt x="4" y="3"/>
                </a:cubicBezTo>
                <a:cubicBezTo>
                  <a:pt x="4" y="2"/>
                  <a:pt x="5" y="2"/>
                  <a:pt x="4" y="1"/>
                </a:cubicBezTo>
                <a:cubicBezTo>
                  <a:pt x="4" y="1"/>
                  <a:pt x="4" y="1"/>
                  <a:pt x="4" y="1"/>
                </a:cubicBezTo>
                <a:cubicBezTo>
                  <a:pt x="3" y="1"/>
                  <a:pt x="3" y="1"/>
                  <a:pt x="3" y="1"/>
                </a:cubicBezTo>
                <a:cubicBezTo>
                  <a:pt x="3" y="1"/>
                  <a:pt x="3" y="1"/>
                  <a:pt x="3" y="1"/>
                </a:cubicBezTo>
                <a:cubicBezTo>
                  <a:pt x="2" y="0"/>
                  <a:pt x="2" y="0"/>
                  <a:pt x="2" y="0"/>
                </a:cubicBezTo>
                <a:cubicBezTo>
                  <a:pt x="1" y="0"/>
                  <a:pt x="1" y="0"/>
                  <a:pt x="1" y="0"/>
                </a:cubicBezTo>
                <a:cubicBezTo>
                  <a:pt x="1" y="0"/>
                  <a:pt x="0" y="1"/>
                  <a:pt x="0" y="1"/>
                </a:cubicBezTo>
                <a:cubicBezTo>
                  <a:pt x="0" y="1"/>
                  <a:pt x="1" y="2"/>
                  <a:pt x="1" y="2"/>
                </a:cubicBezTo>
                <a:cubicBezTo>
                  <a:pt x="1" y="2"/>
                  <a:pt x="1" y="2"/>
                  <a:pt x="1" y="2"/>
                </a:cubicBezTo>
                <a:cubicBezTo>
                  <a:pt x="2" y="2"/>
                  <a:pt x="2" y="3"/>
                  <a:pt x="2" y="3"/>
                </a:cubicBezTo>
                <a:cubicBezTo>
                  <a:pt x="2" y="3"/>
                  <a:pt x="3" y="3"/>
                  <a:pt x="3" y="3"/>
                </a:cubicBezTo>
                <a:cubicBezTo>
                  <a:pt x="3" y="3"/>
                  <a:pt x="3" y="4"/>
                  <a:pt x="2" y="4"/>
                </a:cubicBezTo>
                <a:cubicBezTo>
                  <a:pt x="2" y="4"/>
                  <a:pt x="2" y="4"/>
                  <a:pt x="1" y="4"/>
                </a:cubicBezTo>
                <a:cubicBezTo>
                  <a:pt x="1" y="4"/>
                  <a:pt x="1" y="5"/>
                  <a:pt x="1" y="5"/>
                </a:cubicBezTo>
                <a:cubicBezTo>
                  <a:pt x="1" y="5"/>
                  <a:pt x="1" y="6"/>
                  <a:pt x="1" y="6"/>
                </a:cubicBezTo>
                <a:cubicBezTo>
                  <a:pt x="1" y="6"/>
                  <a:pt x="2" y="6"/>
                  <a:pt x="2" y="6"/>
                </a:cubicBezTo>
                <a:cubicBezTo>
                  <a:pt x="2" y="6"/>
                  <a:pt x="3" y="7"/>
                  <a:pt x="3" y="7"/>
                </a:cubicBezTo>
                <a:cubicBezTo>
                  <a:pt x="3" y="7"/>
                  <a:pt x="2" y="7"/>
                  <a:pt x="2" y="8"/>
                </a:cubicBezTo>
                <a:cubicBezTo>
                  <a:pt x="2" y="8"/>
                  <a:pt x="2" y="8"/>
                  <a:pt x="3" y="8"/>
                </a:cubicBezTo>
                <a:cubicBezTo>
                  <a:pt x="3" y="9"/>
                  <a:pt x="3" y="9"/>
                  <a:pt x="3" y="9"/>
                </a:cubicBezTo>
                <a:cubicBezTo>
                  <a:pt x="4" y="10"/>
                  <a:pt x="4" y="10"/>
                  <a:pt x="4" y="11"/>
                </a:cubicBezTo>
                <a:cubicBezTo>
                  <a:pt x="4" y="11"/>
                  <a:pt x="4" y="11"/>
                  <a:pt x="4" y="12"/>
                </a:cubicBezTo>
                <a:cubicBezTo>
                  <a:pt x="4" y="12"/>
                  <a:pt x="4" y="13"/>
                  <a:pt x="4" y="13"/>
                </a:cubicBezTo>
                <a:cubicBezTo>
                  <a:pt x="3" y="14"/>
                  <a:pt x="3" y="14"/>
                  <a:pt x="3" y="14"/>
                </a:cubicBezTo>
                <a:cubicBezTo>
                  <a:pt x="4" y="14"/>
                  <a:pt x="4" y="14"/>
                  <a:pt x="4" y="14"/>
                </a:cubicBezTo>
                <a:cubicBezTo>
                  <a:pt x="5" y="14"/>
                  <a:pt x="5" y="14"/>
                  <a:pt x="5" y="13"/>
                </a:cubicBezTo>
                <a:cubicBezTo>
                  <a:pt x="6" y="13"/>
                  <a:pt x="6" y="13"/>
                  <a:pt x="6" y="13"/>
                </a:cubicBezTo>
                <a:cubicBezTo>
                  <a:pt x="6" y="13"/>
                  <a:pt x="6" y="13"/>
                  <a:pt x="6" y="13"/>
                </a:cubicBezTo>
                <a:cubicBezTo>
                  <a:pt x="7" y="13"/>
                  <a:pt x="7" y="13"/>
                  <a:pt x="7" y="13"/>
                </a:cubicBezTo>
                <a:cubicBezTo>
                  <a:pt x="7" y="13"/>
                  <a:pt x="7" y="12"/>
                  <a:pt x="8" y="12"/>
                </a:cubicBezTo>
                <a:cubicBezTo>
                  <a:pt x="8" y="12"/>
                  <a:pt x="8" y="12"/>
                  <a:pt x="8" y="12"/>
                </a:cubicBezTo>
                <a:cubicBezTo>
                  <a:pt x="9" y="12"/>
                  <a:pt x="8" y="12"/>
                  <a:pt x="8" y="11"/>
                </a:cubicBezTo>
                <a:cubicBezTo>
                  <a:pt x="9" y="11"/>
                  <a:pt x="8" y="11"/>
                  <a:pt x="9" y="10"/>
                </a:cubicBezTo>
                <a:cubicBezTo>
                  <a:pt x="9" y="10"/>
                  <a:pt x="9" y="10"/>
                  <a:pt x="9" y="10"/>
                </a:cubicBezTo>
                <a:cubicBezTo>
                  <a:pt x="10" y="10"/>
                  <a:pt x="10" y="11"/>
                  <a:pt x="10" y="11"/>
                </a:cubicBezTo>
                <a:cubicBezTo>
                  <a:pt x="10" y="11"/>
                  <a:pt x="10" y="12"/>
                  <a:pt x="10" y="12"/>
                </a:cubicBezTo>
                <a:cubicBezTo>
                  <a:pt x="11" y="12"/>
                  <a:pt x="11" y="12"/>
                  <a:pt x="11" y="13"/>
                </a:cubicBezTo>
                <a:cubicBezTo>
                  <a:pt x="11" y="14"/>
                  <a:pt x="11" y="14"/>
                  <a:pt x="11" y="15"/>
                </a:cubicBezTo>
                <a:cubicBezTo>
                  <a:pt x="11" y="16"/>
                  <a:pt x="11" y="16"/>
                  <a:pt x="11" y="17"/>
                </a:cubicBezTo>
                <a:cubicBezTo>
                  <a:pt x="11" y="17"/>
                  <a:pt x="12" y="17"/>
                  <a:pt x="12" y="17"/>
                </a:cubicBezTo>
                <a:cubicBezTo>
                  <a:pt x="12" y="17"/>
                  <a:pt x="12" y="17"/>
                  <a:pt x="12" y="17"/>
                </a:cubicBezTo>
                <a:cubicBezTo>
                  <a:pt x="12" y="17"/>
                  <a:pt x="12" y="16"/>
                  <a:pt x="13" y="16"/>
                </a:cubicBezTo>
                <a:cubicBezTo>
                  <a:pt x="13" y="15"/>
                  <a:pt x="13" y="15"/>
                  <a:pt x="13" y="14"/>
                </a:cubicBezTo>
                <a:cubicBezTo>
                  <a:pt x="13" y="14"/>
                  <a:pt x="13" y="13"/>
                  <a:pt x="13" y="13"/>
                </a:cubicBezTo>
                <a:cubicBezTo>
                  <a:pt x="13" y="12"/>
                  <a:pt x="13" y="12"/>
                  <a:pt x="13" y="12"/>
                </a:cubicBezTo>
                <a:cubicBezTo>
                  <a:pt x="13" y="11"/>
                  <a:pt x="13" y="11"/>
                  <a:pt x="13" y="1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8" name="Freeform 310"/>
          <p:cNvSpPr>
            <a:spLocks/>
          </p:cNvSpPr>
          <p:nvPr/>
        </p:nvSpPr>
        <p:spPr bwMode="auto">
          <a:xfrm>
            <a:off x="6689603" y="1549932"/>
            <a:ext cx="16333" cy="7952"/>
          </a:xfrm>
          <a:custGeom>
            <a:avLst/>
            <a:gdLst>
              <a:gd name="T0" fmla="*/ 2 w 2"/>
              <a:gd name="T1" fmla="*/ 1 h 1"/>
              <a:gd name="T2" fmla="*/ 2 w 2"/>
              <a:gd name="T3" fmla="*/ 0 h 1"/>
              <a:gd name="T4" fmla="*/ 1 w 2"/>
              <a:gd name="T5" fmla="*/ 0 h 1"/>
              <a:gd name="T6" fmla="*/ 1 w 2"/>
              <a:gd name="T7" fmla="*/ 1 h 1"/>
              <a:gd name="T8" fmla="*/ 0 w 2"/>
              <a:gd name="T9" fmla="*/ 1 h 1"/>
              <a:gd name="T10" fmla="*/ 1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0"/>
                </a:cubicBezTo>
                <a:cubicBezTo>
                  <a:pt x="2" y="0"/>
                  <a:pt x="1" y="0"/>
                  <a:pt x="1" y="0"/>
                </a:cubicBezTo>
                <a:cubicBezTo>
                  <a:pt x="1" y="0"/>
                  <a:pt x="1" y="0"/>
                  <a:pt x="1" y="1"/>
                </a:cubicBezTo>
                <a:cubicBezTo>
                  <a:pt x="0" y="1"/>
                  <a:pt x="0" y="1"/>
                  <a:pt x="0" y="1"/>
                </a:cubicBezTo>
                <a:cubicBezTo>
                  <a:pt x="1" y="1"/>
                  <a:pt x="1" y="1"/>
                  <a:pt x="1" y="1"/>
                </a:cubicBezTo>
                <a:cubicBezTo>
                  <a:pt x="1" y="1"/>
                  <a:pt x="1" y="1"/>
                  <a:pt x="2" y="1"/>
                </a:cubicBezTo>
                <a:cubicBezTo>
                  <a:pt x="2"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9" name="Freeform 311"/>
          <p:cNvSpPr>
            <a:spLocks/>
          </p:cNvSpPr>
          <p:nvPr/>
        </p:nvSpPr>
        <p:spPr bwMode="auto">
          <a:xfrm>
            <a:off x="6649936" y="1434071"/>
            <a:ext cx="87501" cy="115861"/>
          </a:xfrm>
          <a:custGeom>
            <a:avLst/>
            <a:gdLst>
              <a:gd name="T0" fmla="*/ 1 w 11"/>
              <a:gd name="T1" fmla="*/ 4 h 15"/>
              <a:gd name="T2" fmla="*/ 2 w 11"/>
              <a:gd name="T3" fmla="*/ 5 h 15"/>
              <a:gd name="T4" fmla="*/ 1 w 11"/>
              <a:gd name="T5" fmla="*/ 6 h 15"/>
              <a:gd name="T6" fmla="*/ 1 w 11"/>
              <a:gd name="T7" fmla="*/ 7 h 15"/>
              <a:gd name="T8" fmla="*/ 2 w 11"/>
              <a:gd name="T9" fmla="*/ 8 h 15"/>
              <a:gd name="T10" fmla="*/ 3 w 11"/>
              <a:gd name="T11" fmla="*/ 9 h 15"/>
              <a:gd name="T12" fmla="*/ 3 w 11"/>
              <a:gd name="T13" fmla="*/ 11 h 15"/>
              <a:gd name="T14" fmla="*/ 3 w 11"/>
              <a:gd name="T15" fmla="*/ 12 h 15"/>
              <a:gd name="T16" fmla="*/ 3 w 11"/>
              <a:gd name="T17" fmla="*/ 13 h 15"/>
              <a:gd name="T18" fmla="*/ 4 w 11"/>
              <a:gd name="T19" fmla="*/ 14 h 15"/>
              <a:gd name="T20" fmla="*/ 5 w 11"/>
              <a:gd name="T21" fmla="*/ 15 h 15"/>
              <a:gd name="T22" fmla="*/ 6 w 11"/>
              <a:gd name="T23" fmla="*/ 14 h 15"/>
              <a:gd name="T24" fmla="*/ 5 w 11"/>
              <a:gd name="T25" fmla="*/ 13 h 15"/>
              <a:gd name="T26" fmla="*/ 6 w 11"/>
              <a:gd name="T27" fmla="*/ 12 h 15"/>
              <a:gd name="T28" fmla="*/ 7 w 11"/>
              <a:gd name="T29" fmla="*/ 12 h 15"/>
              <a:gd name="T30" fmla="*/ 9 w 11"/>
              <a:gd name="T31" fmla="*/ 11 h 15"/>
              <a:gd name="T32" fmla="*/ 10 w 11"/>
              <a:gd name="T33" fmla="*/ 11 h 15"/>
              <a:gd name="T34" fmla="*/ 11 w 11"/>
              <a:gd name="T35" fmla="*/ 11 h 15"/>
              <a:gd name="T36" fmla="*/ 11 w 11"/>
              <a:gd name="T37" fmla="*/ 10 h 15"/>
              <a:gd name="T38" fmla="*/ 11 w 11"/>
              <a:gd name="T39" fmla="*/ 8 h 15"/>
              <a:gd name="T40" fmla="*/ 10 w 11"/>
              <a:gd name="T41" fmla="*/ 7 h 15"/>
              <a:gd name="T42" fmla="*/ 9 w 11"/>
              <a:gd name="T43" fmla="*/ 6 h 15"/>
              <a:gd name="T44" fmla="*/ 8 w 11"/>
              <a:gd name="T45" fmla="*/ 4 h 15"/>
              <a:gd name="T46" fmla="*/ 7 w 11"/>
              <a:gd name="T47" fmla="*/ 3 h 15"/>
              <a:gd name="T48" fmla="*/ 6 w 11"/>
              <a:gd name="T49" fmla="*/ 2 h 15"/>
              <a:gd name="T50" fmla="*/ 5 w 11"/>
              <a:gd name="T51" fmla="*/ 2 h 15"/>
              <a:gd name="T52" fmla="*/ 4 w 11"/>
              <a:gd name="T53" fmla="*/ 1 h 15"/>
              <a:gd name="T54" fmla="*/ 3 w 11"/>
              <a:gd name="T55" fmla="*/ 0 h 15"/>
              <a:gd name="T56" fmla="*/ 3 w 11"/>
              <a:gd name="T57" fmla="*/ 0 h 15"/>
              <a:gd name="T58" fmla="*/ 2 w 11"/>
              <a:gd name="T59" fmla="*/ 1 h 15"/>
              <a:gd name="T60" fmla="*/ 1 w 11"/>
              <a:gd name="T61" fmla="*/ 2 h 15"/>
              <a:gd name="T62" fmla="*/ 1 w 11"/>
              <a:gd name="T63" fmla="*/ 3 h 15"/>
              <a:gd name="T64" fmla="*/ 0 w 11"/>
              <a:gd name="T65" fmla="*/ 3 h 15"/>
              <a:gd name="T66" fmla="*/ 1 w 11"/>
              <a:gd name="T67" fmla="*/ 4 h 15"/>
              <a:gd name="T68" fmla="*/ 1 w 11"/>
              <a:gd name="T6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5">
                <a:moveTo>
                  <a:pt x="1" y="4"/>
                </a:moveTo>
                <a:cubicBezTo>
                  <a:pt x="2" y="4"/>
                  <a:pt x="2" y="5"/>
                  <a:pt x="2" y="5"/>
                </a:cubicBezTo>
                <a:cubicBezTo>
                  <a:pt x="1" y="6"/>
                  <a:pt x="1" y="6"/>
                  <a:pt x="1" y="6"/>
                </a:cubicBezTo>
                <a:cubicBezTo>
                  <a:pt x="1" y="7"/>
                  <a:pt x="1" y="7"/>
                  <a:pt x="1" y="7"/>
                </a:cubicBezTo>
                <a:cubicBezTo>
                  <a:pt x="1" y="8"/>
                  <a:pt x="2" y="8"/>
                  <a:pt x="2" y="8"/>
                </a:cubicBezTo>
                <a:cubicBezTo>
                  <a:pt x="3" y="8"/>
                  <a:pt x="3" y="8"/>
                  <a:pt x="3" y="9"/>
                </a:cubicBezTo>
                <a:cubicBezTo>
                  <a:pt x="3" y="10"/>
                  <a:pt x="3" y="10"/>
                  <a:pt x="3" y="11"/>
                </a:cubicBezTo>
                <a:cubicBezTo>
                  <a:pt x="3" y="11"/>
                  <a:pt x="3" y="12"/>
                  <a:pt x="3" y="12"/>
                </a:cubicBezTo>
                <a:cubicBezTo>
                  <a:pt x="3" y="13"/>
                  <a:pt x="3" y="13"/>
                  <a:pt x="3" y="13"/>
                </a:cubicBezTo>
                <a:cubicBezTo>
                  <a:pt x="3" y="14"/>
                  <a:pt x="4" y="14"/>
                  <a:pt x="4" y="14"/>
                </a:cubicBezTo>
                <a:cubicBezTo>
                  <a:pt x="4" y="15"/>
                  <a:pt x="4" y="15"/>
                  <a:pt x="5" y="15"/>
                </a:cubicBezTo>
                <a:cubicBezTo>
                  <a:pt x="5" y="15"/>
                  <a:pt x="5" y="15"/>
                  <a:pt x="6" y="14"/>
                </a:cubicBezTo>
                <a:cubicBezTo>
                  <a:pt x="6" y="14"/>
                  <a:pt x="5" y="14"/>
                  <a:pt x="5" y="13"/>
                </a:cubicBezTo>
                <a:cubicBezTo>
                  <a:pt x="5" y="13"/>
                  <a:pt x="5" y="13"/>
                  <a:pt x="6" y="12"/>
                </a:cubicBezTo>
                <a:cubicBezTo>
                  <a:pt x="6" y="12"/>
                  <a:pt x="6" y="12"/>
                  <a:pt x="7" y="12"/>
                </a:cubicBezTo>
                <a:cubicBezTo>
                  <a:pt x="8" y="11"/>
                  <a:pt x="8" y="11"/>
                  <a:pt x="9" y="11"/>
                </a:cubicBezTo>
                <a:cubicBezTo>
                  <a:pt x="9" y="11"/>
                  <a:pt x="9" y="11"/>
                  <a:pt x="10" y="11"/>
                </a:cubicBezTo>
                <a:cubicBezTo>
                  <a:pt x="10" y="11"/>
                  <a:pt x="10" y="11"/>
                  <a:pt x="11" y="11"/>
                </a:cubicBezTo>
                <a:cubicBezTo>
                  <a:pt x="11" y="10"/>
                  <a:pt x="11" y="10"/>
                  <a:pt x="11" y="10"/>
                </a:cubicBezTo>
                <a:cubicBezTo>
                  <a:pt x="11" y="9"/>
                  <a:pt x="11" y="9"/>
                  <a:pt x="11" y="8"/>
                </a:cubicBezTo>
                <a:cubicBezTo>
                  <a:pt x="10" y="7"/>
                  <a:pt x="10" y="7"/>
                  <a:pt x="10" y="7"/>
                </a:cubicBezTo>
                <a:cubicBezTo>
                  <a:pt x="9" y="6"/>
                  <a:pt x="9" y="6"/>
                  <a:pt x="9" y="6"/>
                </a:cubicBezTo>
                <a:cubicBezTo>
                  <a:pt x="9" y="5"/>
                  <a:pt x="8" y="5"/>
                  <a:pt x="8" y="4"/>
                </a:cubicBezTo>
                <a:cubicBezTo>
                  <a:pt x="7" y="4"/>
                  <a:pt x="7" y="4"/>
                  <a:pt x="7" y="3"/>
                </a:cubicBezTo>
                <a:cubicBezTo>
                  <a:pt x="6" y="3"/>
                  <a:pt x="6" y="3"/>
                  <a:pt x="6" y="2"/>
                </a:cubicBezTo>
                <a:cubicBezTo>
                  <a:pt x="6" y="2"/>
                  <a:pt x="5" y="2"/>
                  <a:pt x="5" y="2"/>
                </a:cubicBezTo>
                <a:cubicBezTo>
                  <a:pt x="5" y="1"/>
                  <a:pt x="5" y="1"/>
                  <a:pt x="4" y="1"/>
                </a:cubicBezTo>
                <a:cubicBezTo>
                  <a:pt x="4" y="0"/>
                  <a:pt x="4" y="0"/>
                  <a:pt x="3" y="0"/>
                </a:cubicBezTo>
                <a:cubicBezTo>
                  <a:pt x="3" y="0"/>
                  <a:pt x="3" y="0"/>
                  <a:pt x="3" y="0"/>
                </a:cubicBezTo>
                <a:cubicBezTo>
                  <a:pt x="3" y="1"/>
                  <a:pt x="3" y="1"/>
                  <a:pt x="2" y="1"/>
                </a:cubicBezTo>
                <a:cubicBezTo>
                  <a:pt x="2" y="1"/>
                  <a:pt x="2" y="2"/>
                  <a:pt x="1" y="2"/>
                </a:cubicBezTo>
                <a:cubicBezTo>
                  <a:pt x="1" y="2"/>
                  <a:pt x="1" y="2"/>
                  <a:pt x="1" y="3"/>
                </a:cubicBezTo>
                <a:cubicBezTo>
                  <a:pt x="0" y="3"/>
                  <a:pt x="0" y="3"/>
                  <a:pt x="0" y="3"/>
                </a:cubicBezTo>
                <a:cubicBezTo>
                  <a:pt x="0" y="3"/>
                  <a:pt x="0" y="4"/>
                  <a:pt x="1" y="4"/>
                </a:cubicBezTo>
                <a:cubicBezTo>
                  <a:pt x="1" y="4"/>
                  <a:pt x="1" y="4"/>
                  <a:pt x="1"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0" name="Freeform 312"/>
          <p:cNvSpPr>
            <a:spLocks/>
          </p:cNvSpPr>
          <p:nvPr/>
        </p:nvSpPr>
        <p:spPr bwMode="auto">
          <a:xfrm>
            <a:off x="6649936" y="14567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1" name="Freeform 313"/>
          <p:cNvSpPr>
            <a:spLocks/>
          </p:cNvSpPr>
          <p:nvPr/>
        </p:nvSpPr>
        <p:spPr bwMode="auto">
          <a:xfrm>
            <a:off x="5872933" y="2083802"/>
            <a:ext cx="46667" cy="85192"/>
          </a:xfrm>
          <a:custGeom>
            <a:avLst/>
            <a:gdLst>
              <a:gd name="T0" fmla="*/ 5 w 6"/>
              <a:gd name="T1" fmla="*/ 6 h 11"/>
              <a:gd name="T2" fmla="*/ 5 w 6"/>
              <a:gd name="T3" fmla="*/ 6 h 11"/>
              <a:gd name="T4" fmla="*/ 4 w 6"/>
              <a:gd name="T5" fmla="*/ 4 h 11"/>
              <a:gd name="T6" fmla="*/ 3 w 6"/>
              <a:gd name="T7" fmla="*/ 4 h 11"/>
              <a:gd name="T8" fmla="*/ 3 w 6"/>
              <a:gd name="T9" fmla="*/ 2 h 11"/>
              <a:gd name="T10" fmla="*/ 2 w 6"/>
              <a:gd name="T11" fmla="*/ 2 h 11"/>
              <a:gd name="T12" fmla="*/ 2 w 6"/>
              <a:gd name="T13" fmla="*/ 1 h 11"/>
              <a:gd name="T14" fmla="*/ 2 w 6"/>
              <a:gd name="T15" fmla="*/ 0 h 11"/>
              <a:gd name="T16" fmla="*/ 0 w 6"/>
              <a:gd name="T17" fmla="*/ 0 h 11"/>
              <a:gd name="T18" fmla="*/ 1 w 6"/>
              <a:gd name="T19" fmla="*/ 1 h 11"/>
              <a:gd name="T20" fmla="*/ 1 w 6"/>
              <a:gd name="T21" fmla="*/ 2 h 11"/>
              <a:gd name="T22" fmla="*/ 1 w 6"/>
              <a:gd name="T23" fmla="*/ 2 h 11"/>
              <a:gd name="T24" fmla="*/ 1 w 6"/>
              <a:gd name="T25" fmla="*/ 4 h 11"/>
              <a:gd name="T26" fmla="*/ 0 w 6"/>
              <a:gd name="T27" fmla="*/ 5 h 11"/>
              <a:gd name="T28" fmla="*/ 1 w 6"/>
              <a:gd name="T29" fmla="*/ 6 h 11"/>
              <a:gd name="T30" fmla="*/ 0 w 6"/>
              <a:gd name="T31" fmla="*/ 7 h 11"/>
              <a:gd name="T32" fmla="*/ 1 w 6"/>
              <a:gd name="T33" fmla="*/ 8 h 11"/>
              <a:gd name="T34" fmla="*/ 1 w 6"/>
              <a:gd name="T35" fmla="*/ 9 h 11"/>
              <a:gd name="T36" fmla="*/ 1 w 6"/>
              <a:gd name="T37" fmla="*/ 9 h 11"/>
              <a:gd name="T38" fmla="*/ 1 w 6"/>
              <a:gd name="T39" fmla="*/ 10 h 11"/>
              <a:gd name="T40" fmla="*/ 1 w 6"/>
              <a:gd name="T41" fmla="*/ 11 h 11"/>
              <a:gd name="T42" fmla="*/ 2 w 6"/>
              <a:gd name="T43" fmla="*/ 11 h 11"/>
              <a:gd name="T44" fmla="*/ 3 w 6"/>
              <a:gd name="T45" fmla="*/ 11 h 11"/>
              <a:gd name="T46" fmla="*/ 4 w 6"/>
              <a:gd name="T47" fmla="*/ 10 h 11"/>
              <a:gd name="T48" fmla="*/ 5 w 6"/>
              <a:gd name="T49" fmla="*/ 9 h 11"/>
              <a:gd name="T50" fmla="*/ 5 w 6"/>
              <a:gd name="T51" fmla="*/ 9 h 11"/>
              <a:gd name="T52" fmla="*/ 5 w 6"/>
              <a:gd name="T53" fmla="*/ 8 h 11"/>
              <a:gd name="T54" fmla="*/ 5 w 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1">
                <a:moveTo>
                  <a:pt x="5" y="6"/>
                </a:moveTo>
                <a:cubicBezTo>
                  <a:pt x="5" y="6"/>
                  <a:pt x="5" y="6"/>
                  <a:pt x="5" y="6"/>
                </a:cubicBezTo>
                <a:cubicBezTo>
                  <a:pt x="4" y="5"/>
                  <a:pt x="4" y="5"/>
                  <a:pt x="4" y="4"/>
                </a:cubicBezTo>
                <a:cubicBezTo>
                  <a:pt x="4" y="4"/>
                  <a:pt x="4" y="4"/>
                  <a:pt x="3" y="4"/>
                </a:cubicBezTo>
                <a:cubicBezTo>
                  <a:pt x="3" y="3"/>
                  <a:pt x="4" y="3"/>
                  <a:pt x="3" y="2"/>
                </a:cubicBezTo>
                <a:cubicBezTo>
                  <a:pt x="3" y="2"/>
                  <a:pt x="3" y="2"/>
                  <a:pt x="2" y="2"/>
                </a:cubicBezTo>
                <a:cubicBezTo>
                  <a:pt x="2" y="1"/>
                  <a:pt x="2" y="1"/>
                  <a:pt x="2" y="1"/>
                </a:cubicBezTo>
                <a:cubicBezTo>
                  <a:pt x="2" y="0"/>
                  <a:pt x="2" y="0"/>
                  <a:pt x="2" y="0"/>
                </a:cubicBezTo>
                <a:cubicBezTo>
                  <a:pt x="1" y="0"/>
                  <a:pt x="1" y="0"/>
                  <a:pt x="0" y="0"/>
                </a:cubicBezTo>
                <a:cubicBezTo>
                  <a:pt x="0" y="0"/>
                  <a:pt x="0" y="1"/>
                  <a:pt x="1" y="1"/>
                </a:cubicBezTo>
                <a:cubicBezTo>
                  <a:pt x="1" y="1"/>
                  <a:pt x="1" y="1"/>
                  <a:pt x="1" y="2"/>
                </a:cubicBezTo>
                <a:cubicBezTo>
                  <a:pt x="1" y="2"/>
                  <a:pt x="1" y="2"/>
                  <a:pt x="1" y="2"/>
                </a:cubicBezTo>
                <a:cubicBezTo>
                  <a:pt x="1" y="3"/>
                  <a:pt x="1" y="3"/>
                  <a:pt x="1" y="4"/>
                </a:cubicBezTo>
                <a:cubicBezTo>
                  <a:pt x="1" y="4"/>
                  <a:pt x="0" y="5"/>
                  <a:pt x="0" y="5"/>
                </a:cubicBezTo>
                <a:cubicBezTo>
                  <a:pt x="0" y="5"/>
                  <a:pt x="1" y="5"/>
                  <a:pt x="1" y="6"/>
                </a:cubicBezTo>
                <a:cubicBezTo>
                  <a:pt x="1" y="6"/>
                  <a:pt x="0" y="6"/>
                  <a:pt x="0" y="7"/>
                </a:cubicBezTo>
                <a:cubicBezTo>
                  <a:pt x="0" y="7"/>
                  <a:pt x="1" y="8"/>
                  <a:pt x="1" y="8"/>
                </a:cubicBezTo>
                <a:cubicBezTo>
                  <a:pt x="1" y="8"/>
                  <a:pt x="1" y="9"/>
                  <a:pt x="1" y="9"/>
                </a:cubicBezTo>
                <a:cubicBezTo>
                  <a:pt x="1" y="9"/>
                  <a:pt x="1" y="9"/>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4" y="10"/>
                </a:cubicBezTo>
                <a:cubicBezTo>
                  <a:pt x="4" y="10"/>
                  <a:pt x="4" y="10"/>
                  <a:pt x="5" y="9"/>
                </a:cubicBezTo>
                <a:cubicBezTo>
                  <a:pt x="5" y="9"/>
                  <a:pt x="5" y="9"/>
                  <a:pt x="5" y="9"/>
                </a:cubicBezTo>
                <a:cubicBezTo>
                  <a:pt x="6" y="8"/>
                  <a:pt x="6" y="8"/>
                  <a:pt x="5" y="8"/>
                </a:cubicBezTo>
                <a:cubicBezTo>
                  <a:pt x="5" y="7"/>
                  <a:pt x="5" y="7"/>
                  <a:pt x="5"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2" name="Freeform 314"/>
          <p:cNvSpPr>
            <a:spLocks/>
          </p:cNvSpPr>
          <p:nvPr/>
        </p:nvSpPr>
        <p:spPr bwMode="auto">
          <a:xfrm>
            <a:off x="6284768" y="1781654"/>
            <a:ext cx="183168" cy="332817"/>
          </a:xfrm>
          <a:custGeom>
            <a:avLst/>
            <a:gdLst>
              <a:gd name="T0" fmla="*/ 17 w 23"/>
              <a:gd name="T1" fmla="*/ 19 h 43"/>
              <a:gd name="T2" fmla="*/ 15 w 23"/>
              <a:gd name="T3" fmla="*/ 18 h 43"/>
              <a:gd name="T4" fmla="*/ 14 w 23"/>
              <a:gd name="T5" fmla="*/ 17 h 43"/>
              <a:gd name="T6" fmla="*/ 13 w 23"/>
              <a:gd name="T7" fmla="*/ 15 h 43"/>
              <a:gd name="T8" fmla="*/ 12 w 23"/>
              <a:gd name="T9" fmla="*/ 14 h 43"/>
              <a:gd name="T10" fmla="*/ 11 w 23"/>
              <a:gd name="T11" fmla="*/ 13 h 43"/>
              <a:gd name="T12" fmla="*/ 11 w 23"/>
              <a:gd name="T13" fmla="*/ 11 h 43"/>
              <a:gd name="T14" fmla="*/ 12 w 23"/>
              <a:gd name="T15" fmla="*/ 9 h 43"/>
              <a:gd name="T16" fmla="*/ 13 w 23"/>
              <a:gd name="T17" fmla="*/ 7 h 43"/>
              <a:gd name="T18" fmla="*/ 15 w 23"/>
              <a:gd name="T19" fmla="*/ 6 h 43"/>
              <a:gd name="T20" fmla="*/ 16 w 23"/>
              <a:gd name="T21" fmla="*/ 5 h 43"/>
              <a:gd name="T22" fmla="*/ 14 w 23"/>
              <a:gd name="T23" fmla="*/ 5 h 43"/>
              <a:gd name="T24" fmla="*/ 12 w 23"/>
              <a:gd name="T25" fmla="*/ 3 h 43"/>
              <a:gd name="T26" fmla="*/ 12 w 23"/>
              <a:gd name="T27" fmla="*/ 2 h 43"/>
              <a:gd name="T28" fmla="*/ 10 w 23"/>
              <a:gd name="T29" fmla="*/ 1 h 43"/>
              <a:gd name="T30" fmla="*/ 8 w 23"/>
              <a:gd name="T31" fmla="*/ 0 h 43"/>
              <a:gd name="T32" fmla="*/ 6 w 23"/>
              <a:gd name="T33" fmla="*/ 1 h 43"/>
              <a:gd name="T34" fmla="*/ 4 w 23"/>
              <a:gd name="T35" fmla="*/ 2 h 43"/>
              <a:gd name="T36" fmla="*/ 2 w 23"/>
              <a:gd name="T37" fmla="*/ 2 h 43"/>
              <a:gd name="T38" fmla="*/ 1 w 23"/>
              <a:gd name="T39" fmla="*/ 3 h 43"/>
              <a:gd name="T40" fmla="*/ 1 w 23"/>
              <a:gd name="T41" fmla="*/ 3 h 43"/>
              <a:gd name="T42" fmla="*/ 3 w 23"/>
              <a:gd name="T43" fmla="*/ 5 h 43"/>
              <a:gd name="T44" fmla="*/ 4 w 23"/>
              <a:gd name="T45" fmla="*/ 7 h 43"/>
              <a:gd name="T46" fmla="*/ 6 w 23"/>
              <a:gd name="T47" fmla="*/ 7 h 43"/>
              <a:gd name="T48" fmla="*/ 7 w 23"/>
              <a:gd name="T49" fmla="*/ 8 h 43"/>
              <a:gd name="T50" fmla="*/ 9 w 23"/>
              <a:gd name="T51" fmla="*/ 9 h 43"/>
              <a:gd name="T52" fmla="*/ 9 w 23"/>
              <a:gd name="T53" fmla="*/ 13 h 43"/>
              <a:gd name="T54" fmla="*/ 11 w 23"/>
              <a:gd name="T55" fmla="*/ 15 h 43"/>
              <a:gd name="T56" fmla="*/ 12 w 23"/>
              <a:gd name="T57" fmla="*/ 17 h 43"/>
              <a:gd name="T58" fmla="*/ 13 w 23"/>
              <a:gd name="T59" fmla="*/ 18 h 43"/>
              <a:gd name="T60" fmla="*/ 15 w 23"/>
              <a:gd name="T61" fmla="*/ 20 h 43"/>
              <a:gd name="T62" fmla="*/ 16 w 23"/>
              <a:gd name="T63" fmla="*/ 21 h 43"/>
              <a:gd name="T64" fmla="*/ 16 w 23"/>
              <a:gd name="T65" fmla="*/ 22 h 43"/>
              <a:gd name="T66" fmla="*/ 17 w 23"/>
              <a:gd name="T67" fmla="*/ 24 h 43"/>
              <a:gd name="T68" fmla="*/ 16 w 23"/>
              <a:gd name="T69" fmla="*/ 26 h 43"/>
              <a:gd name="T70" fmla="*/ 17 w 23"/>
              <a:gd name="T71" fmla="*/ 27 h 43"/>
              <a:gd name="T72" fmla="*/ 18 w 23"/>
              <a:gd name="T73" fmla="*/ 28 h 43"/>
              <a:gd name="T74" fmla="*/ 18 w 23"/>
              <a:gd name="T75" fmla="*/ 30 h 43"/>
              <a:gd name="T76" fmla="*/ 17 w 23"/>
              <a:gd name="T77" fmla="*/ 32 h 43"/>
              <a:gd name="T78" fmla="*/ 16 w 23"/>
              <a:gd name="T79" fmla="*/ 32 h 43"/>
              <a:gd name="T80" fmla="*/ 15 w 23"/>
              <a:gd name="T81" fmla="*/ 33 h 43"/>
              <a:gd name="T82" fmla="*/ 14 w 23"/>
              <a:gd name="T83" fmla="*/ 34 h 43"/>
              <a:gd name="T84" fmla="*/ 13 w 23"/>
              <a:gd name="T85" fmla="*/ 35 h 43"/>
              <a:gd name="T86" fmla="*/ 12 w 23"/>
              <a:gd name="T87" fmla="*/ 36 h 43"/>
              <a:gd name="T88" fmla="*/ 10 w 23"/>
              <a:gd name="T89" fmla="*/ 37 h 43"/>
              <a:gd name="T90" fmla="*/ 11 w 23"/>
              <a:gd name="T91" fmla="*/ 38 h 43"/>
              <a:gd name="T92" fmla="*/ 12 w 23"/>
              <a:gd name="T93" fmla="*/ 39 h 43"/>
              <a:gd name="T94" fmla="*/ 11 w 23"/>
              <a:gd name="T95" fmla="*/ 40 h 43"/>
              <a:gd name="T96" fmla="*/ 12 w 23"/>
              <a:gd name="T97" fmla="*/ 42 h 43"/>
              <a:gd name="T98" fmla="*/ 14 w 23"/>
              <a:gd name="T99" fmla="*/ 41 h 43"/>
              <a:gd name="T100" fmla="*/ 15 w 23"/>
              <a:gd name="T101" fmla="*/ 41 h 43"/>
              <a:gd name="T102" fmla="*/ 15 w 23"/>
              <a:gd name="T103" fmla="*/ 40 h 43"/>
              <a:gd name="T104" fmla="*/ 17 w 23"/>
              <a:gd name="T105" fmla="*/ 38 h 43"/>
              <a:gd name="T106" fmla="*/ 18 w 23"/>
              <a:gd name="T107" fmla="*/ 37 h 43"/>
              <a:gd name="T108" fmla="*/ 21 w 23"/>
              <a:gd name="T109" fmla="*/ 35 h 43"/>
              <a:gd name="T110" fmla="*/ 23 w 23"/>
              <a:gd name="T111" fmla="*/ 33 h 43"/>
              <a:gd name="T112" fmla="*/ 23 w 23"/>
              <a:gd name="T113" fmla="*/ 31 h 43"/>
              <a:gd name="T114" fmla="*/ 22 w 23"/>
              <a:gd name="T115" fmla="*/ 29 h 43"/>
              <a:gd name="T116" fmla="*/ 21 w 23"/>
              <a:gd name="T117" fmla="*/ 26 h 43"/>
              <a:gd name="T118" fmla="*/ 20 w 23"/>
              <a:gd name="T119" fmla="*/ 23 h 43"/>
              <a:gd name="T120" fmla="*/ 19 w 23"/>
              <a:gd name="T121" fmla="*/ 21 h 43"/>
              <a:gd name="T122" fmla="*/ 18 w 23"/>
              <a:gd name="T123" fmla="*/ 20 h 43"/>
              <a:gd name="T124" fmla="*/ 17 w 23"/>
              <a:gd name="T1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43">
                <a:moveTo>
                  <a:pt x="17" y="19"/>
                </a:moveTo>
                <a:cubicBezTo>
                  <a:pt x="17" y="19"/>
                  <a:pt x="17" y="19"/>
                  <a:pt x="17" y="19"/>
                </a:cubicBezTo>
                <a:cubicBezTo>
                  <a:pt x="16" y="19"/>
                  <a:pt x="16" y="19"/>
                  <a:pt x="16" y="19"/>
                </a:cubicBezTo>
                <a:cubicBezTo>
                  <a:pt x="15" y="18"/>
                  <a:pt x="15" y="18"/>
                  <a:pt x="15" y="18"/>
                </a:cubicBezTo>
                <a:cubicBezTo>
                  <a:pt x="15" y="18"/>
                  <a:pt x="15" y="18"/>
                  <a:pt x="14" y="18"/>
                </a:cubicBezTo>
                <a:cubicBezTo>
                  <a:pt x="14" y="17"/>
                  <a:pt x="14" y="17"/>
                  <a:pt x="14" y="17"/>
                </a:cubicBezTo>
                <a:cubicBezTo>
                  <a:pt x="14" y="17"/>
                  <a:pt x="13" y="16"/>
                  <a:pt x="13" y="16"/>
                </a:cubicBezTo>
                <a:cubicBezTo>
                  <a:pt x="13" y="16"/>
                  <a:pt x="13" y="15"/>
                  <a:pt x="13" y="15"/>
                </a:cubicBezTo>
                <a:cubicBezTo>
                  <a:pt x="13" y="15"/>
                  <a:pt x="13" y="15"/>
                  <a:pt x="12" y="15"/>
                </a:cubicBezTo>
                <a:cubicBezTo>
                  <a:pt x="12" y="15"/>
                  <a:pt x="12" y="15"/>
                  <a:pt x="12" y="14"/>
                </a:cubicBezTo>
                <a:cubicBezTo>
                  <a:pt x="12" y="14"/>
                  <a:pt x="12" y="14"/>
                  <a:pt x="11" y="14"/>
                </a:cubicBezTo>
                <a:cubicBezTo>
                  <a:pt x="11" y="14"/>
                  <a:pt x="11" y="13"/>
                  <a:pt x="11" y="13"/>
                </a:cubicBezTo>
                <a:cubicBezTo>
                  <a:pt x="11" y="13"/>
                  <a:pt x="11" y="12"/>
                  <a:pt x="11" y="12"/>
                </a:cubicBezTo>
                <a:cubicBezTo>
                  <a:pt x="11" y="11"/>
                  <a:pt x="11" y="11"/>
                  <a:pt x="11" y="11"/>
                </a:cubicBezTo>
                <a:cubicBezTo>
                  <a:pt x="11" y="10"/>
                  <a:pt x="11" y="10"/>
                  <a:pt x="11" y="10"/>
                </a:cubicBezTo>
                <a:cubicBezTo>
                  <a:pt x="12" y="10"/>
                  <a:pt x="12" y="10"/>
                  <a:pt x="12" y="9"/>
                </a:cubicBezTo>
                <a:cubicBezTo>
                  <a:pt x="12" y="9"/>
                  <a:pt x="12" y="8"/>
                  <a:pt x="13" y="8"/>
                </a:cubicBezTo>
                <a:cubicBezTo>
                  <a:pt x="13" y="8"/>
                  <a:pt x="12" y="7"/>
                  <a:pt x="13" y="7"/>
                </a:cubicBezTo>
                <a:cubicBezTo>
                  <a:pt x="13" y="7"/>
                  <a:pt x="13" y="7"/>
                  <a:pt x="14" y="7"/>
                </a:cubicBezTo>
                <a:cubicBezTo>
                  <a:pt x="14" y="7"/>
                  <a:pt x="14" y="6"/>
                  <a:pt x="15" y="6"/>
                </a:cubicBezTo>
                <a:cubicBezTo>
                  <a:pt x="15" y="6"/>
                  <a:pt x="15" y="6"/>
                  <a:pt x="16" y="6"/>
                </a:cubicBezTo>
                <a:cubicBezTo>
                  <a:pt x="16" y="5"/>
                  <a:pt x="16" y="5"/>
                  <a:pt x="16" y="5"/>
                </a:cubicBezTo>
                <a:cubicBezTo>
                  <a:pt x="15" y="5"/>
                  <a:pt x="15" y="5"/>
                  <a:pt x="15" y="5"/>
                </a:cubicBezTo>
                <a:cubicBezTo>
                  <a:pt x="15" y="5"/>
                  <a:pt x="14" y="5"/>
                  <a:pt x="14" y="5"/>
                </a:cubicBezTo>
                <a:cubicBezTo>
                  <a:pt x="13" y="5"/>
                  <a:pt x="13" y="5"/>
                  <a:pt x="13" y="4"/>
                </a:cubicBezTo>
                <a:cubicBezTo>
                  <a:pt x="12" y="4"/>
                  <a:pt x="12" y="4"/>
                  <a:pt x="12" y="3"/>
                </a:cubicBezTo>
                <a:cubicBezTo>
                  <a:pt x="11" y="3"/>
                  <a:pt x="11" y="3"/>
                  <a:pt x="11" y="3"/>
                </a:cubicBezTo>
                <a:cubicBezTo>
                  <a:pt x="11" y="2"/>
                  <a:pt x="11" y="2"/>
                  <a:pt x="12" y="2"/>
                </a:cubicBezTo>
                <a:cubicBezTo>
                  <a:pt x="12" y="2"/>
                  <a:pt x="12" y="2"/>
                  <a:pt x="11" y="1"/>
                </a:cubicBezTo>
                <a:cubicBezTo>
                  <a:pt x="11" y="1"/>
                  <a:pt x="11" y="1"/>
                  <a:pt x="10" y="1"/>
                </a:cubicBezTo>
                <a:cubicBezTo>
                  <a:pt x="10" y="1"/>
                  <a:pt x="9" y="1"/>
                  <a:pt x="9" y="1"/>
                </a:cubicBezTo>
                <a:cubicBezTo>
                  <a:pt x="8" y="1"/>
                  <a:pt x="8" y="0"/>
                  <a:pt x="8" y="0"/>
                </a:cubicBezTo>
                <a:cubicBezTo>
                  <a:pt x="7" y="0"/>
                  <a:pt x="7" y="0"/>
                  <a:pt x="7" y="1"/>
                </a:cubicBezTo>
                <a:cubicBezTo>
                  <a:pt x="7" y="1"/>
                  <a:pt x="7" y="1"/>
                  <a:pt x="6" y="1"/>
                </a:cubicBezTo>
                <a:cubicBezTo>
                  <a:pt x="6" y="2"/>
                  <a:pt x="6" y="2"/>
                  <a:pt x="5" y="2"/>
                </a:cubicBezTo>
                <a:cubicBezTo>
                  <a:pt x="5" y="2"/>
                  <a:pt x="5" y="2"/>
                  <a:pt x="4" y="2"/>
                </a:cubicBezTo>
                <a:cubicBezTo>
                  <a:pt x="4" y="2"/>
                  <a:pt x="4" y="2"/>
                  <a:pt x="3" y="2"/>
                </a:cubicBezTo>
                <a:cubicBezTo>
                  <a:pt x="3" y="2"/>
                  <a:pt x="3" y="2"/>
                  <a:pt x="2" y="2"/>
                </a:cubicBezTo>
                <a:cubicBezTo>
                  <a:pt x="2" y="2"/>
                  <a:pt x="1" y="2"/>
                  <a:pt x="1" y="2"/>
                </a:cubicBezTo>
                <a:cubicBezTo>
                  <a:pt x="1" y="2"/>
                  <a:pt x="1" y="2"/>
                  <a:pt x="1" y="3"/>
                </a:cubicBezTo>
                <a:cubicBezTo>
                  <a:pt x="0" y="3"/>
                  <a:pt x="0" y="3"/>
                  <a:pt x="0" y="3"/>
                </a:cubicBezTo>
                <a:cubicBezTo>
                  <a:pt x="1" y="3"/>
                  <a:pt x="1" y="3"/>
                  <a:pt x="1" y="3"/>
                </a:cubicBezTo>
                <a:cubicBezTo>
                  <a:pt x="2" y="4"/>
                  <a:pt x="2" y="4"/>
                  <a:pt x="2" y="4"/>
                </a:cubicBezTo>
                <a:cubicBezTo>
                  <a:pt x="2" y="5"/>
                  <a:pt x="3" y="5"/>
                  <a:pt x="3" y="5"/>
                </a:cubicBezTo>
                <a:cubicBezTo>
                  <a:pt x="3" y="5"/>
                  <a:pt x="3" y="6"/>
                  <a:pt x="3" y="6"/>
                </a:cubicBezTo>
                <a:cubicBezTo>
                  <a:pt x="3" y="6"/>
                  <a:pt x="3" y="7"/>
                  <a:pt x="4" y="7"/>
                </a:cubicBezTo>
                <a:cubicBezTo>
                  <a:pt x="4" y="7"/>
                  <a:pt x="5" y="8"/>
                  <a:pt x="5" y="7"/>
                </a:cubicBezTo>
                <a:cubicBezTo>
                  <a:pt x="6" y="7"/>
                  <a:pt x="6" y="7"/>
                  <a:pt x="6" y="7"/>
                </a:cubicBezTo>
                <a:cubicBezTo>
                  <a:pt x="6" y="7"/>
                  <a:pt x="7" y="7"/>
                  <a:pt x="7" y="7"/>
                </a:cubicBezTo>
                <a:cubicBezTo>
                  <a:pt x="7" y="7"/>
                  <a:pt x="7" y="7"/>
                  <a:pt x="7" y="8"/>
                </a:cubicBezTo>
                <a:cubicBezTo>
                  <a:pt x="7" y="8"/>
                  <a:pt x="7" y="8"/>
                  <a:pt x="7" y="8"/>
                </a:cubicBezTo>
                <a:cubicBezTo>
                  <a:pt x="7" y="9"/>
                  <a:pt x="8" y="9"/>
                  <a:pt x="9" y="9"/>
                </a:cubicBezTo>
                <a:cubicBezTo>
                  <a:pt x="9" y="10"/>
                  <a:pt x="9" y="10"/>
                  <a:pt x="9" y="11"/>
                </a:cubicBezTo>
                <a:cubicBezTo>
                  <a:pt x="9" y="12"/>
                  <a:pt x="9" y="12"/>
                  <a:pt x="9" y="13"/>
                </a:cubicBezTo>
                <a:cubicBezTo>
                  <a:pt x="9" y="13"/>
                  <a:pt x="9" y="14"/>
                  <a:pt x="10" y="14"/>
                </a:cubicBezTo>
                <a:cubicBezTo>
                  <a:pt x="10" y="15"/>
                  <a:pt x="11" y="15"/>
                  <a:pt x="11" y="15"/>
                </a:cubicBezTo>
                <a:cubicBezTo>
                  <a:pt x="11" y="15"/>
                  <a:pt x="11" y="16"/>
                  <a:pt x="11" y="16"/>
                </a:cubicBezTo>
                <a:cubicBezTo>
                  <a:pt x="11" y="16"/>
                  <a:pt x="11" y="16"/>
                  <a:pt x="12" y="17"/>
                </a:cubicBezTo>
                <a:cubicBezTo>
                  <a:pt x="12" y="17"/>
                  <a:pt x="12" y="17"/>
                  <a:pt x="12" y="17"/>
                </a:cubicBezTo>
                <a:cubicBezTo>
                  <a:pt x="13" y="17"/>
                  <a:pt x="13" y="18"/>
                  <a:pt x="13" y="18"/>
                </a:cubicBezTo>
                <a:cubicBezTo>
                  <a:pt x="13" y="18"/>
                  <a:pt x="14" y="19"/>
                  <a:pt x="14" y="19"/>
                </a:cubicBezTo>
                <a:cubicBezTo>
                  <a:pt x="14" y="19"/>
                  <a:pt x="14" y="19"/>
                  <a:pt x="15" y="20"/>
                </a:cubicBezTo>
                <a:cubicBezTo>
                  <a:pt x="15" y="20"/>
                  <a:pt x="15" y="20"/>
                  <a:pt x="15" y="20"/>
                </a:cubicBezTo>
                <a:cubicBezTo>
                  <a:pt x="16" y="20"/>
                  <a:pt x="16" y="20"/>
                  <a:pt x="16" y="21"/>
                </a:cubicBezTo>
                <a:cubicBezTo>
                  <a:pt x="16" y="21"/>
                  <a:pt x="16" y="21"/>
                  <a:pt x="16" y="21"/>
                </a:cubicBezTo>
                <a:cubicBezTo>
                  <a:pt x="16" y="21"/>
                  <a:pt x="16" y="22"/>
                  <a:pt x="16" y="22"/>
                </a:cubicBezTo>
                <a:cubicBezTo>
                  <a:pt x="16" y="22"/>
                  <a:pt x="17" y="22"/>
                  <a:pt x="17" y="23"/>
                </a:cubicBezTo>
                <a:cubicBezTo>
                  <a:pt x="17" y="23"/>
                  <a:pt x="17" y="23"/>
                  <a:pt x="17" y="24"/>
                </a:cubicBezTo>
                <a:cubicBezTo>
                  <a:pt x="17" y="24"/>
                  <a:pt x="17" y="25"/>
                  <a:pt x="17" y="25"/>
                </a:cubicBezTo>
                <a:cubicBezTo>
                  <a:pt x="16" y="25"/>
                  <a:pt x="16" y="25"/>
                  <a:pt x="16" y="26"/>
                </a:cubicBezTo>
                <a:cubicBezTo>
                  <a:pt x="16" y="26"/>
                  <a:pt x="16" y="26"/>
                  <a:pt x="16" y="26"/>
                </a:cubicBezTo>
                <a:cubicBezTo>
                  <a:pt x="17" y="26"/>
                  <a:pt x="17" y="26"/>
                  <a:pt x="17" y="27"/>
                </a:cubicBezTo>
                <a:cubicBezTo>
                  <a:pt x="17" y="27"/>
                  <a:pt x="17" y="27"/>
                  <a:pt x="17" y="27"/>
                </a:cubicBezTo>
                <a:cubicBezTo>
                  <a:pt x="17" y="28"/>
                  <a:pt x="17" y="27"/>
                  <a:pt x="18" y="28"/>
                </a:cubicBezTo>
                <a:cubicBezTo>
                  <a:pt x="18" y="28"/>
                  <a:pt x="17" y="28"/>
                  <a:pt x="17" y="29"/>
                </a:cubicBezTo>
                <a:cubicBezTo>
                  <a:pt x="17" y="29"/>
                  <a:pt x="17" y="29"/>
                  <a:pt x="18" y="30"/>
                </a:cubicBezTo>
                <a:cubicBezTo>
                  <a:pt x="18" y="30"/>
                  <a:pt x="18" y="31"/>
                  <a:pt x="18" y="31"/>
                </a:cubicBezTo>
                <a:cubicBezTo>
                  <a:pt x="17" y="31"/>
                  <a:pt x="17" y="32"/>
                  <a:pt x="17" y="32"/>
                </a:cubicBezTo>
                <a:cubicBezTo>
                  <a:pt x="17" y="32"/>
                  <a:pt x="17" y="31"/>
                  <a:pt x="17" y="31"/>
                </a:cubicBezTo>
                <a:cubicBezTo>
                  <a:pt x="16" y="31"/>
                  <a:pt x="16" y="32"/>
                  <a:pt x="16" y="32"/>
                </a:cubicBezTo>
                <a:cubicBezTo>
                  <a:pt x="16" y="32"/>
                  <a:pt x="16" y="32"/>
                  <a:pt x="15" y="32"/>
                </a:cubicBezTo>
                <a:cubicBezTo>
                  <a:pt x="15" y="32"/>
                  <a:pt x="15" y="33"/>
                  <a:pt x="15" y="33"/>
                </a:cubicBezTo>
                <a:cubicBezTo>
                  <a:pt x="15" y="33"/>
                  <a:pt x="14" y="33"/>
                  <a:pt x="14" y="33"/>
                </a:cubicBezTo>
                <a:cubicBezTo>
                  <a:pt x="14" y="33"/>
                  <a:pt x="14" y="34"/>
                  <a:pt x="14" y="34"/>
                </a:cubicBezTo>
                <a:cubicBezTo>
                  <a:pt x="14" y="34"/>
                  <a:pt x="14" y="35"/>
                  <a:pt x="14" y="35"/>
                </a:cubicBezTo>
                <a:cubicBezTo>
                  <a:pt x="14" y="35"/>
                  <a:pt x="13" y="35"/>
                  <a:pt x="13" y="35"/>
                </a:cubicBezTo>
                <a:cubicBezTo>
                  <a:pt x="12" y="35"/>
                  <a:pt x="12" y="35"/>
                  <a:pt x="12" y="36"/>
                </a:cubicBezTo>
                <a:cubicBezTo>
                  <a:pt x="12" y="36"/>
                  <a:pt x="12" y="36"/>
                  <a:pt x="12" y="36"/>
                </a:cubicBezTo>
                <a:cubicBezTo>
                  <a:pt x="12" y="36"/>
                  <a:pt x="11" y="36"/>
                  <a:pt x="11" y="36"/>
                </a:cubicBezTo>
                <a:cubicBezTo>
                  <a:pt x="11" y="36"/>
                  <a:pt x="11" y="37"/>
                  <a:pt x="10" y="37"/>
                </a:cubicBezTo>
                <a:cubicBezTo>
                  <a:pt x="10" y="37"/>
                  <a:pt x="10" y="37"/>
                  <a:pt x="10" y="37"/>
                </a:cubicBezTo>
                <a:cubicBezTo>
                  <a:pt x="11" y="37"/>
                  <a:pt x="11" y="37"/>
                  <a:pt x="11" y="38"/>
                </a:cubicBezTo>
                <a:cubicBezTo>
                  <a:pt x="11" y="38"/>
                  <a:pt x="11" y="38"/>
                  <a:pt x="11" y="38"/>
                </a:cubicBezTo>
                <a:cubicBezTo>
                  <a:pt x="12" y="38"/>
                  <a:pt x="12" y="38"/>
                  <a:pt x="12" y="39"/>
                </a:cubicBezTo>
                <a:cubicBezTo>
                  <a:pt x="12" y="39"/>
                  <a:pt x="12" y="39"/>
                  <a:pt x="12" y="39"/>
                </a:cubicBezTo>
                <a:cubicBezTo>
                  <a:pt x="12" y="40"/>
                  <a:pt x="11" y="40"/>
                  <a:pt x="11" y="40"/>
                </a:cubicBezTo>
                <a:cubicBezTo>
                  <a:pt x="11" y="41"/>
                  <a:pt x="12" y="41"/>
                  <a:pt x="12" y="42"/>
                </a:cubicBezTo>
                <a:cubicBezTo>
                  <a:pt x="12" y="42"/>
                  <a:pt x="12" y="42"/>
                  <a:pt x="12" y="42"/>
                </a:cubicBezTo>
                <a:cubicBezTo>
                  <a:pt x="12" y="43"/>
                  <a:pt x="12" y="42"/>
                  <a:pt x="13" y="42"/>
                </a:cubicBezTo>
                <a:cubicBezTo>
                  <a:pt x="13" y="42"/>
                  <a:pt x="13" y="42"/>
                  <a:pt x="14" y="41"/>
                </a:cubicBezTo>
                <a:cubicBezTo>
                  <a:pt x="14" y="41"/>
                  <a:pt x="14" y="41"/>
                  <a:pt x="14" y="41"/>
                </a:cubicBezTo>
                <a:cubicBezTo>
                  <a:pt x="14" y="41"/>
                  <a:pt x="14" y="41"/>
                  <a:pt x="15" y="41"/>
                </a:cubicBezTo>
                <a:cubicBezTo>
                  <a:pt x="15" y="40"/>
                  <a:pt x="15" y="40"/>
                  <a:pt x="15" y="40"/>
                </a:cubicBezTo>
                <a:cubicBezTo>
                  <a:pt x="15" y="40"/>
                  <a:pt x="15" y="40"/>
                  <a:pt x="15" y="40"/>
                </a:cubicBezTo>
                <a:cubicBezTo>
                  <a:pt x="16" y="39"/>
                  <a:pt x="16" y="39"/>
                  <a:pt x="16" y="39"/>
                </a:cubicBezTo>
                <a:cubicBezTo>
                  <a:pt x="17" y="38"/>
                  <a:pt x="16" y="38"/>
                  <a:pt x="17" y="38"/>
                </a:cubicBezTo>
                <a:cubicBezTo>
                  <a:pt x="17" y="37"/>
                  <a:pt x="17" y="37"/>
                  <a:pt x="17" y="37"/>
                </a:cubicBezTo>
                <a:cubicBezTo>
                  <a:pt x="17" y="36"/>
                  <a:pt x="18" y="37"/>
                  <a:pt x="18" y="37"/>
                </a:cubicBezTo>
                <a:cubicBezTo>
                  <a:pt x="19" y="36"/>
                  <a:pt x="20" y="36"/>
                  <a:pt x="20" y="36"/>
                </a:cubicBezTo>
                <a:cubicBezTo>
                  <a:pt x="21" y="36"/>
                  <a:pt x="21" y="35"/>
                  <a:pt x="21" y="35"/>
                </a:cubicBezTo>
                <a:cubicBezTo>
                  <a:pt x="21" y="35"/>
                  <a:pt x="22" y="34"/>
                  <a:pt x="22" y="34"/>
                </a:cubicBezTo>
                <a:cubicBezTo>
                  <a:pt x="22" y="34"/>
                  <a:pt x="23" y="33"/>
                  <a:pt x="23" y="33"/>
                </a:cubicBezTo>
                <a:cubicBezTo>
                  <a:pt x="23" y="32"/>
                  <a:pt x="22" y="32"/>
                  <a:pt x="22" y="32"/>
                </a:cubicBezTo>
                <a:cubicBezTo>
                  <a:pt x="22" y="31"/>
                  <a:pt x="23" y="31"/>
                  <a:pt x="23" y="31"/>
                </a:cubicBezTo>
                <a:cubicBezTo>
                  <a:pt x="23" y="30"/>
                  <a:pt x="23" y="30"/>
                  <a:pt x="23" y="30"/>
                </a:cubicBezTo>
                <a:cubicBezTo>
                  <a:pt x="23" y="29"/>
                  <a:pt x="22" y="29"/>
                  <a:pt x="22" y="29"/>
                </a:cubicBezTo>
                <a:cubicBezTo>
                  <a:pt x="22" y="28"/>
                  <a:pt x="22" y="27"/>
                  <a:pt x="22" y="27"/>
                </a:cubicBezTo>
                <a:cubicBezTo>
                  <a:pt x="22" y="26"/>
                  <a:pt x="22" y="26"/>
                  <a:pt x="21" y="26"/>
                </a:cubicBezTo>
                <a:cubicBezTo>
                  <a:pt x="21" y="25"/>
                  <a:pt x="21" y="25"/>
                  <a:pt x="21" y="24"/>
                </a:cubicBezTo>
                <a:cubicBezTo>
                  <a:pt x="21" y="24"/>
                  <a:pt x="21" y="23"/>
                  <a:pt x="20" y="23"/>
                </a:cubicBezTo>
                <a:cubicBezTo>
                  <a:pt x="20" y="23"/>
                  <a:pt x="20" y="23"/>
                  <a:pt x="20" y="22"/>
                </a:cubicBezTo>
                <a:cubicBezTo>
                  <a:pt x="19" y="22"/>
                  <a:pt x="20" y="21"/>
                  <a:pt x="19" y="21"/>
                </a:cubicBezTo>
                <a:cubicBezTo>
                  <a:pt x="19" y="21"/>
                  <a:pt x="19" y="21"/>
                  <a:pt x="19" y="21"/>
                </a:cubicBezTo>
                <a:cubicBezTo>
                  <a:pt x="19" y="21"/>
                  <a:pt x="19" y="21"/>
                  <a:pt x="18" y="20"/>
                </a:cubicBezTo>
                <a:cubicBezTo>
                  <a:pt x="18" y="20"/>
                  <a:pt x="17" y="20"/>
                  <a:pt x="17" y="19"/>
                </a:cubicBezTo>
                <a:cubicBezTo>
                  <a:pt x="17" y="19"/>
                  <a:pt x="17" y="19"/>
                  <a:pt x="17" y="1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3" name="Freeform 315"/>
          <p:cNvSpPr>
            <a:spLocks/>
          </p:cNvSpPr>
          <p:nvPr/>
        </p:nvSpPr>
        <p:spPr bwMode="auto">
          <a:xfrm>
            <a:off x="2762588" y="1696463"/>
            <a:ext cx="23333" cy="30669"/>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4" name="Freeform 316"/>
          <p:cNvSpPr>
            <a:spLocks/>
          </p:cNvSpPr>
          <p:nvPr/>
        </p:nvSpPr>
        <p:spPr bwMode="auto">
          <a:xfrm>
            <a:off x="2769588" y="1735083"/>
            <a:ext cx="8167" cy="7952"/>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5" name="Freeform 317"/>
          <p:cNvSpPr>
            <a:spLocks/>
          </p:cNvSpPr>
          <p:nvPr/>
        </p:nvSpPr>
        <p:spPr bwMode="auto">
          <a:xfrm>
            <a:off x="2785921" y="1727131"/>
            <a:ext cx="8167" cy="15902"/>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6" name="Freeform 318"/>
          <p:cNvSpPr>
            <a:spLocks/>
          </p:cNvSpPr>
          <p:nvPr/>
        </p:nvSpPr>
        <p:spPr bwMode="auto">
          <a:xfrm>
            <a:off x="2754422" y="1758936"/>
            <a:ext cx="8167" cy="681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7" name="Freeform 319"/>
          <p:cNvSpPr>
            <a:spLocks/>
          </p:cNvSpPr>
          <p:nvPr/>
        </p:nvSpPr>
        <p:spPr bwMode="auto">
          <a:xfrm>
            <a:off x="2746254" y="1743034"/>
            <a:ext cx="16333" cy="15902"/>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8" name="Freeform 320"/>
          <p:cNvSpPr>
            <a:spLocks/>
          </p:cNvSpPr>
          <p:nvPr/>
        </p:nvSpPr>
        <p:spPr bwMode="auto">
          <a:xfrm>
            <a:off x="2802255" y="1773703"/>
            <a:ext cx="7000" cy="15902"/>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9" name="Freeform 321"/>
          <p:cNvSpPr>
            <a:spLocks/>
          </p:cNvSpPr>
          <p:nvPr/>
        </p:nvSpPr>
        <p:spPr bwMode="auto">
          <a:xfrm>
            <a:off x="2817422" y="1789606"/>
            <a:ext cx="16333" cy="15902"/>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0" name="Freeform 322"/>
          <p:cNvSpPr>
            <a:spLocks/>
          </p:cNvSpPr>
          <p:nvPr/>
        </p:nvSpPr>
        <p:spPr bwMode="auto">
          <a:xfrm>
            <a:off x="3047256" y="2029279"/>
            <a:ext cx="8167"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1" name="Freeform 323"/>
          <p:cNvSpPr>
            <a:spLocks/>
          </p:cNvSpPr>
          <p:nvPr/>
        </p:nvSpPr>
        <p:spPr bwMode="auto">
          <a:xfrm>
            <a:off x="3063589" y="1967941"/>
            <a:ext cx="8167" cy="14767"/>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2" name="Freeform 324"/>
          <p:cNvSpPr>
            <a:spLocks/>
          </p:cNvSpPr>
          <p:nvPr/>
        </p:nvSpPr>
        <p:spPr bwMode="auto">
          <a:xfrm>
            <a:off x="3047256" y="1936136"/>
            <a:ext cx="16333" cy="7952"/>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3" name="Freeform 325"/>
          <p:cNvSpPr>
            <a:spLocks/>
          </p:cNvSpPr>
          <p:nvPr/>
        </p:nvSpPr>
        <p:spPr bwMode="auto">
          <a:xfrm>
            <a:off x="2802255" y="1850944"/>
            <a:ext cx="63000" cy="46572"/>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4" name="Freeform 326"/>
          <p:cNvSpPr>
            <a:spLocks/>
          </p:cNvSpPr>
          <p:nvPr/>
        </p:nvSpPr>
        <p:spPr bwMode="auto">
          <a:xfrm>
            <a:off x="2500087" y="1889564"/>
            <a:ext cx="39667" cy="54523"/>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5" name="Freeform 327"/>
          <p:cNvSpPr>
            <a:spLocks/>
          </p:cNvSpPr>
          <p:nvPr/>
        </p:nvSpPr>
        <p:spPr bwMode="auto">
          <a:xfrm>
            <a:off x="3151090" y="2254186"/>
            <a:ext cx="0" cy="681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6" name="Freeform 328"/>
          <p:cNvSpPr>
            <a:spLocks/>
          </p:cNvSpPr>
          <p:nvPr/>
        </p:nvSpPr>
        <p:spPr bwMode="auto">
          <a:xfrm>
            <a:off x="3055423" y="2106520"/>
            <a:ext cx="95667" cy="16243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 name="Freeform 329"/>
          <p:cNvSpPr>
            <a:spLocks/>
          </p:cNvSpPr>
          <p:nvPr/>
        </p:nvSpPr>
        <p:spPr bwMode="auto">
          <a:xfrm>
            <a:off x="2643587" y="2261001"/>
            <a:ext cx="126000" cy="147666"/>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 name="Freeform 330"/>
          <p:cNvSpPr>
            <a:spLocks/>
          </p:cNvSpPr>
          <p:nvPr/>
        </p:nvSpPr>
        <p:spPr bwMode="auto">
          <a:xfrm>
            <a:off x="2881588" y="2663107"/>
            <a:ext cx="221668" cy="828066"/>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 name="Freeform 331"/>
          <p:cNvSpPr>
            <a:spLocks/>
          </p:cNvSpPr>
          <p:nvPr/>
        </p:nvSpPr>
        <p:spPr bwMode="auto">
          <a:xfrm>
            <a:off x="2437087" y="2292806"/>
            <a:ext cx="15167" cy="30669"/>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 name="Freeform 332"/>
          <p:cNvSpPr>
            <a:spLocks/>
          </p:cNvSpPr>
          <p:nvPr/>
        </p:nvSpPr>
        <p:spPr bwMode="auto">
          <a:xfrm>
            <a:off x="2460420" y="2307573"/>
            <a:ext cx="8167" cy="15902"/>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 name="Freeform 333"/>
          <p:cNvSpPr>
            <a:spLocks/>
          </p:cNvSpPr>
          <p:nvPr/>
        </p:nvSpPr>
        <p:spPr bwMode="auto">
          <a:xfrm>
            <a:off x="2476754" y="2315524"/>
            <a:ext cx="8167" cy="7952"/>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2" name="Freeform 334"/>
          <p:cNvSpPr>
            <a:spLocks/>
          </p:cNvSpPr>
          <p:nvPr/>
        </p:nvSpPr>
        <p:spPr bwMode="auto">
          <a:xfrm>
            <a:off x="2921255" y="3228781"/>
            <a:ext cx="15167" cy="38620"/>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3" name="Freeform 335"/>
          <p:cNvSpPr>
            <a:spLocks/>
          </p:cNvSpPr>
          <p:nvPr/>
        </p:nvSpPr>
        <p:spPr bwMode="auto">
          <a:xfrm>
            <a:off x="2952756" y="3290119"/>
            <a:ext cx="8167" cy="7952"/>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4" name="Freeform 336"/>
          <p:cNvSpPr>
            <a:spLocks/>
          </p:cNvSpPr>
          <p:nvPr/>
        </p:nvSpPr>
        <p:spPr bwMode="auto">
          <a:xfrm>
            <a:off x="2936422" y="3298071"/>
            <a:ext cx="16333" cy="14767"/>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5" name="Freeform 337"/>
          <p:cNvSpPr>
            <a:spLocks/>
          </p:cNvSpPr>
          <p:nvPr/>
        </p:nvSpPr>
        <p:spPr bwMode="auto">
          <a:xfrm>
            <a:off x="2928255" y="3320789"/>
            <a:ext cx="32667" cy="15902"/>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6" name="Freeform 338"/>
          <p:cNvSpPr>
            <a:spLocks/>
          </p:cNvSpPr>
          <p:nvPr/>
        </p:nvSpPr>
        <p:spPr bwMode="auto">
          <a:xfrm>
            <a:off x="2944589" y="3367360"/>
            <a:ext cx="8167" cy="7952"/>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7" name="Freeform 339"/>
          <p:cNvSpPr>
            <a:spLocks/>
          </p:cNvSpPr>
          <p:nvPr/>
        </p:nvSpPr>
        <p:spPr bwMode="auto">
          <a:xfrm>
            <a:off x="2944589" y="3383263"/>
            <a:ext cx="23333" cy="22718"/>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8" name="Freeform 340"/>
          <p:cNvSpPr>
            <a:spLocks/>
          </p:cNvSpPr>
          <p:nvPr/>
        </p:nvSpPr>
        <p:spPr bwMode="auto">
          <a:xfrm>
            <a:off x="2976089" y="3444601"/>
            <a:ext cx="16333" cy="7952"/>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9" name="Freeform 341"/>
          <p:cNvSpPr>
            <a:spLocks/>
          </p:cNvSpPr>
          <p:nvPr/>
        </p:nvSpPr>
        <p:spPr bwMode="auto">
          <a:xfrm>
            <a:off x="3000589" y="3468455"/>
            <a:ext cx="31500" cy="14767"/>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0" name="Freeform 342"/>
          <p:cNvSpPr>
            <a:spLocks/>
          </p:cNvSpPr>
          <p:nvPr/>
        </p:nvSpPr>
        <p:spPr bwMode="auto">
          <a:xfrm>
            <a:off x="3023922" y="3483221"/>
            <a:ext cx="23333" cy="15902"/>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1" name="Freeform 343"/>
          <p:cNvSpPr>
            <a:spLocks/>
          </p:cNvSpPr>
          <p:nvPr/>
        </p:nvSpPr>
        <p:spPr bwMode="auto">
          <a:xfrm>
            <a:off x="3071756" y="3475270"/>
            <a:ext cx="15167" cy="15902"/>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2" name="Freeform 344"/>
          <p:cNvSpPr>
            <a:spLocks/>
          </p:cNvSpPr>
          <p:nvPr/>
        </p:nvSpPr>
        <p:spPr bwMode="auto">
          <a:xfrm>
            <a:off x="3151090" y="3521842"/>
            <a:ext cx="31500" cy="15902"/>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3" name="Freeform 345"/>
          <p:cNvSpPr>
            <a:spLocks/>
          </p:cNvSpPr>
          <p:nvPr/>
        </p:nvSpPr>
        <p:spPr bwMode="auto">
          <a:xfrm>
            <a:off x="3119589" y="3515026"/>
            <a:ext cx="39667" cy="14767"/>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4" name="Freeform 346"/>
          <p:cNvSpPr>
            <a:spLocks/>
          </p:cNvSpPr>
          <p:nvPr/>
        </p:nvSpPr>
        <p:spPr bwMode="auto">
          <a:xfrm>
            <a:off x="3071756" y="3468455"/>
            <a:ext cx="63000" cy="46572"/>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5" name="Freeform 347"/>
          <p:cNvSpPr>
            <a:spLocks/>
          </p:cNvSpPr>
          <p:nvPr/>
        </p:nvSpPr>
        <p:spPr bwMode="auto">
          <a:xfrm>
            <a:off x="4436761" y="14726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6" name="Freeform 348"/>
          <p:cNvSpPr>
            <a:spLocks/>
          </p:cNvSpPr>
          <p:nvPr/>
        </p:nvSpPr>
        <p:spPr bwMode="auto">
          <a:xfrm>
            <a:off x="4420428" y="1456789"/>
            <a:ext cx="79334" cy="170384"/>
          </a:xfrm>
          <a:custGeom>
            <a:avLst/>
            <a:gdLst>
              <a:gd name="T0" fmla="*/ 9 w 10"/>
              <a:gd name="T1" fmla="*/ 13 h 22"/>
              <a:gd name="T2" fmla="*/ 9 w 10"/>
              <a:gd name="T3" fmla="*/ 12 h 22"/>
              <a:gd name="T4" fmla="*/ 9 w 10"/>
              <a:gd name="T5" fmla="*/ 12 h 22"/>
              <a:gd name="T6" fmla="*/ 8 w 10"/>
              <a:gd name="T7" fmla="*/ 12 h 22"/>
              <a:gd name="T8" fmla="*/ 8 w 10"/>
              <a:gd name="T9" fmla="*/ 12 h 22"/>
              <a:gd name="T10" fmla="*/ 7 w 10"/>
              <a:gd name="T11" fmla="*/ 11 h 22"/>
              <a:gd name="T12" fmla="*/ 6 w 10"/>
              <a:gd name="T13" fmla="*/ 11 h 22"/>
              <a:gd name="T14" fmla="*/ 6 w 10"/>
              <a:gd name="T15" fmla="*/ 10 h 22"/>
              <a:gd name="T16" fmla="*/ 7 w 10"/>
              <a:gd name="T17" fmla="*/ 9 h 22"/>
              <a:gd name="T18" fmla="*/ 7 w 10"/>
              <a:gd name="T19" fmla="*/ 9 h 22"/>
              <a:gd name="T20" fmla="*/ 8 w 10"/>
              <a:gd name="T21" fmla="*/ 8 h 22"/>
              <a:gd name="T22" fmla="*/ 9 w 10"/>
              <a:gd name="T23" fmla="*/ 7 h 22"/>
              <a:gd name="T24" fmla="*/ 9 w 10"/>
              <a:gd name="T25" fmla="*/ 6 h 22"/>
              <a:gd name="T26" fmla="*/ 8 w 10"/>
              <a:gd name="T27" fmla="*/ 6 h 22"/>
              <a:gd name="T28" fmla="*/ 8 w 10"/>
              <a:gd name="T29" fmla="*/ 5 h 22"/>
              <a:gd name="T30" fmla="*/ 7 w 10"/>
              <a:gd name="T31" fmla="*/ 5 h 22"/>
              <a:gd name="T32" fmla="*/ 8 w 10"/>
              <a:gd name="T33" fmla="*/ 3 h 22"/>
              <a:gd name="T34" fmla="*/ 8 w 10"/>
              <a:gd name="T35" fmla="*/ 2 h 22"/>
              <a:gd name="T36" fmla="*/ 8 w 10"/>
              <a:gd name="T37" fmla="*/ 2 h 22"/>
              <a:gd name="T38" fmla="*/ 8 w 10"/>
              <a:gd name="T39" fmla="*/ 2 h 22"/>
              <a:gd name="T40" fmla="*/ 7 w 10"/>
              <a:gd name="T41" fmla="*/ 3 h 22"/>
              <a:gd name="T42" fmla="*/ 7 w 10"/>
              <a:gd name="T43" fmla="*/ 2 h 22"/>
              <a:gd name="T44" fmla="*/ 6 w 10"/>
              <a:gd name="T45" fmla="*/ 2 h 22"/>
              <a:gd name="T46" fmla="*/ 5 w 10"/>
              <a:gd name="T47" fmla="*/ 1 h 22"/>
              <a:gd name="T48" fmla="*/ 4 w 10"/>
              <a:gd name="T49" fmla="*/ 1 h 22"/>
              <a:gd name="T50" fmla="*/ 3 w 10"/>
              <a:gd name="T51" fmla="*/ 1 h 22"/>
              <a:gd name="T52" fmla="*/ 3 w 10"/>
              <a:gd name="T53" fmla="*/ 2 h 22"/>
              <a:gd name="T54" fmla="*/ 2 w 10"/>
              <a:gd name="T55" fmla="*/ 2 h 22"/>
              <a:gd name="T56" fmla="*/ 2 w 10"/>
              <a:gd name="T57" fmla="*/ 3 h 22"/>
              <a:gd name="T58" fmla="*/ 2 w 10"/>
              <a:gd name="T59" fmla="*/ 4 h 22"/>
              <a:gd name="T60" fmla="*/ 1 w 10"/>
              <a:gd name="T61" fmla="*/ 5 h 22"/>
              <a:gd name="T62" fmla="*/ 2 w 10"/>
              <a:gd name="T63" fmla="*/ 7 h 22"/>
              <a:gd name="T64" fmla="*/ 2 w 10"/>
              <a:gd name="T65" fmla="*/ 8 h 22"/>
              <a:gd name="T66" fmla="*/ 1 w 10"/>
              <a:gd name="T67" fmla="*/ 10 h 22"/>
              <a:gd name="T68" fmla="*/ 0 w 10"/>
              <a:gd name="T69" fmla="*/ 11 h 22"/>
              <a:gd name="T70" fmla="*/ 0 w 10"/>
              <a:gd name="T71" fmla="*/ 12 h 22"/>
              <a:gd name="T72" fmla="*/ 0 w 10"/>
              <a:gd name="T73" fmla="*/ 13 h 22"/>
              <a:gd name="T74" fmla="*/ 1 w 10"/>
              <a:gd name="T75" fmla="*/ 13 h 22"/>
              <a:gd name="T76" fmla="*/ 2 w 10"/>
              <a:gd name="T77" fmla="*/ 14 h 22"/>
              <a:gd name="T78" fmla="*/ 2 w 10"/>
              <a:gd name="T79" fmla="*/ 15 h 22"/>
              <a:gd name="T80" fmla="*/ 3 w 10"/>
              <a:gd name="T81" fmla="*/ 16 h 22"/>
              <a:gd name="T82" fmla="*/ 4 w 10"/>
              <a:gd name="T83" fmla="*/ 16 h 22"/>
              <a:gd name="T84" fmla="*/ 4 w 10"/>
              <a:gd name="T85" fmla="*/ 18 h 22"/>
              <a:gd name="T86" fmla="*/ 5 w 10"/>
              <a:gd name="T87" fmla="*/ 19 h 22"/>
              <a:gd name="T88" fmla="*/ 5 w 10"/>
              <a:gd name="T89" fmla="*/ 21 h 22"/>
              <a:gd name="T90" fmla="*/ 5 w 10"/>
              <a:gd name="T91" fmla="*/ 22 h 22"/>
              <a:gd name="T92" fmla="*/ 5 w 10"/>
              <a:gd name="T93" fmla="*/ 22 h 22"/>
              <a:gd name="T94" fmla="*/ 6 w 10"/>
              <a:gd name="T95" fmla="*/ 22 h 22"/>
              <a:gd name="T96" fmla="*/ 7 w 10"/>
              <a:gd name="T97" fmla="*/ 21 h 22"/>
              <a:gd name="T98" fmla="*/ 7 w 10"/>
              <a:gd name="T99" fmla="*/ 19 h 22"/>
              <a:gd name="T100" fmla="*/ 7 w 10"/>
              <a:gd name="T101" fmla="*/ 18 h 22"/>
              <a:gd name="T102" fmla="*/ 7 w 10"/>
              <a:gd name="T103" fmla="*/ 18 h 22"/>
              <a:gd name="T104" fmla="*/ 8 w 10"/>
              <a:gd name="T105" fmla="*/ 17 h 22"/>
              <a:gd name="T106" fmla="*/ 9 w 10"/>
              <a:gd name="T107" fmla="*/ 16 h 22"/>
              <a:gd name="T108" fmla="*/ 9 w 10"/>
              <a:gd name="T109" fmla="*/ 16 h 22"/>
              <a:gd name="T110" fmla="*/ 10 w 10"/>
              <a:gd name="T111" fmla="*/ 16 h 22"/>
              <a:gd name="T112" fmla="*/ 10 w 10"/>
              <a:gd name="T113" fmla="*/ 15 h 22"/>
              <a:gd name="T114" fmla="*/ 10 w 10"/>
              <a:gd name="T115" fmla="*/ 13 h 22"/>
              <a:gd name="T116" fmla="*/ 10 w 10"/>
              <a:gd name="T117" fmla="*/ 13 h 22"/>
              <a:gd name="T118" fmla="*/ 9 w 10"/>
              <a:gd name="T1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2">
                <a:moveTo>
                  <a:pt x="9" y="13"/>
                </a:moveTo>
                <a:cubicBezTo>
                  <a:pt x="9" y="13"/>
                  <a:pt x="9" y="13"/>
                  <a:pt x="9" y="12"/>
                </a:cubicBezTo>
                <a:cubicBezTo>
                  <a:pt x="9" y="12"/>
                  <a:pt x="9" y="12"/>
                  <a:pt x="9" y="12"/>
                </a:cubicBezTo>
                <a:cubicBezTo>
                  <a:pt x="8" y="12"/>
                  <a:pt x="8" y="12"/>
                  <a:pt x="8" y="12"/>
                </a:cubicBezTo>
                <a:cubicBezTo>
                  <a:pt x="8" y="12"/>
                  <a:pt x="8" y="12"/>
                  <a:pt x="8" y="12"/>
                </a:cubicBezTo>
                <a:cubicBezTo>
                  <a:pt x="7" y="12"/>
                  <a:pt x="7" y="12"/>
                  <a:pt x="7" y="11"/>
                </a:cubicBezTo>
                <a:cubicBezTo>
                  <a:pt x="7" y="11"/>
                  <a:pt x="7" y="11"/>
                  <a:pt x="6" y="11"/>
                </a:cubicBezTo>
                <a:cubicBezTo>
                  <a:pt x="6" y="11"/>
                  <a:pt x="6" y="10"/>
                  <a:pt x="6" y="10"/>
                </a:cubicBezTo>
                <a:cubicBezTo>
                  <a:pt x="6" y="10"/>
                  <a:pt x="6" y="9"/>
                  <a:pt x="7" y="9"/>
                </a:cubicBezTo>
                <a:cubicBezTo>
                  <a:pt x="7" y="9"/>
                  <a:pt x="7" y="9"/>
                  <a:pt x="7" y="9"/>
                </a:cubicBezTo>
                <a:cubicBezTo>
                  <a:pt x="8" y="9"/>
                  <a:pt x="8" y="8"/>
                  <a:pt x="8" y="8"/>
                </a:cubicBezTo>
                <a:cubicBezTo>
                  <a:pt x="8" y="8"/>
                  <a:pt x="8" y="8"/>
                  <a:pt x="9" y="7"/>
                </a:cubicBezTo>
                <a:cubicBezTo>
                  <a:pt x="9" y="7"/>
                  <a:pt x="9" y="7"/>
                  <a:pt x="9" y="6"/>
                </a:cubicBezTo>
                <a:cubicBezTo>
                  <a:pt x="9" y="6"/>
                  <a:pt x="8" y="6"/>
                  <a:pt x="8" y="6"/>
                </a:cubicBezTo>
                <a:cubicBezTo>
                  <a:pt x="8" y="5"/>
                  <a:pt x="8" y="6"/>
                  <a:pt x="8" y="5"/>
                </a:cubicBezTo>
                <a:cubicBezTo>
                  <a:pt x="7" y="5"/>
                  <a:pt x="7" y="5"/>
                  <a:pt x="7" y="5"/>
                </a:cubicBezTo>
                <a:cubicBezTo>
                  <a:pt x="7" y="4"/>
                  <a:pt x="7" y="4"/>
                  <a:pt x="8" y="3"/>
                </a:cubicBezTo>
                <a:cubicBezTo>
                  <a:pt x="8" y="3"/>
                  <a:pt x="8" y="3"/>
                  <a:pt x="8" y="2"/>
                </a:cubicBezTo>
                <a:cubicBezTo>
                  <a:pt x="8" y="2"/>
                  <a:pt x="9" y="2"/>
                  <a:pt x="8" y="2"/>
                </a:cubicBezTo>
                <a:cubicBezTo>
                  <a:pt x="8" y="2"/>
                  <a:pt x="8" y="2"/>
                  <a:pt x="8" y="2"/>
                </a:cubicBezTo>
                <a:cubicBezTo>
                  <a:pt x="7" y="3"/>
                  <a:pt x="7" y="3"/>
                  <a:pt x="7" y="3"/>
                </a:cubicBezTo>
                <a:cubicBezTo>
                  <a:pt x="7" y="2"/>
                  <a:pt x="7" y="2"/>
                  <a:pt x="7" y="2"/>
                </a:cubicBezTo>
                <a:cubicBezTo>
                  <a:pt x="6" y="2"/>
                  <a:pt x="6" y="2"/>
                  <a:pt x="6" y="2"/>
                </a:cubicBezTo>
                <a:cubicBezTo>
                  <a:pt x="6" y="1"/>
                  <a:pt x="6" y="1"/>
                  <a:pt x="5" y="1"/>
                </a:cubicBezTo>
                <a:cubicBezTo>
                  <a:pt x="5" y="1"/>
                  <a:pt x="5" y="0"/>
                  <a:pt x="4" y="1"/>
                </a:cubicBezTo>
                <a:cubicBezTo>
                  <a:pt x="4" y="1"/>
                  <a:pt x="4" y="1"/>
                  <a:pt x="3" y="1"/>
                </a:cubicBezTo>
                <a:cubicBezTo>
                  <a:pt x="3" y="1"/>
                  <a:pt x="3" y="2"/>
                  <a:pt x="3" y="2"/>
                </a:cubicBezTo>
                <a:cubicBezTo>
                  <a:pt x="2" y="2"/>
                  <a:pt x="2" y="2"/>
                  <a:pt x="2" y="2"/>
                </a:cubicBezTo>
                <a:cubicBezTo>
                  <a:pt x="2" y="3"/>
                  <a:pt x="2" y="3"/>
                  <a:pt x="2" y="3"/>
                </a:cubicBezTo>
                <a:cubicBezTo>
                  <a:pt x="2" y="4"/>
                  <a:pt x="2" y="4"/>
                  <a:pt x="2" y="4"/>
                </a:cubicBezTo>
                <a:cubicBezTo>
                  <a:pt x="2" y="5"/>
                  <a:pt x="1" y="5"/>
                  <a:pt x="1" y="5"/>
                </a:cubicBezTo>
                <a:cubicBezTo>
                  <a:pt x="1" y="6"/>
                  <a:pt x="2" y="6"/>
                  <a:pt x="2" y="7"/>
                </a:cubicBezTo>
                <a:cubicBezTo>
                  <a:pt x="2" y="7"/>
                  <a:pt x="2" y="8"/>
                  <a:pt x="2" y="8"/>
                </a:cubicBezTo>
                <a:cubicBezTo>
                  <a:pt x="2" y="9"/>
                  <a:pt x="2" y="9"/>
                  <a:pt x="1" y="10"/>
                </a:cubicBezTo>
                <a:cubicBezTo>
                  <a:pt x="1" y="10"/>
                  <a:pt x="0" y="10"/>
                  <a:pt x="0" y="11"/>
                </a:cubicBezTo>
                <a:cubicBezTo>
                  <a:pt x="0" y="11"/>
                  <a:pt x="0" y="11"/>
                  <a:pt x="0" y="12"/>
                </a:cubicBezTo>
                <a:cubicBezTo>
                  <a:pt x="0" y="12"/>
                  <a:pt x="0" y="13"/>
                  <a:pt x="0" y="13"/>
                </a:cubicBezTo>
                <a:cubicBezTo>
                  <a:pt x="1" y="13"/>
                  <a:pt x="1" y="13"/>
                  <a:pt x="1" y="13"/>
                </a:cubicBezTo>
                <a:cubicBezTo>
                  <a:pt x="2" y="14"/>
                  <a:pt x="2" y="14"/>
                  <a:pt x="2" y="14"/>
                </a:cubicBezTo>
                <a:cubicBezTo>
                  <a:pt x="2" y="15"/>
                  <a:pt x="2" y="15"/>
                  <a:pt x="2" y="15"/>
                </a:cubicBezTo>
                <a:cubicBezTo>
                  <a:pt x="2" y="16"/>
                  <a:pt x="2" y="16"/>
                  <a:pt x="3" y="16"/>
                </a:cubicBezTo>
                <a:cubicBezTo>
                  <a:pt x="3" y="16"/>
                  <a:pt x="3" y="16"/>
                  <a:pt x="4" y="16"/>
                </a:cubicBezTo>
                <a:cubicBezTo>
                  <a:pt x="4" y="17"/>
                  <a:pt x="4" y="17"/>
                  <a:pt x="4" y="18"/>
                </a:cubicBezTo>
                <a:cubicBezTo>
                  <a:pt x="4" y="18"/>
                  <a:pt x="4" y="19"/>
                  <a:pt x="5" y="19"/>
                </a:cubicBezTo>
                <a:cubicBezTo>
                  <a:pt x="5" y="20"/>
                  <a:pt x="5" y="20"/>
                  <a:pt x="5" y="21"/>
                </a:cubicBezTo>
                <a:cubicBezTo>
                  <a:pt x="5" y="21"/>
                  <a:pt x="5" y="21"/>
                  <a:pt x="5" y="22"/>
                </a:cubicBezTo>
                <a:cubicBezTo>
                  <a:pt x="5" y="22"/>
                  <a:pt x="5" y="22"/>
                  <a:pt x="5" y="22"/>
                </a:cubicBezTo>
                <a:cubicBezTo>
                  <a:pt x="6" y="22"/>
                  <a:pt x="6" y="22"/>
                  <a:pt x="6" y="22"/>
                </a:cubicBezTo>
                <a:cubicBezTo>
                  <a:pt x="6" y="21"/>
                  <a:pt x="7" y="21"/>
                  <a:pt x="7" y="21"/>
                </a:cubicBezTo>
                <a:cubicBezTo>
                  <a:pt x="7" y="20"/>
                  <a:pt x="7" y="20"/>
                  <a:pt x="7" y="19"/>
                </a:cubicBezTo>
                <a:cubicBezTo>
                  <a:pt x="7" y="19"/>
                  <a:pt x="6" y="18"/>
                  <a:pt x="7" y="18"/>
                </a:cubicBezTo>
                <a:cubicBezTo>
                  <a:pt x="7" y="18"/>
                  <a:pt x="7" y="18"/>
                  <a:pt x="7" y="18"/>
                </a:cubicBezTo>
                <a:cubicBezTo>
                  <a:pt x="8" y="17"/>
                  <a:pt x="8" y="17"/>
                  <a:pt x="8" y="17"/>
                </a:cubicBezTo>
                <a:cubicBezTo>
                  <a:pt x="8" y="16"/>
                  <a:pt x="8" y="16"/>
                  <a:pt x="9" y="16"/>
                </a:cubicBezTo>
                <a:cubicBezTo>
                  <a:pt x="9" y="16"/>
                  <a:pt x="9" y="16"/>
                  <a:pt x="9" y="16"/>
                </a:cubicBezTo>
                <a:cubicBezTo>
                  <a:pt x="10" y="16"/>
                  <a:pt x="10" y="16"/>
                  <a:pt x="10" y="16"/>
                </a:cubicBezTo>
                <a:cubicBezTo>
                  <a:pt x="10" y="15"/>
                  <a:pt x="10" y="15"/>
                  <a:pt x="10" y="15"/>
                </a:cubicBezTo>
                <a:cubicBezTo>
                  <a:pt x="10" y="14"/>
                  <a:pt x="10" y="14"/>
                  <a:pt x="10" y="13"/>
                </a:cubicBezTo>
                <a:cubicBezTo>
                  <a:pt x="10" y="13"/>
                  <a:pt x="10" y="13"/>
                  <a:pt x="10" y="13"/>
                </a:cubicBezTo>
                <a:cubicBezTo>
                  <a:pt x="10" y="13"/>
                  <a:pt x="10" y="13"/>
                  <a:pt x="9" y="1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7" name="Freeform 349"/>
          <p:cNvSpPr>
            <a:spLocks/>
          </p:cNvSpPr>
          <p:nvPr/>
        </p:nvSpPr>
        <p:spPr bwMode="auto">
          <a:xfrm>
            <a:off x="5269764" y="1720316"/>
            <a:ext cx="15167" cy="30669"/>
          </a:xfrm>
          <a:custGeom>
            <a:avLst/>
            <a:gdLst>
              <a:gd name="T0" fmla="*/ 2 w 2"/>
              <a:gd name="T1" fmla="*/ 1 h 4"/>
              <a:gd name="T2" fmla="*/ 1 w 2"/>
              <a:gd name="T3" fmla="*/ 0 h 4"/>
              <a:gd name="T4" fmla="*/ 1 w 2"/>
              <a:gd name="T5" fmla="*/ 0 h 4"/>
              <a:gd name="T6" fmla="*/ 0 w 2"/>
              <a:gd name="T7" fmla="*/ 1 h 4"/>
              <a:gd name="T8" fmla="*/ 0 w 2"/>
              <a:gd name="T9" fmla="*/ 2 h 4"/>
              <a:gd name="T10" fmla="*/ 1 w 2"/>
              <a:gd name="T11" fmla="*/ 2 h 4"/>
              <a:gd name="T12" fmla="*/ 0 w 2"/>
              <a:gd name="T13" fmla="*/ 3 h 4"/>
              <a:gd name="T14" fmla="*/ 2 w 2"/>
              <a:gd name="T15" fmla="*/ 4 h 4"/>
              <a:gd name="T16" fmla="*/ 2 w 2"/>
              <a:gd name="T17" fmla="*/ 3 h 4"/>
              <a:gd name="T18" fmla="*/ 2 w 2"/>
              <a:gd name="T19" fmla="*/ 2 h 4"/>
              <a:gd name="T20" fmla="*/ 2 w 2"/>
              <a:gd name="T21" fmla="*/ 2 h 4"/>
              <a:gd name="T22" fmla="*/ 2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1"/>
                </a:moveTo>
                <a:cubicBezTo>
                  <a:pt x="2" y="0"/>
                  <a:pt x="2" y="0"/>
                  <a:pt x="1" y="0"/>
                </a:cubicBezTo>
                <a:cubicBezTo>
                  <a:pt x="1" y="0"/>
                  <a:pt x="1" y="0"/>
                  <a:pt x="1" y="0"/>
                </a:cubicBezTo>
                <a:cubicBezTo>
                  <a:pt x="0" y="0"/>
                  <a:pt x="0" y="0"/>
                  <a:pt x="0" y="1"/>
                </a:cubicBezTo>
                <a:cubicBezTo>
                  <a:pt x="0" y="1"/>
                  <a:pt x="0" y="1"/>
                  <a:pt x="0" y="2"/>
                </a:cubicBezTo>
                <a:cubicBezTo>
                  <a:pt x="0" y="2"/>
                  <a:pt x="1" y="2"/>
                  <a:pt x="1" y="2"/>
                </a:cubicBezTo>
                <a:cubicBezTo>
                  <a:pt x="1" y="3"/>
                  <a:pt x="1" y="3"/>
                  <a:pt x="0" y="3"/>
                </a:cubicBezTo>
                <a:cubicBezTo>
                  <a:pt x="2" y="4"/>
                  <a:pt x="2" y="4"/>
                  <a:pt x="2" y="4"/>
                </a:cubicBezTo>
                <a:cubicBezTo>
                  <a:pt x="2" y="3"/>
                  <a:pt x="2" y="3"/>
                  <a:pt x="2" y="3"/>
                </a:cubicBezTo>
                <a:cubicBezTo>
                  <a:pt x="2" y="3"/>
                  <a:pt x="2" y="3"/>
                  <a:pt x="2" y="2"/>
                </a:cubicBezTo>
                <a:cubicBezTo>
                  <a:pt x="2" y="2"/>
                  <a:pt x="2" y="2"/>
                  <a:pt x="2" y="2"/>
                </a:cubicBezTo>
                <a:cubicBezTo>
                  <a:pt x="2"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8" name="Freeform 350"/>
          <p:cNvSpPr>
            <a:spLocks/>
          </p:cNvSpPr>
          <p:nvPr/>
        </p:nvSpPr>
        <p:spPr bwMode="auto">
          <a:xfrm>
            <a:off x="4460095" y="2246235"/>
            <a:ext cx="39667" cy="30669"/>
          </a:xfrm>
          <a:custGeom>
            <a:avLst/>
            <a:gdLst>
              <a:gd name="T0" fmla="*/ 4 w 5"/>
              <a:gd name="T1" fmla="*/ 0 h 4"/>
              <a:gd name="T2" fmla="*/ 2 w 5"/>
              <a:gd name="T3" fmla="*/ 0 h 4"/>
              <a:gd name="T4" fmla="*/ 1 w 5"/>
              <a:gd name="T5" fmla="*/ 0 h 4"/>
              <a:gd name="T6" fmla="*/ 1 w 5"/>
              <a:gd name="T7" fmla="*/ 0 h 4"/>
              <a:gd name="T8" fmla="*/ 1 w 5"/>
              <a:gd name="T9" fmla="*/ 2 h 4"/>
              <a:gd name="T10" fmla="*/ 0 w 5"/>
              <a:gd name="T11" fmla="*/ 3 h 4"/>
              <a:gd name="T12" fmla="*/ 0 w 5"/>
              <a:gd name="T13" fmla="*/ 4 h 4"/>
              <a:gd name="T14" fmla="*/ 1 w 5"/>
              <a:gd name="T15" fmla="*/ 4 h 4"/>
              <a:gd name="T16" fmla="*/ 2 w 5"/>
              <a:gd name="T17" fmla="*/ 3 h 4"/>
              <a:gd name="T18" fmla="*/ 3 w 5"/>
              <a:gd name="T19" fmla="*/ 3 h 4"/>
              <a:gd name="T20" fmla="*/ 4 w 5"/>
              <a:gd name="T21" fmla="*/ 3 h 4"/>
              <a:gd name="T22" fmla="*/ 5 w 5"/>
              <a:gd name="T23" fmla="*/ 3 h 4"/>
              <a:gd name="T24" fmla="*/ 5 w 5"/>
              <a:gd name="T25" fmla="*/ 1 h 4"/>
              <a:gd name="T26" fmla="*/ 5 w 5"/>
              <a:gd name="T27" fmla="*/ 0 h 4"/>
              <a:gd name="T28" fmla="*/ 5 w 5"/>
              <a:gd name="T29" fmla="*/ 0 h 4"/>
              <a:gd name="T30" fmla="*/ 4 w 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4" y="0"/>
                </a:moveTo>
                <a:cubicBezTo>
                  <a:pt x="3" y="0"/>
                  <a:pt x="3" y="0"/>
                  <a:pt x="2" y="0"/>
                </a:cubicBezTo>
                <a:cubicBezTo>
                  <a:pt x="2" y="0"/>
                  <a:pt x="2" y="0"/>
                  <a:pt x="1" y="0"/>
                </a:cubicBezTo>
                <a:cubicBezTo>
                  <a:pt x="1" y="0"/>
                  <a:pt x="1" y="0"/>
                  <a:pt x="1" y="0"/>
                </a:cubicBezTo>
                <a:cubicBezTo>
                  <a:pt x="1" y="1"/>
                  <a:pt x="1" y="1"/>
                  <a:pt x="1" y="2"/>
                </a:cubicBezTo>
                <a:cubicBezTo>
                  <a:pt x="0" y="2"/>
                  <a:pt x="0" y="3"/>
                  <a:pt x="0" y="3"/>
                </a:cubicBezTo>
                <a:cubicBezTo>
                  <a:pt x="0" y="4"/>
                  <a:pt x="0" y="4"/>
                  <a:pt x="0" y="4"/>
                </a:cubicBezTo>
                <a:cubicBezTo>
                  <a:pt x="1" y="4"/>
                  <a:pt x="1" y="4"/>
                  <a:pt x="1" y="4"/>
                </a:cubicBezTo>
                <a:cubicBezTo>
                  <a:pt x="1" y="3"/>
                  <a:pt x="2" y="3"/>
                  <a:pt x="2" y="3"/>
                </a:cubicBezTo>
                <a:cubicBezTo>
                  <a:pt x="3" y="3"/>
                  <a:pt x="3" y="3"/>
                  <a:pt x="3" y="3"/>
                </a:cubicBezTo>
                <a:cubicBezTo>
                  <a:pt x="4" y="3"/>
                  <a:pt x="4" y="3"/>
                  <a:pt x="4" y="3"/>
                </a:cubicBezTo>
                <a:cubicBezTo>
                  <a:pt x="5" y="3"/>
                  <a:pt x="4" y="3"/>
                  <a:pt x="5" y="3"/>
                </a:cubicBezTo>
                <a:cubicBezTo>
                  <a:pt x="5" y="2"/>
                  <a:pt x="5" y="2"/>
                  <a:pt x="5" y="1"/>
                </a:cubicBezTo>
                <a:cubicBezTo>
                  <a:pt x="5" y="1"/>
                  <a:pt x="5" y="1"/>
                  <a:pt x="5" y="0"/>
                </a:cubicBezTo>
                <a:cubicBezTo>
                  <a:pt x="5" y="0"/>
                  <a:pt x="5" y="0"/>
                  <a:pt x="5" y="0"/>
                </a:cubicBezTo>
                <a:cubicBezTo>
                  <a:pt x="4" y="0"/>
                  <a:pt x="4" y="0"/>
                  <a:pt x="4"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9" name="Freeform 351"/>
          <p:cNvSpPr>
            <a:spLocks/>
          </p:cNvSpPr>
          <p:nvPr/>
        </p:nvSpPr>
        <p:spPr bwMode="auto">
          <a:xfrm>
            <a:off x="3936259" y="1982708"/>
            <a:ext cx="64167" cy="23854"/>
          </a:xfrm>
          <a:custGeom>
            <a:avLst/>
            <a:gdLst>
              <a:gd name="T0" fmla="*/ 7 w 8"/>
              <a:gd name="T1" fmla="*/ 1 h 3"/>
              <a:gd name="T2" fmla="*/ 6 w 8"/>
              <a:gd name="T3" fmla="*/ 1 h 3"/>
              <a:gd name="T4" fmla="*/ 5 w 8"/>
              <a:gd name="T5" fmla="*/ 1 h 3"/>
              <a:gd name="T6" fmla="*/ 4 w 8"/>
              <a:gd name="T7" fmla="*/ 1 h 3"/>
              <a:gd name="T8" fmla="*/ 3 w 8"/>
              <a:gd name="T9" fmla="*/ 1 h 3"/>
              <a:gd name="T10" fmla="*/ 2 w 8"/>
              <a:gd name="T11" fmla="*/ 1 h 3"/>
              <a:gd name="T12" fmla="*/ 0 w 8"/>
              <a:gd name="T13" fmla="*/ 1 h 3"/>
              <a:gd name="T14" fmla="*/ 0 w 8"/>
              <a:gd name="T15" fmla="*/ 1 h 3"/>
              <a:gd name="T16" fmla="*/ 0 w 8"/>
              <a:gd name="T17" fmla="*/ 3 h 3"/>
              <a:gd name="T18" fmla="*/ 1 w 8"/>
              <a:gd name="T19" fmla="*/ 2 h 3"/>
              <a:gd name="T20" fmla="*/ 2 w 8"/>
              <a:gd name="T21" fmla="*/ 2 h 3"/>
              <a:gd name="T22" fmla="*/ 3 w 8"/>
              <a:gd name="T23" fmla="*/ 2 h 3"/>
              <a:gd name="T24" fmla="*/ 3 w 8"/>
              <a:gd name="T25" fmla="*/ 2 h 3"/>
              <a:gd name="T26" fmla="*/ 4 w 8"/>
              <a:gd name="T27" fmla="*/ 2 h 3"/>
              <a:gd name="T28" fmla="*/ 5 w 8"/>
              <a:gd name="T29" fmla="*/ 2 h 3"/>
              <a:gd name="T30" fmla="*/ 5 w 8"/>
              <a:gd name="T31" fmla="*/ 2 h 3"/>
              <a:gd name="T32" fmla="*/ 6 w 8"/>
              <a:gd name="T33" fmla="*/ 2 h 3"/>
              <a:gd name="T34" fmla="*/ 7 w 8"/>
              <a:gd name="T35" fmla="*/ 2 h 3"/>
              <a:gd name="T36" fmla="*/ 8 w 8"/>
              <a:gd name="T37" fmla="*/ 2 h 3"/>
              <a:gd name="T38" fmla="*/ 7 w 8"/>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
                <a:moveTo>
                  <a:pt x="7" y="1"/>
                </a:moveTo>
                <a:cubicBezTo>
                  <a:pt x="7" y="1"/>
                  <a:pt x="7" y="1"/>
                  <a:pt x="6" y="1"/>
                </a:cubicBezTo>
                <a:cubicBezTo>
                  <a:pt x="6" y="1"/>
                  <a:pt x="6" y="1"/>
                  <a:pt x="5" y="1"/>
                </a:cubicBezTo>
                <a:cubicBezTo>
                  <a:pt x="5" y="0"/>
                  <a:pt x="5" y="0"/>
                  <a:pt x="4" y="1"/>
                </a:cubicBezTo>
                <a:cubicBezTo>
                  <a:pt x="4" y="1"/>
                  <a:pt x="4" y="1"/>
                  <a:pt x="3" y="1"/>
                </a:cubicBezTo>
                <a:cubicBezTo>
                  <a:pt x="3" y="1"/>
                  <a:pt x="2" y="1"/>
                  <a:pt x="2" y="1"/>
                </a:cubicBezTo>
                <a:cubicBezTo>
                  <a:pt x="1" y="1"/>
                  <a:pt x="1" y="1"/>
                  <a:pt x="0" y="1"/>
                </a:cubicBezTo>
                <a:cubicBezTo>
                  <a:pt x="0" y="1"/>
                  <a:pt x="0" y="1"/>
                  <a:pt x="0" y="1"/>
                </a:cubicBezTo>
                <a:cubicBezTo>
                  <a:pt x="0" y="2"/>
                  <a:pt x="0" y="2"/>
                  <a:pt x="0" y="3"/>
                </a:cubicBezTo>
                <a:cubicBezTo>
                  <a:pt x="1" y="2"/>
                  <a:pt x="1" y="2"/>
                  <a:pt x="1" y="2"/>
                </a:cubicBezTo>
                <a:cubicBezTo>
                  <a:pt x="2" y="2"/>
                  <a:pt x="2" y="2"/>
                  <a:pt x="2" y="2"/>
                </a:cubicBezTo>
                <a:cubicBezTo>
                  <a:pt x="2" y="2"/>
                  <a:pt x="3" y="3"/>
                  <a:pt x="3" y="2"/>
                </a:cubicBezTo>
                <a:cubicBezTo>
                  <a:pt x="3" y="2"/>
                  <a:pt x="3" y="2"/>
                  <a:pt x="3" y="2"/>
                </a:cubicBezTo>
                <a:cubicBezTo>
                  <a:pt x="4" y="2"/>
                  <a:pt x="4" y="2"/>
                  <a:pt x="4" y="2"/>
                </a:cubicBezTo>
                <a:cubicBezTo>
                  <a:pt x="4" y="2"/>
                  <a:pt x="4" y="2"/>
                  <a:pt x="5" y="2"/>
                </a:cubicBezTo>
                <a:cubicBezTo>
                  <a:pt x="5" y="1"/>
                  <a:pt x="5" y="1"/>
                  <a:pt x="5" y="2"/>
                </a:cubicBezTo>
                <a:cubicBezTo>
                  <a:pt x="6" y="2"/>
                  <a:pt x="6" y="2"/>
                  <a:pt x="6" y="2"/>
                </a:cubicBezTo>
                <a:cubicBezTo>
                  <a:pt x="6" y="2"/>
                  <a:pt x="7" y="2"/>
                  <a:pt x="7" y="2"/>
                </a:cubicBezTo>
                <a:cubicBezTo>
                  <a:pt x="7" y="2"/>
                  <a:pt x="8" y="2"/>
                  <a:pt x="8" y="2"/>
                </a:cubicBezTo>
                <a:cubicBezTo>
                  <a:pt x="8" y="1"/>
                  <a:pt x="8" y="1"/>
                  <a:pt x="7"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0" name="Freeform 352"/>
          <p:cNvSpPr>
            <a:spLocks/>
          </p:cNvSpPr>
          <p:nvPr/>
        </p:nvSpPr>
        <p:spPr bwMode="auto">
          <a:xfrm>
            <a:off x="4000426" y="2091753"/>
            <a:ext cx="7000"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1" name="Freeform 353"/>
          <p:cNvSpPr>
            <a:spLocks/>
          </p:cNvSpPr>
          <p:nvPr/>
        </p:nvSpPr>
        <p:spPr bwMode="auto">
          <a:xfrm>
            <a:off x="4040093" y="214514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2" name="Freeform 354"/>
          <p:cNvSpPr>
            <a:spLocks/>
          </p:cNvSpPr>
          <p:nvPr/>
        </p:nvSpPr>
        <p:spPr bwMode="auto">
          <a:xfrm>
            <a:off x="4000426" y="2075851"/>
            <a:ext cx="63000" cy="69290"/>
          </a:xfrm>
          <a:custGeom>
            <a:avLst/>
            <a:gdLst>
              <a:gd name="T0" fmla="*/ 8 w 8"/>
              <a:gd name="T1" fmla="*/ 3 h 9"/>
              <a:gd name="T2" fmla="*/ 8 w 8"/>
              <a:gd name="T3" fmla="*/ 3 h 9"/>
              <a:gd name="T4" fmla="*/ 7 w 8"/>
              <a:gd name="T5" fmla="*/ 2 h 9"/>
              <a:gd name="T6" fmla="*/ 7 w 8"/>
              <a:gd name="T7" fmla="*/ 1 h 9"/>
              <a:gd name="T8" fmla="*/ 6 w 8"/>
              <a:gd name="T9" fmla="*/ 0 h 9"/>
              <a:gd name="T10" fmla="*/ 5 w 8"/>
              <a:gd name="T11" fmla="*/ 0 h 9"/>
              <a:gd name="T12" fmla="*/ 4 w 8"/>
              <a:gd name="T13" fmla="*/ 0 h 9"/>
              <a:gd name="T14" fmla="*/ 3 w 8"/>
              <a:gd name="T15" fmla="*/ 0 h 9"/>
              <a:gd name="T16" fmla="*/ 2 w 8"/>
              <a:gd name="T17" fmla="*/ 1 h 9"/>
              <a:gd name="T18" fmla="*/ 2 w 8"/>
              <a:gd name="T19" fmla="*/ 2 h 9"/>
              <a:gd name="T20" fmla="*/ 1 w 8"/>
              <a:gd name="T21" fmla="*/ 2 h 9"/>
              <a:gd name="T22" fmla="*/ 0 w 8"/>
              <a:gd name="T23" fmla="*/ 3 h 9"/>
              <a:gd name="T24" fmla="*/ 1 w 8"/>
              <a:gd name="T25" fmla="*/ 4 h 9"/>
              <a:gd name="T26" fmla="*/ 1 w 8"/>
              <a:gd name="T27" fmla="*/ 5 h 9"/>
              <a:gd name="T28" fmla="*/ 2 w 8"/>
              <a:gd name="T29" fmla="*/ 6 h 9"/>
              <a:gd name="T30" fmla="*/ 3 w 8"/>
              <a:gd name="T31" fmla="*/ 6 h 9"/>
              <a:gd name="T32" fmla="*/ 3 w 8"/>
              <a:gd name="T33" fmla="*/ 7 h 9"/>
              <a:gd name="T34" fmla="*/ 4 w 8"/>
              <a:gd name="T35" fmla="*/ 8 h 9"/>
              <a:gd name="T36" fmla="*/ 5 w 8"/>
              <a:gd name="T37" fmla="*/ 8 h 9"/>
              <a:gd name="T38" fmla="*/ 5 w 8"/>
              <a:gd name="T39" fmla="*/ 9 h 9"/>
              <a:gd name="T40" fmla="*/ 6 w 8"/>
              <a:gd name="T41" fmla="*/ 8 h 9"/>
              <a:gd name="T42" fmla="*/ 6 w 8"/>
              <a:gd name="T43" fmla="*/ 7 h 9"/>
              <a:gd name="T44" fmla="*/ 7 w 8"/>
              <a:gd name="T45" fmla="*/ 6 h 9"/>
              <a:gd name="T46" fmla="*/ 8 w 8"/>
              <a:gd name="T47" fmla="*/ 5 h 9"/>
              <a:gd name="T48" fmla="*/ 8 w 8"/>
              <a:gd name="T49" fmla="*/ 4 h 9"/>
              <a:gd name="T50" fmla="*/ 8 w 8"/>
              <a:gd name="T51" fmla="*/ 4 h 9"/>
              <a:gd name="T52" fmla="*/ 7 w 8"/>
              <a:gd name="T53" fmla="*/ 4 h 9"/>
              <a:gd name="T54" fmla="*/ 8 w 8"/>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8" y="3"/>
                </a:moveTo>
                <a:cubicBezTo>
                  <a:pt x="8" y="3"/>
                  <a:pt x="8" y="3"/>
                  <a:pt x="8" y="3"/>
                </a:cubicBezTo>
                <a:cubicBezTo>
                  <a:pt x="8" y="2"/>
                  <a:pt x="7" y="2"/>
                  <a:pt x="7" y="2"/>
                </a:cubicBezTo>
                <a:cubicBezTo>
                  <a:pt x="7" y="1"/>
                  <a:pt x="7" y="1"/>
                  <a:pt x="7" y="1"/>
                </a:cubicBezTo>
                <a:cubicBezTo>
                  <a:pt x="7" y="0"/>
                  <a:pt x="7" y="0"/>
                  <a:pt x="6" y="0"/>
                </a:cubicBezTo>
                <a:cubicBezTo>
                  <a:pt x="6" y="0"/>
                  <a:pt x="6" y="0"/>
                  <a:pt x="5" y="0"/>
                </a:cubicBezTo>
                <a:cubicBezTo>
                  <a:pt x="5" y="0"/>
                  <a:pt x="5" y="0"/>
                  <a:pt x="4" y="0"/>
                </a:cubicBezTo>
                <a:cubicBezTo>
                  <a:pt x="4" y="0"/>
                  <a:pt x="4" y="0"/>
                  <a:pt x="3" y="0"/>
                </a:cubicBezTo>
                <a:cubicBezTo>
                  <a:pt x="3" y="0"/>
                  <a:pt x="3" y="1"/>
                  <a:pt x="2" y="1"/>
                </a:cubicBezTo>
                <a:cubicBezTo>
                  <a:pt x="2" y="2"/>
                  <a:pt x="2" y="2"/>
                  <a:pt x="2" y="2"/>
                </a:cubicBezTo>
                <a:cubicBezTo>
                  <a:pt x="1" y="2"/>
                  <a:pt x="1" y="2"/>
                  <a:pt x="1" y="2"/>
                </a:cubicBezTo>
                <a:cubicBezTo>
                  <a:pt x="1" y="2"/>
                  <a:pt x="0" y="3"/>
                  <a:pt x="0" y="3"/>
                </a:cubicBezTo>
                <a:cubicBezTo>
                  <a:pt x="0" y="3"/>
                  <a:pt x="0" y="4"/>
                  <a:pt x="1" y="4"/>
                </a:cubicBezTo>
                <a:cubicBezTo>
                  <a:pt x="1" y="4"/>
                  <a:pt x="1" y="5"/>
                  <a:pt x="1" y="5"/>
                </a:cubicBezTo>
                <a:cubicBezTo>
                  <a:pt x="2" y="5"/>
                  <a:pt x="2" y="5"/>
                  <a:pt x="2" y="6"/>
                </a:cubicBezTo>
                <a:cubicBezTo>
                  <a:pt x="2" y="6"/>
                  <a:pt x="3" y="6"/>
                  <a:pt x="3" y="6"/>
                </a:cubicBezTo>
                <a:cubicBezTo>
                  <a:pt x="3" y="7"/>
                  <a:pt x="3" y="7"/>
                  <a:pt x="3" y="7"/>
                </a:cubicBezTo>
                <a:cubicBezTo>
                  <a:pt x="4" y="7"/>
                  <a:pt x="4" y="7"/>
                  <a:pt x="4" y="8"/>
                </a:cubicBezTo>
                <a:cubicBezTo>
                  <a:pt x="5" y="8"/>
                  <a:pt x="4" y="8"/>
                  <a:pt x="5" y="8"/>
                </a:cubicBezTo>
                <a:cubicBezTo>
                  <a:pt x="5" y="9"/>
                  <a:pt x="5" y="9"/>
                  <a:pt x="5" y="9"/>
                </a:cubicBezTo>
                <a:cubicBezTo>
                  <a:pt x="5" y="8"/>
                  <a:pt x="5" y="8"/>
                  <a:pt x="6" y="8"/>
                </a:cubicBezTo>
                <a:cubicBezTo>
                  <a:pt x="6" y="7"/>
                  <a:pt x="6" y="7"/>
                  <a:pt x="6" y="7"/>
                </a:cubicBezTo>
                <a:cubicBezTo>
                  <a:pt x="7" y="6"/>
                  <a:pt x="7" y="6"/>
                  <a:pt x="7" y="6"/>
                </a:cubicBezTo>
                <a:cubicBezTo>
                  <a:pt x="7" y="6"/>
                  <a:pt x="7" y="6"/>
                  <a:pt x="8" y="5"/>
                </a:cubicBezTo>
                <a:cubicBezTo>
                  <a:pt x="8" y="5"/>
                  <a:pt x="8" y="5"/>
                  <a:pt x="8" y="4"/>
                </a:cubicBezTo>
                <a:cubicBezTo>
                  <a:pt x="8" y="4"/>
                  <a:pt x="8" y="4"/>
                  <a:pt x="8" y="4"/>
                </a:cubicBezTo>
                <a:cubicBezTo>
                  <a:pt x="7" y="4"/>
                  <a:pt x="7" y="4"/>
                  <a:pt x="7" y="4"/>
                </a:cubicBezTo>
                <a:cubicBezTo>
                  <a:pt x="7" y="3"/>
                  <a:pt x="8" y="3"/>
                  <a:pt x="8"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3" name="Freeform 355"/>
          <p:cNvSpPr>
            <a:spLocks/>
          </p:cNvSpPr>
          <p:nvPr/>
        </p:nvSpPr>
        <p:spPr bwMode="auto">
          <a:xfrm>
            <a:off x="4285094" y="2051997"/>
            <a:ext cx="24500" cy="109046"/>
          </a:xfrm>
          <a:custGeom>
            <a:avLst/>
            <a:gdLst>
              <a:gd name="T0" fmla="*/ 3 w 3"/>
              <a:gd name="T1" fmla="*/ 10 h 14"/>
              <a:gd name="T2" fmla="*/ 3 w 3"/>
              <a:gd name="T3" fmla="*/ 8 h 14"/>
              <a:gd name="T4" fmla="*/ 3 w 3"/>
              <a:gd name="T5" fmla="*/ 6 h 14"/>
              <a:gd name="T6" fmla="*/ 3 w 3"/>
              <a:gd name="T7" fmla="*/ 5 h 14"/>
              <a:gd name="T8" fmla="*/ 3 w 3"/>
              <a:gd name="T9" fmla="*/ 3 h 14"/>
              <a:gd name="T10" fmla="*/ 2 w 3"/>
              <a:gd name="T11" fmla="*/ 2 h 14"/>
              <a:gd name="T12" fmla="*/ 1 w 3"/>
              <a:gd name="T13" fmla="*/ 1 h 14"/>
              <a:gd name="T14" fmla="*/ 1 w 3"/>
              <a:gd name="T15" fmla="*/ 0 h 14"/>
              <a:gd name="T16" fmla="*/ 1 w 3"/>
              <a:gd name="T17" fmla="*/ 0 h 14"/>
              <a:gd name="T18" fmla="*/ 0 w 3"/>
              <a:gd name="T19" fmla="*/ 0 h 14"/>
              <a:gd name="T20" fmla="*/ 0 w 3"/>
              <a:gd name="T21" fmla="*/ 0 h 14"/>
              <a:gd name="T22" fmla="*/ 0 w 3"/>
              <a:gd name="T23" fmla="*/ 1 h 14"/>
              <a:gd name="T24" fmla="*/ 0 w 3"/>
              <a:gd name="T25" fmla="*/ 2 h 14"/>
              <a:gd name="T26" fmla="*/ 0 w 3"/>
              <a:gd name="T27" fmla="*/ 4 h 14"/>
              <a:gd name="T28" fmla="*/ 0 w 3"/>
              <a:gd name="T29" fmla="*/ 5 h 14"/>
              <a:gd name="T30" fmla="*/ 1 w 3"/>
              <a:gd name="T31" fmla="*/ 7 h 14"/>
              <a:gd name="T32" fmla="*/ 1 w 3"/>
              <a:gd name="T33" fmla="*/ 9 h 14"/>
              <a:gd name="T34" fmla="*/ 1 w 3"/>
              <a:gd name="T35" fmla="*/ 10 h 14"/>
              <a:gd name="T36" fmla="*/ 1 w 3"/>
              <a:gd name="T37" fmla="*/ 11 h 14"/>
              <a:gd name="T38" fmla="*/ 1 w 3"/>
              <a:gd name="T39" fmla="*/ 13 h 14"/>
              <a:gd name="T40" fmla="*/ 1 w 3"/>
              <a:gd name="T41" fmla="*/ 14 h 14"/>
              <a:gd name="T42" fmla="*/ 1 w 3"/>
              <a:gd name="T43" fmla="*/ 14 h 14"/>
              <a:gd name="T44" fmla="*/ 2 w 3"/>
              <a:gd name="T45" fmla="*/ 14 h 14"/>
              <a:gd name="T46" fmla="*/ 3 w 3"/>
              <a:gd name="T47" fmla="*/ 13 h 14"/>
              <a:gd name="T48" fmla="*/ 3 w 3"/>
              <a:gd name="T49" fmla="*/ 13 h 14"/>
              <a:gd name="T50" fmla="*/ 3 w 3"/>
              <a:gd name="T51" fmla="*/ 12 h 14"/>
              <a:gd name="T52" fmla="*/ 3 w 3"/>
              <a:gd name="T5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14">
                <a:moveTo>
                  <a:pt x="3" y="10"/>
                </a:moveTo>
                <a:cubicBezTo>
                  <a:pt x="3" y="9"/>
                  <a:pt x="3" y="9"/>
                  <a:pt x="3" y="8"/>
                </a:cubicBezTo>
                <a:cubicBezTo>
                  <a:pt x="3" y="7"/>
                  <a:pt x="3" y="7"/>
                  <a:pt x="3" y="6"/>
                </a:cubicBezTo>
                <a:cubicBezTo>
                  <a:pt x="3" y="5"/>
                  <a:pt x="3" y="5"/>
                  <a:pt x="3" y="5"/>
                </a:cubicBezTo>
                <a:cubicBezTo>
                  <a:pt x="2" y="4"/>
                  <a:pt x="3" y="4"/>
                  <a:pt x="3" y="3"/>
                </a:cubicBezTo>
                <a:cubicBezTo>
                  <a:pt x="3" y="3"/>
                  <a:pt x="2" y="3"/>
                  <a:pt x="2" y="2"/>
                </a:cubicBezTo>
                <a:cubicBezTo>
                  <a:pt x="2" y="2"/>
                  <a:pt x="2" y="2"/>
                  <a:pt x="1" y="1"/>
                </a:cubicBezTo>
                <a:cubicBezTo>
                  <a:pt x="1" y="1"/>
                  <a:pt x="1" y="1"/>
                  <a:pt x="1" y="0"/>
                </a:cubicBezTo>
                <a:cubicBezTo>
                  <a:pt x="1" y="0"/>
                  <a:pt x="1" y="0"/>
                  <a:pt x="1" y="0"/>
                </a:cubicBezTo>
                <a:cubicBezTo>
                  <a:pt x="0" y="0"/>
                  <a:pt x="0" y="0"/>
                  <a:pt x="0" y="0"/>
                </a:cubicBezTo>
                <a:cubicBezTo>
                  <a:pt x="0" y="0"/>
                  <a:pt x="0" y="0"/>
                  <a:pt x="0" y="0"/>
                </a:cubicBezTo>
                <a:cubicBezTo>
                  <a:pt x="0" y="0"/>
                  <a:pt x="0" y="1"/>
                  <a:pt x="0" y="1"/>
                </a:cubicBezTo>
                <a:cubicBezTo>
                  <a:pt x="0" y="2"/>
                  <a:pt x="0" y="2"/>
                  <a:pt x="0" y="2"/>
                </a:cubicBezTo>
                <a:cubicBezTo>
                  <a:pt x="0" y="3"/>
                  <a:pt x="0" y="3"/>
                  <a:pt x="0" y="4"/>
                </a:cubicBezTo>
                <a:cubicBezTo>
                  <a:pt x="0" y="4"/>
                  <a:pt x="0" y="5"/>
                  <a:pt x="0" y="5"/>
                </a:cubicBezTo>
                <a:cubicBezTo>
                  <a:pt x="0" y="6"/>
                  <a:pt x="1" y="6"/>
                  <a:pt x="1" y="7"/>
                </a:cubicBezTo>
                <a:cubicBezTo>
                  <a:pt x="1" y="8"/>
                  <a:pt x="1" y="8"/>
                  <a:pt x="1" y="9"/>
                </a:cubicBezTo>
                <a:cubicBezTo>
                  <a:pt x="1" y="9"/>
                  <a:pt x="1" y="9"/>
                  <a:pt x="1" y="10"/>
                </a:cubicBezTo>
                <a:cubicBezTo>
                  <a:pt x="1" y="10"/>
                  <a:pt x="0" y="11"/>
                  <a:pt x="1" y="11"/>
                </a:cubicBezTo>
                <a:cubicBezTo>
                  <a:pt x="1" y="12"/>
                  <a:pt x="1" y="12"/>
                  <a:pt x="1" y="13"/>
                </a:cubicBezTo>
                <a:cubicBezTo>
                  <a:pt x="1" y="13"/>
                  <a:pt x="1" y="13"/>
                  <a:pt x="1" y="14"/>
                </a:cubicBezTo>
                <a:cubicBezTo>
                  <a:pt x="1" y="14"/>
                  <a:pt x="1" y="14"/>
                  <a:pt x="1" y="14"/>
                </a:cubicBezTo>
                <a:cubicBezTo>
                  <a:pt x="2" y="13"/>
                  <a:pt x="2" y="14"/>
                  <a:pt x="2" y="14"/>
                </a:cubicBezTo>
                <a:cubicBezTo>
                  <a:pt x="3" y="14"/>
                  <a:pt x="3" y="13"/>
                  <a:pt x="3" y="13"/>
                </a:cubicBezTo>
                <a:cubicBezTo>
                  <a:pt x="3" y="13"/>
                  <a:pt x="3" y="13"/>
                  <a:pt x="3" y="13"/>
                </a:cubicBezTo>
                <a:cubicBezTo>
                  <a:pt x="3" y="13"/>
                  <a:pt x="3" y="12"/>
                  <a:pt x="3" y="12"/>
                </a:cubicBezTo>
                <a:cubicBezTo>
                  <a:pt x="3" y="11"/>
                  <a:pt x="3" y="11"/>
                  <a:pt x="3" y="1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4" name="Freeform 356"/>
          <p:cNvSpPr>
            <a:spLocks/>
          </p:cNvSpPr>
          <p:nvPr/>
        </p:nvSpPr>
        <p:spPr bwMode="auto">
          <a:xfrm>
            <a:off x="4848596" y="2323475"/>
            <a:ext cx="47834" cy="38620"/>
          </a:xfrm>
          <a:custGeom>
            <a:avLst/>
            <a:gdLst>
              <a:gd name="T0" fmla="*/ 5 w 6"/>
              <a:gd name="T1" fmla="*/ 1 h 5"/>
              <a:gd name="T2" fmla="*/ 4 w 6"/>
              <a:gd name="T3" fmla="*/ 1 h 5"/>
              <a:gd name="T4" fmla="*/ 4 w 6"/>
              <a:gd name="T5" fmla="*/ 0 h 5"/>
              <a:gd name="T6" fmla="*/ 3 w 6"/>
              <a:gd name="T7" fmla="*/ 1 h 5"/>
              <a:gd name="T8" fmla="*/ 2 w 6"/>
              <a:gd name="T9" fmla="*/ 0 h 5"/>
              <a:gd name="T10" fmla="*/ 2 w 6"/>
              <a:gd name="T11" fmla="*/ 1 h 5"/>
              <a:gd name="T12" fmla="*/ 1 w 6"/>
              <a:gd name="T13" fmla="*/ 1 h 5"/>
              <a:gd name="T14" fmla="*/ 1 w 6"/>
              <a:gd name="T15" fmla="*/ 2 h 5"/>
              <a:gd name="T16" fmla="*/ 0 w 6"/>
              <a:gd name="T17" fmla="*/ 3 h 5"/>
              <a:gd name="T18" fmla="*/ 0 w 6"/>
              <a:gd name="T19" fmla="*/ 4 h 5"/>
              <a:gd name="T20" fmla="*/ 1 w 6"/>
              <a:gd name="T21" fmla="*/ 5 h 5"/>
              <a:gd name="T22" fmla="*/ 1 w 6"/>
              <a:gd name="T23" fmla="*/ 4 h 5"/>
              <a:gd name="T24" fmla="*/ 2 w 6"/>
              <a:gd name="T25" fmla="*/ 5 h 5"/>
              <a:gd name="T26" fmla="*/ 3 w 6"/>
              <a:gd name="T27" fmla="*/ 4 h 5"/>
              <a:gd name="T28" fmla="*/ 3 w 6"/>
              <a:gd name="T29" fmla="*/ 4 h 5"/>
              <a:gd name="T30" fmla="*/ 4 w 6"/>
              <a:gd name="T31" fmla="*/ 3 h 5"/>
              <a:gd name="T32" fmla="*/ 5 w 6"/>
              <a:gd name="T33" fmla="*/ 4 h 5"/>
              <a:gd name="T34" fmla="*/ 5 w 6"/>
              <a:gd name="T35" fmla="*/ 3 h 5"/>
              <a:gd name="T36" fmla="*/ 5 w 6"/>
              <a:gd name="T37" fmla="*/ 2 h 5"/>
              <a:gd name="T38" fmla="*/ 5 w 6"/>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5">
                <a:moveTo>
                  <a:pt x="5" y="1"/>
                </a:moveTo>
                <a:cubicBezTo>
                  <a:pt x="5" y="1"/>
                  <a:pt x="5" y="1"/>
                  <a:pt x="4" y="1"/>
                </a:cubicBezTo>
                <a:cubicBezTo>
                  <a:pt x="4" y="0"/>
                  <a:pt x="4" y="0"/>
                  <a:pt x="4" y="0"/>
                </a:cubicBezTo>
                <a:cubicBezTo>
                  <a:pt x="3" y="0"/>
                  <a:pt x="3" y="1"/>
                  <a:pt x="3" y="1"/>
                </a:cubicBezTo>
                <a:cubicBezTo>
                  <a:pt x="2" y="1"/>
                  <a:pt x="2" y="1"/>
                  <a:pt x="2" y="0"/>
                </a:cubicBezTo>
                <a:cubicBezTo>
                  <a:pt x="2" y="1"/>
                  <a:pt x="2" y="1"/>
                  <a:pt x="2" y="1"/>
                </a:cubicBezTo>
                <a:cubicBezTo>
                  <a:pt x="1" y="1"/>
                  <a:pt x="1" y="1"/>
                  <a:pt x="1" y="1"/>
                </a:cubicBezTo>
                <a:cubicBezTo>
                  <a:pt x="1" y="2"/>
                  <a:pt x="1" y="2"/>
                  <a:pt x="1" y="2"/>
                </a:cubicBezTo>
                <a:cubicBezTo>
                  <a:pt x="1" y="3"/>
                  <a:pt x="1" y="3"/>
                  <a:pt x="0" y="3"/>
                </a:cubicBezTo>
                <a:cubicBezTo>
                  <a:pt x="0" y="3"/>
                  <a:pt x="0" y="4"/>
                  <a:pt x="0" y="4"/>
                </a:cubicBezTo>
                <a:cubicBezTo>
                  <a:pt x="0" y="4"/>
                  <a:pt x="1" y="4"/>
                  <a:pt x="1" y="5"/>
                </a:cubicBezTo>
                <a:cubicBezTo>
                  <a:pt x="1" y="4"/>
                  <a:pt x="1" y="4"/>
                  <a:pt x="1" y="4"/>
                </a:cubicBezTo>
                <a:cubicBezTo>
                  <a:pt x="2" y="4"/>
                  <a:pt x="2" y="5"/>
                  <a:pt x="2" y="5"/>
                </a:cubicBezTo>
                <a:cubicBezTo>
                  <a:pt x="2" y="5"/>
                  <a:pt x="3" y="4"/>
                  <a:pt x="3" y="4"/>
                </a:cubicBezTo>
                <a:cubicBezTo>
                  <a:pt x="3" y="4"/>
                  <a:pt x="3" y="4"/>
                  <a:pt x="3" y="4"/>
                </a:cubicBezTo>
                <a:cubicBezTo>
                  <a:pt x="4" y="3"/>
                  <a:pt x="4" y="3"/>
                  <a:pt x="4" y="3"/>
                </a:cubicBezTo>
                <a:cubicBezTo>
                  <a:pt x="5" y="3"/>
                  <a:pt x="5" y="4"/>
                  <a:pt x="5" y="4"/>
                </a:cubicBezTo>
                <a:cubicBezTo>
                  <a:pt x="5" y="4"/>
                  <a:pt x="5" y="3"/>
                  <a:pt x="5" y="3"/>
                </a:cubicBezTo>
                <a:cubicBezTo>
                  <a:pt x="6" y="3"/>
                  <a:pt x="5" y="2"/>
                  <a:pt x="5" y="2"/>
                </a:cubicBezTo>
                <a:cubicBezTo>
                  <a:pt x="5" y="2"/>
                  <a:pt x="5" y="2"/>
                  <a:pt x="5" y="1"/>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5" name="Freeform 357"/>
          <p:cNvSpPr>
            <a:spLocks/>
          </p:cNvSpPr>
          <p:nvPr/>
        </p:nvSpPr>
        <p:spPr bwMode="auto">
          <a:xfrm>
            <a:off x="4840429" y="2794870"/>
            <a:ext cx="8167"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6" name="Freeform 358"/>
          <p:cNvSpPr>
            <a:spLocks/>
          </p:cNvSpPr>
          <p:nvPr/>
        </p:nvSpPr>
        <p:spPr bwMode="auto">
          <a:xfrm>
            <a:off x="4658429" y="2694912"/>
            <a:ext cx="182001" cy="201053"/>
          </a:xfrm>
          <a:custGeom>
            <a:avLst/>
            <a:gdLst>
              <a:gd name="T0" fmla="*/ 23 w 23"/>
              <a:gd name="T1" fmla="*/ 13 h 26"/>
              <a:gd name="T2" fmla="*/ 22 w 23"/>
              <a:gd name="T3" fmla="*/ 11 h 26"/>
              <a:gd name="T4" fmla="*/ 21 w 23"/>
              <a:gd name="T5" fmla="*/ 11 h 26"/>
              <a:gd name="T6" fmla="*/ 20 w 23"/>
              <a:gd name="T7" fmla="*/ 10 h 26"/>
              <a:gd name="T8" fmla="*/ 19 w 23"/>
              <a:gd name="T9" fmla="*/ 9 h 26"/>
              <a:gd name="T10" fmla="*/ 19 w 23"/>
              <a:gd name="T11" fmla="*/ 8 h 26"/>
              <a:gd name="T12" fmla="*/ 18 w 23"/>
              <a:gd name="T13" fmla="*/ 7 h 26"/>
              <a:gd name="T14" fmla="*/ 17 w 23"/>
              <a:gd name="T15" fmla="*/ 7 h 26"/>
              <a:gd name="T16" fmla="*/ 16 w 23"/>
              <a:gd name="T17" fmla="*/ 6 h 26"/>
              <a:gd name="T18" fmla="*/ 16 w 23"/>
              <a:gd name="T19" fmla="*/ 5 h 26"/>
              <a:gd name="T20" fmla="*/ 15 w 23"/>
              <a:gd name="T21" fmla="*/ 3 h 26"/>
              <a:gd name="T22" fmla="*/ 15 w 23"/>
              <a:gd name="T23" fmla="*/ 2 h 26"/>
              <a:gd name="T24" fmla="*/ 14 w 23"/>
              <a:gd name="T25" fmla="*/ 1 h 26"/>
              <a:gd name="T26" fmla="*/ 14 w 23"/>
              <a:gd name="T27" fmla="*/ 0 h 26"/>
              <a:gd name="T28" fmla="*/ 13 w 23"/>
              <a:gd name="T29" fmla="*/ 0 h 26"/>
              <a:gd name="T30" fmla="*/ 12 w 23"/>
              <a:gd name="T31" fmla="*/ 0 h 26"/>
              <a:gd name="T32" fmla="*/ 12 w 23"/>
              <a:gd name="T33" fmla="*/ 1 h 26"/>
              <a:gd name="T34" fmla="*/ 11 w 23"/>
              <a:gd name="T35" fmla="*/ 1 h 26"/>
              <a:gd name="T36" fmla="*/ 10 w 23"/>
              <a:gd name="T37" fmla="*/ 2 h 26"/>
              <a:gd name="T38" fmla="*/ 9 w 23"/>
              <a:gd name="T39" fmla="*/ 1 h 26"/>
              <a:gd name="T40" fmla="*/ 8 w 23"/>
              <a:gd name="T41" fmla="*/ 0 h 26"/>
              <a:gd name="T42" fmla="*/ 8 w 23"/>
              <a:gd name="T43" fmla="*/ 1 h 26"/>
              <a:gd name="T44" fmla="*/ 6 w 23"/>
              <a:gd name="T45" fmla="*/ 1 h 26"/>
              <a:gd name="T46" fmla="*/ 5 w 23"/>
              <a:gd name="T47" fmla="*/ 1 h 26"/>
              <a:gd name="T48" fmla="*/ 3 w 23"/>
              <a:gd name="T49" fmla="*/ 1 h 26"/>
              <a:gd name="T50" fmla="*/ 3 w 23"/>
              <a:gd name="T51" fmla="*/ 2 h 26"/>
              <a:gd name="T52" fmla="*/ 3 w 23"/>
              <a:gd name="T53" fmla="*/ 2 h 26"/>
              <a:gd name="T54" fmla="*/ 3 w 23"/>
              <a:gd name="T55" fmla="*/ 4 h 26"/>
              <a:gd name="T56" fmla="*/ 3 w 23"/>
              <a:gd name="T57" fmla="*/ 6 h 26"/>
              <a:gd name="T58" fmla="*/ 3 w 23"/>
              <a:gd name="T59" fmla="*/ 12 h 26"/>
              <a:gd name="T60" fmla="*/ 1 w 23"/>
              <a:gd name="T61" fmla="*/ 12 h 26"/>
              <a:gd name="T62" fmla="*/ 0 w 23"/>
              <a:gd name="T63" fmla="*/ 20 h 26"/>
              <a:gd name="T64" fmla="*/ 1 w 23"/>
              <a:gd name="T65" fmla="*/ 20 h 26"/>
              <a:gd name="T66" fmla="*/ 1 w 23"/>
              <a:gd name="T67" fmla="*/ 22 h 26"/>
              <a:gd name="T68" fmla="*/ 2 w 23"/>
              <a:gd name="T69" fmla="*/ 23 h 26"/>
              <a:gd name="T70" fmla="*/ 2 w 23"/>
              <a:gd name="T71" fmla="*/ 24 h 26"/>
              <a:gd name="T72" fmla="*/ 1 w 23"/>
              <a:gd name="T73" fmla="*/ 25 h 26"/>
              <a:gd name="T74" fmla="*/ 1 w 23"/>
              <a:gd name="T75" fmla="*/ 25 h 26"/>
              <a:gd name="T76" fmla="*/ 3 w 23"/>
              <a:gd name="T77" fmla="*/ 26 h 26"/>
              <a:gd name="T78" fmla="*/ 4 w 23"/>
              <a:gd name="T79" fmla="*/ 26 h 26"/>
              <a:gd name="T80" fmla="*/ 5 w 23"/>
              <a:gd name="T81" fmla="*/ 24 h 26"/>
              <a:gd name="T82" fmla="*/ 6 w 23"/>
              <a:gd name="T83" fmla="*/ 24 h 26"/>
              <a:gd name="T84" fmla="*/ 7 w 23"/>
              <a:gd name="T85" fmla="*/ 22 h 26"/>
              <a:gd name="T86" fmla="*/ 7 w 23"/>
              <a:gd name="T87" fmla="*/ 21 h 26"/>
              <a:gd name="T88" fmla="*/ 8 w 23"/>
              <a:gd name="T89" fmla="*/ 22 h 26"/>
              <a:gd name="T90" fmla="*/ 10 w 23"/>
              <a:gd name="T91" fmla="*/ 22 h 26"/>
              <a:gd name="T92" fmla="*/ 11 w 23"/>
              <a:gd name="T93" fmla="*/ 23 h 26"/>
              <a:gd name="T94" fmla="*/ 12 w 23"/>
              <a:gd name="T95" fmla="*/ 23 h 26"/>
              <a:gd name="T96" fmla="*/ 14 w 23"/>
              <a:gd name="T97" fmla="*/ 22 h 26"/>
              <a:gd name="T98" fmla="*/ 14 w 23"/>
              <a:gd name="T99" fmla="*/ 21 h 26"/>
              <a:gd name="T100" fmla="*/ 14 w 23"/>
              <a:gd name="T101" fmla="*/ 20 h 26"/>
              <a:gd name="T102" fmla="*/ 15 w 23"/>
              <a:gd name="T103" fmla="*/ 19 h 26"/>
              <a:gd name="T104" fmla="*/ 16 w 23"/>
              <a:gd name="T105" fmla="*/ 18 h 26"/>
              <a:gd name="T106" fmla="*/ 18 w 23"/>
              <a:gd name="T107" fmla="*/ 18 h 26"/>
              <a:gd name="T108" fmla="*/ 19 w 23"/>
              <a:gd name="T109" fmla="*/ 16 h 26"/>
              <a:gd name="T110" fmla="*/ 21 w 23"/>
              <a:gd name="T111" fmla="*/ 15 h 26"/>
              <a:gd name="T112" fmla="*/ 23 w 23"/>
              <a:gd name="T113" fmla="*/ 14 h 26"/>
              <a:gd name="T114" fmla="*/ 23 w 23"/>
              <a:gd name="T115" fmla="*/ 13 h 26"/>
              <a:gd name="T116" fmla="*/ 23 w 23"/>
              <a:gd name="T1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26">
                <a:moveTo>
                  <a:pt x="23" y="13"/>
                </a:moveTo>
                <a:cubicBezTo>
                  <a:pt x="23" y="12"/>
                  <a:pt x="23" y="12"/>
                  <a:pt x="22" y="11"/>
                </a:cubicBezTo>
                <a:cubicBezTo>
                  <a:pt x="22" y="11"/>
                  <a:pt x="22" y="11"/>
                  <a:pt x="21" y="11"/>
                </a:cubicBezTo>
                <a:cubicBezTo>
                  <a:pt x="20" y="11"/>
                  <a:pt x="20" y="11"/>
                  <a:pt x="20" y="10"/>
                </a:cubicBezTo>
                <a:cubicBezTo>
                  <a:pt x="19" y="10"/>
                  <a:pt x="19" y="9"/>
                  <a:pt x="19" y="9"/>
                </a:cubicBezTo>
                <a:cubicBezTo>
                  <a:pt x="19" y="8"/>
                  <a:pt x="19" y="8"/>
                  <a:pt x="19" y="8"/>
                </a:cubicBezTo>
                <a:cubicBezTo>
                  <a:pt x="19" y="8"/>
                  <a:pt x="19" y="8"/>
                  <a:pt x="18" y="7"/>
                </a:cubicBezTo>
                <a:cubicBezTo>
                  <a:pt x="18" y="7"/>
                  <a:pt x="18" y="7"/>
                  <a:pt x="17" y="7"/>
                </a:cubicBezTo>
                <a:cubicBezTo>
                  <a:pt x="17" y="7"/>
                  <a:pt x="17" y="6"/>
                  <a:pt x="16" y="6"/>
                </a:cubicBezTo>
                <a:cubicBezTo>
                  <a:pt x="16" y="6"/>
                  <a:pt x="16" y="5"/>
                  <a:pt x="16" y="5"/>
                </a:cubicBezTo>
                <a:cubicBezTo>
                  <a:pt x="15" y="4"/>
                  <a:pt x="15" y="4"/>
                  <a:pt x="15" y="3"/>
                </a:cubicBezTo>
                <a:cubicBezTo>
                  <a:pt x="15" y="2"/>
                  <a:pt x="15" y="2"/>
                  <a:pt x="15" y="2"/>
                </a:cubicBezTo>
                <a:cubicBezTo>
                  <a:pt x="15" y="1"/>
                  <a:pt x="14" y="1"/>
                  <a:pt x="14" y="1"/>
                </a:cubicBezTo>
                <a:cubicBezTo>
                  <a:pt x="14" y="1"/>
                  <a:pt x="14" y="0"/>
                  <a:pt x="14" y="0"/>
                </a:cubicBezTo>
                <a:cubicBezTo>
                  <a:pt x="13" y="0"/>
                  <a:pt x="13" y="0"/>
                  <a:pt x="13" y="0"/>
                </a:cubicBezTo>
                <a:cubicBezTo>
                  <a:pt x="13" y="0"/>
                  <a:pt x="13" y="0"/>
                  <a:pt x="12" y="0"/>
                </a:cubicBezTo>
                <a:cubicBezTo>
                  <a:pt x="12" y="1"/>
                  <a:pt x="12" y="1"/>
                  <a:pt x="12" y="1"/>
                </a:cubicBezTo>
                <a:cubicBezTo>
                  <a:pt x="11" y="1"/>
                  <a:pt x="11" y="1"/>
                  <a:pt x="11" y="1"/>
                </a:cubicBezTo>
                <a:cubicBezTo>
                  <a:pt x="10" y="1"/>
                  <a:pt x="10" y="2"/>
                  <a:pt x="10" y="2"/>
                </a:cubicBezTo>
                <a:cubicBezTo>
                  <a:pt x="9" y="1"/>
                  <a:pt x="9" y="1"/>
                  <a:pt x="9" y="1"/>
                </a:cubicBezTo>
                <a:cubicBezTo>
                  <a:pt x="9" y="1"/>
                  <a:pt x="9" y="0"/>
                  <a:pt x="8" y="0"/>
                </a:cubicBezTo>
                <a:cubicBezTo>
                  <a:pt x="8" y="0"/>
                  <a:pt x="8" y="1"/>
                  <a:pt x="8" y="1"/>
                </a:cubicBezTo>
                <a:cubicBezTo>
                  <a:pt x="7" y="1"/>
                  <a:pt x="7" y="1"/>
                  <a:pt x="6" y="1"/>
                </a:cubicBezTo>
                <a:cubicBezTo>
                  <a:pt x="6" y="1"/>
                  <a:pt x="6" y="1"/>
                  <a:pt x="5" y="1"/>
                </a:cubicBezTo>
                <a:cubicBezTo>
                  <a:pt x="4" y="1"/>
                  <a:pt x="4" y="1"/>
                  <a:pt x="3" y="1"/>
                </a:cubicBezTo>
                <a:cubicBezTo>
                  <a:pt x="3" y="1"/>
                  <a:pt x="3" y="1"/>
                  <a:pt x="3" y="2"/>
                </a:cubicBezTo>
                <a:cubicBezTo>
                  <a:pt x="3" y="2"/>
                  <a:pt x="3" y="2"/>
                  <a:pt x="3" y="2"/>
                </a:cubicBezTo>
                <a:cubicBezTo>
                  <a:pt x="3" y="3"/>
                  <a:pt x="3" y="3"/>
                  <a:pt x="3" y="4"/>
                </a:cubicBezTo>
                <a:cubicBezTo>
                  <a:pt x="3" y="4"/>
                  <a:pt x="3" y="5"/>
                  <a:pt x="3" y="6"/>
                </a:cubicBezTo>
                <a:cubicBezTo>
                  <a:pt x="3" y="12"/>
                  <a:pt x="3" y="12"/>
                  <a:pt x="3" y="12"/>
                </a:cubicBezTo>
                <a:cubicBezTo>
                  <a:pt x="1" y="12"/>
                  <a:pt x="1" y="12"/>
                  <a:pt x="1" y="12"/>
                </a:cubicBezTo>
                <a:cubicBezTo>
                  <a:pt x="0" y="20"/>
                  <a:pt x="0" y="20"/>
                  <a:pt x="0" y="20"/>
                </a:cubicBezTo>
                <a:cubicBezTo>
                  <a:pt x="1" y="20"/>
                  <a:pt x="1" y="20"/>
                  <a:pt x="1" y="20"/>
                </a:cubicBezTo>
                <a:cubicBezTo>
                  <a:pt x="1" y="21"/>
                  <a:pt x="1" y="21"/>
                  <a:pt x="1" y="22"/>
                </a:cubicBezTo>
                <a:cubicBezTo>
                  <a:pt x="1" y="22"/>
                  <a:pt x="2" y="22"/>
                  <a:pt x="2" y="23"/>
                </a:cubicBezTo>
                <a:cubicBezTo>
                  <a:pt x="2" y="23"/>
                  <a:pt x="2" y="24"/>
                  <a:pt x="2" y="24"/>
                </a:cubicBezTo>
                <a:cubicBezTo>
                  <a:pt x="1" y="24"/>
                  <a:pt x="1" y="24"/>
                  <a:pt x="1" y="25"/>
                </a:cubicBezTo>
                <a:cubicBezTo>
                  <a:pt x="1" y="25"/>
                  <a:pt x="1" y="25"/>
                  <a:pt x="1" y="25"/>
                </a:cubicBezTo>
                <a:cubicBezTo>
                  <a:pt x="1" y="26"/>
                  <a:pt x="2" y="26"/>
                  <a:pt x="3" y="26"/>
                </a:cubicBezTo>
                <a:cubicBezTo>
                  <a:pt x="3" y="26"/>
                  <a:pt x="3" y="26"/>
                  <a:pt x="4" y="26"/>
                </a:cubicBezTo>
                <a:cubicBezTo>
                  <a:pt x="4" y="25"/>
                  <a:pt x="4" y="25"/>
                  <a:pt x="5" y="24"/>
                </a:cubicBezTo>
                <a:cubicBezTo>
                  <a:pt x="5" y="24"/>
                  <a:pt x="6" y="24"/>
                  <a:pt x="6" y="24"/>
                </a:cubicBezTo>
                <a:cubicBezTo>
                  <a:pt x="6" y="23"/>
                  <a:pt x="6" y="23"/>
                  <a:pt x="7" y="22"/>
                </a:cubicBezTo>
                <a:cubicBezTo>
                  <a:pt x="7" y="22"/>
                  <a:pt x="7" y="22"/>
                  <a:pt x="7" y="21"/>
                </a:cubicBezTo>
                <a:cubicBezTo>
                  <a:pt x="8" y="21"/>
                  <a:pt x="8" y="21"/>
                  <a:pt x="8" y="22"/>
                </a:cubicBezTo>
                <a:cubicBezTo>
                  <a:pt x="9" y="22"/>
                  <a:pt x="9" y="22"/>
                  <a:pt x="10" y="22"/>
                </a:cubicBezTo>
                <a:cubicBezTo>
                  <a:pt x="10" y="23"/>
                  <a:pt x="10" y="23"/>
                  <a:pt x="11" y="23"/>
                </a:cubicBezTo>
                <a:cubicBezTo>
                  <a:pt x="11" y="23"/>
                  <a:pt x="12" y="23"/>
                  <a:pt x="12" y="23"/>
                </a:cubicBezTo>
                <a:cubicBezTo>
                  <a:pt x="13" y="23"/>
                  <a:pt x="13" y="23"/>
                  <a:pt x="14" y="22"/>
                </a:cubicBezTo>
                <a:cubicBezTo>
                  <a:pt x="14" y="22"/>
                  <a:pt x="14" y="22"/>
                  <a:pt x="14" y="21"/>
                </a:cubicBezTo>
                <a:cubicBezTo>
                  <a:pt x="14" y="21"/>
                  <a:pt x="14" y="21"/>
                  <a:pt x="14" y="20"/>
                </a:cubicBezTo>
                <a:cubicBezTo>
                  <a:pt x="14" y="20"/>
                  <a:pt x="15" y="20"/>
                  <a:pt x="15" y="19"/>
                </a:cubicBezTo>
                <a:cubicBezTo>
                  <a:pt x="16" y="19"/>
                  <a:pt x="16" y="18"/>
                  <a:pt x="16" y="18"/>
                </a:cubicBezTo>
                <a:cubicBezTo>
                  <a:pt x="17" y="18"/>
                  <a:pt x="17" y="18"/>
                  <a:pt x="18" y="18"/>
                </a:cubicBezTo>
                <a:cubicBezTo>
                  <a:pt x="18" y="17"/>
                  <a:pt x="19" y="17"/>
                  <a:pt x="19" y="16"/>
                </a:cubicBezTo>
                <a:cubicBezTo>
                  <a:pt x="20" y="16"/>
                  <a:pt x="21" y="16"/>
                  <a:pt x="21" y="15"/>
                </a:cubicBezTo>
                <a:cubicBezTo>
                  <a:pt x="22" y="15"/>
                  <a:pt x="22" y="14"/>
                  <a:pt x="23" y="14"/>
                </a:cubicBezTo>
                <a:cubicBezTo>
                  <a:pt x="23" y="14"/>
                  <a:pt x="23" y="14"/>
                  <a:pt x="23" y="13"/>
                </a:cubicBezTo>
                <a:cubicBezTo>
                  <a:pt x="23" y="13"/>
                  <a:pt x="23" y="13"/>
                  <a:pt x="23" y="13"/>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7" name="Freeform 359"/>
          <p:cNvSpPr>
            <a:spLocks/>
          </p:cNvSpPr>
          <p:nvPr/>
        </p:nvSpPr>
        <p:spPr bwMode="auto">
          <a:xfrm>
            <a:off x="4999097" y="1897515"/>
            <a:ext cx="135334" cy="123813"/>
          </a:xfrm>
          <a:custGeom>
            <a:avLst/>
            <a:gdLst>
              <a:gd name="T0" fmla="*/ 16 w 17"/>
              <a:gd name="T1" fmla="*/ 16 h 16"/>
              <a:gd name="T2" fmla="*/ 17 w 17"/>
              <a:gd name="T3" fmla="*/ 15 h 16"/>
              <a:gd name="T4" fmla="*/ 17 w 17"/>
              <a:gd name="T5" fmla="*/ 15 h 16"/>
              <a:gd name="T6" fmla="*/ 16 w 17"/>
              <a:gd name="T7" fmla="*/ 15 h 16"/>
              <a:gd name="T8" fmla="*/ 16 w 17"/>
              <a:gd name="T9" fmla="*/ 14 h 16"/>
              <a:gd name="T10" fmla="*/ 15 w 17"/>
              <a:gd name="T11" fmla="*/ 13 h 16"/>
              <a:gd name="T12" fmla="*/ 15 w 17"/>
              <a:gd name="T13" fmla="*/ 12 h 16"/>
              <a:gd name="T14" fmla="*/ 14 w 17"/>
              <a:gd name="T15" fmla="*/ 12 h 16"/>
              <a:gd name="T16" fmla="*/ 12 w 17"/>
              <a:gd name="T17" fmla="*/ 11 h 16"/>
              <a:gd name="T18" fmla="*/ 12 w 17"/>
              <a:gd name="T19" fmla="*/ 10 h 16"/>
              <a:gd name="T20" fmla="*/ 11 w 17"/>
              <a:gd name="T21" fmla="*/ 9 h 16"/>
              <a:gd name="T22" fmla="*/ 10 w 17"/>
              <a:gd name="T23" fmla="*/ 9 h 16"/>
              <a:gd name="T24" fmla="*/ 9 w 17"/>
              <a:gd name="T25" fmla="*/ 8 h 16"/>
              <a:gd name="T26" fmla="*/ 8 w 17"/>
              <a:gd name="T27" fmla="*/ 7 h 16"/>
              <a:gd name="T28" fmla="*/ 8 w 17"/>
              <a:gd name="T29" fmla="*/ 7 h 16"/>
              <a:gd name="T30" fmla="*/ 7 w 17"/>
              <a:gd name="T31" fmla="*/ 6 h 16"/>
              <a:gd name="T32" fmla="*/ 7 w 17"/>
              <a:gd name="T33" fmla="*/ 5 h 16"/>
              <a:gd name="T34" fmla="*/ 6 w 17"/>
              <a:gd name="T35" fmla="*/ 3 h 16"/>
              <a:gd name="T36" fmla="*/ 6 w 17"/>
              <a:gd name="T37" fmla="*/ 1 h 16"/>
              <a:gd name="T38" fmla="*/ 6 w 17"/>
              <a:gd name="T39" fmla="*/ 0 h 16"/>
              <a:gd name="T40" fmla="*/ 5 w 17"/>
              <a:gd name="T41" fmla="*/ 0 h 16"/>
              <a:gd name="T42" fmla="*/ 5 w 17"/>
              <a:gd name="T43" fmla="*/ 0 h 16"/>
              <a:gd name="T44" fmla="*/ 5 w 17"/>
              <a:gd name="T45" fmla="*/ 1 h 16"/>
              <a:gd name="T46" fmla="*/ 4 w 17"/>
              <a:gd name="T47" fmla="*/ 2 h 16"/>
              <a:gd name="T48" fmla="*/ 3 w 17"/>
              <a:gd name="T49" fmla="*/ 2 h 16"/>
              <a:gd name="T50" fmla="*/ 2 w 17"/>
              <a:gd name="T51" fmla="*/ 2 h 16"/>
              <a:gd name="T52" fmla="*/ 2 w 17"/>
              <a:gd name="T53" fmla="*/ 3 h 16"/>
              <a:gd name="T54" fmla="*/ 1 w 17"/>
              <a:gd name="T55" fmla="*/ 3 h 16"/>
              <a:gd name="T56" fmla="*/ 1 w 17"/>
              <a:gd name="T57" fmla="*/ 4 h 16"/>
              <a:gd name="T58" fmla="*/ 1 w 17"/>
              <a:gd name="T59" fmla="*/ 4 h 16"/>
              <a:gd name="T60" fmla="*/ 1 w 17"/>
              <a:gd name="T61" fmla="*/ 5 h 16"/>
              <a:gd name="T62" fmla="*/ 1 w 17"/>
              <a:gd name="T63" fmla="*/ 6 h 16"/>
              <a:gd name="T64" fmla="*/ 0 w 17"/>
              <a:gd name="T65" fmla="*/ 8 h 16"/>
              <a:gd name="T66" fmla="*/ 0 w 17"/>
              <a:gd name="T67" fmla="*/ 9 h 16"/>
              <a:gd name="T68" fmla="*/ 0 w 17"/>
              <a:gd name="T69" fmla="*/ 10 h 16"/>
              <a:gd name="T70" fmla="*/ 0 w 17"/>
              <a:gd name="T71" fmla="*/ 11 h 16"/>
              <a:gd name="T72" fmla="*/ 0 w 17"/>
              <a:gd name="T73" fmla="*/ 12 h 16"/>
              <a:gd name="T74" fmla="*/ 0 w 17"/>
              <a:gd name="T75" fmla="*/ 12 h 16"/>
              <a:gd name="T76" fmla="*/ 0 w 17"/>
              <a:gd name="T77" fmla="*/ 13 h 16"/>
              <a:gd name="T78" fmla="*/ 1 w 17"/>
              <a:gd name="T79" fmla="*/ 12 h 16"/>
              <a:gd name="T80" fmla="*/ 2 w 17"/>
              <a:gd name="T81" fmla="*/ 12 h 16"/>
              <a:gd name="T82" fmla="*/ 3 w 17"/>
              <a:gd name="T83" fmla="*/ 13 h 16"/>
              <a:gd name="T84" fmla="*/ 3 w 17"/>
              <a:gd name="T85" fmla="*/ 12 h 16"/>
              <a:gd name="T86" fmla="*/ 3 w 17"/>
              <a:gd name="T87" fmla="*/ 11 h 16"/>
              <a:gd name="T88" fmla="*/ 4 w 17"/>
              <a:gd name="T89" fmla="*/ 10 h 16"/>
              <a:gd name="T90" fmla="*/ 5 w 17"/>
              <a:gd name="T91" fmla="*/ 11 h 16"/>
              <a:gd name="T92" fmla="*/ 5 w 17"/>
              <a:gd name="T93" fmla="*/ 11 h 16"/>
              <a:gd name="T94" fmla="*/ 6 w 17"/>
              <a:gd name="T95" fmla="*/ 11 h 16"/>
              <a:gd name="T96" fmla="*/ 7 w 17"/>
              <a:gd name="T97" fmla="*/ 11 h 16"/>
              <a:gd name="T98" fmla="*/ 8 w 17"/>
              <a:gd name="T99" fmla="*/ 10 h 16"/>
              <a:gd name="T100" fmla="*/ 9 w 17"/>
              <a:gd name="T101" fmla="*/ 11 h 16"/>
              <a:gd name="T102" fmla="*/ 9 w 17"/>
              <a:gd name="T103" fmla="*/ 11 h 16"/>
              <a:gd name="T104" fmla="*/ 11 w 17"/>
              <a:gd name="T105" fmla="*/ 12 h 16"/>
              <a:gd name="T106" fmla="*/ 12 w 17"/>
              <a:gd name="T107" fmla="*/ 12 h 16"/>
              <a:gd name="T108" fmla="*/ 13 w 17"/>
              <a:gd name="T109" fmla="*/ 13 h 16"/>
              <a:gd name="T110" fmla="*/ 13 w 17"/>
              <a:gd name="T111" fmla="*/ 14 h 16"/>
              <a:gd name="T112" fmla="*/ 14 w 17"/>
              <a:gd name="T113" fmla="*/ 15 h 16"/>
              <a:gd name="T114" fmla="*/ 15 w 17"/>
              <a:gd name="T115" fmla="*/ 16 h 16"/>
              <a:gd name="T116" fmla="*/ 15 w 17"/>
              <a:gd name="T117" fmla="*/ 16 h 16"/>
              <a:gd name="T118" fmla="*/ 16 w 17"/>
              <a:gd name="T1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16">
                <a:moveTo>
                  <a:pt x="16" y="16"/>
                </a:moveTo>
                <a:cubicBezTo>
                  <a:pt x="16" y="16"/>
                  <a:pt x="16" y="16"/>
                  <a:pt x="17" y="15"/>
                </a:cubicBezTo>
                <a:cubicBezTo>
                  <a:pt x="17" y="15"/>
                  <a:pt x="17" y="15"/>
                  <a:pt x="17" y="15"/>
                </a:cubicBezTo>
                <a:cubicBezTo>
                  <a:pt x="17" y="15"/>
                  <a:pt x="17" y="15"/>
                  <a:pt x="16" y="15"/>
                </a:cubicBezTo>
                <a:cubicBezTo>
                  <a:pt x="16" y="15"/>
                  <a:pt x="16" y="14"/>
                  <a:pt x="16" y="14"/>
                </a:cubicBezTo>
                <a:cubicBezTo>
                  <a:pt x="16" y="14"/>
                  <a:pt x="15" y="13"/>
                  <a:pt x="15" y="13"/>
                </a:cubicBezTo>
                <a:cubicBezTo>
                  <a:pt x="15" y="13"/>
                  <a:pt x="15" y="12"/>
                  <a:pt x="15" y="12"/>
                </a:cubicBezTo>
                <a:cubicBezTo>
                  <a:pt x="14" y="12"/>
                  <a:pt x="14" y="12"/>
                  <a:pt x="14" y="12"/>
                </a:cubicBezTo>
                <a:cubicBezTo>
                  <a:pt x="13" y="11"/>
                  <a:pt x="13" y="12"/>
                  <a:pt x="12" y="11"/>
                </a:cubicBezTo>
                <a:cubicBezTo>
                  <a:pt x="12" y="11"/>
                  <a:pt x="12" y="10"/>
                  <a:pt x="12" y="10"/>
                </a:cubicBezTo>
                <a:cubicBezTo>
                  <a:pt x="12" y="10"/>
                  <a:pt x="11" y="10"/>
                  <a:pt x="11" y="9"/>
                </a:cubicBezTo>
                <a:cubicBezTo>
                  <a:pt x="11" y="9"/>
                  <a:pt x="11" y="9"/>
                  <a:pt x="10" y="9"/>
                </a:cubicBezTo>
                <a:cubicBezTo>
                  <a:pt x="10" y="8"/>
                  <a:pt x="10" y="8"/>
                  <a:pt x="9" y="8"/>
                </a:cubicBezTo>
                <a:cubicBezTo>
                  <a:pt x="9" y="8"/>
                  <a:pt x="9" y="7"/>
                  <a:pt x="8" y="7"/>
                </a:cubicBezTo>
                <a:cubicBezTo>
                  <a:pt x="8" y="7"/>
                  <a:pt x="8" y="7"/>
                  <a:pt x="8" y="7"/>
                </a:cubicBezTo>
                <a:cubicBezTo>
                  <a:pt x="8" y="7"/>
                  <a:pt x="7" y="7"/>
                  <a:pt x="7" y="6"/>
                </a:cubicBezTo>
                <a:cubicBezTo>
                  <a:pt x="7" y="6"/>
                  <a:pt x="7" y="6"/>
                  <a:pt x="7" y="5"/>
                </a:cubicBezTo>
                <a:cubicBezTo>
                  <a:pt x="7" y="4"/>
                  <a:pt x="7" y="4"/>
                  <a:pt x="6" y="3"/>
                </a:cubicBezTo>
                <a:cubicBezTo>
                  <a:pt x="6" y="2"/>
                  <a:pt x="6" y="2"/>
                  <a:pt x="6" y="1"/>
                </a:cubicBezTo>
                <a:cubicBezTo>
                  <a:pt x="6" y="1"/>
                  <a:pt x="6" y="0"/>
                  <a:pt x="6" y="0"/>
                </a:cubicBezTo>
                <a:cubicBezTo>
                  <a:pt x="5" y="0"/>
                  <a:pt x="5" y="0"/>
                  <a:pt x="5" y="0"/>
                </a:cubicBezTo>
                <a:cubicBezTo>
                  <a:pt x="5" y="0"/>
                  <a:pt x="5" y="0"/>
                  <a:pt x="5" y="0"/>
                </a:cubicBezTo>
                <a:cubicBezTo>
                  <a:pt x="5" y="1"/>
                  <a:pt x="5" y="1"/>
                  <a:pt x="5" y="1"/>
                </a:cubicBezTo>
                <a:cubicBezTo>
                  <a:pt x="4" y="1"/>
                  <a:pt x="4" y="1"/>
                  <a:pt x="4" y="2"/>
                </a:cubicBezTo>
                <a:cubicBezTo>
                  <a:pt x="3" y="2"/>
                  <a:pt x="3" y="2"/>
                  <a:pt x="3" y="2"/>
                </a:cubicBezTo>
                <a:cubicBezTo>
                  <a:pt x="3" y="2"/>
                  <a:pt x="3" y="2"/>
                  <a:pt x="2" y="2"/>
                </a:cubicBezTo>
                <a:cubicBezTo>
                  <a:pt x="2" y="2"/>
                  <a:pt x="2" y="3"/>
                  <a:pt x="2" y="3"/>
                </a:cubicBezTo>
                <a:cubicBezTo>
                  <a:pt x="2" y="3"/>
                  <a:pt x="1" y="3"/>
                  <a:pt x="1" y="3"/>
                </a:cubicBezTo>
                <a:cubicBezTo>
                  <a:pt x="1" y="3"/>
                  <a:pt x="1" y="3"/>
                  <a:pt x="1" y="4"/>
                </a:cubicBezTo>
                <a:cubicBezTo>
                  <a:pt x="1" y="4"/>
                  <a:pt x="1" y="4"/>
                  <a:pt x="1" y="4"/>
                </a:cubicBezTo>
                <a:cubicBezTo>
                  <a:pt x="0" y="4"/>
                  <a:pt x="1" y="5"/>
                  <a:pt x="1" y="5"/>
                </a:cubicBezTo>
                <a:cubicBezTo>
                  <a:pt x="1" y="6"/>
                  <a:pt x="1" y="6"/>
                  <a:pt x="1" y="6"/>
                </a:cubicBezTo>
                <a:cubicBezTo>
                  <a:pt x="0" y="7"/>
                  <a:pt x="0" y="7"/>
                  <a:pt x="0" y="8"/>
                </a:cubicBezTo>
                <a:cubicBezTo>
                  <a:pt x="0" y="8"/>
                  <a:pt x="0" y="9"/>
                  <a:pt x="0" y="9"/>
                </a:cubicBezTo>
                <a:cubicBezTo>
                  <a:pt x="0" y="9"/>
                  <a:pt x="0" y="9"/>
                  <a:pt x="0" y="10"/>
                </a:cubicBezTo>
                <a:cubicBezTo>
                  <a:pt x="0" y="10"/>
                  <a:pt x="0" y="10"/>
                  <a:pt x="0" y="11"/>
                </a:cubicBezTo>
                <a:cubicBezTo>
                  <a:pt x="0" y="11"/>
                  <a:pt x="0" y="11"/>
                  <a:pt x="0" y="12"/>
                </a:cubicBezTo>
                <a:cubicBezTo>
                  <a:pt x="0" y="12"/>
                  <a:pt x="0" y="12"/>
                  <a:pt x="0" y="12"/>
                </a:cubicBezTo>
                <a:cubicBezTo>
                  <a:pt x="0" y="13"/>
                  <a:pt x="0" y="13"/>
                  <a:pt x="0" y="13"/>
                </a:cubicBezTo>
                <a:cubicBezTo>
                  <a:pt x="0" y="13"/>
                  <a:pt x="0" y="12"/>
                  <a:pt x="1" y="12"/>
                </a:cubicBezTo>
                <a:cubicBezTo>
                  <a:pt x="1" y="12"/>
                  <a:pt x="2" y="12"/>
                  <a:pt x="2" y="12"/>
                </a:cubicBezTo>
                <a:cubicBezTo>
                  <a:pt x="2" y="12"/>
                  <a:pt x="2" y="13"/>
                  <a:pt x="3" y="13"/>
                </a:cubicBezTo>
                <a:cubicBezTo>
                  <a:pt x="3" y="13"/>
                  <a:pt x="3" y="12"/>
                  <a:pt x="3" y="12"/>
                </a:cubicBezTo>
                <a:cubicBezTo>
                  <a:pt x="3" y="12"/>
                  <a:pt x="3" y="11"/>
                  <a:pt x="3" y="11"/>
                </a:cubicBezTo>
                <a:cubicBezTo>
                  <a:pt x="3" y="10"/>
                  <a:pt x="4" y="10"/>
                  <a:pt x="4" y="10"/>
                </a:cubicBezTo>
                <a:cubicBezTo>
                  <a:pt x="4" y="10"/>
                  <a:pt x="4" y="10"/>
                  <a:pt x="5" y="11"/>
                </a:cubicBezTo>
                <a:cubicBezTo>
                  <a:pt x="5" y="11"/>
                  <a:pt x="5" y="11"/>
                  <a:pt x="5" y="11"/>
                </a:cubicBezTo>
                <a:cubicBezTo>
                  <a:pt x="6" y="12"/>
                  <a:pt x="6" y="11"/>
                  <a:pt x="6" y="11"/>
                </a:cubicBezTo>
                <a:cubicBezTo>
                  <a:pt x="7" y="11"/>
                  <a:pt x="7" y="11"/>
                  <a:pt x="7" y="11"/>
                </a:cubicBezTo>
                <a:cubicBezTo>
                  <a:pt x="7" y="11"/>
                  <a:pt x="8" y="10"/>
                  <a:pt x="8" y="10"/>
                </a:cubicBezTo>
                <a:cubicBezTo>
                  <a:pt x="8" y="10"/>
                  <a:pt x="8" y="11"/>
                  <a:pt x="9" y="11"/>
                </a:cubicBezTo>
                <a:cubicBezTo>
                  <a:pt x="9" y="11"/>
                  <a:pt x="9" y="11"/>
                  <a:pt x="9" y="11"/>
                </a:cubicBezTo>
                <a:cubicBezTo>
                  <a:pt x="10" y="11"/>
                  <a:pt x="10" y="11"/>
                  <a:pt x="11" y="12"/>
                </a:cubicBezTo>
                <a:cubicBezTo>
                  <a:pt x="11" y="12"/>
                  <a:pt x="11" y="12"/>
                  <a:pt x="12" y="12"/>
                </a:cubicBezTo>
                <a:cubicBezTo>
                  <a:pt x="12" y="13"/>
                  <a:pt x="12" y="13"/>
                  <a:pt x="13" y="13"/>
                </a:cubicBezTo>
                <a:cubicBezTo>
                  <a:pt x="13" y="14"/>
                  <a:pt x="13" y="14"/>
                  <a:pt x="13" y="14"/>
                </a:cubicBezTo>
                <a:cubicBezTo>
                  <a:pt x="14" y="15"/>
                  <a:pt x="14" y="15"/>
                  <a:pt x="14" y="15"/>
                </a:cubicBezTo>
                <a:cubicBezTo>
                  <a:pt x="14" y="16"/>
                  <a:pt x="14" y="16"/>
                  <a:pt x="15" y="16"/>
                </a:cubicBezTo>
                <a:cubicBezTo>
                  <a:pt x="15" y="16"/>
                  <a:pt x="15" y="16"/>
                  <a:pt x="15" y="16"/>
                </a:cubicBezTo>
                <a:cubicBezTo>
                  <a:pt x="15" y="16"/>
                  <a:pt x="16" y="16"/>
                  <a:pt x="16" y="1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8" name="Freeform 360"/>
          <p:cNvSpPr>
            <a:spLocks/>
          </p:cNvSpPr>
          <p:nvPr/>
        </p:nvSpPr>
        <p:spPr bwMode="auto">
          <a:xfrm>
            <a:off x="4436761" y="2207614"/>
            <a:ext cx="15167" cy="14767"/>
          </a:xfrm>
          <a:custGeom>
            <a:avLst/>
            <a:gdLst>
              <a:gd name="T0" fmla="*/ 1 w 2"/>
              <a:gd name="T1" fmla="*/ 0 h 2"/>
              <a:gd name="T2" fmla="*/ 0 w 2"/>
              <a:gd name="T3" fmla="*/ 1 h 2"/>
              <a:gd name="T4" fmla="*/ 0 w 2"/>
              <a:gd name="T5" fmla="*/ 2 h 2"/>
              <a:gd name="T6" fmla="*/ 1 w 2"/>
              <a:gd name="T7" fmla="*/ 2 h 2"/>
              <a:gd name="T8" fmla="*/ 2 w 2"/>
              <a:gd name="T9" fmla="*/ 1 h 2"/>
              <a:gd name="T10" fmla="*/ 1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1"/>
                  <a:pt x="0" y="1"/>
                  <a:pt x="0" y="1"/>
                </a:cubicBezTo>
                <a:cubicBezTo>
                  <a:pt x="0" y="1"/>
                  <a:pt x="0" y="2"/>
                  <a:pt x="0" y="2"/>
                </a:cubicBezTo>
                <a:cubicBezTo>
                  <a:pt x="0" y="2"/>
                  <a:pt x="1" y="2"/>
                  <a:pt x="1" y="2"/>
                </a:cubicBezTo>
                <a:cubicBezTo>
                  <a:pt x="1" y="2"/>
                  <a:pt x="1" y="2"/>
                  <a:pt x="2" y="1"/>
                </a:cubicBezTo>
                <a:cubicBezTo>
                  <a:pt x="2" y="1"/>
                  <a:pt x="2" y="1"/>
                  <a:pt x="1"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9" name="Freeform 361"/>
          <p:cNvSpPr>
            <a:spLocks/>
          </p:cNvSpPr>
          <p:nvPr/>
        </p:nvSpPr>
        <p:spPr bwMode="auto">
          <a:xfrm>
            <a:off x="3793925" y="1952038"/>
            <a:ext cx="15167" cy="15902"/>
          </a:xfrm>
          <a:custGeom>
            <a:avLst/>
            <a:gdLst>
              <a:gd name="T0" fmla="*/ 2 w 2"/>
              <a:gd name="T1" fmla="*/ 0 h 2"/>
              <a:gd name="T2" fmla="*/ 1 w 2"/>
              <a:gd name="T3" fmla="*/ 1 h 2"/>
              <a:gd name="T4" fmla="*/ 0 w 2"/>
              <a:gd name="T5" fmla="*/ 1 h 2"/>
              <a:gd name="T6" fmla="*/ 1 w 2"/>
              <a:gd name="T7" fmla="*/ 1 h 2"/>
              <a:gd name="T8" fmla="*/ 1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0"/>
                  <a:pt x="1" y="0"/>
                  <a:pt x="1" y="1"/>
                </a:cubicBezTo>
                <a:cubicBezTo>
                  <a:pt x="1" y="1"/>
                  <a:pt x="0" y="1"/>
                  <a:pt x="0" y="1"/>
                </a:cubicBezTo>
                <a:cubicBezTo>
                  <a:pt x="0" y="1"/>
                  <a:pt x="1" y="1"/>
                  <a:pt x="1" y="1"/>
                </a:cubicBezTo>
                <a:cubicBezTo>
                  <a:pt x="1" y="2"/>
                  <a:pt x="0" y="2"/>
                  <a:pt x="1" y="2"/>
                </a:cubicBezTo>
                <a:cubicBezTo>
                  <a:pt x="1" y="2"/>
                  <a:pt x="1" y="2"/>
                  <a:pt x="1" y="2"/>
                </a:cubicBezTo>
                <a:cubicBezTo>
                  <a:pt x="2" y="2"/>
                  <a:pt x="2" y="2"/>
                  <a:pt x="2" y="1"/>
                </a:cubicBezTo>
                <a:cubicBezTo>
                  <a:pt x="2" y="1"/>
                  <a:pt x="2" y="1"/>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0" name="Freeform 362"/>
          <p:cNvSpPr>
            <a:spLocks/>
          </p:cNvSpPr>
          <p:nvPr/>
        </p:nvSpPr>
        <p:spPr bwMode="auto">
          <a:xfrm>
            <a:off x="3793925" y="1929320"/>
            <a:ext cx="8167" cy="681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0" y="0"/>
                </a:cubicBezTo>
                <a:cubicBezTo>
                  <a:pt x="0" y="0"/>
                  <a:pt x="0" y="0"/>
                  <a:pt x="0" y="0"/>
                </a:cubicBezTo>
                <a:cubicBezTo>
                  <a:pt x="0" y="0"/>
                  <a:pt x="0" y="1"/>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1" name="Oval 363"/>
          <p:cNvSpPr>
            <a:spLocks noChangeArrowheads="1"/>
          </p:cNvSpPr>
          <p:nvPr/>
        </p:nvSpPr>
        <p:spPr bwMode="auto">
          <a:xfrm>
            <a:off x="4293260" y="2370047"/>
            <a:ext cx="16333" cy="6815"/>
          </a:xfrm>
          <a:prstGeom prst="ellipse">
            <a:avLst/>
          </a:pr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2" name="Freeform 364"/>
          <p:cNvSpPr>
            <a:spLocks/>
          </p:cNvSpPr>
          <p:nvPr/>
        </p:nvSpPr>
        <p:spPr bwMode="auto">
          <a:xfrm>
            <a:off x="5118097" y="2571100"/>
            <a:ext cx="158667" cy="301012"/>
          </a:xfrm>
          <a:custGeom>
            <a:avLst/>
            <a:gdLst>
              <a:gd name="T0" fmla="*/ 19 w 20"/>
              <a:gd name="T1" fmla="*/ 7 h 39"/>
              <a:gd name="T2" fmla="*/ 19 w 20"/>
              <a:gd name="T3" fmla="*/ 3 h 39"/>
              <a:gd name="T4" fmla="*/ 18 w 20"/>
              <a:gd name="T5" fmla="*/ 0 h 39"/>
              <a:gd name="T6" fmla="*/ 16 w 20"/>
              <a:gd name="T7" fmla="*/ 0 h 39"/>
              <a:gd name="T8" fmla="*/ 16 w 20"/>
              <a:gd name="T9" fmla="*/ 2 h 39"/>
              <a:gd name="T10" fmla="*/ 15 w 20"/>
              <a:gd name="T11" fmla="*/ 4 h 39"/>
              <a:gd name="T12" fmla="*/ 13 w 20"/>
              <a:gd name="T13" fmla="*/ 5 h 39"/>
              <a:gd name="T14" fmla="*/ 13 w 20"/>
              <a:gd name="T15" fmla="*/ 7 h 39"/>
              <a:gd name="T16" fmla="*/ 11 w 20"/>
              <a:gd name="T17" fmla="*/ 7 h 39"/>
              <a:gd name="T18" fmla="*/ 10 w 20"/>
              <a:gd name="T19" fmla="*/ 8 h 39"/>
              <a:gd name="T20" fmla="*/ 8 w 20"/>
              <a:gd name="T21" fmla="*/ 10 h 39"/>
              <a:gd name="T22" fmla="*/ 6 w 20"/>
              <a:gd name="T23" fmla="*/ 11 h 39"/>
              <a:gd name="T24" fmla="*/ 5 w 20"/>
              <a:gd name="T25" fmla="*/ 12 h 39"/>
              <a:gd name="T26" fmla="*/ 4 w 20"/>
              <a:gd name="T27" fmla="*/ 13 h 39"/>
              <a:gd name="T28" fmla="*/ 2 w 20"/>
              <a:gd name="T29" fmla="*/ 16 h 39"/>
              <a:gd name="T30" fmla="*/ 3 w 20"/>
              <a:gd name="T31" fmla="*/ 19 h 39"/>
              <a:gd name="T32" fmla="*/ 4 w 20"/>
              <a:gd name="T33" fmla="*/ 21 h 39"/>
              <a:gd name="T34" fmla="*/ 3 w 20"/>
              <a:gd name="T35" fmla="*/ 24 h 39"/>
              <a:gd name="T36" fmla="*/ 1 w 20"/>
              <a:gd name="T37" fmla="*/ 26 h 39"/>
              <a:gd name="T38" fmla="*/ 0 w 20"/>
              <a:gd name="T39" fmla="*/ 30 h 39"/>
              <a:gd name="T40" fmla="*/ 1 w 20"/>
              <a:gd name="T41" fmla="*/ 33 h 39"/>
              <a:gd name="T42" fmla="*/ 1 w 20"/>
              <a:gd name="T43" fmla="*/ 35 h 39"/>
              <a:gd name="T44" fmla="*/ 3 w 20"/>
              <a:gd name="T45" fmla="*/ 38 h 39"/>
              <a:gd name="T46" fmla="*/ 5 w 20"/>
              <a:gd name="T47" fmla="*/ 39 h 39"/>
              <a:gd name="T48" fmla="*/ 9 w 20"/>
              <a:gd name="T49" fmla="*/ 37 h 39"/>
              <a:gd name="T50" fmla="*/ 10 w 20"/>
              <a:gd name="T51" fmla="*/ 34 h 39"/>
              <a:gd name="T52" fmla="*/ 12 w 20"/>
              <a:gd name="T53" fmla="*/ 31 h 39"/>
              <a:gd name="T54" fmla="*/ 12 w 20"/>
              <a:gd name="T55" fmla="*/ 28 h 39"/>
              <a:gd name="T56" fmla="*/ 13 w 20"/>
              <a:gd name="T57" fmla="*/ 25 h 39"/>
              <a:gd name="T58" fmla="*/ 14 w 20"/>
              <a:gd name="T59" fmla="*/ 23 h 39"/>
              <a:gd name="T60" fmla="*/ 15 w 20"/>
              <a:gd name="T61" fmla="*/ 20 h 39"/>
              <a:gd name="T62" fmla="*/ 16 w 20"/>
              <a:gd name="T63" fmla="*/ 18 h 39"/>
              <a:gd name="T64" fmla="*/ 17 w 20"/>
              <a:gd name="T65" fmla="*/ 15 h 39"/>
              <a:gd name="T66" fmla="*/ 18 w 20"/>
              <a:gd name="T67" fmla="*/ 12 h 39"/>
              <a:gd name="T68" fmla="*/ 18 w 20"/>
              <a:gd name="T69" fmla="*/ 11 h 39"/>
              <a:gd name="T70" fmla="*/ 19 w 20"/>
              <a:gd name="T7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9">
                <a:moveTo>
                  <a:pt x="20" y="8"/>
                </a:moveTo>
                <a:cubicBezTo>
                  <a:pt x="20" y="7"/>
                  <a:pt x="19" y="7"/>
                  <a:pt x="19" y="7"/>
                </a:cubicBezTo>
                <a:cubicBezTo>
                  <a:pt x="19" y="6"/>
                  <a:pt x="19" y="5"/>
                  <a:pt x="19" y="4"/>
                </a:cubicBezTo>
                <a:cubicBezTo>
                  <a:pt x="19" y="4"/>
                  <a:pt x="19" y="4"/>
                  <a:pt x="19" y="3"/>
                </a:cubicBezTo>
                <a:cubicBezTo>
                  <a:pt x="19" y="2"/>
                  <a:pt x="19" y="2"/>
                  <a:pt x="18" y="2"/>
                </a:cubicBezTo>
                <a:cubicBezTo>
                  <a:pt x="18" y="1"/>
                  <a:pt x="18" y="0"/>
                  <a:pt x="18" y="0"/>
                </a:cubicBezTo>
                <a:cubicBezTo>
                  <a:pt x="17" y="0"/>
                  <a:pt x="17" y="0"/>
                  <a:pt x="17" y="0"/>
                </a:cubicBezTo>
                <a:cubicBezTo>
                  <a:pt x="16" y="0"/>
                  <a:pt x="16" y="0"/>
                  <a:pt x="16" y="0"/>
                </a:cubicBezTo>
                <a:cubicBezTo>
                  <a:pt x="16" y="1"/>
                  <a:pt x="15" y="1"/>
                  <a:pt x="16" y="1"/>
                </a:cubicBezTo>
                <a:cubicBezTo>
                  <a:pt x="16" y="2"/>
                  <a:pt x="16" y="2"/>
                  <a:pt x="16" y="2"/>
                </a:cubicBezTo>
                <a:cubicBezTo>
                  <a:pt x="16" y="2"/>
                  <a:pt x="16" y="3"/>
                  <a:pt x="16" y="3"/>
                </a:cubicBezTo>
                <a:cubicBezTo>
                  <a:pt x="15" y="3"/>
                  <a:pt x="15" y="4"/>
                  <a:pt x="15" y="4"/>
                </a:cubicBezTo>
                <a:cubicBezTo>
                  <a:pt x="14" y="4"/>
                  <a:pt x="14" y="4"/>
                  <a:pt x="14" y="4"/>
                </a:cubicBezTo>
                <a:cubicBezTo>
                  <a:pt x="13" y="4"/>
                  <a:pt x="14" y="5"/>
                  <a:pt x="13" y="5"/>
                </a:cubicBezTo>
                <a:cubicBezTo>
                  <a:pt x="13" y="6"/>
                  <a:pt x="13" y="6"/>
                  <a:pt x="13" y="6"/>
                </a:cubicBezTo>
                <a:cubicBezTo>
                  <a:pt x="13" y="7"/>
                  <a:pt x="13" y="7"/>
                  <a:pt x="13" y="7"/>
                </a:cubicBezTo>
                <a:cubicBezTo>
                  <a:pt x="12" y="7"/>
                  <a:pt x="12" y="7"/>
                  <a:pt x="12" y="7"/>
                </a:cubicBezTo>
                <a:cubicBezTo>
                  <a:pt x="12" y="7"/>
                  <a:pt x="12" y="7"/>
                  <a:pt x="11" y="7"/>
                </a:cubicBezTo>
                <a:cubicBezTo>
                  <a:pt x="11" y="7"/>
                  <a:pt x="11" y="8"/>
                  <a:pt x="11" y="8"/>
                </a:cubicBezTo>
                <a:cubicBezTo>
                  <a:pt x="10" y="8"/>
                  <a:pt x="10" y="8"/>
                  <a:pt x="10" y="8"/>
                </a:cubicBezTo>
                <a:cubicBezTo>
                  <a:pt x="10" y="8"/>
                  <a:pt x="10" y="9"/>
                  <a:pt x="10" y="9"/>
                </a:cubicBezTo>
                <a:cubicBezTo>
                  <a:pt x="10" y="10"/>
                  <a:pt x="9" y="10"/>
                  <a:pt x="8" y="10"/>
                </a:cubicBezTo>
                <a:cubicBezTo>
                  <a:pt x="8" y="10"/>
                  <a:pt x="8" y="10"/>
                  <a:pt x="7" y="10"/>
                </a:cubicBezTo>
                <a:cubicBezTo>
                  <a:pt x="7" y="10"/>
                  <a:pt x="7" y="11"/>
                  <a:pt x="6" y="11"/>
                </a:cubicBezTo>
                <a:cubicBezTo>
                  <a:pt x="6" y="11"/>
                  <a:pt x="6" y="11"/>
                  <a:pt x="6" y="11"/>
                </a:cubicBezTo>
                <a:cubicBezTo>
                  <a:pt x="5" y="11"/>
                  <a:pt x="5" y="12"/>
                  <a:pt x="5" y="12"/>
                </a:cubicBezTo>
                <a:cubicBezTo>
                  <a:pt x="4" y="12"/>
                  <a:pt x="4" y="12"/>
                  <a:pt x="4" y="12"/>
                </a:cubicBezTo>
                <a:cubicBezTo>
                  <a:pt x="4" y="12"/>
                  <a:pt x="4" y="13"/>
                  <a:pt x="4" y="13"/>
                </a:cubicBezTo>
                <a:cubicBezTo>
                  <a:pt x="4" y="14"/>
                  <a:pt x="3" y="14"/>
                  <a:pt x="3" y="14"/>
                </a:cubicBezTo>
                <a:cubicBezTo>
                  <a:pt x="3" y="15"/>
                  <a:pt x="2" y="15"/>
                  <a:pt x="2" y="16"/>
                </a:cubicBezTo>
                <a:cubicBezTo>
                  <a:pt x="2" y="17"/>
                  <a:pt x="2" y="17"/>
                  <a:pt x="2" y="18"/>
                </a:cubicBezTo>
                <a:cubicBezTo>
                  <a:pt x="2" y="18"/>
                  <a:pt x="3" y="18"/>
                  <a:pt x="3" y="19"/>
                </a:cubicBezTo>
                <a:cubicBezTo>
                  <a:pt x="3" y="19"/>
                  <a:pt x="3" y="20"/>
                  <a:pt x="3" y="20"/>
                </a:cubicBezTo>
                <a:cubicBezTo>
                  <a:pt x="3" y="21"/>
                  <a:pt x="4" y="21"/>
                  <a:pt x="4" y="21"/>
                </a:cubicBezTo>
                <a:cubicBezTo>
                  <a:pt x="4" y="22"/>
                  <a:pt x="4" y="22"/>
                  <a:pt x="3" y="23"/>
                </a:cubicBezTo>
                <a:cubicBezTo>
                  <a:pt x="3" y="23"/>
                  <a:pt x="3" y="23"/>
                  <a:pt x="3" y="24"/>
                </a:cubicBezTo>
                <a:cubicBezTo>
                  <a:pt x="2" y="25"/>
                  <a:pt x="2" y="25"/>
                  <a:pt x="2" y="26"/>
                </a:cubicBezTo>
                <a:cubicBezTo>
                  <a:pt x="2" y="26"/>
                  <a:pt x="2" y="26"/>
                  <a:pt x="1" y="26"/>
                </a:cubicBezTo>
                <a:cubicBezTo>
                  <a:pt x="1" y="27"/>
                  <a:pt x="0" y="27"/>
                  <a:pt x="0" y="28"/>
                </a:cubicBezTo>
                <a:cubicBezTo>
                  <a:pt x="0" y="29"/>
                  <a:pt x="0" y="29"/>
                  <a:pt x="0" y="30"/>
                </a:cubicBezTo>
                <a:cubicBezTo>
                  <a:pt x="0" y="31"/>
                  <a:pt x="0" y="31"/>
                  <a:pt x="0" y="31"/>
                </a:cubicBezTo>
                <a:cubicBezTo>
                  <a:pt x="1" y="32"/>
                  <a:pt x="1" y="32"/>
                  <a:pt x="1" y="33"/>
                </a:cubicBezTo>
                <a:cubicBezTo>
                  <a:pt x="1" y="33"/>
                  <a:pt x="1" y="33"/>
                  <a:pt x="1" y="33"/>
                </a:cubicBezTo>
                <a:cubicBezTo>
                  <a:pt x="1" y="34"/>
                  <a:pt x="1" y="35"/>
                  <a:pt x="1" y="35"/>
                </a:cubicBezTo>
                <a:cubicBezTo>
                  <a:pt x="2" y="36"/>
                  <a:pt x="2" y="36"/>
                  <a:pt x="2" y="37"/>
                </a:cubicBezTo>
                <a:cubicBezTo>
                  <a:pt x="2" y="37"/>
                  <a:pt x="2" y="37"/>
                  <a:pt x="3" y="38"/>
                </a:cubicBezTo>
                <a:cubicBezTo>
                  <a:pt x="3" y="38"/>
                  <a:pt x="3" y="38"/>
                  <a:pt x="4" y="39"/>
                </a:cubicBezTo>
                <a:cubicBezTo>
                  <a:pt x="4" y="39"/>
                  <a:pt x="5" y="39"/>
                  <a:pt x="5" y="39"/>
                </a:cubicBezTo>
                <a:cubicBezTo>
                  <a:pt x="6" y="39"/>
                  <a:pt x="6" y="38"/>
                  <a:pt x="7" y="38"/>
                </a:cubicBezTo>
                <a:cubicBezTo>
                  <a:pt x="8" y="38"/>
                  <a:pt x="8" y="37"/>
                  <a:pt x="9" y="37"/>
                </a:cubicBezTo>
                <a:cubicBezTo>
                  <a:pt x="9" y="36"/>
                  <a:pt x="10" y="36"/>
                  <a:pt x="10" y="36"/>
                </a:cubicBezTo>
                <a:cubicBezTo>
                  <a:pt x="10" y="36"/>
                  <a:pt x="10" y="35"/>
                  <a:pt x="10" y="34"/>
                </a:cubicBezTo>
                <a:cubicBezTo>
                  <a:pt x="11" y="33"/>
                  <a:pt x="10" y="33"/>
                  <a:pt x="11" y="32"/>
                </a:cubicBezTo>
                <a:cubicBezTo>
                  <a:pt x="11" y="31"/>
                  <a:pt x="11" y="31"/>
                  <a:pt x="12" y="31"/>
                </a:cubicBezTo>
                <a:cubicBezTo>
                  <a:pt x="12" y="30"/>
                  <a:pt x="12" y="30"/>
                  <a:pt x="12" y="30"/>
                </a:cubicBezTo>
                <a:cubicBezTo>
                  <a:pt x="12" y="29"/>
                  <a:pt x="12" y="28"/>
                  <a:pt x="12" y="28"/>
                </a:cubicBezTo>
                <a:cubicBezTo>
                  <a:pt x="13" y="27"/>
                  <a:pt x="13" y="27"/>
                  <a:pt x="13" y="26"/>
                </a:cubicBezTo>
                <a:cubicBezTo>
                  <a:pt x="13" y="26"/>
                  <a:pt x="13" y="25"/>
                  <a:pt x="13" y="25"/>
                </a:cubicBezTo>
                <a:cubicBezTo>
                  <a:pt x="13" y="24"/>
                  <a:pt x="14" y="24"/>
                  <a:pt x="14" y="23"/>
                </a:cubicBezTo>
                <a:cubicBezTo>
                  <a:pt x="14" y="23"/>
                  <a:pt x="14" y="23"/>
                  <a:pt x="14" y="23"/>
                </a:cubicBezTo>
                <a:cubicBezTo>
                  <a:pt x="15" y="22"/>
                  <a:pt x="15" y="22"/>
                  <a:pt x="15" y="21"/>
                </a:cubicBezTo>
                <a:cubicBezTo>
                  <a:pt x="15" y="21"/>
                  <a:pt x="15" y="21"/>
                  <a:pt x="15" y="20"/>
                </a:cubicBezTo>
                <a:cubicBezTo>
                  <a:pt x="15" y="20"/>
                  <a:pt x="16" y="20"/>
                  <a:pt x="16" y="19"/>
                </a:cubicBezTo>
                <a:cubicBezTo>
                  <a:pt x="16" y="19"/>
                  <a:pt x="16" y="19"/>
                  <a:pt x="16" y="18"/>
                </a:cubicBezTo>
                <a:cubicBezTo>
                  <a:pt x="16" y="18"/>
                  <a:pt x="16" y="17"/>
                  <a:pt x="16" y="17"/>
                </a:cubicBezTo>
                <a:cubicBezTo>
                  <a:pt x="16" y="16"/>
                  <a:pt x="17" y="15"/>
                  <a:pt x="17" y="15"/>
                </a:cubicBezTo>
                <a:cubicBezTo>
                  <a:pt x="17" y="14"/>
                  <a:pt x="17" y="14"/>
                  <a:pt x="17" y="13"/>
                </a:cubicBezTo>
                <a:cubicBezTo>
                  <a:pt x="18" y="13"/>
                  <a:pt x="18" y="13"/>
                  <a:pt x="18" y="12"/>
                </a:cubicBezTo>
                <a:cubicBezTo>
                  <a:pt x="18" y="12"/>
                  <a:pt x="18" y="12"/>
                  <a:pt x="18" y="11"/>
                </a:cubicBezTo>
                <a:cubicBezTo>
                  <a:pt x="18" y="11"/>
                  <a:pt x="18" y="11"/>
                  <a:pt x="18" y="11"/>
                </a:cubicBezTo>
                <a:cubicBezTo>
                  <a:pt x="18" y="10"/>
                  <a:pt x="19" y="11"/>
                  <a:pt x="19" y="11"/>
                </a:cubicBezTo>
                <a:cubicBezTo>
                  <a:pt x="20" y="11"/>
                  <a:pt x="19" y="10"/>
                  <a:pt x="19" y="10"/>
                </a:cubicBezTo>
                <a:cubicBezTo>
                  <a:pt x="20" y="9"/>
                  <a:pt x="20" y="9"/>
                  <a:pt x="20" y="8"/>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3" name="Freeform 365"/>
          <p:cNvSpPr>
            <a:spLocks/>
          </p:cNvSpPr>
          <p:nvPr/>
        </p:nvSpPr>
        <p:spPr bwMode="auto">
          <a:xfrm>
            <a:off x="5174097" y="1627173"/>
            <a:ext cx="39667" cy="30669"/>
          </a:xfrm>
          <a:custGeom>
            <a:avLst/>
            <a:gdLst>
              <a:gd name="T0" fmla="*/ 2 w 5"/>
              <a:gd name="T1" fmla="*/ 4 h 4"/>
              <a:gd name="T2" fmla="*/ 3 w 5"/>
              <a:gd name="T3" fmla="*/ 4 h 4"/>
              <a:gd name="T4" fmla="*/ 4 w 5"/>
              <a:gd name="T5" fmla="*/ 4 h 4"/>
              <a:gd name="T6" fmla="*/ 5 w 5"/>
              <a:gd name="T7" fmla="*/ 4 h 4"/>
              <a:gd name="T8" fmla="*/ 5 w 5"/>
              <a:gd name="T9" fmla="*/ 4 h 4"/>
              <a:gd name="T10" fmla="*/ 5 w 5"/>
              <a:gd name="T11" fmla="*/ 3 h 4"/>
              <a:gd name="T12" fmla="*/ 4 w 5"/>
              <a:gd name="T13" fmla="*/ 3 h 4"/>
              <a:gd name="T14" fmla="*/ 3 w 5"/>
              <a:gd name="T15" fmla="*/ 2 h 4"/>
              <a:gd name="T16" fmla="*/ 3 w 5"/>
              <a:gd name="T17" fmla="*/ 2 h 4"/>
              <a:gd name="T18" fmla="*/ 4 w 5"/>
              <a:gd name="T19" fmla="*/ 1 h 4"/>
              <a:gd name="T20" fmla="*/ 4 w 5"/>
              <a:gd name="T21" fmla="*/ 1 h 4"/>
              <a:gd name="T22" fmla="*/ 3 w 5"/>
              <a:gd name="T23" fmla="*/ 0 h 4"/>
              <a:gd name="T24" fmla="*/ 2 w 5"/>
              <a:gd name="T25" fmla="*/ 0 h 4"/>
              <a:gd name="T26" fmla="*/ 2 w 5"/>
              <a:gd name="T27" fmla="*/ 0 h 4"/>
              <a:gd name="T28" fmla="*/ 2 w 5"/>
              <a:gd name="T29" fmla="*/ 1 h 4"/>
              <a:gd name="T30" fmla="*/ 1 w 5"/>
              <a:gd name="T31" fmla="*/ 1 h 4"/>
              <a:gd name="T32" fmla="*/ 0 w 5"/>
              <a:gd name="T33" fmla="*/ 2 h 4"/>
              <a:gd name="T34" fmla="*/ 0 w 5"/>
              <a:gd name="T35" fmla="*/ 2 h 4"/>
              <a:gd name="T36" fmla="*/ 1 w 5"/>
              <a:gd name="T37" fmla="*/ 3 h 4"/>
              <a:gd name="T38" fmla="*/ 2 w 5"/>
              <a:gd name="T39" fmla="*/ 3 h 4"/>
              <a:gd name="T40" fmla="*/ 2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2" y="4"/>
                </a:moveTo>
                <a:cubicBezTo>
                  <a:pt x="3" y="4"/>
                  <a:pt x="3" y="4"/>
                  <a:pt x="3" y="4"/>
                </a:cubicBezTo>
                <a:cubicBezTo>
                  <a:pt x="3" y="4"/>
                  <a:pt x="4" y="4"/>
                  <a:pt x="4" y="4"/>
                </a:cubicBezTo>
                <a:cubicBezTo>
                  <a:pt x="4" y="4"/>
                  <a:pt x="4" y="4"/>
                  <a:pt x="5" y="4"/>
                </a:cubicBezTo>
                <a:cubicBezTo>
                  <a:pt x="5" y="4"/>
                  <a:pt x="5" y="4"/>
                  <a:pt x="5" y="4"/>
                </a:cubicBezTo>
                <a:cubicBezTo>
                  <a:pt x="5" y="3"/>
                  <a:pt x="5" y="3"/>
                  <a:pt x="5" y="3"/>
                </a:cubicBezTo>
                <a:cubicBezTo>
                  <a:pt x="5" y="3"/>
                  <a:pt x="5" y="3"/>
                  <a:pt x="4" y="3"/>
                </a:cubicBezTo>
                <a:cubicBezTo>
                  <a:pt x="4" y="2"/>
                  <a:pt x="4" y="3"/>
                  <a:pt x="3" y="2"/>
                </a:cubicBezTo>
                <a:cubicBezTo>
                  <a:pt x="3" y="2"/>
                  <a:pt x="3" y="2"/>
                  <a:pt x="3" y="2"/>
                </a:cubicBezTo>
                <a:cubicBezTo>
                  <a:pt x="4" y="1"/>
                  <a:pt x="4" y="1"/>
                  <a:pt x="4" y="1"/>
                </a:cubicBezTo>
                <a:cubicBezTo>
                  <a:pt x="4" y="1"/>
                  <a:pt x="4" y="1"/>
                  <a:pt x="4" y="1"/>
                </a:cubicBezTo>
                <a:cubicBezTo>
                  <a:pt x="4" y="1"/>
                  <a:pt x="3" y="1"/>
                  <a:pt x="3" y="0"/>
                </a:cubicBezTo>
                <a:cubicBezTo>
                  <a:pt x="3" y="0"/>
                  <a:pt x="3" y="0"/>
                  <a:pt x="2" y="0"/>
                </a:cubicBezTo>
                <a:cubicBezTo>
                  <a:pt x="2" y="0"/>
                  <a:pt x="2" y="0"/>
                  <a:pt x="2" y="0"/>
                </a:cubicBezTo>
                <a:cubicBezTo>
                  <a:pt x="1" y="1"/>
                  <a:pt x="2" y="1"/>
                  <a:pt x="2" y="1"/>
                </a:cubicBezTo>
                <a:cubicBezTo>
                  <a:pt x="2" y="1"/>
                  <a:pt x="1" y="1"/>
                  <a:pt x="1" y="1"/>
                </a:cubicBezTo>
                <a:cubicBezTo>
                  <a:pt x="1" y="1"/>
                  <a:pt x="0" y="1"/>
                  <a:pt x="0" y="2"/>
                </a:cubicBezTo>
                <a:cubicBezTo>
                  <a:pt x="0" y="2"/>
                  <a:pt x="0" y="2"/>
                  <a:pt x="0" y="2"/>
                </a:cubicBezTo>
                <a:cubicBezTo>
                  <a:pt x="1" y="3"/>
                  <a:pt x="1" y="3"/>
                  <a:pt x="1" y="3"/>
                </a:cubicBezTo>
                <a:cubicBezTo>
                  <a:pt x="1" y="3"/>
                  <a:pt x="2" y="2"/>
                  <a:pt x="2" y="3"/>
                </a:cubicBezTo>
                <a:cubicBezTo>
                  <a:pt x="2" y="3"/>
                  <a:pt x="2" y="3"/>
                  <a:pt x="2"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4" name="Freeform 366"/>
          <p:cNvSpPr>
            <a:spLocks/>
          </p:cNvSpPr>
          <p:nvPr/>
        </p:nvSpPr>
        <p:spPr bwMode="auto">
          <a:xfrm>
            <a:off x="3912926" y="845679"/>
            <a:ext cx="158667" cy="62474"/>
          </a:xfrm>
          <a:custGeom>
            <a:avLst/>
            <a:gdLst>
              <a:gd name="T0" fmla="*/ 20 w 20"/>
              <a:gd name="T1" fmla="*/ 2 h 8"/>
              <a:gd name="T2" fmla="*/ 19 w 20"/>
              <a:gd name="T3" fmla="*/ 2 h 8"/>
              <a:gd name="T4" fmla="*/ 18 w 20"/>
              <a:gd name="T5" fmla="*/ 1 h 8"/>
              <a:gd name="T6" fmla="*/ 18 w 20"/>
              <a:gd name="T7" fmla="*/ 1 h 8"/>
              <a:gd name="T8" fmla="*/ 16 w 20"/>
              <a:gd name="T9" fmla="*/ 1 h 8"/>
              <a:gd name="T10" fmla="*/ 16 w 20"/>
              <a:gd name="T11" fmla="*/ 0 h 8"/>
              <a:gd name="T12" fmla="*/ 15 w 20"/>
              <a:gd name="T13" fmla="*/ 0 h 8"/>
              <a:gd name="T14" fmla="*/ 15 w 20"/>
              <a:gd name="T15" fmla="*/ 1 h 8"/>
              <a:gd name="T16" fmla="*/ 14 w 20"/>
              <a:gd name="T17" fmla="*/ 1 h 8"/>
              <a:gd name="T18" fmla="*/ 13 w 20"/>
              <a:gd name="T19" fmla="*/ 1 h 8"/>
              <a:gd name="T20" fmla="*/ 12 w 20"/>
              <a:gd name="T21" fmla="*/ 1 h 8"/>
              <a:gd name="T22" fmla="*/ 11 w 20"/>
              <a:gd name="T23" fmla="*/ 1 h 8"/>
              <a:gd name="T24" fmla="*/ 10 w 20"/>
              <a:gd name="T25" fmla="*/ 1 h 8"/>
              <a:gd name="T26" fmla="*/ 9 w 20"/>
              <a:gd name="T27" fmla="*/ 1 h 8"/>
              <a:gd name="T28" fmla="*/ 9 w 20"/>
              <a:gd name="T29" fmla="*/ 2 h 8"/>
              <a:gd name="T30" fmla="*/ 9 w 20"/>
              <a:gd name="T31" fmla="*/ 2 h 8"/>
              <a:gd name="T32" fmla="*/ 8 w 20"/>
              <a:gd name="T33" fmla="*/ 2 h 8"/>
              <a:gd name="T34" fmla="*/ 7 w 20"/>
              <a:gd name="T35" fmla="*/ 1 h 8"/>
              <a:gd name="T36" fmla="*/ 7 w 20"/>
              <a:gd name="T37" fmla="*/ 1 h 8"/>
              <a:gd name="T38" fmla="*/ 7 w 20"/>
              <a:gd name="T39" fmla="*/ 2 h 8"/>
              <a:gd name="T40" fmla="*/ 6 w 20"/>
              <a:gd name="T41" fmla="*/ 3 h 8"/>
              <a:gd name="T42" fmla="*/ 6 w 20"/>
              <a:gd name="T43" fmla="*/ 3 h 8"/>
              <a:gd name="T44" fmla="*/ 5 w 20"/>
              <a:gd name="T45" fmla="*/ 2 h 8"/>
              <a:gd name="T46" fmla="*/ 5 w 20"/>
              <a:gd name="T47" fmla="*/ 1 h 8"/>
              <a:gd name="T48" fmla="*/ 4 w 20"/>
              <a:gd name="T49" fmla="*/ 1 h 8"/>
              <a:gd name="T50" fmla="*/ 3 w 20"/>
              <a:gd name="T51" fmla="*/ 1 h 8"/>
              <a:gd name="T52" fmla="*/ 3 w 20"/>
              <a:gd name="T53" fmla="*/ 1 h 8"/>
              <a:gd name="T54" fmla="*/ 2 w 20"/>
              <a:gd name="T55" fmla="*/ 1 h 8"/>
              <a:gd name="T56" fmla="*/ 2 w 20"/>
              <a:gd name="T57" fmla="*/ 1 h 8"/>
              <a:gd name="T58" fmla="*/ 1 w 20"/>
              <a:gd name="T59" fmla="*/ 2 h 8"/>
              <a:gd name="T60" fmla="*/ 0 w 20"/>
              <a:gd name="T61" fmla="*/ 3 h 8"/>
              <a:gd name="T62" fmla="*/ 0 w 20"/>
              <a:gd name="T63" fmla="*/ 3 h 8"/>
              <a:gd name="T64" fmla="*/ 2 w 20"/>
              <a:gd name="T65" fmla="*/ 3 h 8"/>
              <a:gd name="T66" fmla="*/ 3 w 20"/>
              <a:gd name="T67" fmla="*/ 2 h 8"/>
              <a:gd name="T68" fmla="*/ 4 w 20"/>
              <a:gd name="T69" fmla="*/ 3 h 8"/>
              <a:gd name="T70" fmla="*/ 4 w 20"/>
              <a:gd name="T71" fmla="*/ 3 h 8"/>
              <a:gd name="T72" fmla="*/ 3 w 20"/>
              <a:gd name="T73" fmla="*/ 4 h 8"/>
              <a:gd name="T74" fmla="*/ 2 w 20"/>
              <a:gd name="T75" fmla="*/ 4 h 8"/>
              <a:gd name="T76" fmla="*/ 0 w 20"/>
              <a:gd name="T77" fmla="*/ 4 h 8"/>
              <a:gd name="T78" fmla="*/ 0 w 20"/>
              <a:gd name="T79" fmla="*/ 5 h 8"/>
              <a:gd name="T80" fmla="*/ 1 w 20"/>
              <a:gd name="T81" fmla="*/ 5 h 8"/>
              <a:gd name="T82" fmla="*/ 2 w 20"/>
              <a:gd name="T83" fmla="*/ 6 h 8"/>
              <a:gd name="T84" fmla="*/ 3 w 20"/>
              <a:gd name="T85" fmla="*/ 7 h 8"/>
              <a:gd name="T86" fmla="*/ 4 w 20"/>
              <a:gd name="T87" fmla="*/ 7 h 8"/>
              <a:gd name="T88" fmla="*/ 6 w 20"/>
              <a:gd name="T89" fmla="*/ 7 h 8"/>
              <a:gd name="T90" fmla="*/ 8 w 20"/>
              <a:gd name="T91" fmla="*/ 8 h 8"/>
              <a:gd name="T92" fmla="*/ 9 w 20"/>
              <a:gd name="T93" fmla="*/ 7 h 8"/>
              <a:gd name="T94" fmla="*/ 12 w 20"/>
              <a:gd name="T95" fmla="*/ 7 h 8"/>
              <a:gd name="T96" fmla="*/ 15 w 20"/>
              <a:gd name="T97" fmla="*/ 7 h 8"/>
              <a:gd name="T98" fmla="*/ 15 w 20"/>
              <a:gd name="T99" fmla="*/ 7 h 8"/>
              <a:gd name="T100" fmla="*/ 16 w 20"/>
              <a:gd name="T101" fmla="*/ 7 h 8"/>
              <a:gd name="T102" fmla="*/ 17 w 20"/>
              <a:gd name="T103" fmla="*/ 7 h 8"/>
              <a:gd name="T104" fmla="*/ 18 w 20"/>
              <a:gd name="T105" fmla="*/ 6 h 8"/>
              <a:gd name="T106" fmla="*/ 18 w 20"/>
              <a:gd name="T107" fmla="*/ 5 h 8"/>
              <a:gd name="T108" fmla="*/ 19 w 20"/>
              <a:gd name="T109" fmla="*/ 4 h 8"/>
              <a:gd name="T110" fmla="*/ 20 w 20"/>
              <a:gd name="T111" fmla="*/ 4 h 8"/>
              <a:gd name="T112" fmla="*/ 20 w 20"/>
              <a:gd name="T11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8">
                <a:moveTo>
                  <a:pt x="20" y="2"/>
                </a:moveTo>
                <a:cubicBezTo>
                  <a:pt x="19" y="2"/>
                  <a:pt x="19" y="3"/>
                  <a:pt x="19" y="2"/>
                </a:cubicBezTo>
                <a:cubicBezTo>
                  <a:pt x="18" y="2"/>
                  <a:pt x="19" y="2"/>
                  <a:pt x="18" y="1"/>
                </a:cubicBezTo>
                <a:cubicBezTo>
                  <a:pt x="18" y="1"/>
                  <a:pt x="18" y="1"/>
                  <a:pt x="18" y="1"/>
                </a:cubicBezTo>
                <a:cubicBezTo>
                  <a:pt x="17" y="1"/>
                  <a:pt x="17" y="1"/>
                  <a:pt x="16" y="1"/>
                </a:cubicBezTo>
                <a:cubicBezTo>
                  <a:pt x="16" y="1"/>
                  <a:pt x="16" y="0"/>
                  <a:pt x="16" y="0"/>
                </a:cubicBezTo>
                <a:cubicBezTo>
                  <a:pt x="16" y="0"/>
                  <a:pt x="15" y="0"/>
                  <a:pt x="15" y="0"/>
                </a:cubicBezTo>
                <a:cubicBezTo>
                  <a:pt x="15" y="0"/>
                  <a:pt x="15" y="1"/>
                  <a:pt x="15" y="1"/>
                </a:cubicBezTo>
                <a:cubicBezTo>
                  <a:pt x="15" y="1"/>
                  <a:pt x="14" y="1"/>
                  <a:pt x="14" y="1"/>
                </a:cubicBezTo>
                <a:cubicBezTo>
                  <a:pt x="13" y="1"/>
                  <a:pt x="13" y="1"/>
                  <a:pt x="13" y="1"/>
                </a:cubicBezTo>
                <a:cubicBezTo>
                  <a:pt x="13" y="1"/>
                  <a:pt x="13" y="1"/>
                  <a:pt x="12" y="1"/>
                </a:cubicBezTo>
                <a:cubicBezTo>
                  <a:pt x="12" y="1"/>
                  <a:pt x="12" y="1"/>
                  <a:pt x="11" y="1"/>
                </a:cubicBezTo>
                <a:cubicBezTo>
                  <a:pt x="11" y="1"/>
                  <a:pt x="11" y="1"/>
                  <a:pt x="10" y="1"/>
                </a:cubicBezTo>
                <a:cubicBezTo>
                  <a:pt x="10" y="1"/>
                  <a:pt x="10" y="1"/>
                  <a:pt x="9" y="1"/>
                </a:cubicBezTo>
                <a:cubicBezTo>
                  <a:pt x="9" y="1"/>
                  <a:pt x="10" y="1"/>
                  <a:pt x="9" y="2"/>
                </a:cubicBezTo>
                <a:cubicBezTo>
                  <a:pt x="9" y="2"/>
                  <a:pt x="9" y="2"/>
                  <a:pt x="9" y="2"/>
                </a:cubicBezTo>
                <a:cubicBezTo>
                  <a:pt x="9" y="2"/>
                  <a:pt x="9" y="2"/>
                  <a:pt x="8" y="2"/>
                </a:cubicBezTo>
                <a:cubicBezTo>
                  <a:pt x="8" y="1"/>
                  <a:pt x="8" y="1"/>
                  <a:pt x="7" y="1"/>
                </a:cubicBezTo>
                <a:cubicBezTo>
                  <a:pt x="7" y="1"/>
                  <a:pt x="7" y="1"/>
                  <a:pt x="7" y="1"/>
                </a:cubicBezTo>
                <a:cubicBezTo>
                  <a:pt x="7" y="1"/>
                  <a:pt x="7" y="2"/>
                  <a:pt x="7" y="2"/>
                </a:cubicBezTo>
                <a:cubicBezTo>
                  <a:pt x="7" y="3"/>
                  <a:pt x="6" y="2"/>
                  <a:pt x="6" y="3"/>
                </a:cubicBezTo>
                <a:cubicBezTo>
                  <a:pt x="6" y="3"/>
                  <a:pt x="6" y="3"/>
                  <a:pt x="6" y="3"/>
                </a:cubicBezTo>
                <a:cubicBezTo>
                  <a:pt x="5" y="3"/>
                  <a:pt x="6" y="2"/>
                  <a:pt x="5" y="2"/>
                </a:cubicBezTo>
                <a:cubicBezTo>
                  <a:pt x="5" y="2"/>
                  <a:pt x="5" y="1"/>
                  <a:pt x="5" y="1"/>
                </a:cubicBezTo>
                <a:cubicBezTo>
                  <a:pt x="5" y="1"/>
                  <a:pt x="4" y="1"/>
                  <a:pt x="4" y="1"/>
                </a:cubicBezTo>
                <a:cubicBezTo>
                  <a:pt x="4" y="1"/>
                  <a:pt x="4" y="1"/>
                  <a:pt x="3" y="1"/>
                </a:cubicBezTo>
                <a:cubicBezTo>
                  <a:pt x="3" y="1"/>
                  <a:pt x="3" y="1"/>
                  <a:pt x="3" y="1"/>
                </a:cubicBezTo>
                <a:cubicBezTo>
                  <a:pt x="3" y="1"/>
                  <a:pt x="2" y="1"/>
                  <a:pt x="2" y="1"/>
                </a:cubicBezTo>
                <a:cubicBezTo>
                  <a:pt x="2" y="1"/>
                  <a:pt x="2" y="1"/>
                  <a:pt x="2" y="1"/>
                </a:cubicBezTo>
                <a:cubicBezTo>
                  <a:pt x="1" y="1"/>
                  <a:pt x="1" y="2"/>
                  <a:pt x="1" y="2"/>
                </a:cubicBezTo>
                <a:cubicBezTo>
                  <a:pt x="0" y="2"/>
                  <a:pt x="0" y="2"/>
                  <a:pt x="0" y="3"/>
                </a:cubicBezTo>
                <a:cubicBezTo>
                  <a:pt x="0" y="3"/>
                  <a:pt x="0" y="3"/>
                  <a:pt x="0" y="3"/>
                </a:cubicBezTo>
                <a:cubicBezTo>
                  <a:pt x="1" y="3"/>
                  <a:pt x="1" y="3"/>
                  <a:pt x="2" y="3"/>
                </a:cubicBezTo>
                <a:cubicBezTo>
                  <a:pt x="2" y="2"/>
                  <a:pt x="2" y="2"/>
                  <a:pt x="3" y="2"/>
                </a:cubicBezTo>
                <a:cubicBezTo>
                  <a:pt x="3" y="2"/>
                  <a:pt x="3" y="2"/>
                  <a:pt x="4" y="3"/>
                </a:cubicBezTo>
                <a:cubicBezTo>
                  <a:pt x="4" y="3"/>
                  <a:pt x="4" y="3"/>
                  <a:pt x="4" y="3"/>
                </a:cubicBezTo>
                <a:cubicBezTo>
                  <a:pt x="4" y="4"/>
                  <a:pt x="3" y="4"/>
                  <a:pt x="3" y="4"/>
                </a:cubicBezTo>
                <a:cubicBezTo>
                  <a:pt x="3" y="4"/>
                  <a:pt x="2" y="4"/>
                  <a:pt x="2" y="4"/>
                </a:cubicBezTo>
                <a:cubicBezTo>
                  <a:pt x="1" y="4"/>
                  <a:pt x="1" y="3"/>
                  <a:pt x="0" y="4"/>
                </a:cubicBezTo>
                <a:cubicBezTo>
                  <a:pt x="0" y="4"/>
                  <a:pt x="0" y="4"/>
                  <a:pt x="0" y="5"/>
                </a:cubicBezTo>
                <a:cubicBezTo>
                  <a:pt x="1" y="5"/>
                  <a:pt x="1" y="5"/>
                  <a:pt x="1" y="5"/>
                </a:cubicBezTo>
                <a:cubicBezTo>
                  <a:pt x="2" y="5"/>
                  <a:pt x="2" y="5"/>
                  <a:pt x="2" y="6"/>
                </a:cubicBezTo>
                <a:cubicBezTo>
                  <a:pt x="3" y="6"/>
                  <a:pt x="2" y="7"/>
                  <a:pt x="3" y="7"/>
                </a:cubicBezTo>
                <a:cubicBezTo>
                  <a:pt x="3" y="8"/>
                  <a:pt x="3" y="7"/>
                  <a:pt x="4" y="7"/>
                </a:cubicBezTo>
                <a:cubicBezTo>
                  <a:pt x="5" y="8"/>
                  <a:pt x="5" y="7"/>
                  <a:pt x="6" y="7"/>
                </a:cubicBezTo>
                <a:cubicBezTo>
                  <a:pt x="6" y="7"/>
                  <a:pt x="7" y="8"/>
                  <a:pt x="8" y="8"/>
                </a:cubicBezTo>
                <a:cubicBezTo>
                  <a:pt x="8" y="8"/>
                  <a:pt x="8" y="7"/>
                  <a:pt x="9" y="7"/>
                </a:cubicBezTo>
                <a:cubicBezTo>
                  <a:pt x="10" y="7"/>
                  <a:pt x="11" y="7"/>
                  <a:pt x="12" y="7"/>
                </a:cubicBezTo>
                <a:cubicBezTo>
                  <a:pt x="13" y="7"/>
                  <a:pt x="13" y="7"/>
                  <a:pt x="15" y="7"/>
                </a:cubicBezTo>
                <a:cubicBezTo>
                  <a:pt x="15" y="7"/>
                  <a:pt x="15" y="7"/>
                  <a:pt x="15" y="7"/>
                </a:cubicBezTo>
                <a:cubicBezTo>
                  <a:pt x="16" y="7"/>
                  <a:pt x="16" y="7"/>
                  <a:pt x="16" y="7"/>
                </a:cubicBezTo>
                <a:cubicBezTo>
                  <a:pt x="17" y="7"/>
                  <a:pt x="17" y="7"/>
                  <a:pt x="17" y="7"/>
                </a:cubicBezTo>
                <a:cubicBezTo>
                  <a:pt x="18" y="7"/>
                  <a:pt x="18" y="7"/>
                  <a:pt x="18" y="6"/>
                </a:cubicBezTo>
                <a:cubicBezTo>
                  <a:pt x="18" y="6"/>
                  <a:pt x="18" y="6"/>
                  <a:pt x="18" y="5"/>
                </a:cubicBezTo>
                <a:cubicBezTo>
                  <a:pt x="18" y="5"/>
                  <a:pt x="19" y="4"/>
                  <a:pt x="19" y="4"/>
                </a:cubicBezTo>
                <a:cubicBezTo>
                  <a:pt x="19" y="4"/>
                  <a:pt x="20" y="4"/>
                  <a:pt x="20" y="4"/>
                </a:cubicBezTo>
                <a:cubicBezTo>
                  <a:pt x="20" y="3"/>
                  <a:pt x="20" y="3"/>
                  <a:pt x="20"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5" name="Freeform 367"/>
          <p:cNvSpPr>
            <a:spLocks/>
          </p:cNvSpPr>
          <p:nvPr/>
        </p:nvSpPr>
        <p:spPr bwMode="auto">
          <a:xfrm>
            <a:off x="4159093" y="922920"/>
            <a:ext cx="15167" cy="15902"/>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1" y="1"/>
                  <a:pt x="1" y="1"/>
                </a:cubicBezTo>
                <a:cubicBezTo>
                  <a:pt x="1" y="1"/>
                  <a:pt x="1" y="0"/>
                  <a:pt x="0" y="1"/>
                </a:cubicBezTo>
                <a:cubicBezTo>
                  <a:pt x="0" y="1"/>
                  <a:pt x="1" y="1"/>
                  <a:pt x="1" y="1"/>
                </a:cubicBezTo>
                <a:cubicBezTo>
                  <a:pt x="1" y="1"/>
                  <a:pt x="1" y="2"/>
                  <a:pt x="1" y="2"/>
                </a:cubicBezTo>
                <a:cubicBezTo>
                  <a:pt x="1" y="2"/>
                  <a:pt x="1" y="2"/>
                  <a:pt x="2" y="2"/>
                </a:cubicBezTo>
                <a:cubicBezTo>
                  <a:pt x="2" y="2"/>
                  <a:pt x="2" y="1"/>
                  <a:pt x="2" y="1"/>
                </a:cubicBezTo>
                <a:cubicBezTo>
                  <a:pt x="2"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6" name="Freeform 368"/>
          <p:cNvSpPr>
            <a:spLocks/>
          </p:cNvSpPr>
          <p:nvPr/>
        </p:nvSpPr>
        <p:spPr bwMode="auto">
          <a:xfrm>
            <a:off x="4523095" y="127845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7" name="Freeform 369"/>
          <p:cNvSpPr>
            <a:spLocks/>
          </p:cNvSpPr>
          <p:nvPr/>
        </p:nvSpPr>
        <p:spPr bwMode="auto">
          <a:xfrm>
            <a:off x="4516095" y="1255736"/>
            <a:ext cx="63000" cy="22718"/>
          </a:xfrm>
          <a:custGeom>
            <a:avLst/>
            <a:gdLst>
              <a:gd name="T0" fmla="*/ 7 w 8"/>
              <a:gd name="T1" fmla="*/ 0 h 3"/>
              <a:gd name="T2" fmla="*/ 7 w 8"/>
              <a:gd name="T3" fmla="*/ 0 h 3"/>
              <a:gd name="T4" fmla="*/ 6 w 8"/>
              <a:gd name="T5" fmla="*/ 0 h 3"/>
              <a:gd name="T6" fmla="*/ 6 w 8"/>
              <a:gd name="T7" fmla="*/ 1 h 3"/>
              <a:gd name="T8" fmla="*/ 5 w 8"/>
              <a:gd name="T9" fmla="*/ 0 h 3"/>
              <a:gd name="T10" fmla="*/ 5 w 8"/>
              <a:gd name="T11" fmla="*/ 0 h 3"/>
              <a:gd name="T12" fmla="*/ 4 w 8"/>
              <a:gd name="T13" fmla="*/ 1 h 3"/>
              <a:gd name="T14" fmla="*/ 3 w 8"/>
              <a:gd name="T15" fmla="*/ 1 h 3"/>
              <a:gd name="T16" fmla="*/ 2 w 8"/>
              <a:gd name="T17" fmla="*/ 1 h 3"/>
              <a:gd name="T18" fmla="*/ 2 w 8"/>
              <a:gd name="T19" fmla="*/ 1 h 3"/>
              <a:gd name="T20" fmla="*/ 1 w 8"/>
              <a:gd name="T21" fmla="*/ 1 h 3"/>
              <a:gd name="T22" fmla="*/ 0 w 8"/>
              <a:gd name="T23" fmla="*/ 1 h 3"/>
              <a:gd name="T24" fmla="*/ 1 w 8"/>
              <a:gd name="T25" fmla="*/ 2 h 3"/>
              <a:gd name="T26" fmla="*/ 1 w 8"/>
              <a:gd name="T27" fmla="*/ 3 h 3"/>
              <a:gd name="T28" fmla="*/ 2 w 8"/>
              <a:gd name="T29" fmla="*/ 3 h 3"/>
              <a:gd name="T30" fmla="*/ 3 w 8"/>
              <a:gd name="T31" fmla="*/ 3 h 3"/>
              <a:gd name="T32" fmla="*/ 4 w 8"/>
              <a:gd name="T33" fmla="*/ 2 h 3"/>
              <a:gd name="T34" fmla="*/ 5 w 8"/>
              <a:gd name="T35" fmla="*/ 2 h 3"/>
              <a:gd name="T36" fmla="*/ 5 w 8"/>
              <a:gd name="T37" fmla="*/ 2 h 3"/>
              <a:gd name="T38" fmla="*/ 6 w 8"/>
              <a:gd name="T39" fmla="*/ 2 h 3"/>
              <a:gd name="T40" fmla="*/ 7 w 8"/>
              <a:gd name="T41" fmla="*/ 2 h 3"/>
              <a:gd name="T42" fmla="*/ 7 w 8"/>
              <a:gd name="T43" fmla="*/ 1 h 3"/>
              <a:gd name="T44" fmla="*/ 8 w 8"/>
              <a:gd name="T45" fmla="*/ 1 h 3"/>
              <a:gd name="T46" fmla="*/ 7 w 8"/>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3">
                <a:moveTo>
                  <a:pt x="7" y="0"/>
                </a:moveTo>
                <a:cubicBezTo>
                  <a:pt x="7" y="0"/>
                  <a:pt x="7" y="0"/>
                  <a:pt x="7" y="0"/>
                </a:cubicBezTo>
                <a:cubicBezTo>
                  <a:pt x="6" y="0"/>
                  <a:pt x="6" y="0"/>
                  <a:pt x="6" y="0"/>
                </a:cubicBezTo>
                <a:cubicBezTo>
                  <a:pt x="6" y="0"/>
                  <a:pt x="6" y="1"/>
                  <a:pt x="6" y="1"/>
                </a:cubicBezTo>
                <a:cubicBezTo>
                  <a:pt x="6" y="1"/>
                  <a:pt x="6" y="0"/>
                  <a:pt x="5" y="0"/>
                </a:cubicBezTo>
                <a:cubicBezTo>
                  <a:pt x="5" y="0"/>
                  <a:pt x="5" y="0"/>
                  <a:pt x="5" y="0"/>
                </a:cubicBezTo>
                <a:cubicBezTo>
                  <a:pt x="4" y="0"/>
                  <a:pt x="4" y="1"/>
                  <a:pt x="4" y="1"/>
                </a:cubicBezTo>
                <a:cubicBezTo>
                  <a:pt x="4" y="1"/>
                  <a:pt x="3" y="1"/>
                  <a:pt x="3" y="1"/>
                </a:cubicBezTo>
                <a:cubicBezTo>
                  <a:pt x="3" y="1"/>
                  <a:pt x="3" y="1"/>
                  <a:pt x="2" y="1"/>
                </a:cubicBezTo>
                <a:cubicBezTo>
                  <a:pt x="2" y="1"/>
                  <a:pt x="2" y="1"/>
                  <a:pt x="2" y="1"/>
                </a:cubicBezTo>
                <a:cubicBezTo>
                  <a:pt x="1" y="1"/>
                  <a:pt x="1" y="1"/>
                  <a:pt x="1" y="1"/>
                </a:cubicBezTo>
                <a:cubicBezTo>
                  <a:pt x="0" y="1"/>
                  <a:pt x="0" y="1"/>
                  <a:pt x="0" y="1"/>
                </a:cubicBezTo>
                <a:cubicBezTo>
                  <a:pt x="1" y="1"/>
                  <a:pt x="1" y="1"/>
                  <a:pt x="1" y="2"/>
                </a:cubicBezTo>
                <a:cubicBezTo>
                  <a:pt x="2" y="2"/>
                  <a:pt x="1" y="3"/>
                  <a:pt x="1" y="3"/>
                </a:cubicBezTo>
                <a:cubicBezTo>
                  <a:pt x="2" y="3"/>
                  <a:pt x="2" y="3"/>
                  <a:pt x="2" y="3"/>
                </a:cubicBezTo>
                <a:cubicBezTo>
                  <a:pt x="2" y="3"/>
                  <a:pt x="3" y="3"/>
                  <a:pt x="3" y="3"/>
                </a:cubicBezTo>
                <a:cubicBezTo>
                  <a:pt x="3" y="2"/>
                  <a:pt x="4" y="2"/>
                  <a:pt x="4" y="2"/>
                </a:cubicBezTo>
                <a:cubicBezTo>
                  <a:pt x="4" y="2"/>
                  <a:pt x="4" y="2"/>
                  <a:pt x="5" y="2"/>
                </a:cubicBezTo>
                <a:cubicBezTo>
                  <a:pt x="5" y="2"/>
                  <a:pt x="5" y="2"/>
                  <a:pt x="5" y="2"/>
                </a:cubicBezTo>
                <a:cubicBezTo>
                  <a:pt x="6" y="2"/>
                  <a:pt x="6" y="2"/>
                  <a:pt x="6" y="2"/>
                </a:cubicBezTo>
                <a:cubicBezTo>
                  <a:pt x="6" y="2"/>
                  <a:pt x="6" y="2"/>
                  <a:pt x="7" y="2"/>
                </a:cubicBezTo>
                <a:cubicBezTo>
                  <a:pt x="7" y="2"/>
                  <a:pt x="7" y="2"/>
                  <a:pt x="7" y="1"/>
                </a:cubicBezTo>
                <a:cubicBezTo>
                  <a:pt x="8" y="1"/>
                  <a:pt x="8" y="1"/>
                  <a:pt x="8" y="1"/>
                </a:cubicBezTo>
                <a:cubicBezTo>
                  <a:pt x="7" y="1"/>
                  <a:pt x="7" y="1"/>
                  <a:pt x="7"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8" name="Freeform 370"/>
          <p:cNvSpPr>
            <a:spLocks/>
          </p:cNvSpPr>
          <p:nvPr/>
        </p:nvSpPr>
        <p:spPr bwMode="auto">
          <a:xfrm>
            <a:off x="4468261" y="1054683"/>
            <a:ext cx="23333" cy="22718"/>
          </a:xfrm>
          <a:custGeom>
            <a:avLst/>
            <a:gdLst>
              <a:gd name="T0" fmla="*/ 1 w 3"/>
              <a:gd name="T1" fmla="*/ 2 h 3"/>
              <a:gd name="T2" fmla="*/ 1 w 3"/>
              <a:gd name="T3" fmla="*/ 3 h 3"/>
              <a:gd name="T4" fmla="*/ 2 w 3"/>
              <a:gd name="T5" fmla="*/ 3 h 3"/>
              <a:gd name="T6" fmla="*/ 2 w 3"/>
              <a:gd name="T7" fmla="*/ 2 h 3"/>
              <a:gd name="T8" fmla="*/ 2 w 3"/>
              <a:gd name="T9" fmla="*/ 2 h 3"/>
              <a:gd name="T10" fmla="*/ 3 w 3"/>
              <a:gd name="T11" fmla="*/ 1 h 3"/>
              <a:gd name="T12" fmla="*/ 3 w 3"/>
              <a:gd name="T13" fmla="*/ 0 h 3"/>
              <a:gd name="T14" fmla="*/ 2 w 3"/>
              <a:gd name="T15" fmla="*/ 0 h 3"/>
              <a:gd name="T16" fmla="*/ 2 w 3"/>
              <a:gd name="T17" fmla="*/ 1 h 3"/>
              <a:gd name="T18" fmla="*/ 1 w 3"/>
              <a:gd name="T19" fmla="*/ 1 h 3"/>
              <a:gd name="T20" fmla="*/ 0 w 3"/>
              <a:gd name="T21" fmla="*/ 1 h 3"/>
              <a:gd name="T22" fmla="*/ 0 w 3"/>
              <a:gd name="T23" fmla="*/ 2 h 3"/>
              <a:gd name="T24" fmla="*/ 1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2"/>
                </a:moveTo>
                <a:cubicBezTo>
                  <a:pt x="1" y="3"/>
                  <a:pt x="1" y="3"/>
                  <a:pt x="1" y="3"/>
                </a:cubicBezTo>
                <a:cubicBezTo>
                  <a:pt x="2" y="3"/>
                  <a:pt x="2" y="3"/>
                  <a:pt x="2" y="3"/>
                </a:cubicBezTo>
                <a:cubicBezTo>
                  <a:pt x="2" y="3"/>
                  <a:pt x="2" y="3"/>
                  <a:pt x="2" y="2"/>
                </a:cubicBezTo>
                <a:cubicBezTo>
                  <a:pt x="2" y="2"/>
                  <a:pt x="2" y="2"/>
                  <a:pt x="2" y="2"/>
                </a:cubicBezTo>
                <a:cubicBezTo>
                  <a:pt x="3" y="2"/>
                  <a:pt x="3" y="1"/>
                  <a:pt x="3" y="1"/>
                </a:cubicBezTo>
                <a:cubicBezTo>
                  <a:pt x="3" y="1"/>
                  <a:pt x="3" y="1"/>
                  <a:pt x="3" y="0"/>
                </a:cubicBezTo>
                <a:cubicBezTo>
                  <a:pt x="3" y="0"/>
                  <a:pt x="2" y="0"/>
                  <a:pt x="2" y="0"/>
                </a:cubicBezTo>
                <a:cubicBezTo>
                  <a:pt x="2" y="0"/>
                  <a:pt x="2" y="1"/>
                  <a:pt x="2" y="1"/>
                </a:cubicBezTo>
                <a:cubicBezTo>
                  <a:pt x="2" y="1"/>
                  <a:pt x="1" y="1"/>
                  <a:pt x="1" y="1"/>
                </a:cubicBezTo>
                <a:cubicBezTo>
                  <a:pt x="1" y="1"/>
                  <a:pt x="0" y="1"/>
                  <a:pt x="0" y="1"/>
                </a:cubicBezTo>
                <a:cubicBezTo>
                  <a:pt x="0" y="1"/>
                  <a:pt x="0" y="2"/>
                  <a:pt x="0" y="2"/>
                </a:cubicBezTo>
                <a:cubicBezTo>
                  <a:pt x="0"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9" name="Freeform 371"/>
          <p:cNvSpPr>
            <a:spLocks/>
          </p:cNvSpPr>
          <p:nvPr/>
        </p:nvSpPr>
        <p:spPr bwMode="auto">
          <a:xfrm>
            <a:off x="4468261" y="1077401"/>
            <a:ext cx="15167" cy="7952"/>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1" y="1"/>
                  <a:pt x="1" y="1"/>
                  <a:pt x="1" y="1"/>
                </a:cubicBezTo>
                <a:cubicBezTo>
                  <a:pt x="1" y="1"/>
                  <a:pt x="1" y="1"/>
                  <a:pt x="1" y="1"/>
                </a:cubicBezTo>
                <a:cubicBezTo>
                  <a:pt x="2" y="1"/>
                  <a:pt x="1" y="0"/>
                  <a:pt x="1" y="0"/>
                </a:cubicBezTo>
                <a:cubicBezTo>
                  <a:pt x="1" y="0"/>
                  <a:pt x="1" y="0"/>
                  <a:pt x="0" y="0"/>
                </a:cubicBezTo>
                <a:cubicBezTo>
                  <a:pt x="0" y="0"/>
                  <a:pt x="0"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0" name="Freeform 372"/>
          <p:cNvSpPr>
            <a:spLocks/>
          </p:cNvSpPr>
          <p:nvPr/>
        </p:nvSpPr>
        <p:spPr bwMode="auto">
          <a:xfrm>
            <a:off x="4626928" y="1016063"/>
            <a:ext cx="94501" cy="54523"/>
          </a:xfrm>
          <a:custGeom>
            <a:avLst/>
            <a:gdLst>
              <a:gd name="T0" fmla="*/ 1 w 12"/>
              <a:gd name="T1" fmla="*/ 5 h 7"/>
              <a:gd name="T2" fmla="*/ 1 w 12"/>
              <a:gd name="T3" fmla="*/ 5 h 7"/>
              <a:gd name="T4" fmla="*/ 1 w 12"/>
              <a:gd name="T5" fmla="*/ 5 h 7"/>
              <a:gd name="T6" fmla="*/ 2 w 12"/>
              <a:gd name="T7" fmla="*/ 5 h 7"/>
              <a:gd name="T8" fmla="*/ 3 w 12"/>
              <a:gd name="T9" fmla="*/ 5 h 7"/>
              <a:gd name="T10" fmla="*/ 4 w 12"/>
              <a:gd name="T11" fmla="*/ 5 h 7"/>
              <a:gd name="T12" fmla="*/ 5 w 12"/>
              <a:gd name="T13" fmla="*/ 5 h 7"/>
              <a:gd name="T14" fmla="*/ 7 w 12"/>
              <a:gd name="T15" fmla="*/ 6 h 7"/>
              <a:gd name="T16" fmla="*/ 8 w 12"/>
              <a:gd name="T17" fmla="*/ 7 h 7"/>
              <a:gd name="T18" fmla="*/ 10 w 12"/>
              <a:gd name="T19" fmla="*/ 7 h 7"/>
              <a:gd name="T20" fmla="*/ 10 w 12"/>
              <a:gd name="T21" fmla="*/ 7 h 7"/>
              <a:gd name="T22" fmla="*/ 11 w 12"/>
              <a:gd name="T23" fmla="*/ 7 h 7"/>
              <a:gd name="T24" fmla="*/ 12 w 12"/>
              <a:gd name="T25" fmla="*/ 7 h 7"/>
              <a:gd name="T26" fmla="*/ 12 w 12"/>
              <a:gd name="T27" fmla="*/ 7 h 7"/>
              <a:gd name="T28" fmla="*/ 12 w 12"/>
              <a:gd name="T29" fmla="*/ 6 h 7"/>
              <a:gd name="T30" fmla="*/ 12 w 12"/>
              <a:gd name="T31" fmla="*/ 5 h 7"/>
              <a:gd name="T32" fmla="*/ 11 w 12"/>
              <a:gd name="T33" fmla="*/ 4 h 7"/>
              <a:gd name="T34" fmla="*/ 12 w 12"/>
              <a:gd name="T35" fmla="*/ 2 h 7"/>
              <a:gd name="T36" fmla="*/ 11 w 12"/>
              <a:gd name="T37" fmla="*/ 1 h 7"/>
              <a:gd name="T38" fmla="*/ 9 w 12"/>
              <a:gd name="T39" fmla="*/ 2 h 7"/>
              <a:gd name="T40" fmla="*/ 9 w 12"/>
              <a:gd name="T41" fmla="*/ 1 h 7"/>
              <a:gd name="T42" fmla="*/ 8 w 12"/>
              <a:gd name="T43" fmla="*/ 0 h 7"/>
              <a:gd name="T44" fmla="*/ 7 w 12"/>
              <a:gd name="T45" fmla="*/ 0 h 7"/>
              <a:gd name="T46" fmla="*/ 7 w 12"/>
              <a:gd name="T47" fmla="*/ 0 h 7"/>
              <a:gd name="T48" fmla="*/ 7 w 12"/>
              <a:gd name="T49" fmla="*/ 1 h 7"/>
              <a:gd name="T50" fmla="*/ 7 w 12"/>
              <a:gd name="T51" fmla="*/ 2 h 7"/>
              <a:gd name="T52" fmla="*/ 6 w 12"/>
              <a:gd name="T53" fmla="*/ 2 h 7"/>
              <a:gd name="T54" fmla="*/ 5 w 12"/>
              <a:gd name="T55" fmla="*/ 3 h 7"/>
              <a:gd name="T56" fmla="*/ 4 w 12"/>
              <a:gd name="T57" fmla="*/ 2 h 7"/>
              <a:gd name="T58" fmla="*/ 4 w 12"/>
              <a:gd name="T59" fmla="*/ 1 h 7"/>
              <a:gd name="T60" fmla="*/ 3 w 12"/>
              <a:gd name="T61" fmla="*/ 1 h 7"/>
              <a:gd name="T62" fmla="*/ 2 w 12"/>
              <a:gd name="T63" fmla="*/ 1 h 7"/>
              <a:gd name="T64" fmla="*/ 1 w 12"/>
              <a:gd name="T65" fmla="*/ 2 h 7"/>
              <a:gd name="T66" fmla="*/ 0 w 12"/>
              <a:gd name="T67" fmla="*/ 3 h 7"/>
              <a:gd name="T68" fmla="*/ 0 w 12"/>
              <a:gd name="T69" fmla="*/ 4 h 7"/>
              <a:gd name="T70" fmla="*/ 1 w 12"/>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7">
                <a:moveTo>
                  <a:pt x="1" y="5"/>
                </a:moveTo>
                <a:cubicBezTo>
                  <a:pt x="1" y="5"/>
                  <a:pt x="1" y="5"/>
                  <a:pt x="1" y="5"/>
                </a:cubicBezTo>
                <a:cubicBezTo>
                  <a:pt x="1" y="5"/>
                  <a:pt x="1" y="5"/>
                  <a:pt x="1" y="5"/>
                </a:cubicBezTo>
                <a:cubicBezTo>
                  <a:pt x="1" y="5"/>
                  <a:pt x="2" y="5"/>
                  <a:pt x="2" y="5"/>
                </a:cubicBezTo>
                <a:cubicBezTo>
                  <a:pt x="3" y="5"/>
                  <a:pt x="3" y="5"/>
                  <a:pt x="3" y="5"/>
                </a:cubicBezTo>
                <a:cubicBezTo>
                  <a:pt x="4" y="5"/>
                  <a:pt x="4" y="5"/>
                  <a:pt x="4" y="5"/>
                </a:cubicBezTo>
                <a:cubicBezTo>
                  <a:pt x="5" y="5"/>
                  <a:pt x="5" y="5"/>
                  <a:pt x="5" y="5"/>
                </a:cubicBezTo>
                <a:cubicBezTo>
                  <a:pt x="6" y="5"/>
                  <a:pt x="6" y="5"/>
                  <a:pt x="7" y="6"/>
                </a:cubicBezTo>
                <a:cubicBezTo>
                  <a:pt x="7" y="6"/>
                  <a:pt x="7" y="6"/>
                  <a:pt x="8" y="7"/>
                </a:cubicBezTo>
                <a:cubicBezTo>
                  <a:pt x="9" y="7"/>
                  <a:pt x="9" y="7"/>
                  <a:pt x="10" y="7"/>
                </a:cubicBezTo>
                <a:cubicBezTo>
                  <a:pt x="10" y="7"/>
                  <a:pt x="10" y="7"/>
                  <a:pt x="10" y="7"/>
                </a:cubicBezTo>
                <a:cubicBezTo>
                  <a:pt x="11" y="7"/>
                  <a:pt x="10" y="7"/>
                  <a:pt x="11" y="7"/>
                </a:cubicBezTo>
                <a:cubicBezTo>
                  <a:pt x="11" y="7"/>
                  <a:pt x="12" y="7"/>
                  <a:pt x="12" y="7"/>
                </a:cubicBezTo>
                <a:cubicBezTo>
                  <a:pt x="12" y="7"/>
                  <a:pt x="12" y="7"/>
                  <a:pt x="12" y="7"/>
                </a:cubicBezTo>
                <a:cubicBezTo>
                  <a:pt x="12" y="7"/>
                  <a:pt x="12" y="7"/>
                  <a:pt x="12" y="6"/>
                </a:cubicBezTo>
                <a:cubicBezTo>
                  <a:pt x="12" y="6"/>
                  <a:pt x="12" y="6"/>
                  <a:pt x="12" y="5"/>
                </a:cubicBezTo>
                <a:cubicBezTo>
                  <a:pt x="11" y="5"/>
                  <a:pt x="11" y="4"/>
                  <a:pt x="11" y="4"/>
                </a:cubicBezTo>
                <a:cubicBezTo>
                  <a:pt x="11" y="3"/>
                  <a:pt x="12" y="3"/>
                  <a:pt x="12" y="2"/>
                </a:cubicBezTo>
                <a:cubicBezTo>
                  <a:pt x="11" y="2"/>
                  <a:pt x="11" y="1"/>
                  <a:pt x="11" y="1"/>
                </a:cubicBezTo>
                <a:cubicBezTo>
                  <a:pt x="10" y="1"/>
                  <a:pt x="10" y="2"/>
                  <a:pt x="9" y="2"/>
                </a:cubicBezTo>
                <a:cubicBezTo>
                  <a:pt x="9" y="1"/>
                  <a:pt x="9" y="1"/>
                  <a:pt x="9" y="1"/>
                </a:cubicBezTo>
                <a:cubicBezTo>
                  <a:pt x="9" y="1"/>
                  <a:pt x="8" y="1"/>
                  <a:pt x="8" y="0"/>
                </a:cubicBezTo>
                <a:cubicBezTo>
                  <a:pt x="7" y="0"/>
                  <a:pt x="7" y="0"/>
                  <a:pt x="7" y="0"/>
                </a:cubicBezTo>
                <a:cubicBezTo>
                  <a:pt x="7" y="0"/>
                  <a:pt x="7" y="0"/>
                  <a:pt x="7" y="0"/>
                </a:cubicBezTo>
                <a:cubicBezTo>
                  <a:pt x="7" y="0"/>
                  <a:pt x="7" y="0"/>
                  <a:pt x="7" y="1"/>
                </a:cubicBezTo>
                <a:cubicBezTo>
                  <a:pt x="7" y="1"/>
                  <a:pt x="7" y="1"/>
                  <a:pt x="7" y="2"/>
                </a:cubicBezTo>
                <a:cubicBezTo>
                  <a:pt x="7" y="2"/>
                  <a:pt x="7" y="2"/>
                  <a:pt x="6" y="2"/>
                </a:cubicBezTo>
                <a:cubicBezTo>
                  <a:pt x="6" y="2"/>
                  <a:pt x="6" y="3"/>
                  <a:pt x="5" y="3"/>
                </a:cubicBezTo>
                <a:cubicBezTo>
                  <a:pt x="5" y="2"/>
                  <a:pt x="5" y="2"/>
                  <a:pt x="4" y="2"/>
                </a:cubicBezTo>
                <a:cubicBezTo>
                  <a:pt x="4" y="1"/>
                  <a:pt x="4" y="1"/>
                  <a:pt x="4" y="1"/>
                </a:cubicBezTo>
                <a:cubicBezTo>
                  <a:pt x="3" y="1"/>
                  <a:pt x="3" y="1"/>
                  <a:pt x="3" y="1"/>
                </a:cubicBezTo>
                <a:cubicBezTo>
                  <a:pt x="2" y="1"/>
                  <a:pt x="2" y="1"/>
                  <a:pt x="2" y="1"/>
                </a:cubicBezTo>
                <a:cubicBezTo>
                  <a:pt x="2" y="1"/>
                  <a:pt x="1" y="1"/>
                  <a:pt x="1" y="2"/>
                </a:cubicBezTo>
                <a:cubicBezTo>
                  <a:pt x="0" y="2"/>
                  <a:pt x="1" y="2"/>
                  <a:pt x="0" y="3"/>
                </a:cubicBezTo>
                <a:cubicBezTo>
                  <a:pt x="0" y="3"/>
                  <a:pt x="0" y="4"/>
                  <a:pt x="0" y="4"/>
                </a:cubicBezTo>
                <a:cubicBezTo>
                  <a:pt x="0" y="4"/>
                  <a:pt x="1" y="5"/>
                  <a:pt x="1"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1" name="Freeform 373"/>
          <p:cNvSpPr>
            <a:spLocks/>
          </p:cNvSpPr>
          <p:nvPr/>
        </p:nvSpPr>
        <p:spPr bwMode="auto">
          <a:xfrm>
            <a:off x="4523095" y="1085353"/>
            <a:ext cx="175001" cy="123813"/>
          </a:xfrm>
          <a:custGeom>
            <a:avLst/>
            <a:gdLst>
              <a:gd name="T0" fmla="*/ 20 w 22"/>
              <a:gd name="T1" fmla="*/ 15 h 16"/>
              <a:gd name="T2" fmla="*/ 20 w 22"/>
              <a:gd name="T3" fmla="*/ 15 h 16"/>
              <a:gd name="T4" fmla="*/ 19 w 22"/>
              <a:gd name="T5" fmla="*/ 13 h 16"/>
              <a:gd name="T6" fmla="*/ 20 w 22"/>
              <a:gd name="T7" fmla="*/ 13 h 16"/>
              <a:gd name="T8" fmla="*/ 21 w 22"/>
              <a:gd name="T9" fmla="*/ 12 h 16"/>
              <a:gd name="T10" fmla="*/ 22 w 22"/>
              <a:gd name="T11" fmla="*/ 11 h 16"/>
              <a:gd name="T12" fmla="*/ 21 w 22"/>
              <a:gd name="T13" fmla="*/ 10 h 16"/>
              <a:gd name="T14" fmla="*/ 20 w 22"/>
              <a:gd name="T15" fmla="*/ 9 h 16"/>
              <a:gd name="T16" fmla="*/ 20 w 22"/>
              <a:gd name="T17" fmla="*/ 7 h 16"/>
              <a:gd name="T18" fmla="*/ 20 w 22"/>
              <a:gd name="T19" fmla="*/ 7 h 16"/>
              <a:gd name="T20" fmla="*/ 20 w 22"/>
              <a:gd name="T21" fmla="*/ 6 h 16"/>
              <a:gd name="T22" fmla="*/ 21 w 22"/>
              <a:gd name="T23" fmla="*/ 6 h 16"/>
              <a:gd name="T24" fmla="*/ 21 w 22"/>
              <a:gd name="T25" fmla="*/ 5 h 16"/>
              <a:gd name="T26" fmla="*/ 20 w 22"/>
              <a:gd name="T27" fmla="*/ 4 h 16"/>
              <a:gd name="T28" fmla="*/ 20 w 22"/>
              <a:gd name="T29" fmla="*/ 3 h 16"/>
              <a:gd name="T30" fmla="*/ 20 w 22"/>
              <a:gd name="T31" fmla="*/ 2 h 16"/>
              <a:gd name="T32" fmla="*/ 19 w 22"/>
              <a:gd name="T33" fmla="*/ 2 h 16"/>
              <a:gd name="T34" fmla="*/ 18 w 22"/>
              <a:gd name="T35" fmla="*/ 2 h 16"/>
              <a:gd name="T36" fmla="*/ 17 w 22"/>
              <a:gd name="T37" fmla="*/ 2 h 16"/>
              <a:gd name="T38" fmla="*/ 15 w 22"/>
              <a:gd name="T39" fmla="*/ 2 h 16"/>
              <a:gd name="T40" fmla="*/ 14 w 22"/>
              <a:gd name="T41" fmla="*/ 1 h 16"/>
              <a:gd name="T42" fmla="*/ 14 w 22"/>
              <a:gd name="T43" fmla="*/ 1 h 16"/>
              <a:gd name="T44" fmla="*/ 13 w 22"/>
              <a:gd name="T45" fmla="*/ 1 h 16"/>
              <a:gd name="T46" fmla="*/ 12 w 22"/>
              <a:gd name="T47" fmla="*/ 1 h 16"/>
              <a:gd name="T48" fmla="*/ 11 w 22"/>
              <a:gd name="T49" fmla="*/ 1 h 16"/>
              <a:gd name="T50" fmla="*/ 11 w 22"/>
              <a:gd name="T51" fmla="*/ 0 h 16"/>
              <a:gd name="T52" fmla="*/ 10 w 22"/>
              <a:gd name="T53" fmla="*/ 1 h 16"/>
              <a:gd name="T54" fmla="*/ 9 w 22"/>
              <a:gd name="T55" fmla="*/ 1 h 16"/>
              <a:gd name="T56" fmla="*/ 9 w 22"/>
              <a:gd name="T57" fmla="*/ 1 h 16"/>
              <a:gd name="T58" fmla="*/ 9 w 22"/>
              <a:gd name="T59" fmla="*/ 0 h 16"/>
              <a:gd name="T60" fmla="*/ 8 w 22"/>
              <a:gd name="T61" fmla="*/ 0 h 16"/>
              <a:gd name="T62" fmla="*/ 7 w 22"/>
              <a:gd name="T63" fmla="*/ 0 h 16"/>
              <a:gd name="T64" fmla="*/ 5 w 22"/>
              <a:gd name="T65" fmla="*/ 0 h 16"/>
              <a:gd name="T66" fmla="*/ 5 w 22"/>
              <a:gd name="T67" fmla="*/ 0 h 16"/>
              <a:gd name="T68" fmla="*/ 4 w 22"/>
              <a:gd name="T69" fmla="*/ 1 h 16"/>
              <a:gd name="T70" fmla="*/ 3 w 22"/>
              <a:gd name="T71" fmla="*/ 1 h 16"/>
              <a:gd name="T72" fmla="*/ 1 w 22"/>
              <a:gd name="T73" fmla="*/ 1 h 16"/>
              <a:gd name="T74" fmla="*/ 1 w 22"/>
              <a:gd name="T75" fmla="*/ 2 h 16"/>
              <a:gd name="T76" fmla="*/ 0 w 22"/>
              <a:gd name="T77" fmla="*/ 2 h 16"/>
              <a:gd name="T78" fmla="*/ 0 w 22"/>
              <a:gd name="T79" fmla="*/ 2 h 16"/>
              <a:gd name="T80" fmla="*/ 0 w 22"/>
              <a:gd name="T81" fmla="*/ 3 h 16"/>
              <a:gd name="T82" fmla="*/ 1 w 22"/>
              <a:gd name="T83" fmla="*/ 4 h 16"/>
              <a:gd name="T84" fmla="*/ 0 w 22"/>
              <a:gd name="T85" fmla="*/ 5 h 16"/>
              <a:gd name="T86" fmla="*/ 1 w 22"/>
              <a:gd name="T87" fmla="*/ 6 h 16"/>
              <a:gd name="T88" fmla="*/ 1 w 22"/>
              <a:gd name="T89" fmla="*/ 7 h 16"/>
              <a:gd name="T90" fmla="*/ 1 w 22"/>
              <a:gd name="T91" fmla="*/ 8 h 16"/>
              <a:gd name="T92" fmla="*/ 2 w 22"/>
              <a:gd name="T93" fmla="*/ 9 h 16"/>
              <a:gd name="T94" fmla="*/ 2 w 22"/>
              <a:gd name="T95" fmla="*/ 10 h 16"/>
              <a:gd name="T96" fmla="*/ 2 w 22"/>
              <a:gd name="T97" fmla="*/ 10 h 16"/>
              <a:gd name="T98" fmla="*/ 2 w 22"/>
              <a:gd name="T99" fmla="*/ 10 h 16"/>
              <a:gd name="T100" fmla="*/ 3 w 22"/>
              <a:gd name="T101" fmla="*/ 10 h 16"/>
              <a:gd name="T102" fmla="*/ 4 w 22"/>
              <a:gd name="T103" fmla="*/ 11 h 16"/>
              <a:gd name="T104" fmla="*/ 5 w 22"/>
              <a:gd name="T105" fmla="*/ 12 h 16"/>
              <a:gd name="T106" fmla="*/ 6 w 22"/>
              <a:gd name="T107" fmla="*/ 12 h 16"/>
              <a:gd name="T108" fmla="*/ 7 w 22"/>
              <a:gd name="T109" fmla="*/ 13 h 16"/>
              <a:gd name="T110" fmla="*/ 9 w 22"/>
              <a:gd name="T111" fmla="*/ 14 h 16"/>
              <a:gd name="T112" fmla="*/ 10 w 22"/>
              <a:gd name="T113" fmla="*/ 14 h 16"/>
              <a:gd name="T114" fmla="*/ 19 w 22"/>
              <a:gd name="T115" fmla="*/ 16 h 16"/>
              <a:gd name="T116" fmla="*/ 20 w 22"/>
              <a:gd name="T1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6">
                <a:moveTo>
                  <a:pt x="20" y="15"/>
                </a:moveTo>
                <a:cubicBezTo>
                  <a:pt x="20" y="15"/>
                  <a:pt x="20" y="15"/>
                  <a:pt x="20" y="15"/>
                </a:cubicBezTo>
                <a:cubicBezTo>
                  <a:pt x="20" y="14"/>
                  <a:pt x="19" y="14"/>
                  <a:pt x="19" y="13"/>
                </a:cubicBezTo>
                <a:cubicBezTo>
                  <a:pt x="20" y="13"/>
                  <a:pt x="20" y="13"/>
                  <a:pt x="20" y="13"/>
                </a:cubicBezTo>
                <a:cubicBezTo>
                  <a:pt x="21" y="12"/>
                  <a:pt x="21" y="12"/>
                  <a:pt x="21" y="12"/>
                </a:cubicBezTo>
                <a:cubicBezTo>
                  <a:pt x="22" y="12"/>
                  <a:pt x="22" y="11"/>
                  <a:pt x="22" y="11"/>
                </a:cubicBezTo>
                <a:cubicBezTo>
                  <a:pt x="22" y="11"/>
                  <a:pt x="22" y="10"/>
                  <a:pt x="21" y="10"/>
                </a:cubicBezTo>
                <a:cubicBezTo>
                  <a:pt x="21" y="9"/>
                  <a:pt x="21" y="9"/>
                  <a:pt x="20" y="9"/>
                </a:cubicBezTo>
                <a:cubicBezTo>
                  <a:pt x="20" y="8"/>
                  <a:pt x="21" y="8"/>
                  <a:pt x="20" y="7"/>
                </a:cubicBezTo>
                <a:cubicBezTo>
                  <a:pt x="20" y="7"/>
                  <a:pt x="20" y="7"/>
                  <a:pt x="20" y="7"/>
                </a:cubicBezTo>
                <a:cubicBezTo>
                  <a:pt x="20" y="6"/>
                  <a:pt x="20" y="6"/>
                  <a:pt x="20" y="6"/>
                </a:cubicBezTo>
                <a:cubicBezTo>
                  <a:pt x="20" y="6"/>
                  <a:pt x="21" y="6"/>
                  <a:pt x="21" y="6"/>
                </a:cubicBezTo>
                <a:cubicBezTo>
                  <a:pt x="21" y="5"/>
                  <a:pt x="21" y="5"/>
                  <a:pt x="21" y="5"/>
                </a:cubicBezTo>
                <a:cubicBezTo>
                  <a:pt x="20" y="4"/>
                  <a:pt x="20" y="4"/>
                  <a:pt x="20" y="4"/>
                </a:cubicBezTo>
                <a:cubicBezTo>
                  <a:pt x="20" y="3"/>
                  <a:pt x="20" y="3"/>
                  <a:pt x="20" y="3"/>
                </a:cubicBezTo>
                <a:cubicBezTo>
                  <a:pt x="20" y="2"/>
                  <a:pt x="20" y="2"/>
                  <a:pt x="20" y="2"/>
                </a:cubicBezTo>
                <a:cubicBezTo>
                  <a:pt x="19" y="2"/>
                  <a:pt x="19" y="2"/>
                  <a:pt x="19" y="2"/>
                </a:cubicBezTo>
                <a:cubicBezTo>
                  <a:pt x="19" y="2"/>
                  <a:pt x="18" y="2"/>
                  <a:pt x="18" y="2"/>
                </a:cubicBezTo>
                <a:cubicBezTo>
                  <a:pt x="17" y="2"/>
                  <a:pt x="17" y="2"/>
                  <a:pt x="17" y="2"/>
                </a:cubicBezTo>
                <a:cubicBezTo>
                  <a:pt x="16" y="2"/>
                  <a:pt x="15" y="3"/>
                  <a:pt x="15" y="2"/>
                </a:cubicBezTo>
                <a:cubicBezTo>
                  <a:pt x="15" y="2"/>
                  <a:pt x="15" y="2"/>
                  <a:pt x="14" y="1"/>
                </a:cubicBezTo>
                <a:cubicBezTo>
                  <a:pt x="14" y="1"/>
                  <a:pt x="14" y="1"/>
                  <a:pt x="14" y="1"/>
                </a:cubicBezTo>
                <a:cubicBezTo>
                  <a:pt x="14" y="1"/>
                  <a:pt x="13" y="1"/>
                  <a:pt x="13" y="1"/>
                </a:cubicBezTo>
                <a:cubicBezTo>
                  <a:pt x="13" y="1"/>
                  <a:pt x="12" y="1"/>
                  <a:pt x="12" y="1"/>
                </a:cubicBezTo>
                <a:cubicBezTo>
                  <a:pt x="12" y="1"/>
                  <a:pt x="12" y="1"/>
                  <a:pt x="11" y="1"/>
                </a:cubicBezTo>
                <a:cubicBezTo>
                  <a:pt x="11" y="0"/>
                  <a:pt x="11" y="0"/>
                  <a:pt x="11" y="0"/>
                </a:cubicBezTo>
                <a:cubicBezTo>
                  <a:pt x="11" y="1"/>
                  <a:pt x="11" y="1"/>
                  <a:pt x="10" y="1"/>
                </a:cubicBezTo>
                <a:cubicBezTo>
                  <a:pt x="10" y="1"/>
                  <a:pt x="10" y="1"/>
                  <a:pt x="9" y="1"/>
                </a:cubicBezTo>
                <a:cubicBezTo>
                  <a:pt x="9" y="1"/>
                  <a:pt x="9" y="1"/>
                  <a:pt x="9" y="1"/>
                </a:cubicBezTo>
                <a:cubicBezTo>
                  <a:pt x="9" y="1"/>
                  <a:pt x="9" y="0"/>
                  <a:pt x="9" y="0"/>
                </a:cubicBezTo>
                <a:cubicBezTo>
                  <a:pt x="9" y="0"/>
                  <a:pt x="8" y="0"/>
                  <a:pt x="8" y="0"/>
                </a:cubicBezTo>
                <a:cubicBezTo>
                  <a:pt x="7" y="0"/>
                  <a:pt x="7" y="0"/>
                  <a:pt x="7" y="0"/>
                </a:cubicBezTo>
                <a:cubicBezTo>
                  <a:pt x="6" y="0"/>
                  <a:pt x="6" y="0"/>
                  <a:pt x="5" y="0"/>
                </a:cubicBezTo>
                <a:cubicBezTo>
                  <a:pt x="5" y="0"/>
                  <a:pt x="5" y="0"/>
                  <a:pt x="5" y="0"/>
                </a:cubicBezTo>
                <a:cubicBezTo>
                  <a:pt x="4" y="0"/>
                  <a:pt x="5" y="1"/>
                  <a:pt x="4" y="1"/>
                </a:cubicBezTo>
                <a:cubicBezTo>
                  <a:pt x="4" y="1"/>
                  <a:pt x="3" y="1"/>
                  <a:pt x="3" y="1"/>
                </a:cubicBezTo>
                <a:cubicBezTo>
                  <a:pt x="2" y="1"/>
                  <a:pt x="2" y="1"/>
                  <a:pt x="1" y="1"/>
                </a:cubicBezTo>
                <a:cubicBezTo>
                  <a:pt x="1" y="1"/>
                  <a:pt x="1" y="2"/>
                  <a:pt x="1" y="2"/>
                </a:cubicBezTo>
                <a:cubicBezTo>
                  <a:pt x="0" y="2"/>
                  <a:pt x="0" y="2"/>
                  <a:pt x="0" y="2"/>
                </a:cubicBezTo>
                <a:cubicBezTo>
                  <a:pt x="0" y="2"/>
                  <a:pt x="0" y="2"/>
                  <a:pt x="0" y="2"/>
                </a:cubicBezTo>
                <a:cubicBezTo>
                  <a:pt x="0" y="3"/>
                  <a:pt x="0" y="3"/>
                  <a:pt x="0" y="3"/>
                </a:cubicBezTo>
                <a:cubicBezTo>
                  <a:pt x="0" y="4"/>
                  <a:pt x="1" y="4"/>
                  <a:pt x="1" y="4"/>
                </a:cubicBezTo>
                <a:cubicBezTo>
                  <a:pt x="0" y="5"/>
                  <a:pt x="0" y="4"/>
                  <a:pt x="0" y="5"/>
                </a:cubicBezTo>
                <a:cubicBezTo>
                  <a:pt x="0" y="5"/>
                  <a:pt x="0" y="5"/>
                  <a:pt x="1" y="6"/>
                </a:cubicBezTo>
                <a:cubicBezTo>
                  <a:pt x="1" y="6"/>
                  <a:pt x="1" y="6"/>
                  <a:pt x="1" y="7"/>
                </a:cubicBezTo>
                <a:cubicBezTo>
                  <a:pt x="1" y="7"/>
                  <a:pt x="1" y="7"/>
                  <a:pt x="1" y="8"/>
                </a:cubicBezTo>
                <a:cubicBezTo>
                  <a:pt x="1" y="8"/>
                  <a:pt x="1" y="9"/>
                  <a:pt x="2" y="9"/>
                </a:cubicBezTo>
                <a:cubicBezTo>
                  <a:pt x="2" y="9"/>
                  <a:pt x="2" y="10"/>
                  <a:pt x="2" y="10"/>
                </a:cubicBezTo>
                <a:cubicBezTo>
                  <a:pt x="2" y="10"/>
                  <a:pt x="2" y="10"/>
                  <a:pt x="2" y="10"/>
                </a:cubicBezTo>
                <a:cubicBezTo>
                  <a:pt x="2" y="10"/>
                  <a:pt x="2" y="10"/>
                  <a:pt x="2" y="10"/>
                </a:cubicBezTo>
                <a:cubicBezTo>
                  <a:pt x="3" y="10"/>
                  <a:pt x="3" y="10"/>
                  <a:pt x="3" y="10"/>
                </a:cubicBezTo>
                <a:cubicBezTo>
                  <a:pt x="3" y="10"/>
                  <a:pt x="4" y="11"/>
                  <a:pt x="4" y="11"/>
                </a:cubicBezTo>
                <a:cubicBezTo>
                  <a:pt x="4" y="12"/>
                  <a:pt x="5" y="12"/>
                  <a:pt x="5" y="12"/>
                </a:cubicBezTo>
                <a:cubicBezTo>
                  <a:pt x="5" y="12"/>
                  <a:pt x="6" y="12"/>
                  <a:pt x="6" y="12"/>
                </a:cubicBezTo>
                <a:cubicBezTo>
                  <a:pt x="7" y="12"/>
                  <a:pt x="7" y="12"/>
                  <a:pt x="7" y="13"/>
                </a:cubicBezTo>
                <a:cubicBezTo>
                  <a:pt x="8" y="13"/>
                  <a:pt x="8" y="13"/>
                  <a:pt x="9" y="14"/>
                </a:cubicBezTo>
                <a:cubicBezTo>
                  <a:pt x="9" y="14"/>
                  <a:pt x="9" y="14"/>
                  <a:pt x="10" y="14"/>
                </a:cubicBezTo>
                <a:cubicBezTo>
                  <a:pt x="19" y="16"/>
                  <a:pt x="19" y="16"/>
                  <a:pt x="19" y="16"/>
                </a:cubicBezTo>
                <a:cubicBezTo>
                  <a:pt x="19" y="16"/>
                  <a:pt x="19" y="16"/>
                  <a:pt x="20" y="1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2" name="Freeform 374"/>
          <p:cNvSpPr>
            <a:spLocks/>
          </p:cNvSpPr>
          <p:nvPr/>
        </p:nvSpPr>
        <p:spPr bwMode="auto">
          <a:xfrm>
            <a:off x="4324761" y="1155778"/>
            <a:ext cx="64167" cy="22718"/>
          </a:xfrm>
          <a:custGeom>
            <a:avLst/>
            <a:gdLst>
              <a:gd name="T0" fmla="*/ 8 w 8"/>
              <a:gd name="T1" fmla="*/ 2 h 3"/>
              <a:gd name="T2" fmla="*/ 8 w 8"/>
              <a:gd name="T3" fmla="*/ 1 h 3"/>
              <a:gd name="T4" fmla="*/ 8 w 8"/>
              <a:gd name="T5" fmla="*/ 1 h 3"/>
              <a:gd name="T6" fmla="*/ 8 w 8"/>
              <a:gd name="T7" fmla="*/ 1 h 3"/>
              <a:gd name="T8" fmla="*/ 6 w 8"/>
              <a:gd name="T9" fmla="*/ 0 h 3"/>
              <a:gd name="T10" fmla="*/ 5 w 8"/>
              <a:gd name="T11" fmla="*/ 0 h 3"/>
              <a:gd name="T12" fmla="*/ 4 w 8"/>
              <a:gd name="T13" fmla="*/ 0 h 3"/>
              <a:gd name="T14" fmla="*/ 3 w 8"/>
              <a:gd name="T15" fmla="*/ 0 h 3"/>
              <a:gd name="T16" fmla="*/ 3 w 8"/>
              <a:gd name="T17" fmla="*/ 0 h 3"/>
              <a:gd name="T18" fmla="*/ 2 w 8"/>
              <a:gd name="T19" fmla="*/ 0 h 3"/>
              <a:gd name="T20" fmla="*/ 1 w 8"/>
              <a:gd name="T21" fmla="*/ 0 h 3"/>
              <a:gd name="T22" fmla="*/ 0 w 8"/>
              <a:gd name="T23" fmla="*/ 1 h 3"/>
              <a:gd name="T24" fmla="*/ 0 w 8"/>
              <a:gd name="T25" fmla="*/ 1 h 3"/>
              <a:gd name="T26" fmla="*/ 0 w 8"/>
              <a:gd name="T27" fmla="*/ 2 h 3"/>
              <a:gd name="T28" fmla="*/ 1 w 8"/>
              <a:gd name="T29" fmla="*/ 2 h 3"/>
              <a:gd name="T30" fmla="*/ 2 w 8"/>
              <a:gd name="T31" fmla="*/ 3 h 3"/>
              <a:gd name="T32" fmla="*/ 4 w 8"/>
              <a:gd name="T33" fmla="*/ 3 h 3"/>
              <a:gd name="T34" fmla="*/ 6 w 8"/>
              <a:gd name="T35" fmla="*/ 3 h 3"/>
              <a:gd name="T36" fmla="*/ 8 w 8"/>
              <a:gd name="T37" fmla="*/ 3 h 3"/>
              <a:gd name="T38" fmla="*/ 8 w 8"/>
              <a:gd name="T39" fmla="*/ 3 h 3"/>
              <a:gd name="T40" fmla="*/ 8 w 8"/>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8" y="2"/>
                </a:moveTo>
                <a:cubicBezTo>
                  <a:pt x="8" y="2"/>
                  <a:pt x="8" y="2"/>
                  <a:pt x="8" y="1"/>
                </a:cubicBezTo>
                <a:cubicBezTo>
                  <a:pt x="8" y="1"/>
                  <a:pt x="8" y="1"/>
                  <a:pt x="8" y="1"/>
                </a:cubicBezTo>
                <a:cubicBezTo>
                  <a:pt x="8" y="1"/>
                  <a:pt x="8" y="1"/>
                  <a:pt x="8" y="1"/>
                </a:cubicBezTo>
                <a:cubicBezTo>
                  <a:pt x="7" y="1"/>
                  <a:pt x="7" y="0"/>
                  <a:pt x="6" y="0"/>
                </a:cubicBezTo>
                <a:cubicBezTo>
                  <a:pt x="6" y="0"/>
                  <a:pt x="6" y="0"/>
                  <a:pt x="5" y="0"/>
                </a:cubicBezTo>
                <a:cubicBezTo>
                  <a:pt x="5" y="0"/>
                  <a:pt x="5" y="0"/>
                  <a:pt x="4" y="0"/>
                </a:cubicBezTo>
                <a:cubicBezTo>
                  <a:pt x="4" y="0"/>
                  <a:pt x="4" y="0"/>
                  <a:pt x="3" y="0"/>
                </a:cubicBezTo>
                <a:cubicBezTo>
                  <a:pt x="3" y="0"/>
                  <a:pt x="3" y="0"/>
                  <a:pt x="3" y="0"/>
                </a:cubicBezTo>
                <a:cubicBezTo>
                  <a:pt x="3" y="1"/>
                  <a:pt x="2" y="0"/>
                  <a:pt x="2" y="0"/>
                </a:cubicBezTo>
                <a:cubicBezTo>
                  <a:pt x="1" y="0"/>
                  <a:pt x="1" y="0"/>
                  <a:pt x="1" y="0"/>
                </a:cubicBezTo>
                <a:cubicBezTo>
                  <a:pt x="0" y="0"/>
                  <a:pt x="0" y="1"/>
                  <a:pt x="0" y="1"/>
                </a:cubicBezTo>
                <a:cubicBezTo>
                  <a:pt x="0" y="1"/>
                  <a:pt x="0" y="1"/>
                  <a:pt x="0" y="1"/>
                </a:cubicBezTo>
                <a:cubicBezTo>
                  <a:pt x="0" y="1"/>
                  <a:pt x="0" y="2"/>
                  <a:pt x="0" y="2"/>
                </a:cubicBezTo>
                <a:cubicBezTo>
                  <a:pt x="0" y="2"/>
                  <a:pt x="1" y="2"/>
                  <a:pt x="1" y="2"/>
                </a:cubicBezTo>
                <a:cubicBezTo>
                  <a:pt x="2" y="2"/>
                  <a:pt x="2" y="2"/>
                  <a:pt x="2" y="3"/>
                </a:cubicBezTo>
                <a:cubicBezTo>
                  <a:pt x="3" y="3"/>
                  <a:pt x="3" y="3"/>
                  <a:pt x="4" y="3"/>
                </a:cubicBezTo>
                <a:cubicBezTo>
                  <a:pt x="5" y="3"/>
                  <a:pt x="5" y="3"/>
                  <a:pt x="6" y="3"/>
                </a:cubicBezTo>
                <a:cubicBezTo>
                  <a:pt x="7" y="3"/>
                  <a:pt x="7" y="3"/>
                  <a:pt x="8" y="3"/>
                </a:cubicBezTo>
                <a:cubicBezTo>
                  <a:pt x="8" y="3"/>
                  <a:pt x="8" y="3"/>
                  <a:pt x="8" y="3"/>
                </a:cubicBezTo>
                <a:cubicBezTo>
                  <a:pt x="8" y="3"/>
                  <a:pt x="8" y="3"/>
                  <a:pt x="8"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3" name="Freeform 375"/>
          <p:cNvSpPr>
            <a:spLocks/>
          </p:cNvSpPr>
          <p:nvPr/>
        </p:nvSpPr>
        <p:spPr bwMode="auto">
          <a:xfrm>
            <a:off x="4412261" y="1024014"/>
            <a:ext cx="47834" cy="61338"/>
          </a:xfrm>
          <a:custGeom>
            <a:avLst/>
            <a:gdLst>
              <a:gd name="T0" fmla="*/ 2 w 6"/>
              <a:gd name="T1" fmla="*/ 8 h 8"/>
              <a:gd name="T2" fmla="*/ 2 w 6"/>
              <a:gd name="T3" fmla="*/ 8 h 8"/>
              <a:gd name="T4" fmla="*/ 3 w 6"/>
              <a:gd name="T5" fmla="*/ 8 h 8"/>
              <a:gd name="T6" fmla="*/ 3 w 6"/>
              <a:gd name="T7" fmla="*/ 8 h 8"/>
              <a:gd name="T8" fmla="*/ 4 w 6"/>
              <a:gd name="T9" fmla="*/ 7 h 8"/>
              <a:gd name="T10" fmla="*/ 4 w 6"/>
              <a:gd name="T11" fmla="*/ 7 h 8"/>
              <a:gd name="T12" fmla="*/ 4 w 6"/>
              <a:gd name="T13" fmla="*/ 6 h 8"/>
              <a:gd name="T14" fmla="*/ 4 w 6"/>
              <a:gd name="T15" fmla="*/ 6 h 8"/>
              <a:gd name="T16" fmla="*/ 4 w 6"/>
              <a:gd name="T17" fmla="*/ 5 h 8"/>
              <a:gd name="T18" fmla="*/ 4 w 6"/>
              <a:gd name="T19" fmla="*/ 5 h 8"/>
              <a:gd name="T20" fmla="*/ 5 w 6"/>
              <a:gd name="T21" fmla="*/ 4 h 8"/>
              <a:gd name="T22" fmla="*/ 6 w 6"/>
              <a:gd name="T23" fmla="*/ 4 h 8"/>
              <a:gd name="T24" fmla="*/ 6 w 6"/>
              <a:gd name="T25" fmla="*/ 3 h 8"/>
              <a:gd name="T26" fmla="*/ 5 w 6"/>
              <a:gd name="T27" fmla="*/ 3 h 8"/>
              <a:gd name="T28" fmla="*/ 5 w 6"/>
              <a:gd name="T29" fmla="*/ 2 h 8"/>
              <a:gd name="T30" fmla="*/ 5 w 6"/>
              <a:gd name="T31" fmla="*/ 1 h 8"/>
              <a:gd name="T32" fmla="*/ 5 w 6"/>
              <a:gd name="T33" fmla="*/ 0 h 8"/>
              <a:gd name="T34" fmla="*/ 5 w 6"/>
              <a:gd name="T35" fmla="*/ 0 h 8"/>
              <a:gd name="T36" fmla="*/ 4 w 6"/>
              <a:gd name="T37" fmla="*/ 1 h 8"/>
              <a:gd name="T38" fmla="*/ 3 w 6"/>
              <a:gd name="T39" fmla="*/ 1 h 8"/>
              <a:gd name="T40" fmla="*/ 2 w 6"/>
              <a:gd name="T41" fmla="*/ 1 h 8"/>
              <a:gd name="T42" fmla="*/ 1 w 6"/>
              <a:gd name="T43" fmla="*/ 2 h 8"/>
              <a:gd name="T44" fmla="*/ 0 w 6"/>
              <a:gd name="T45" fmla="*/ 3 h 8"/>
              <a:gd name="T46" fmla="*/ 0 w 6"/>
              <a:gd name="T47" fmla="*/ 4 h 8"/>
              <a:gd name="T48" fmla="*/ 0 w 6"/>
              <a:gd name="T49" fmla="*/ 5 h 8"/>
              <a:gd name="T50" fmla="*/ 1 w 6"/>
              <a:gd name="T51" fmla="*/ 6 h 8"/>
              <a:gd name="T52" fmla="*/ 1 w 6"/>
              <a:gd name="T53" fmla="*/ 7 h 8"/>
              <a:gd name="T54" fmla="*/ 2 w 6"/>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8"/>
                </a:moveTo>
                <a:cubicBezTo>
                  <a:pt x="2" y="8"/>
                  <a:pt x="2" y="8"/>
                  <a:pt x="2" y="8"/>
                </a:cubicBezTo>
                <a:cubicBezTo>
                  <a:pt x="3" y="8"/>
                  <a:pt x="3" y="8"/>
                  <a:pt x="3" y="8"/>
                </a:cubicBezTo>
                <a:cubicBezTo>
                  <a:pt x="3" y="8"/>
                  <a:pt x="3" y="8"/>
                  <a:pt x="3" y="8"/>
                </a:cubicBezTo>
                <a:cubicBezTo>
                  <a:pt x="4" y="8"/>
                  <a:pt x="4" y="7"/>
                  <a:pt x="4" y="7"/>
                </a:cubicBezTo>
                <a:cubicBezTo>
                  <a:pt x="4" y="7"/>
                  <a:pt x="4" y="7"/>
                  <a:pt x="4" y="7"/>
                </a:cubicBezTo>
                <a:cubicBezTo>
                  <a:pt x="4" y="7"/>
                  <a:pt x="4" y="7"/>
                  <a:pt x="4" y="6"/>
                </a:cubicBezTo>
                <a:cubicBezTo>
                  <a:pt x="4" y="6"/>
                  <a:pt x="3" y="6"/>
                  <a:pt x="4" y="6"/>
                </a:cubicBezTo>
                <a:cubicBezTo>
                  <a:pt x="4" y="5"/>
                  <a:pt x="4" y="6"/>
                  <a:pt x="4" y="5"/>
                </a:cubicBezTo>
                <a:cubicBezTo>
                  <a:pt x="4" y="5"/>
                  <a:pt x="4" y="5"/>
                  <a:pt x="4" y="5"/>
                </a:cubicBezTo>
                <a:cubicBezTo>
                  <a:pt x="4" y="4"/>
                  <a:pt x="5" y="4"/>
                  <a:pt x="5" y="4"/>
                </a:cubicBezTo>
                <a:cubicBezTo>
                  <a:pt x="5" y="4"/>
                  <a:pt x="5" y="4"/>
                  <a:pt x="6" y="4"/>
                </a:cubicBezTo>
                <a:cubicBezTo>
                  <a:pt x="6" y="4"/>
                  <a:pt x="6" y="3"/>
                  <a:pt x="6" y="3"/>
                </a:cubicBezTo>
                <a:cubicBezTo>
                  <a:pt x="6" y="3"/>
                  <a:pt x="5" y="3"/>
                  <a:pt x="5" y="3"/>
                </a:cubicBezTo>
                <a:cubicBezTo>
                  <a:pt x="5" y="3"/>
                  <a:pt x="5" y="3"/>
                  <a:pt x="5" y="2"/>
                </a:cubicBezTo>
                <a:cubicBezTo>
                  <a:pt x="5" y="2"/>
                  <a:pt x="5" y="2"/>
                  <a:pt x="5" y="1"/>
                </a:cubicBezTo>
                <a:cubicBezTo>
                  <a:pt x="5" y="1"/>
                  <a:pt x="5" y="1"/>
                  <a:pt x="5" y="0"/>
                </a:cubicBezTo>
                <a:cubicBezTo>
                  <a:pt x="5" y="0"/>
                  <a:pt x="5" y="0"/>
                  <a:pt x="5" y="0"/>
                </a:cubicBezTo>
                <a:cubicBezTo>
                  <a:pt x="4" y="0"/>
                  <a:pt x="4" y="0"/>
                  <a:pt x="4" y="1"/>
                </a:cubicBezTo>
                <a:cubicBezTo>
                  <a:pt x="4" y="1"/>
                  <a:pt x="4" y="1"/>
                  <a:pt x="3" y="1"/>
                </a:cubicBezTo>
                <a:cubicBezTo>
                  <a:pt x="3" y="1"/>
                  <a:pt x="3" y="1"/>
                  <a:pt x="2" y="1"/>
                </a:cubicBezTo>
                <a:cubicBezTo>
                  <a:pt x="2" y="1"/>
                  <a:pt x="1" y="1"/>
                  <a:pt x="1" y="2"/>
                </a:cubicBezTo>
                <a:cubicBezTo>
                  <a:pt x="1" y="2"/>
                  <a:pt x="0" y="2"/>
                  <a:pt x="0" y="3"/>
                </a:cubicBezTo>
                <a:cubicBezTo>
                  <a:pt x="0" y="3"/>
                  <a:pt x="0" y="4"/>
                  <a:pt x="0" y="4"/>
                </a:cubicBezTo>
                <a:cubicBezTo>
                  <a:pt x="0" y="5"/>
                  <a:pt x="0" y="5"/>
                  <a:pt x="0" y="5"/>
                </a:cubicBezTo>
                <a:cubicBezTo>
                  <a:pt x="1" y="5"/>
                  <a:pt x="1" y="5"/>
                  <a:pt x="1" y="6"/>
                </a:cubicBezTo>
                <a:cubicBezTo>
                  <a:pt x="1" y="6"/>
                  <a:pt x="1" y="7"/>
                  <a:pt x="1" y="7"/>
                </a:cubicBezTo>
                <a:cubicBezTo>
                  <a:pt x="1" y="7"/>
                  <a:pt x="2" y="7"/>
                  <a:pt x="2"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4" name="Freeform 376"/>
          <p:cNvSpPr>
            <a:spLocks/>
          </p:cNvSpPr>
          <p:nvPr/>
        </p:nvSpPr>
        <p:spPr bwMode="auto">
          <a:xfrm>
            <a:off x="4602428" y="1325026"/>
            <a:ext cx="39667" cy="38620"/>
          </a:xfrm>
          <a:custGeom>
            <a:avLst/>
            <a:gdLst>
              <a:gd name="T0" fmla="*/ 5 w 5"/>
              <a:gd name="T1" fmla="*/ 2 h 5"/>
              <a:gd name="T2" fmla="*/ 4 w 5"/>
              <a:gd name="T3" fmla="*/ 1 h 5"/>
              <a:gd name="T4" fmla="*/ 4 w 5"/>
              <a:gd name="T5" fmla="*/ 0 h 5"/>
              <a:gd name="T6" fmla="*/ 4 w 5"/>
              <a:gd name="T7" fmla="*/ 0 h 5"/>
              <a:gd name="T8" fmla="*/ 3 w 5"/>
              <a:gd name="T9" fmla="*/ 1 h 5"/>
              <a:gd name="T10" fmla="*/ 2 w 5"/>
              <a:gd name="T11" fmla="*/ 1 h 5"/>
              <a:gd name="T12" fmla="*/ 1 w 5"/>
              <a:gd name="T13" fmla="*/ 2 h 5"/>
              <a:gd name="T14" fmla="*/ 0 w 5"/>
              <a:gd name="T15" fmla="*/ 3 h 5"/>
              <a:gd name="T16" fmla="*/ 0 w 5"/>
              <a:gd name="T17" fmla="*/ 3 h 5"/>
              <a:gd name="T18" fmla="*/ 1 w 5"/>
              <a:gd name="T19" fmla="*/ 4 h 5"/>
              <a:gd name="T20" fmla="*/ 3 w 5"/>
              <a:gd name="T21" fmla="*/ 4 h 5"/>
              <a:gd name="T22" fmla="*/ 3 w 5"/>
              <a:gd name="T23" fmla="*/ 5 h 5"/>
              <a:gd name="T24" fmla="*/ 4 w 5"/>
              <a:gd name="T25" fmla="*/ 5 h 5"/>
              <a:gd name="T26" fmla="*/ 4 w 5"/>
              <a:gd name="T27" fmla="*/ 5 h 5"/>
              <a:gd name="T28" fmla="*/ 4 w 5"/>
              <a:gd name="T29" fmla="*/ 4 h 5"/>
              <a:gd name="T30" fmla="*/ 4 w 5"/>
              <a:gd name="T31" fmla="*/ 3 h 5"/>
              <a:gd name="T32" fmla="*/ 5 w 5"/>
              <a:gd name="T33" fmla="*/ 3 h 5"/>
              <a:gd name="T34" fmla="*/ 5 w 5"/>
              <a:gd name="T35" fmla="*/ 3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cubicBezTo>
                  <a:pt x="5" y="1"/>
                  <a:pt x="4" y="1"/>
                  <a:pt x="4" y="1"/>
                </a:cubicBezTo>
                <a:cubicBezTo>
                  <a:pt x="4" y="0"/>
                  <a:pt x="4" y="0"/>
                  <a:pt x="4" y="0"/>
                </a:cubicBezTo>
                <a:cubicBezTo>
                  <a:pt x="4" y="0"/>
                  <a:pt x="4" y="0"/>
                  <a:pt x="4" y="0"/>
                </a:cubicBezTo>
                <a:cubicBezTo>
                  <a:pt x="4" y="1"/>
                  <a:pt x="3" y="1"/>
                  <a:pt x="3" y="1"/>
                </a:cubicBezTo>
                <a:cubicBezTo>
                  <a:pt x="2" y="1"/>
                  <a:pt x="2" y="1"/>
                  <a:pt x="2" y="1"/>
                </a:cubicBezTo>
                <a:cubicBezTo>
                  <a:pt x="2" y="2"/>
                  <a:pt x="2" y="2"/>
                  <a:pt x="1" y="2"/>
                </a:cubicBezTo>
                <a:cubicBezTo>
                  <a:pt x="1" y="2"/>
                  <a:pt x="1" y="3"/>
                  <a:pt x="0" y="3"/>
                </a:cubicBezTo>
                <a:cubicBezTo>
                  <a:pt x="0" y="3"/>
                  <a:pt x="0" y="3"/>
                  <a:pt x="0" y="3"/>
                </a:cubicBezTo>
                <a:cubicBezTo>
                  <a:pt x="1" y="4"/>
                  <a:pt x="1" y="4"/>
                  <a:pt x="1" y="4"/>
                </a:cubicBezTo>
                <a:cubicBezTo>
                  <a:pt x="2" y="4"/>
                  <a:pt x="2" y="4"/>
                  <a:pt x="3" y="4"/>
                </a:cubicBezTo>
                <a:cubicBezTo>
                  <a:pt x="3" y="5"/>
                  <a:pt x="3" y="5"/>
                  <a:pt x="3" y="5"/>
                </a:cubicBezTo>
                <a:cubicBezTo>
                  <a:pt x="4" y="5"/>
                  <a:pt x="4" y="5"/>
                  <a:pt x="4" y="5"/>
                </a:cubicBezTo>
                <a:cubicBezTo>
                  <a:pt x="4" y="5"/>
                  <a:pt x="4" y="5"/>
                  <a:pt x="4" y="5"/>
                </a:cubicBezTo>
                <a:cubicBezTo>
                  <a:pt x="4" y="4"/>
                  <a:pt x="4" y="4"/>
                  <a:pt x="4" y="4"/>
                </a:cubicBezTo>
                <a:cubicBezTo>
                  <a:pt x="4" y="4"/>
                  <a:pt x="4" y="3"/>
                  <a:pt x="4" y="3"/>
                </a:cubicBezTo>
                <a:cubicBezTo>
                  <a:pt x="4" y="3"/>
                  <a:pt x="4" y="3"/>
                  <a:pt x="5" y="3"/>
                </a:cubicBezTo>
                <a:cubicBezTo>
                  <a:pt x="5" y="3"/>
                  <a:pt x="5" y="3"/>
                  <a:pt x="5" y="3"/>
                </a:cubicBezTo>
                <a:cubicBezTo>
                  <a:pt x="5" y="3"/>
                  <a:pt x="5" y="3"/>
                  <a:pt x="5" y="2"/>
                </a:cubicBezTo>
                <a:cubicBezTo>
                  <a:pt x="5" y="2"/>
                  <a:pt x="4" y="2"/>
                  <a:pt x="5"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5" name="Freeform 377"/>
          <p:cNvSpPr>
            <a:spLocks/>
          </p:cNvSpPr>
          <p:nvPr/>
        </p:nvSpPr>
        <p:spPr bwMode="auto">
          <a:xfrm>
            <a:off x="4944263" y="15646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6" name="Freeform 378"/>
          <p:cNvSpPr>
            <a:spLocks/>
          </p:cNvSpPr>
          <p:nvPr/>
        </p:nvSpPr>
        <p:spPr bwMode="auto">
          <a:xfrm>
            <a:off x="4944263" y="1511312"/>
            <a:ext cx="15167" cy="53387"/>
          </a:xfrm>
          <a:custGeom>
            <a:avLst/>
            <a:gdLst>
              <a:gd name="T0" fmla="*/ 2 w 2"/>
              <a:gd name="T1" fmla="*/ 3 h 7"/>
              <a:gd name="T2" fmla="*/ 2 w 2"/>
              <a:gd name="T3" fmla="*/ 2 h 7"/>
              <a:gd name="T4" fmla="*/ 2 w 2"/>
              <a:gd name="T5" fmla="*/ 1 h 7"/>
              <a:gd name="T6" fmla="*/ 2 w 2"/>
              <a:gd name="T7" fmla="*/ 0 h 7"/>
              <a:gd name="T8" fmla="*/ 1 w 2"/>
              <a:gd name="T9" fmla="*/ 0 h 7"/>
              <a:gd name="T10" fmla="*/ 1 w 2"/>
              <a:gd name="T11" fmla="*/ 1 h 7"/>
              <a:gd name="T12" fmla="*/ 1 w 2"/>
              <a:gd name="T13" fmla="*/ 2 h 7"/>
              <a:gd name="T14" fmla="*/ 1 w 2"/>
              <a:gd name="T15" fmla="*/ 4 h 7"/>
              <a:gd name="T16" fmla="*/ 1 w 2"/>
              <a:gd name="T17" fmla="*/ 5 h 7"/>
              <a:gd name="T18" fmla="*/ 1 w 2"/>
              <a:gd name="T19" fmla="*/ 6 h 7"/>
              <a:gd name="T20" fmla="*/ 0 w 2"/>
              <a:gd name="T21" fmla="*/ 7 h 7"/>
              <a:gd name="T22" fmla="*/ 2 w 2"/>
              <a:gd name="T23" fmla="*/ 7 h 7"/>
              <a:gd name="T24" fmla="*/ 2 w 2"/>
              <a:gd name="T25" fmla="*/ 6 h 7"/>
              <a:gd name="T26" fmla="*/ 2 w 2"/>
              <a:gd name="T27" fmla="*/ 5 h 7"/>
              <a:gd name="T28" fmla="*/ 2 w 2"/>
              <a:gd name="T29" fmla="*/ 4 h 7"/>
              <a:gd name="T30" fmla="*/ 2 w 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7">
                <a:moveTo>
                  <a:pt x="2" y="3"/>
                </a:moveTo>
                <a:cubicBezTo>
                  <a:pt x="2" y="3"/>
                  <a:pt x="2" y="3"/>
                  <a:pt x="2" y="2"/>
                </a:cubicBezTo>
                <a:cubicBezTo>
                  <a:pt x="2" y="2"/>
                  <a:pt x="2" y="2"/>
                  <a:pt x="2" y="1"/>
                </a:cubicBezTo>
                <a:cubicBezTo>
                  <a:pt x="2" y="1"/>
                  <a:pt x="2" y="1"/>
                  <a:pt x="2" y="0"/>
                </a:cubicBezTo>
                <a:cubicBezTo>
                  <a:pt x="2" y="0"/>
                  <a:pt x="1" y="0"/>
                  <a:pt x="1" y="0"/>
                </a:cubicBezTo>
                <a:cubicBezTo>
                  <a:pt x="1" y="1"/>
                  <a:pt x="1" y="1"/>
                  <a:pt x="1" y="1"/>
                </a:cubicBezTo>
                <a:cubicBezTo>
                  <a:pt x="1" y="1"/>
                  <a:pt x="1" y="2"/>
                  <a:pt x="1" y="2"/>
                </a:cubicBezTo>
                <a:cubicBezTo>
                  <a:pt x="1" y="4"/>
                  <a:pt x="1" y="4"/>
                  <a:pt x="1" y="4"/>
                </a:cubicBezTo>
                <a:cubicBezTo>
                  <a:pt x="1" y="4"/>
                  <a:pt x="1" y="4"/>
                  <a:pt x="1" y="5"/>
                </a:cubicBezTo>
                <a:cubicBezTo>
                  <a:pt x="1" y="5"/>
                  <a:pt x="1" y="5"/>
                  <a:pt x="1" y="6"/>
                </a:cubicBezTo>
                <a:cubicBezTo>
                  <a:pt x="1" y="6"/>
                  <a:pt x="1" y="7"/>
                  <a:pt x="0" y="7"/>
                </a:cubicBezTo>
                <a:cubicBezTo>
                  <a:pt x="1" y="7"/>
                  <a:pt x="1" y="7"/>
                  <a:pt x="2" y="7"/>
                </a:cubicBezTo>
                <a:cubicBezTo>
                  <a:pt x="2" y="7"/>
                  <a:pt x="2" y="6"/>
                  <a:pt x="2" y="6"/>
                </a:cubicBezTo>
                <a:cubicBezTo>
                  <a:pt x="2" y="6"/>
                  <a:pt x="2" y="6"/>
                  <a:pt x="2" y="5"/>
                </a:cubicBezTo>
                <a:cubicBezTo>
                  <a:pt x="2" y="5"/>
                  <a:pt x="2" y="5"/>
                  <a:pt x="2" y="4"/>
                </a:cubicBezTo>
                <a:cubicBezTo>
                  <a:pt x="2" y="4"/>
                  <a:pt x="2" y="4"/>
                  <a:pt x="2"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7" name="Freeform 379"/>
          <p:cNvSpPr>
            <a:spLocks/>
          </p:cNvSpPr>
          <p:nvPr/>
        </p:nvSpPr>
        <p:spPr bwMode="auto">
          <a:xfrm>
            <a:off x="7228605" y="2338242"/>
            <a:ext cx="24500" cy="15902"/>
          </a:xfrm>
          <a:custGeom>
            <a:avLst/>
            <a:gdLst>
              <a:gd name="T0" fmla="*/ 1 w 3"/>
              <a:gd name="T1" fmla="*/ 2 h 2"/>
              <a:gd name="T2" fmla="*/ 2 w 3"/>
              <a:gd name="T3" fmla="*/ 2 h 2"/>
              <a:gd name="T4" fmla="*/ 3 w 3"/>
              <a:gd name="T5" fmla="*/ 1 h 2"/>
              <a:gd name="T6" fmla="*/ 2 w 3"/>
              <a:gd name="T7" fmla="*/ 0 h 2"/>
              <a:gd name="T8" fmla="*/ 1 w 3"/>
              <a:gd name="T9" fmla="*/ 0 h 2"/>
              <a:gd name="T10" fmla="*/ 0 w 3"/>
              <a:gd name="T11" fmla="*/ 1 h 2"/>
              <a:gd name="T12" fmla="*/ 0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2"/>
                  <a:pt x="2" y="2"/>
                </a:cubicBezTo>
                <a:cubicBezTo>
                  <a:pt x="2" y="2"/>
                  <a:pt x="2" y="2"/>
                  <a:pt x="3" y="1"/>
                </a:cubicBezTo>
                <a:cubicBezTo>
                  <a:pt x="3" y="1"/>
                  <a:pt x="2" y="1"/>
                  <a:pt x="2" y="0"/>
                </a:cubicBezTo>
                <a:cubicBezTo>
                  <a:pt x="1" y="0"/>
                  <a:pt x="1" y="0"/>
                  <a:pt x="1" y="0"/>
                </a:cubicBezTo>
                <a:cubicBezTo>
                  <a:pt x="0" y="0"/>
                  <a:pt x="0" y="1"/>
                  <a:pt x="0" y="1"/>
                </a:cubicBezTo>
                <a:cubicBezTo>
                  <a:pt x="0" y="1"/>
                  <a:pt x="0" y="2"/>
                  <a:pt x="0" y="2"/>
                </a:cubicBezTo>
                <a:cubicBezTo>
                  <a:pt x="0" y="2"/>
                  <a:pt x="0"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8" name="Freeform 380"/>
          <p:cNvSpPr>
            <a:spLocks/>
          </p:cNvSpPr>
          <p:nvPr/>
        </p:nvSpPr>
        <p:spPr bwMode="auto">
          <a:xfrm>
            <a:off x="7292772" y="2354144"/>
            <a:ext cx="15167" cy="7952"/>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2" y="1"/>
                </a:cubicBezTo>
                <a:cubicBezTo>
                  <a:pt x="2" y="1"/>
                  <a:pt x="2" y="1"/>
                  <a:pt x="2" y="1"/>
                </a:cubicBezTo>
                <a:cubicBezTo>
                  <a:pt x="2" y="0"/>
                  <a:pt x="1" y="0"/>
                  <a:pt x="1" y="0"/>
                </a:cubicBezTo>
                <a:cubicBezTo>
                  <a:pt x="1" y="0"/>
                  <a:pt x="0" y="0"/>
                  <a:pt x="0" y="0"/>
                </a:cubicBezTo>
                <a:cubicBezTo>
                  <a:pt x="0" y="1"/>
                  <a:pt x="0" y="1"/>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9" name="Freeform 381"/>
          <p:cNvSpPr>
            <a:spLocks/>
          </p:cNvSpPr>
          <p:nvPr/>
        </p:nvSpPr>
        <p:spPr bwMode="auto">
          <a:xfrm>
            <a:off x="7316105" y="2362096"/>
            <a:ext cx="24500" cy="22718"/>
          </a:xfrm>
          <a:custGeom>
            <a:avLst/>
            <a:gdLst>
              <a:gd name="T0" fmla="*/ 0 w 3"/>
              <a:gd name="T1" fmla="*/ 2 h 3"/>
              <a:gd name="T2" fmla="*/ 1 w 3"/>
              <a:gd name="T3" fmla="*/ 2 h 3"/>
              <a:gd name="T4" fmla="*/ 2 w 3"/>
              <a:gd name="T5" fmla="*/ 3 h 3"/>
              <a:gd name="T6" fmla="*/ 3 w 3"/>
              <a:gd name="T7" fmla="*/ 3 h 3"/>
              <a:gd name="T8" fmla="*/ 3 w 3"/>
              <a:gd name="T9" fmla="*/ 2 h 3"/>
              <a:gd name="T10" fmla="*/ 2 w 3"/>
              <a:gd name="T11" fmla="*/ 1 h 3"/>
              <a:gd name="T12" fmla="*/ 1 w 3"/>
              <a:gd name="T13" fmla="*/ 1 h 3"/>
              <a:gd name="T14" fmla="*/ 0 w 3"/>
              <a:gd name="T15" fmla="*/ 0 h 3"/>
              <a:gd name="T16" fmla="*/ 0 w 3"/>
              <a:gd name="T17" fmla="*/ 1 h 3"/>
              <a:gd name="T18" fmla="*/ 0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2"/>
                </a:moveTo>
                <a:cubicBezTo>
                  <a:pt x="0" y="2"/>
                  <a:pt x="1" y="2"/>
                  <a:pt x="1" y="2"/>
                </a:cubicBezTo>
                <a:cubicBezTo>
                  <a:pt x="2" y="2"/>
                  <a:pt x="1" y="3"/>
                  <a:pt x="2" y="3"/>
                </a:cubicBezTo>
                <a:cubicBezTo>
                  <a:pt x="2" y="3"/>
                  <a:pt x="2" y="3"/>
                  <a:pt x="3" y="3"/>
                </a:cubicBezTo>
                <a:cubicBezTo>
                  <a:pt x="3" y="3"/>
                  <a:pt x="3" y="2"/>
                  <a:pt x="3" y="2"/>
                </a:cubicBezTo>
                <a:cubicBezTo>
                  <a:pt x="3" y="2"/>
                  <a:pt x="2" y="2"/>
                  <a:pt x="2" y="1"/>
                </a:cubicBezTo>
                <a:cubicBezTo>
                  <a:pt x="2" y="1"/>
                  <a:pt x="2" y="1"/>
                  <a:pt x="1" y="1"/>
                </a:cubicBezTo>
                <a:cubicBezTo>
                  <a:pt x="1" y="0"/>
                  <a:pt x="0" y="0"/>
                  <a:pt x="0" y="0"/>
                </a:cubicBezTo>
                <a:cubicBezTo>
                  <a:pt x="0" y="1"/>
                  <a:pt x="0" y="1"/>
                  <a:pt x="0" y="1"/>
                </a:cubicBezTo>
                <a:cubicBezTo>
                  <a:pt x="0" y="1"/>
                  <a:pt x="0" y="1"/>
                  <a:pt x="0"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0" name="Freeform 382"/>
          <p:cNvSpPr>
            <a:spLocks/>
          </p:cNvSpPr>
          <p:nvPr/>
        </p:nvSpPr>
        <p:spPr bwMode="auto">
          <a:xfrm>
            <a:off x="7228605" y="2416619"/>
            <a:ext cx="16333" cy="14767"/>
          </a:xfrm>
          <a:custGeom>
            <a:avLst/>
            <a:gdLst>
              <a:gd name="T0" fmla="*/ 1 w 2"/>
              <a:gd name="T1" fmla="*/ 1 h 2"/>
              <a:gd name="T2" fmla="*/ 2 w 2"/>
              <a:gd name="T3" fmla="*/ 1 h 2"/>
              <a:gd name="T4" fmla="*/ 1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1"/>
                </a:cubicBezTo>
                <a:cubicBezTo>
                  <a:pt x="2" y="1"/>
                  <a:pt x="2" y="1"/>
                  <a:pt x="1" y="1"/>
                </a:cubicBezTo>
                <a:cubicBezTo>
                  <a:pt x="1" y="0"/>
                  <a:pt x="1" y="0"/>
                  <a:pt x="1" y="0"/>
                </a:cubicBezTo>
                <a:cubicBezTo>
                  <a:pt x="1" y="0"/>
                  <a:pt x="0"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1" name="Freeform 383"/>
          <p:cNvSpPr>
            <a:spLocks/>
          </p:cNvSpPr>
          <p:nvPr/>
        </p:nvSpPr>
        <p:spPr bwMode="auto">
          <a:xfrm>
            <a:off x="7244938" y="2423434"/>
            <a:ext cx="8167" cy="7952"/>
          </a:xfrm>
          <a:custGeom>
            <a:avLst/>
            <a:gdLst>
              <a:gd name="T0" fmla="*/ 0 w 1"/>
              <a:gd name="T1" fmla="*/ 1 h 1"/>
              <a:gd name="T2" fmla="*/ 1 w 1"/>
              <a:gd name="T3" fmla="*/ 1 h 1"/>
              <a:gd name="T4" fmla="*/ 1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0"/>
                  <a:pt x="0" y="0"/>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2" name="Freeform 384"/>
          <p:cNvSpPr>
            <a:spLocks/>
          </p:cNvSpPr>
          <p:nvPr/>
        </p:nvSpPr>
        <p:spPr bwMode="auto">
          <a:xfrm>
            <a:off x="7300938" y="2493859"/>
            <a:ext cx="7000" cy="681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1"/>
                </a:cubicBezTo>
                <a:cubicBezTo>
                  <a:pt x="0" y="1"/>
                  <a:pt x="0"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3" name="Freeform 385"/>
          <p:cNvSpPr>
            <a:spLocks/>
          </p:cNvSpPr>
          <p:nvPr/>
        </p:nvSpPr>
        <p:spPr bwMode="auto">
          <a:xfrm>
            <a:off x="7292772" y="2508625"/>
            <a:ext cx="15167" cy="15902"/>
          </a:xfrm>
          <a:custGeom>
            <a:avLst/>
            <a:gdLst>
              <a:gd name="T0" fmla="*/ 2 w 2"/>
              <a:gd name="T1" fmla="*/ 2 h 2"/>
              <a:gd name="T2" fmla="*/ 1 w 2"/>
              <a:gd name="T3" fmla="*/ 1 h 2"/>
              <a:gd name="T4" fmla="*/ 1 w 2"/>
              <a:gd name="T5" fmla="*/ 1 h 2"/>
              <a:gd name="T6" fmla="*/ 0 w 2"/>
              <a:gd name="T7" fmla="*/ 0 h 2"/>
              <a:gd name="T8" fmla="*/ 0 w 2"/>
              <a:gd name="T9" fmla="*/ 1 h 2"/>
              <a:gd name="T10" fmla="*/ 0 w 2"/>
              <a:gd name="T11" fmla="*/ 2 h 2"/>
              <a:gd name="T12" fmla="*/ 1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cubicBezTo>
                  <a:pt x="2" y="1"/>
                  <a:pt x="1" y="1"/>
                  <a:pt x="1" y="1"/>
                </a:cubicBezTo>
                <a:cubicBezTo>
                  <a:pt x="1" y="1"/>
                  <a:pt x="1" y="1"/>
                  <a:pt x="1" y="1"/>
                </a:cubicBezTo>
                <a:cubicBezTo>
                  <a:pt x="0" y="1"/>
                  <a:pt x="0" y="0"/>
                  <a:pt x="0" y="0"/>
                </a:cubicBezTo>
                <a:cubicBezTo>
                  <a:pt x="0" y="1"/>
                  <a:pt x="0" y="1"/>
                  <a:pt x="0" y="1"/>
                </a:cubicBezTo>
                <a:cubicBezTo>
                  <a:pt x="0" y="1"/>
                  <a:pt x="0" y="2"/>
                  <a:pt x="0" y="2"/>
                </a:cubicBezTo>
                <a:cubicBezTo>
                  <a:pt x="0" y="2"/>
                  <a:pt x="1" y="2"/>
                  <a:pt x="1" y="2"/>
                </a:cubicBezTo>
                <a:cubicBezTo>
                  <a:pt x="1" y="2"/>
                  <a:pt x="2" y="2"/>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4" name="Freeform 386"/>
          <p:cNvSpPr>
            <a:spLocks/>
          </p:cNvSpPr>
          <p:nvPr/>
        </p:nvSpPr>
        <p:spPr bwMode="auto">
          <a:xfrm>
            <a:off x="7300938" y="2524528"/>
            <a:ext cx="15167" cy="7952"/>
          </a:xfrm>
          <a:custGeom>
            <a:avLst/>
            <a:gdLst>
              <a:gd name="T0" fmla="*/ 1 w 2"/>
              <a:gd name="T1" fmla="*/ 1 h 1"/>
              <a:gd name="T2" fmla="*/ 2 w 2"/>
              <a:gd name="T3" fmla="*/ 1 h 1"/>
              <a:gd name="T4" fmla="*/ 1 w 2"/>
              <a:gd name="T5" fmla="*/ 0 h 1"/>
              <a:gd name="T6" fmla="*/ 0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1" y="0"/>
                  <a:pt x="1" y="0"/>
                </a:cubicBezTo>
                <a:cubicBezTo>
                  <a:pt x="1" y="0"/>
                  <a:pt x="0" y="0"/>
                  <a:pt x="0" y="0"/>
                </a:cubicBezTo>
                <a:cubicBezTo>
                  <a:pt x="0" y="1"/>
                  <a:pt x="0" y="1"/>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5" name="Freeform 387"/>
          <p:cNvSpPr>
            <a:spLocks/>
          </p:cNvSpPr>
          <p:nvPr/>
        </p:nvSpPr>
        <p:spPr bwMode="auto">
          <a:xfrm>
            <a:off x="7332439" y="2500675"/>
            <a:ext cx="15167" cy="15902"/>
          </a:xfrm>
          <a:custGeom>
            <a:avLst/>
            <a:gdLst>
              <a:gd name="T0" fmla="*/ 1 w 2"/>
              <a:gd name="T1" fmla="*/ 1 h 2"/>
              <a:gd name="T2" fmla="*/ 2 w 2"/>
              <a:gd name="T3" fmla="*/ 1 h 2"/>
              <a:gd name="T4" fmla="*/ 2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2" y="1"/>
                  <a:pt x="2" y="1"/>
                </a:cubicBezTo>
                <a:cubicBezTo>
                  <a:pt x="2" y="1"/>
                  <a:pt x="2" y="1"/>
                  <a:pt x="2" y="1"/>
                </a:cubicBezTo>
                <a:cubicBezTo>
                  <a:pt x="2" y="0"/>
                  <a:pt x="1" y="0"/>
                  <a:pt x="1" y="0"/>
                </a:cubicBezTo>
                <a:cubicBezTo>
                  <a:pt x="0" y="1"/>
                  <a:pt x="0" y="1"/>
                  <a:pt x="1" y="1"/>
                </a:cubicBezTo>
                <a:cubicBezTo>
                  <a:pt x="1" y="2"/>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6" name="Freeform 388"/>
          <p:cNvSpPr>
            <a:spLocks/>
          </p:cNvSpPr>
          <p:nvPr/>
        </p:nvSpPr>
        <p:spPr bwMode="auto">
          <a:xfrm>
            <a:off x="7261271" y="2392764"/>
            <a:ext cx="86334" cy="54523"/>
          </a:xfrm>
          <a:custGeom>
            <a:avLst/>
            <a:gdLst>
              <a:gd name="T0" fmla="*/ 10 w 11"/>
              <a:gd name="T1" fmla="*/ 3 h 7"/>
              <a:gd name="T2" fmla="*/ 11 w 11"/>
              <a:gd name="T3" fmla="*/ 2 h 7"/>
              <a:gd name="T4" fmla="*/ 11 w 11"/>
              <a:gd name="T5" fmla="*/ 1 h 7"/>
              <a:gd name="T6" fmla="*/ 10 w 11"/>
              <a:gd name="T7" fmla="*/ 1 h 7"/>
              <a:gd name="T8" fmla="*/ 9 w 11"/>
              <a:gd name="T9" fmla="*/ 0 h 7"/>
              <a:gd name="T10" fmla="*/ 8 w 11"/>
              <a:gd name="T11" fmla="*/ 1 h 7"/>
              <a:gd name="T12" fmla="*/ 8 w 11"/>
              <a:gd name="T13" fmla="*/ 2 h 7"/>
              <a:gd name="T14" fmla="*/ 8 w 11"/>
              <a:gd name="T15" fmla="*/ 3 h 7"/>
              <a:gd name="T16" fmla="*/ 7 w 11"/>
              <a:gd name="T17" fmla="*/ 3 h 7"/>
              <a:gd name="T18" fmla="*/ 7 w 11"/>
              <a:gd name="T19" fmla="*/ 4 h 7"/>
              <a:gd name="T20" fmla="*/ 6 w 11"/>
              <a:gd name="T21" fmla="*/ 4 h 7"/>
              <a:gd name="T22" fmla="*/ 5 w 11"/>
              <a:gd name="T23" fmla="*/ 4 h 7"/>
              <a:gd name="T24" fmla="*/ 4 w 11"/>
              <a:gd name="T25" fmla="*/ 4 h 7"/>
              <a:gd name="T26" fmla="*/ 4 w 11"/>
              <a:gd name="T27" fmla="*/ 4 h 7"/>
              <a:gd name="T28" fmla="*/ 2 w 11"/>
              <a:gd name="T29" fmla="*/ 4 h 7"/>
              <a:gd name="T30" fmla="*/ 1 w 11"/>
              <a:gd name="T31" fmla="*/ 4 h 7"/>
              <a:gd name="T32" fmla="*/ 0 w 11"/>
              <a:gd name="T33" fmla="*/ 4 h 7"/>
              <a:gd name="T34" fmla="*/ 0 w 11"/>
              <a:gd name="T35" fmla="*/ 5 h 7"/>
              <a:gd name="T36" fmla="*/ 1 w 11"/>
              <a:gd name="T37" fmla="*/ 6 h 7"/>
              <a:gd name="T38" fmla="*/ 2 w 11"/>
              <a:gd name="T39" fmla="*/ 6 h 7"/>
              <a:gd name="T40" fmla="*/ 3 w 11"/>
              <a:gd name="T41" fmla="*/ 6 h 7"/>
              <a:gd name="T42" fmla="*/ 4 w 11"/>
              <a:gd name="T43" fmla="*/ 7 h 7"/>
              <a:gd name="T44" fmla="*/ 6 w 11"/>
              <a:gd name="T45" fmla="*/ 6 h 7"/>
              <a:gd name="T46" fmla="*/ 7 w 11"/>
              <a:gd name="T47" fmla="*/ 6 h 7"/>
              <a:gd name="T48" fmla="*/ 8 w 11"/>
              <a:gd name="T49" fmla="*/ 5 h 7"/>
              <a:gd name="T50" fmla="*/ 9 w 11"/>
              <a:gd name="T51" fmla="*/ 4 h 7"/>
              <a:gd name="T52" fmla="*/ 10 w 11"/>
              <a:gd name="T53" fmla="*/ 4 h 7"/>
              <a:gd name="T54" fmla="*/ 10 w 11"/>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7">
                <a:moveTo>
                  <a:pt x="10" y="3"/>
                </a:moveTo>
                <a:cubicBezTo>
                  <a:pt x="11" y="3"/>
                  <a:pt x="11" y="2"/>
                  <a:pt x="11" y="2"/>
                </a:cubicBezTo>
                <a:cubicBezTo>
                  <a:pt x="11" y="2"/>
                  <a:pt x="11" y="1"/>
                  <a:pt x="11" y="1"/>
                </a:cubicBezTo>
                <a:cubicBezTo>
                  <a:pt x="10" y="1"/>
                  <a:pt x="10" y="1"/>
                  <a:pt x="10" y="1"/>
                </a:cubicBezTo>
                <a:cubicBezTo>
                  <a:pt x="9" y="1"/>
                  <a:pt x="9" y="0"/>
                  <a:pt x="9" y="0"/>
                </a:cubicBezTo>
                <a:cubicBezTo>
                  <a:pt x="8" y="0"/>
                  <a:pt x="8" y="0"/>
                  <a:pt x="8" y="1"/>
                </a:cubicBezTo>
                <a:cubicBezTo>
                  <a:pt x="8" y="1"/>
                  <a:pt x="8" y="1"/>
                  <a:pt x="8" y="2"/>
                </a:cubicBezTo>
                <a:cubicBezTo>
                  <a:pt x="8" y="2"/>
                  <a:pt x="8" y="2"/>
                  <a:pt x="8" y="3"/>
                </a:cubicBezTo>
                <a:cubicBezTo>
                  <a:pt x="8" y="3"/>
                  <a:pt x="8" y="2"/>
                  <a:pt x="7" y="3"/>
                </a:cubicBezTo>
                <a:cubicBezTo>
                  <a:pt x="7" y="3"/>
                  <a:pt x="7" y="3"/>
                  <a:pt x="7" y="4"/>
                </a:cubicBezTo>
                <a:cubicBezTo>
                  <a:pt x="6" y="4"/>
                  <a:pt x="6" y="4"/>
                  <a:pt x="6" y="4"/>
                </a:cubicBezTo>
                <a:cubicBezTo>
                  <a:pt x="6" y="4"/>
                  <a:pt x="5" y="4"/>
                  <a:pt x="5" y="4"/>
                </a:cubicBezTo>
                <a:cubicBezTo>
                  <a:pt x="5" y="4"/>
                  <a:pt x="5" y="4"/>
                  <a:pt x="4" y="4"/>
                </a:cubicBezTo>
                <a:cubicBezTo>
                  <a:pt x="4" y="4"/>
                  <a:pt x="4" y="4"/>
                  <a:pt x="4" y="4"/>
                </a:cubicBezTo>
                <a:cubicBezTo>
                  <a:pt x="3" y="4"/>
                  <a:pt x="3" y="4"/>
                  <a:pt x="2" y="4"/>
                </a:cubicBezTo>
                <a:cubicBezTo>
                  <a:pt x="2" y="4"/>
                  <a:pt x="2" y="4"/>
                  <a:pt x="1" y="4"/>
                </a:cubicBezTo>
                <a:cubicBezTo>
                  <a:pt x="1" y="4"/>
                  <a:pt x="1" y="4"/>
                  <a:pt x="0" y="4"/>
                </a:cubicBezTo>
                <a:cubicBezTo>
                  <a:pt x="0" y="4"/>
                  <a:pt x="0" y="5"/>
                  <a:pt x="0" y="5"/>
                </a:cubicBezTo>
                <a:cubicBezTo>
                  <a:pt x="0" y="5"/>
                  <a:pt x="0" y="5"/>
                  <a:pt x="1" y="6"/>
                </a:cubicBezTo>
                <a:cubicBezTo>
                  <a:pt x="1" y="6"/>
                  <a:pt x="2" y="6"/>
                  <a:pt x="2" y="6"/>
                </a:cubicBezTo>
                <a:cubicBezTo>
                  <a:pt x="3" y="6"/>
                  <a:pt x="3" y="6"/>
                  <a:pt x="3" y="6"/>
                </a:cubicBezTo>
                <a:cubicBezTo>
                  <a:pt x="4" y="6"/>
                  <a:pt x="4" y="7"/>
                  <a:pt x="4" y="7"/>
                </a:cubicBezTo>
                <a:cubicBezTo>
                  <a:pt x="5" y="7"/>
                  <a:pt x="5" y="6"/>
                  <a:pt x="6" y="6"/>
                </a:cubicBezTo>
                <a:cubicBezTo>
                  <a:pt x="7" y="6"/>
                  <a:pt x="7" y="6"/>
                  <a:pt x="7" y="6"/>
                </a:cubicBezTo>
                <a:cubicBezTo>
                  <a:pt x="8" y="5"/>
                  <a:pt x="8" y="5"/>
                  <a:pt x="8" y="5"/>
                </a:cubicBezTo>
                <a:cubicBezTo>
                  <a:pt x="9" y="5"/>
                  <a:pt x="9" y="5"/>
                  <a:pt x="9" y="4"/>
                </a:cubicBezTo>
                <a:cubicBezTo>
                  <a:pt x="9" y="4"/>
                  <a:pt x="10" y="4"/>
                  <a:pt x="10" y="4"/>
                </a:cubicBezTo>
                <a:cubicBezTo>
                  <a:pt x="10" y="4"/>
                  <a:pt x="10" y="3"/>
                  <a:pt x="10"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7" name="Freeform 389"/>
          <p:cNvSpPr>
            <a:spLocks/>
          </p:cNvSpPr>
          <p:nvPr/>
        </p:nvSpPr>
        <p:spPr bwMode="auto">
          <a:xfrm>
            <a:off x="7102604" y="2362096"/>
            <a:ext cx="198334" cy="177199"/>
          </a:xfrm>
          <a:custGeom>
            <a:avLst/>
            <a:gdLst>
              <a:gd name="T0" fmla="*/ 23 w 25"/>
              <a:gd name="T1" fmla="*/ 22 h 23"/>
              <a:gd name="T2" fmla="*/ 23 w 25"/>
              <a:gd name="T3" fmla="*/ 20 h 23"/>
              <a:gd name="T4" fmla="*/ 21 w 25"/>
              <a:gd name="T5" fmla="*/ 19 h 23"/>
              <a:gd name="T6" fmla="*/ 20 w 25"/>
              <a:gd name="T7" fmla="*/ 18 h 23"/>
              <a:gd name="T8" fmla="*/ 19 w 25"/>
              <a:gd name="T9" fmla="*/ 16 h 23"/>
              <a:gd name="T10" fmla="*/ 17 w 25"/>
              <a:gd name="T11" fmla="*/ 15 h 23"/>
              <a:gd name="T12" fmla="*/ 17 w 25"/>
              <a:gd name="T13" fmla="*/ 12 h 23"/>
              <a:gd name="T14" fmla="*/ 18 w 25"/>
              <a:gd name="T15" fmla="*/ 11 h 23"/>
              <a:gd name="T16" fmla="*/ 16 w 25"/>
              <a:gd name="T17" fmla="*/ 10 h 23"/>
              <a:gd name="T18" fmla="*/ 14 w 25"/>
              <a:gd name="T19" fmla="*/ 9 h 23"/>
              <a:gd name="T20" fmla="*/ 14 w 25"/>
              <a:gd name="T21" fmla="*/ 7 h 23"/>
              <a:gd name="T22" fmla="*/ 12 w 25"/>
              <a:gd name="T23" fmla="*/ 5 h 23"/>
              <a:gd name="T24" fmla="*/ 10 w 25"/>
              <a:gd name="T25" fmla="*/ 4 h 23"/>
              <a:gd name="T26" fmla="*/ 8 w 25"/>
              <a:gd name="T27" fmla="*/ 2 h 23"/>
              <a:gd name="T28" fmla="*/ 5 w 25"/>
              <a:gd name="T29" fmla="*/ 2 h 23"/>
              <a:gd name="T30" fmla="*/ 2 w 25"/>
              <a:gd name="T31" fmla="*/ 0 h 23"/>
              <a:gd name="T32" fmla="*/ 1 w 25"/>
              <a:gd name="T33" fmla="*/ 0 h 23"/>
              <a:gd name="T34" fmla="*/ 1 w 25"/>
              <a:gd name="T35" fmla="*/ 9 h 23"/>
              <a:gd name="T36" fmla="*/ 0 w 25"/>
              <a:gd name="T37" fmla="*/ 18 h 23"/>
              <a:gd name="T38" fmla="*/ 0 w 25"/>
              <a:gd name="T39" fmla="*/ 19 h 23"/>
              <a:gd name="T40" fmla="*/ 3 w 25"/>
              <a:gd name="T41" fmla="*/ 19 h 23"/>
              <a:gd name="T42" fmla="*/ 5 w 25"/>
              <a:gd name="T43" fmla="*/ 19 h 23"/>
              <a:gd name="T44" fmla="*/ 6 w 25"/>
              <a:gd name="T45" fmla="*/ 18 h 23"/>
              <a:gd name="T46" fmla="*/ 7 w 25"/>
              <a:gd name="T47" fmla="*/ 17 h 23"/>
              <a:gd name="T48" fmla="*/ 8 w 25"/>
              <a:gd name="T49" fmla="*/ 15 h 23"/>
              <a:gd name="T50" fmla="*/ 9 w 25"/>
              <a:gd name="T51" fmla="*/ 15 h 23"/>
              <a:gd name="T52" fmla="*/ 10 w 25"/>
              <a:gd name="T53" fmla="*/ 15 h 23"/>
              <a:gd name="T54" fmla="*/ 12 w 25"/>
              <a:gd name="T55" fmla="*/ 15 h 23"/>
              <a:gd name="T56" fmla="*/ 14 w 25"/>
              <a:gd name="T57" fmla="*/ 16 h 23"/>
              <a:gd name="T58" fmla="*/ 15 w 25"/>
              <a:gd name="T59" fmla="*/ 18 h 23"/>
              <a:gd name="T60" fmla="*/ 15 w 25"/>
              <a:gd name="T61" fmla="*/ 19 h 23"/>
              <a:gd name="T62" fmla="*/ 17 w 25"/>
              <a:gd name="T63" fmla="*/ 20 h 23"/>
              <a:gd name="T64" fmla="*/ 19 w 25"/>
              <a:gd name="T65" fmla="*/ 22 h 23"/>
              <a:gd name="T66" fmla="*/ 20 w 25"/>
              <a:gd name="T67" fmla="*/ 22 h 23"/>
              <a:gd name="T68" fmla="*/ 22 w 25"/>
              <a:gd name="T69" fmla="*/ 23 h 23"/>
              <a:gd name="T70" fmla="*/ 24 w 25"/>
              <a:gd name="T71" fmla="*/ 23 h 23"/>
              <a:gd name="T72" fmla="*/ 24 w 25"/>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23">
                <a:moveTo>
                  <a:pt x="24" y="22"/>
                </a:moveTo>
                <a:cubicBezTo>
                  <a:pt x="23" y="22"/>
                  <a:pt x="23" y="22"/>
                  <a:pt x="23" y="22"/>
                </a:cubicBezTo>
                <a:cubicBezTo>
                  <a:pt x="23" y="21"/>
                  <a:pt x="23" y="21"/>
                  <a:pt x="23" y="21"/>
                </a:cubicBezTo>
                <a:cubicBezTo>
                  <a:pt x="23" y="20"/>
                  <a:pt x="23" y="20"/>
                  <a:pt x="23" y="20"/>
                </a:cubicBezTo>
                <a:cubicBezTo>
                  <a:pt x="22" y="20"/>
                  <a:pt x="22" y="20"/>
                  <a:pt x="22" y="20"/>
                </a:cubicBezTo>
                <a:cubicBezTo>
                  <a:pt x="21" y="19"/>
                  <a:pt x="21" y="19"/>
                  <a:pt x="21" y="19"/>
                </a:cubicBezTo>
                <a:cubicBezTo>
                  <a:pt x="21" y="19"/>
                  <a:pt x="21" y="19"/>
                  <a:pt x="21" y="18"/>
                </a:cubicBezTo>
                <a:cubicBezTo>
                  <a:pt x="20" y="18"/>
                  <a:pt x="20" y="19"/>
                  <a:pt x="20" y="18"/>
                </a:cubicBezTo>
                <a:cubicBezTo>
                  <a:pt x="19" y="18"/>
                  <a:pt x="20" y="18"/>
                  <a:pt x="20" y="18"/>
                </a:cubicBezTo>
                <a:cubicBezTo>
                  <a:pt x="19" y="17"/>
                  <a:pt x="19" y="16"/>
                  <a:pt x="19" y="16"/>
                </a:cubicBezTo>
                <a:cubicBezTo>
                  <a:pt x="18" y="16"/>
                  <a:pt x="18" y="16"/>
                  <a:pt x="18" y="15"/>
                </a:cubicBezTo>
                <a:cubicBezTo>
                  <a:pt x="18" y="15"/>
                  <a:pt x="17" y="15"/>
                  <a:pt x="17" y="15"/>
                </a:cubicBezTo>
                <a:cubicBezTo>
                  <a:pt x="17" y="14"/>
                  <a:pt x="17" y="14"/>
                  <a:pt x="17" y="13"/>
                </a:cubicBezTo>
                <a:cubicBezTo>
                  <a:pt x="17" y="13"/>
                  <a:pt x="17" y="13"/>
                  <a:pt x="17" y="12"/>
                </a:cubicBezTo>
                <a:cubicBezTo>
                  <a:pt x="17" y="12"/>
                  <a:pt x="17" y="12"/>
                  <a:pt x="18" y="12"/>
                </a:cubicBezTo>
                <a:cubicBezTo>
                  <a:pt x="18" y="11"/>
                  <a:pt x="18" y="11"/>
                  <a:pt x="18" y="11"/>
                </a:cubicBezTo>
                <a:cubicBezTo>
                  <a:pt x="18" y="10"/>
                  <a:pt x="17" y="10"/>
                  <a:pt x="17" y="10"/>
                </a:cubicBezTo>
                <a:cubicBezTo>
                  <a:pt x="17" y="10"/>
                  <a:pt x="17" y="10"/>
                  <a:pt x="16" y="10"/>
                </a:cubicBezTo>
                <a:cubicBezTo>
                  <a:pt x="16" y="9"/>
                  <a:pt x="16" y="9"/>
                  <a:pt x="16" y="9"/>
                </a:cubicBezTo>
                <a:cubicBezTo>
                  <a:pt x="15" y="9"/>
                  <a:pt x="15" y="9"/>
                  <a:pt x="14" y="9"/>
                </a:cubicBezTo>
                <a:cubicBezTo>
                  <a:pt x="14" y="8"/>
                  <a:pt x="14" y="8"/>
                  <a:pt x="14" y="8"/>
                </a:cubicBezTo>
                <a:cubicBezTo>
                  <a:pt x="14" y="7"/>
                  <a:pt x="14" y="7"/>
                  <a:pt x="14" y="7"/>
                </a:cubicBezTo>
                <a:cubicBezTo>
                  <a:pt x="13" y="6"/>
                  <a:pt x="13" y="6"/>
                  <a:pt x="13" y="5"/>
                </a:cubicBezTo>
                <a:cubicBezTo>
                  <a:pt x="12" y="5"/>
                  <a:pt x="12" y="5"/>
                  <a:pt x="12" y="5"/>
                </a:cubicBezTo>
                <a:cubicBezTo>
                  <a:pt x="11" y="5"/>
                  <a:pt x="11" y="5"/>
                  <a:pt x="11" y="5"/>
                </a:cubicBezTo>
                <a:cubicBezTo>
                  <a:pt x="10" y="4"/>
                  <a:pt x="10" y="4"/>
                  <a:pt x="10" y="4"/>
                </a:cubicBezTo>
                <a:cubicBezTo>
                  <a:pt x="9" y="3"/>
                  <a:pt x="9" y="3"/>
                  <a:pt x="9" y="2"/>
                </a:cubicBezTo>
                <a:cubicBezTo>
                  <a:pt x="8" y="2"/>
                  <a:pt x="8" y="2"/>
                  <a:pt x="8" y="2"/>
                </a:cubicBezTo>
                <a:cubicBezTo>
                  <a:pt x="7" y="1"/>
                  <a:pt x="7" y="2"/>
                  <a:pt x="7" y="2"/>
                </a:cubicBezTo>
                <a:cubicBezTo>
                  <a:pt x="6" y="2"/>
                  <a:pt x="5" y="2"/>
                  <a:pt x="5" y="2"/>
                </a:cubicBezTo>
                <a:cubicBezTo>
                  <a:pt x="4" y="1"/>
                  <a:pt x="4" y="1"/>
                  <a:pt x="4" y="1"/>
                </a:cubicBezTo>
                <a:cubicBezTo>
                  <a:pt x="3" y="1"/>
                  <a:pt x="3" y="1"/>
                  <a:pt x="2" y="0"/>
                </a:cubicBezTo>
                <a:cubicBezTo>
                  <a:pt x="1" y="0"/>
                  <a:pt x="1" y="0"/>
                  <a:pt x="1" y="0"/>
                </a:cubicBezTo>
                <a:cubicBezTo>
                  <a:pt x="1" y="0"/>
                  <a:pt x="1" y="0"/>
                  <a:pt x="1" y="0"/>
                </a:cubicBezTo>
                <a:cubicBezTo>
                  <a:pt x="1" y="4"/>
                  <a:pt x="1" y="4"/>
                  <a:pt x="1" y="4"/>
                </a:cubicBezTo>
                <a:cubicBezTo>
                  <a:pt x="1" y="9"/>
                  <a:pt x="1" y="9"/>
                  <a:pt x="1" y="9"/>
                </a:cubicBezTo>
                <a:cubicBezTo>
                  <a:pt x="0" y="14"/>
                  <a:pt x="0" y="14"/>
                  <a:pt x="0" y="14"/>
                </a:cubicBezTo>
                <a:cubicBezTo>
                  <a:pt x="0" y="18"/>
                  <a:pt x="0" y="18"/>
                  <a:pt x="0" y="18"/>
                </a:cubicBezTo>
                <a:cubicBezTo>
                  <a:pt x="0" y="18"/>
                  <a:pt x="0" y="18"/>
                  <a:pt x="0" y="18"/>
                </a:cubicBezTo>
                <a:cubicBezTo>
                  <a:pt x="0" y="19"/>
                  <a:pt x="0" y="19"/>
                  <a:pt x="0" y="19"/>
                </a:cubicBezTo>
                <a:cubicBezTo>
                  <a:pt x="0" y="20"/>
                  <a:pt x="1" y="19"/>
                  <a:pt x="1" y="19"/>
                </a:cubicBezTo>
                <a:cubicBezTo>
                  <a:pt x="2" y="19"/>
                  <a:pt x="2" y="19"/>
                  <a:pt x="3" y="19"/>
                </a:cubicBezTo>
                <a:cubicBezTo>
                  <a:pt x="3" y="19"/>
                  <a:pt x="4" y="19"/>
                  <a:pt x="4" y="19"/>
                </a:cubicBezTo>
                <a:cubicBezTo>
                  <a:pt x="5" y="19"/>
                  <a:pt x="5" y="19"/>
                  <a:pt x="5" y="19"/>
                </a:cubicBezTo>
                <a:cubicBezTo>
                  <a:pt x="6" y="19"/>
                  <a:pt x="6" y="19"/>
                  <a:pt x="6" y="18"/>
                </a:cubicBezTo>
                <a:cubicBezTo>
                  <a:pt x="6" y="18"/>
                  <a:pt x="6" y="18"/>
                  <a:pt x="6" y="18"/>
                </a:cubicBezTo>
                <a:cubicBezTo>
                  <a:pt x="6" y="17"/>
                  <a:pt x="6" y="17"/>
                  <a:pt x="6" y="17"/>
                </a:cubicBezTo>
                <a:cubicBezTo>
                  <a:pt x="6" y="17"/>
                  <a:pt x="7" y="17"/>
                  <a:pt x="7" y="17"/>
                </a:cubicBezTo>
                <a:cubicBezTo>
                  <a:pt x="7" y="17"/>
                  <a:pt x="7" y="17"/>
                  <a:pt x="7" y="16"/>
                </a:cubicBezTo>
                <a:cubicBezTo>
                  <a:pt x="8" y="16"/>
                  <a:pt x="7" y="16"/>
                  <a:pt x="8" y="15"/>
                </a:cubicBezTo>
                <a:cubicBezTo>
                  <a:pt x="8" y="15"/>
                  <a:pt x="8" y="15"/>
                  <a:pt x="8" y="15"/>
                </a:cubicBezTo>
                <a:cubicBezTo>
                  <a:pt x="9" y="15"/>
                  <a:pt x="9" y="15"/>
                  <a:pt x="9" y="15"/>
                </a:cubicBezTo>
                <a:cubicBezTo>
                  <a:pt x="9" y="15"/>
                  <a:pt x="9" y="15"/>
                  <a:pt x="10" y="15"/>
                </a:cubicBezTo>
                <a:cubicBezTo>
                  <a:pt x="10" y="15"/>
                  <a:pt x="10" y="15"/>
                  <a:pt x="10" y="15"/>
                </a:cubicBezTo>
                <a:cubicBezTo>
                  <a:pt x="11" y="15"/>
                  <a:pt x="11" y="15"/>
                  <a:pt x="11" y="15"/>
                </a:cubicBezTo>
                <a:cubicBezTo>
                  <a:pt x="12" y="15"/>
                  <a:pt x="12" y="15"/>
                  <a:pt x="12" y="15"/>
                </a:cubicBezTo>
                <a:cubicBezTo>
                  <a:pt x="13" y="16"/>
                  <a:pt x="13" y="15"/>
                  <a:pt x="13" y="16"/>
                </a:cubicBezTo>
                <a:cubicBezTo>
                  <a:pt x="13" y="16"/>
                  <a:pt x="14" y="16"/>
                  <a:pt x="14" y="16"/>
                </a:cubicBezTo>
                <a:cubicBezTo>
                  <a:pt x="14" y="16"/>
                  <a:pt x="14" y="17"/>
                  <a:pt x="14" y="17"/>
                </a:cubicBezTo>
                <a:cubicBezTo>
                  <a:pt x="14" y="17"/>
                  <a:pt x="14" y="18"/>
                  <a:pt x="15" y="18"/>
                </a:cubicBezTo>
                <a:cubicBezTo>
                  <a:pt x="15" y="18"/>
                  <a:pt x="15" y="18"/>
                  <a:pt x="15" y="18"/>
                </a:cubicBezTo>
                <a:cubicBezTo>
                  <a:pt x="16" y="19"/>
                  <a:pt x="15" y="19"/>
                  <a:pt x="15" y="19"/>
                </a:cubicBezTo>
                <a:cubicBezTo>
                  <a:pt x="16" y="20"/>
                  <a:pt x="16" y="20"/>
                  <a:pt x="16" y="20"/>
                </a:cubicBezTo>
                <a:cubicBezTo>
                  <a:pt x="17" y="20"/>
                  <a:pt x="17" y="20"/>
                  <a:pt x="17" y="20"/>
                </a:cubicBezTo>
                <a:cubicBezTo>
                  <a:pt x="17" y="21"/>
                  <a:pt x="17" y="21"/>
                  <a:pt x="17" y="21"/>
                </a:cubicBezTo>
                <a:cubicBezTo>
                  <a:pt x="18" y="22"/>
                  <a:pt x="18" y="21"/>
                  <a:pt x="19" y="22"/>
                </a:cubicBezTo>
                <a:cubicBezTo>
                  <a:pt x="19" y="22"/>
                  <a:pt x="19" y="22"/>
                  <a:pt x="20" y="22"/>
                </a:cubicBezTo>
                <a:cubicBezTo>
                  <a:pt x="20" y="22"/>
                  <a:pt x="20" y="22"/>
                  <a:pt x="20" y="22"/>
                </a:cubicBezTo>
                <a:cubicBezTo>
                  <a:pt x="21" y="22"/>
                  <a:pt x="21" y="22"/>
                  <a:pt x="21" y="22"/>
                </a:cubicBezTo>
                <a:cubicBezTo>
                  <a:pt x="22" y="22"/>
                  <a:pt x="22" y="22"/>
                  <a:pt x="22" y="23"/>
                </a:cubicBezTo>
                <a:cubicBezTo>
                  <a:pt x="22" y="23"/>
                  <a:pt x="23" y="23"/>
                  <a:pt x="23" y="23"/>
                </a:cubicBezTo>
                <a:cubicBezTo>
                  <a:pt x="23" y="23"/>
                  <a:pt x="24" y="23"/>
                  <a:pt x="24" y="23"/>
                </a:cubicBezTo>
                <a:cubicBezTo>
                  <a:pt x="24" y="23"/>
                  <a:pt x="24" y="23"/>
                  <a:pt x="24" y="23"/>
                </a:cubicBezTo>
                <a:cubicBezTo>
                  <a:pt x="25" y="22"/>
                  <a:pt x="24" y="22"/>
                  <a:pt x="24" y="2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8" name="Freeform 390"/>
          <p:cNvSpPr>
            <a:spLocks/>
          </p:cNvSpPr>
          <p:nvPr/>
        </p:nvSpPr>
        <p:spPr bwMode="auto">
          <a:xfrm>
            <a:off x="7347605" y="2384814"/>
            <a:ext cx="16333" cy="23854"/>
          </a:xfrm>
          <a:custGeom>
            <a:avLst/>
            <a:gdLst>
              <a:gd name="T0" fmla="*/ 1 w 2"/>
              <a:gd name="T1" fmla="*/ 0 h 3"/>
              <a:gd name="T2" fmla="*/ 0 w 2"/>
              <a:gd name="T3" fmla="*/ 2 h 3"/>
              <a:gd name="T4" fmla="*/ 1 w 2"/>
              <a:gd name="T5" fmla="*/ 3 h 3"/>
              <a:gd name="T6" fmla="*/ 1 w 2"/>
              <a:gd name="T7" fmla="*/ 3 h 3"/>
              <a:gd name="T8" fmla="*/ 2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2"/>
                  <a:pt x="0" y="3"/>
                  <a:pt x="1" y="3"/>
                </a:cubicBezTo>
                <a:cubicBezTo>
                  <a:pt x="1" y="3"/>
                  <a:pt x="1" y="3"/>
                  <a:pt x="1" y="3"/>
                </a:cubicBezTo>
                <a:cubicBezTo>
                  <a:pt x="2" y="3"/>
                  <a:pt x="2" y="2"/>
                  <a:pt x="2" y="1"/>
                </a:cubicBezTo>
                <a:cubicBezTo>
                  <a:pt x="1" y="1"/>
                  <a:pt x="1" y="1"/>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9" name="Freeform 391"/>
          <p:cNvSpPr>
            <a:spLocks/>
          </p:cNvSpPr>
          <p:nvPr/>
        </p:nvSpPr>
        <p:spPr bwMode="auto">
          <a:xfrm>
            <a:off x="7307938" y="2547246"/>
            <a:ext cx="8167" cy="795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1"/>
                </a:cubicBezTo>
                <a:cubicBezTo>
                  <a:pt x="1" y="0"/>
                  <a:pt x="1"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0" name="Freeform 392"/>
          <p:cNvSpPr>
            <a:spLocks/>
          </p:cNvSpPr>
          <p:nvPr/>
        </p:nvSpPr>
        <p:spPr bwMode="auto">
          <a:xfrm>
            <a:off x="7324272" y="2539295"/>
            <a:ext cx="8167" cy="15902"/>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1"/>
                </a:cubicBezTo>
                <a:cubicBezTo>
                  <a:pt x="0" y="1"/>
                  <a:pt x="0" y="1"/>
                  <a:pt x="0" y="1"/>
                </a:cubicBezTo>
                <a:cubicBezTo>
                  <a:pt x="0" y="2"/>
                  <a:pt x="0" y="2"/>
                  <a:pt x="1" y="2"/>
                </a:cubicBezTo>
                <a:cubicBezTo>
                  <a:pt x="1" y="2"/>
                  <a:pt x="1" y="1"/>
                  <a:pt x="1" y="1"/>
                </a:cubicBezTo>
                <a:cubicBezTo>
                  <a:pt x="1" y="1"/>
                  <a:pt x="1"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1" name="Freeform 393"/>
          <p:cNvSpPr>
            <a:spLocks/>
          </p:cNvSpPr>
          <p:nvPr/>
        </p:nvSpPr>
        <p:spPr bwMode="auto">
          <a:xfrm>
            <a:off x="7340605" y="2555197"/>
            <a:ext cx="15167" cy="15902"/>
          </a:xfrm>
          <a:custGeom>
            <a:avLst/>
            <a:gdLst>
              <a:gd name="T0" fmla="*/ 1 w 2"/>
              <a:gd name="T1" fmla="*/ 0 h 2"/>
              <a:gd name="T2" fmla="*/ 0 w 2"/>
              <a:gd name="T3" fmla="*/ 1 h 2"/>
              <a:gd name="T4" fmla="*/ 0 w 2"/>
              <a:gd name="T5" fmla="*/ 1 h 2"/>
              <a:gd name="T6" fmla="*/ 0 w 2"/>
              <a:gd name="T7" fmla="*/ 1 h 2"/>
              <a:gd name="T8" fmla="*/ 1 w 2"/>
              <a:gd name="T9" fmla="*/ 2 h 2"/>
              <a:gd name="T10" fmla="*/ 1 w 2"/>
              <a:gd name="T11" fmla="*/ 1 h 2"/>
              <a:gd name="T12" fmla="*/ 2 w 2"/>
              <a:gd name="T13" fmla="*/ 1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0" y="0"/>
                  <a:pt x="0" y="1"/>
                </a:cubicBezTo>
                <a:cubicBezTo>
                  <a:pt x="0" y="1"/>
                  <a:pt x="0" y="1"/>
                  <a:pt x="0" y="1"/>
                </a:cubicBezTo>
                <a:cubicBezTo>
                  <a:pt x="0" y="1"/>
                  <a:pt x="0" y="1"/>
                  <a:pt x="0" y="1"/>
                </a:cubicBezTo>
                <a:cubicBezTo>
                  <a:pt x="0" y="2"/>
                  <a:pt x="0" y="2"/>
                  <a:pt x="1" y="2"/>
                </a:cubicBezTo>
                <a:cubicBezTo>
                  <a:pt x="1" y="2"/>
                  <a:pt x="1" y="2"/>
                  <a:pt x="1" y="1"/>
                </a:cubicBezTo>
                <a:cubicBezTo>
                  <a:pt x="2" y="1"/>
                  <a:pt x="2" y="1"/>
                  <a:pt x="2" y="1"/>
                </a:cubicBezTo>
                <a:cubicBezTo>
                  <a:pt x="2"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2" name="Freeform 394"/>
          <p:cNvSpPr>
            <a:spLocks/>
          </p:cNvSpPr>
          <p:nvPr/>
        </p:nvSpPr>
        <p:spPr bwMode="auto">
          <a:xfrm>
            <a:off x="7380272" y="2423434"/>
            <a:ext cx="31500" cy="38620"/>
          </a:xfrm>
          <a:custGeom>
            <a:avLst/>
            <a:gdLst>
              <a:gd name="T0" fmla="*/ 4 w 4"/>
              <a:gd name="T1" fmla="*/ 2 h 5"/>
              <a:gd name="T2" fmla="*/ 3 w 4"/>
              <a:gd name="T3" fmla="*/ 2 h 5"/>
              <a:gd name="T4" fmla="*/ 3 w 4"/>
              <a:gd name="T5" fmla="*/ 1 h 5"/>
              <a:gd name="T6" fmla="*/ 2 w 4"/>
              <a:gd name="T7" fmla="*/ 0 h 5"/>
              <a:gd name="T8" fmla="*/ 1 w 4"/>
              <a:gd name="T9" fmla="*/ 0 h 5"/>
              <a:gd name="T10" fmla="*/ 1 w 4"/>
              <a:gd name="T11" fmla="*/ 1 h 5"/>
              <a:gd name="T12" fmla="*/ 1 w 4"/>
              <a:gd name="T13" fmla="*/ 1 h 5"/>
              <a:gd name="T14" fmla="*/ 1 w 4"/>
              <a:gd name="T15" fmla="*/ 2 h 5"/>
              <a:gd name="T16" fmla="*/ 1 w 4"/>
              <a:gd name="T17" fmla="*/ 2 h 5"/>
              <a:gd name="T18" fmla="*/ 2 w 4"/>
              <a:gd name="T19" fmla="*/ 3 h 5"/>
              <a:gd name="T20" fmla="*/ 2 w 4"/>
              <a:gd name="T21" fmla="*/ 4 h 5"/>
              <a:gd name="T22" fmla="*/ 3 w 4"/>
              <a:gd name="T23" fmla="*/ 5 h 5"/>
              <a:gd name="T24" fmla="*/ 4 w 4"/>
              <a:gd name="T25" fmla="*/ 4 h 5"/>
              <a:gd name="T26" fmla="*/ 4 w 4"/>
              <a:gd name="T27" fmla="*/ 3 h 5"/>
              <a:gd name="T28" fmla="*/ 4 w 4"/>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4" y="2"/>
                </a:moveTo>
                <a:cubicBezTo>
                  <a:pt x="3" y="2"/>
                  <a:pt x="3" y="2"/>
                  <a:pt x="3" y="2"/>
                </a:cubicBezTo>
                <a:cubicBezTo>
                  <a:pt x="3" y="1"/>
                  <a:pt x="3" y="1"/>
                  <a:pt x="3" y="1"/>
                </a:cubicBezTo>
                <a:cubicBezTo>
                  <a:pt x="2" y="0"/>
                  <a:pt x="2" y="0"/>
                  <a:pt x="2" y="0"/>
                </a:cubicBezTo>
                <a:cubicBezTo>
                  <a:pt x="2" y="0"/>
                  <a:pt x="1" y="0"/>
                  <a:pt x="1" y="0"/>
                </a:cubicBezTo>
                <a:cubicBezTo>
                  <a:pt x="1" y="0"/>
                  <a:pt x="1" y="0"/>
                  <a:pt x="1" y="1"/>
                </a:cubicBezTo>
                <a:cubicBezTo>
                  <a:pt x="1" y="1"/>
                  <a:pt x="1" y="1"/>
                  <a:pt x="1" y="1"/>
                </a:cubicBezTo>
                <a:cubicBezTo>
                  <a:pt x="0" y="2"/>
                  <a:pt x="0" y="2"/>
                  <a:pt x="1" y="2"/>
                </a:cubicBezTo>
                <a:cubicBezTo>
                  <a:pt x="1" y="2"/>
                  <a:pt x="1" y="2"/>
                  <a:pt x="1" y="2"/>
                </a:cubicBezTo>
                <a:cubicBezTo>
                  <a:pt x="1" y="3"/>
                  <a:pt x="1" y="3"/>
                  <a:pt x="2" y="3"/>
                </a:cubicBezTo>
                <a:cubicBezTo>
                  <a:pt x="2" y="4"/>
                  <a:pt x="1" y="4"/>
                  <a:pt x="2" y="4"/>
                </a:cubicBezTo>
                <a:cubicBezTo>
                  <a:pt x="2" y="5"/>
                  <a:pt x="2" y="5"/>
                  <a:pt x="3" y="5"/>
                </a:cubicBezTo>
                <a:cubicBezTo>
                  <a:pt x="3" y="5"/>
                  <a:pt x="4" y="5"/>
                  <a:pt x="4" y="4"/>
                </a:cubicBezTo>
                <a:cubicBezTo>
                  <a:pt x="4" y="4"/>
                  <a:pt x="4" y="3"/>
                  <a:pt x="4" y="3"/>
                </a:cubicBezTo>
                <a:cubicBezTo>
                  <a:pt x="4" y="3"/>
                  <a:pt x="4" y="2"/>
                  <a:pt x="4"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3" name="Freeform 395"/>
          <p:cNvSpPr>
            <a:spLocks/>
          </p:cNvSpPr>
          <p:nvPr/>
        </p:nvSpPr>
        <p:spPr bwMode="auto">
          <a:xfrm>
            <a:off x="7419939" y="2455239"/>
            <a:ext cx="31500" cy="22718"/>
          </a:xfrm>
          <a:custGeom>
            <a:avLst/>
            <a:gdLst>
              <a:gd name="T0" fmla="*/ 3 w 4"/>
              <a:gd name="T1" fmla="*/ 1 h 3"/>
              <a:gd name="T2" fmla="*/ 2 w 4"/>
              <a:gd name="T3" fmla="*/ 1 h 3"/>
              <a:gd name="T4" fmla="*/ 2 w 4"/>
              <a:gd name="T5" fmla="*/ 0 h 3"/>
              <a:gd name="T6" fmla="*/ 1 w 4"/>
              <a:gd name="T7" fmla="*/ 0 h 3"/>
              <a:gd name="T8" fmla="*/ 0 w 4"/>
              <a:gd name="T9" fmla="*/ 0 h 3"/>
              <a:gd name="T10" fmla="*/ 1 w 4"/>
              <a:gd name="T11" fmla="*/ 1 h 3"/>
              <a:gd name="T12" fmla="*/ 1 w 4"/>
              <a:gd name="T13" fmla="*/ 1 h 3"/>
              <a:gd name="T14" fmla="*/ 1 w 4"/>
              <a:gd name="T15" fmla="*/ 2 h 3"/>
              <a:gd name="T16" fmla="*/ 2 w 4"/>
              <a:gd name="T17" fmla="*/ 3 h 3"/>
              <a:gd name="T18" fmla="*/ 4 w 4"/>
              <a:gd name="T19" fmla="*/ 2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cubicBezTo>
                  <a:pt x="3" y="1"/>
                  <a:pt x="3" y="1"/>
                  <a:pt x="2" y="1"/>
                </a:cubicBezTo>
                <a:cubicBezTo>
                  <a:pt x="2" y="1"/>
                  <a:pt x="2" y="1"/>
                  <a:pt x="2" y="0"/>
                </a:cubicBezTo>
                <a:cubicBezTo>
                  <a:pt x="2" y="0"/>
                  <a:pt x="2" y="0"/>
                  <a:pt x="1" y="0"/>
                </a:cubicBezTo>
                <a:cubicBezTo>
                  <a:pt x="1" y="0"/>
                  <a:pt x="1" y="0"/>
                  <a:pt x="0" y="0"/>
                </a:cubicBezTo>
                <a:cubicBezTo>
                  <a:pt x="0" y="0"/>
                  <a:pt x="0" y="0"/>
                  <a:pt x="1" y="1"/>
                </a:cubicBezTo>
                <a:cubicBezTo>
                  <a:pt x="1" y="1"/>
                  <a:pt x="1" y="1"/>
                  <a:pt x="1" y="1"/>
                </a:cubicBezTo>
                <a:cubicBezTo>
                  <a:pt x="1" y="2"/>
                  <a:pt x="1" y="2"/>
                  <a:pt x="1" y="2"/>
                </a:cubicBezTo>
                <a:cubicBezTo>
                  <a:pt x="1" y="2"/>
                  <a:pt x="2" y="3"/>
                  <a:pt x="2" y="3"/>
                </a:cubicBezTo>
                <a:cubicBezTo>
                  <a:pt x="3" y="3"/>
                  <a:pt x="3" y="3"/>
                  <a:pt x="4" y="2"/>
                </a:cubicBezTo>
                <a:cubicBezTo>
                  <a:pt x="4" y="2"/>
                  <a:pt x="4" y="2"/>
                  <a:pt x="3"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4" name="Freeform 396"/>
          <p:cNvSpPr>
            <a:spLocks/>
          </p:cNvSpPr>
          <p:nvPr/>
        </p:nvSpPr>
        <p:spPr bwMode="auto">
          <a:xfrm>
            <a:off x="7426939" y="2485908"/>
            <a:ext cx="24500" cy="14767"/>
          </a:xfrm>
          <a:custGeom>
            <a:avLst/>
            <a:gdLst>
              <a:gd name="T0" fmla="*/ 2 w 3"/>
              <a:gd name="T1" fmla="*/ 0 h 2"/>
              <a:gd name="T2" fmla="*/ 1 w 3"/>
              <a:gd name="T3" fmla="*/ 0 h 2"/>
              <a:gd name="T4" fmla="*/ 1 w 3"/>
              <a:gd name="T5" fmla="*/ 1 h 2"/>
              <a:gd name="T6" fmla="*/ 1 w 3"/>
              <a:gd name="T7" fmla="*/ 2 h 2"/>
              <a:gd name="T8" fmla="*/ 1 w 3"/>
              <a:gd name="T9" fmla="*/ 2 h 2"/>
              <a:gd name="T10" fmla="*/ 2 w 3"/>
              <a:gd name="T11" fmla="*/ 1 h 2"/>
              <a:gd name="T12" fmla="*/ 2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1" y="0"/>
                  <a:pt x="1" y="0"/>
                </a:cubicBezTo>
                <a:cubicBezTo>
                  <a:pt x="1" y="0"/>
                  <a:pt x="1" y="0"/>
                  <a:pt x="1" y="1"/>
                </a:cubicBezTo>
                <a:cubicBezTo>
                  <a:pt x="1" y="1"/>
                  <a:pt x="0" y="1"/>
                  <a:pt x="1" y="2"/>
                </a:cubicBezTo>
                <a:cubicBezTo>
                  <a:pt x="1" y="2"/>
                  <a:pt x="1" y="2"/>
                  <a:pt x="1" y="2"/>
                </a:cubicBezTo>
                <a:cubicBezTo>
                  <a:pt x="2" y="2"/>
                  <a:pt x="2" y="2"/>
                  <a:pt x="2" y="1"/>
                </a:cubicBezTo>
                <a:cubicBezTo>
                  <a:pt x="2" y="1"/>
                  <a:pt x="2" y="1"/>
                  <a:pt x="2" y="1"/>
                </a:cubicBezTo>
                <a:cubicBezTo>
                  <a:pt x="3" y="0"/>
                  <a:pt x="2" y="0"/>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5" name="Freeform 397"/>
          <p:cNvSpPr>
            <a:spLocks/>
          </p:cNvSpPr>
          <p:nvPr/>
        </p:nvSpPr>
        <p:spPr bwMode="auto">
          <a:xfrm>
            <a:off x="7451439" y="2470005"/>
            <a:ext cx="31500" cy="30669"/>
          </a:xfrm>
          <a:custGeom>
            <a:avLst/>
            <a:gdLst>
              <a:gd name="T0" fmla="*/ 4 w 4"/>
              <a:gd name="T1" fmla="*/ 3 h 4"/>
              <a:gd name="T2" fmla="*/ 4 w 4"/>
              <a:gd name="T3" fmla="*/ 3 h 4"/>
              <a:gd name="T4" fmla="*/ 4 w 4"/>
              <a:gd name="T5" fmla="*/ 2 h 4"/>
              <a:gd name="T6" fmla="*/ 3 w 4"/>
              <a:gd name="T7" fmla="*/ 1 h 4"/>
              <a:gd name="T8" fmla="*/ 2 w 4"/>
              <a:gd name="T9" fmla="*/ 0 h 4"/>
              <a:gd name="T10" fmla="*/ 1 w 4"/>
              <a:gd name="T11" fmla="*/ 0 h 4"/>
              <a:gd name="T12" fmla="*/ 0 w 4"/>
              <a:gd name="T13" fmla="*/ 1 h 4"/>
              <a:gd name="T14" fmla="*/ 2 w 4"/>
              <a:gd name="T15" fmla="*/ 2 h 4"/>
              <a:gd name="T16" fmla="*/ 3 w 4"/>
              <a:gd name="T17" fmla="*/ 3 h 4"/>
              <a:gd name="T18" fmla="*/ 4 w 4"/>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3"/>
                </a:moveTo>
                <a:cubicBezTo>
                  <a:pt x="4" y="3"/>
                  <a:pt x="4" y="3"/>
                  <a:pt x="4" y="3"/>
                </a:cubicBezTo>
                <a:cubicBezTo>
                  <a:pt x="4" y="2"/>
                  <a:pt x="4" y="2"/>
                  <a:pt x="4" y="2"/>
                </a:cubicBezTo>
                <a:cubicBezTo>
                  <a:pt x="3" y="2"/>
                  <a:pt x="3" y="1"/>
                  <a:pt x="3" y="1"/>
                </a:cubicBezTo>
                <a:cubicBezTo>
                  <a:pt x="2" y="1"/>
                  <a:pt x="2" y="1"/>
                  <a:pt x="2" y="0"/>
                </a:cubicBezTo>
                <a:cubicBezTo>
                  <a:pt x="2" y="0"/>
                  <a:pt x="1" y="0"/>
                  <a:pt x="1" y="0"/>
                </a:cubicBezTo>
                <a:cubicBezTo>
                  <a:pt x="0" y="0"/>
                  <a:pt x="0" y="1"/>
                  <a:pt x="0" y="1"/>
                </a:cubicBezTo>
                <a:cubicBezTo>
                  <a:pt x="1" y="2"/>
                  <a:pt x="1" y="2"/>
                  <a:pt x="2" y="2"/>
                </a:cubicBezTo>
                <a:cubicBezTo>
                  <a:pt x="2" y="3"/>
                  <a:pt x="2" y="3"/>
                  <a:pt x="3" y="3"/>
                </a:cubicBezTo>
                <a:cubicBezTo>
                  <a:pt x="3" y="3"/>
                  <a:pt x="4" y="4"/>
                  <a:pt x="4"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6" name="Freeform 398"/>
          <p:cNvSpPr>
            <a:spLocks/>
          </p:cNvSpPr>
          <p:nvPr/>
        </p:nvSpPr>
        <p:spPr bwMode="auto">
          <a:xfrm>
            <a:off x="7499272" y="2493859"/>
            <a:ext cx="15167" cy="30669"/>
          </a:xfrm>
          <a:custGeom>
            <a:avLst/>
            <a:gdLst>
              <a:gd name="T0" fmla="*/ 2 w 2"/>
              <a:gd name="T1" fmla="*/ 3 h 4"/>
              <a:gd name="T2" fmla="*/ 1 w 2"/>
              <a:gd name="T3" fmla="*/ 2 h 4"/>
              <a:gd name="T4" fmla="*/ 1 w 2"/>
              <a:gd name="T5" fmla="*/ 1 h 4"/>
              <a:gd name="T6" fmla="*/ 0 w 2"/>
              <a:gd name="T7" fmla="*/ 1 h 4"/>
              <a:gd name="T8" fmla="*/ 0 w 2"/>
              <a:gd name="T9" fmla="*/ 2 h 4"/>
              <a:gd name="T10" fmla="*/ 0 w 2"/>
              <a:gd name="T11" fmla="*/ 3 h 4"/>
              <a:gd name="T12" fmla="*/ 1 w 2"/>
              <a:gd name="T13" fmla="*/ 3 h 4"/>
              <a:gd name="T14" fmla="*/ 2 w 2"/>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3"/>
                </a:moveTo>
                <a:cubicBezTo>
                  <a:pt x="2" y="2"/>
                  <a:pt x="1" y="2"/>
                  <a:pt x="1" y="2"/>
                </a:cubicBezTo>
                <a:cubicBezTo>
                  <a:pt x="1" y="1"/>
                  <a:pt x="1" y="1"/>
                  <a:pt x="1" y="1"/>
                </a:cubicBezTo>
                <a:cubicBezTo>
                  <a:pt x="1" y="0"/>
                  <a:pt x="0" y="0"/>
                  <a:pt x="0" y="1"/>
                </a:cubicBezTo>
                <a:cubicBezTo>
                  <a:pt x="0" y="1"/>
                  <a:pt x="0" y="1"/>
                  <a:pt x="0" y="2"/>
                </a:cubicBezTo>
                <a:cubicBezTo>
                  <a:pt x="0" y="2"/>
                  <a:pt x="0" y="2"/>
                  <a:pt x="0" y="3"/>
                </a:cubicBezTo>
                <a:cubicBezTo>
                  <a:pt x="1" y="3"/>
                  <a:pt x="1" y="4"/>
                  <a:pt x="1" y="3"/>
                </a:cubicBezTo>
                <a:cubicBezTo>
                  <a:pt x="2" y="3"/>
                  <a:pt x="2" y="3"/>
                  <a:pt x="2"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7" name="Freeform 399"/>
          <p:cNvSpPr>
            <a:spLocks/>
          </p:cNvSpPr>
          <p:nvPr/>
        </p:nvSpPr>
        <p:spPr bwMode="auto">
          <a:xfrm>
            <a:off x="7474773" y="2508625"/>
            <a:ext cx="24500" cy="23854"/>
          </a:xfrm>
          <a:custGeom>
            <a:avLst/>
            <a:gdLst>
              <a:gd name="T0" fmla="*/ 2 w 3"/>
              <a:gd name="T1" fmla="*/ 1 h 3"/>
              <a:gd name="T2" fmla="*/ 1 w 3"/>
              <a:gd name="T3" fmla="*/ 1 h 3"/>
              <a:gd name="T4" fmla="*/ 0 w 3"/>
              <a:gd name="T5" fmla="*/ 0 h 3"/>
              <a:gd name="T6" fmla="*/ 0 w 3"/>
              <a:gd name="T7" fmla="*/ 1 h 3"/>
              <a:gd name="T8" fmla="*/ 0 w 3"/>
              <a:gd name="T9" fmla="*/ 1 h 3"/>
              <a:gd name="T10" fmla="*/ 1 w 3"/>
              <a:gd name="T11" fmla="*/ 2 h 3"/>
              <a:gd name="T12" fmla="*/ 3 w 3"/>
              <a:gd name="T13" fmla="*/ 2 h 3"/>
              <a:gd name="T14" fmla="*/ 3 w 3"/>
              <a:gd name="T15" fmla="*/ 2 h 3"/>
              <a:gd name="T16" fmla="*/ 3 w 3"/>
              <a:gd name="T17" fmla="*/ 1 h 3"/>
              <a:gd name="T18" fmla="*/ 2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1"/>
                </a:moveTo>
                <a:cubicBezTo>
                  <a:pt x="2" y="1"/>
                  <a:pt x="1" y="1"/>
                  <a:pt x="1" y="1"/>
                </a:cubicBezTo>
                <a:cubicBezTo>
                  <a:pt x="1" y="1"/>
                  <a:pt x="0" y="0"/>
                  <a:pt x="0" y="0"/>
                </a:cubicBezTo>
                <a:cubicBezTo>
                  <a:pt x="0" y="0"/>
                  <a:pt x="0" y="0"/>
                  <a:pt x="0" y="1"/>
                </a:cubicBezTo>
                <a:cubicBezTo>
                  <a:pt x="0" y="1"/>
                  <a:pt x="0" y="1"/>
                  <a:pt x="0" y="1"/>
                </a:cubicBezTo>
                <a:cubicBezTo>
                  <a:pt x="0" y="2"/>
                  <a:pt x="1" y="2"/>
                  <a:pt x="1" y="2"/>
                </a:cubicBezTo>
                <a:cubicBezTo>
                  <a:pt x="2" y="3"/>
                  <a:pt x="2" y="3"/>
                  <a:pt x="3" y="2"/>
                </a:cubicBezTo>
                <a:cubicBezTo>
                  <a:pt x="3" y="2"/>
                  <a:pt x="3" y="2"/>
                  <a:pt x="3" y="2"/>
                </a:cubicBezTo>
                <a:cubicBezTo>
                  <a:pt x="3" y="1"/>
                  <a:pt x="3" y="1"/>
                  <a:pt x="3" y="1"/>
                </a:cubicBezTo>
                <a:cubicBezTo>
                  <a:pt x="3"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8" name="Freeform 400"/>
          <p:cNvSpPr>
            <a:spLocks/>
          </p:cNvSpPr>
          <p:nvPr/>
        </p:nvSpPr>
        <p:spPr bwMode="auto">
          <a:xfrm>
            <a:off x="7482939" y="25711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9" name="Freeform 401"/>
          <p:cNvSpPr>
            <a:spLocks/>
          </p:cNvSpPr>
          <p:nvPr/>
        </p:nvSpPr>
        <p:spPr bwMode="auto">
          <a:xfrm>
            <a:off x="7474773" y="2563148"/>
            <a:ext cx="16333" cy="7952"/>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1" y="1"/>
                  <a:pt x="1" y="1"/>
                </a:cubicBezTo>
                <a:cubicBezTo>
                  <a:pt x="2" y="1"/>
                  <a:pt x="2" y="1"/>
                  <a:pt x="2" y="1"/>
                </a:cubicBezTo>
                <a:cubicBezTo>
                  <a:pt x="2" y="0"/>
                  <a:pt x="2"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0" name="Freeform 402"/>
          <p:cNvSpPr>
            <a:spLocks/>
          </p:cNvSpPr>
          <p:nvPr/>
        </p:nvSpPr>
        <p:spPr bwMode="auto">
          <a:xfrm>
            <a:off x="7514439" y="2532480"/>
            <a:ext cx="16333" cy="14767"/>
          </a:xfrm>
          <a:custGeom>
            <a:avLst/>
            <a:gdLst>
              <a:gd name="T0" fmla="*/ 1 w 2"/>
              <a:gd name="T1" fmla="*/ 1 h 2"/>
              <a:gd name="T2" fmla="*/ 1 w 2"/>
              <a:gd name="T3" fmla="*/ 1 h 2"/>
              <a:gd name="T4" fmla="*/ 0 w 2"/>
              <a:gd name="T5" fmla="*/ 0 h 2"/>
              <a:gd name="T6" fmla="*/ 0 w 2"/>
              <a:gd name="T7" fmla="*/ 1 h 2"/>
              <a:gd name="T8" fmla="*/ 0 w 2"/>
              <a:gd name="T9" fmla="*/ 2 h 2"/>
              <a:gd name="T10" fmla="*/ 0 w 2"/>
              <a:gd name="T11" fmla="*/ 2 h 2"/>
              <a:gd name="T12" fmla="*/ 1 w 2"/>
              <a:gd name="T13" fmla="*/ 2 h 2"/>
              <a:gd name="T14" fmla="*/ 2 w 2"/>
              <a:gd name="T15" fmla="*/ 2 h 2"/>
              <a:gd name="T16" fmla="*/ 2 w 2"/>
              <a:gd name="T17" fmla="*/ 1 h 2"/>
              <a:gd name="T18" fmla="*/ 1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1"/>
                </a:moveTo>
                <a:cubicBezTo>
                  <a:pt x="1" y="1"/>
                  <a:pt x="1" y="1"/>
                  <a:pt x="1" y="1"/>
                </a:cubicBezTo>
                <a:cubicBezTo>
                  <a:pt x="0" y="1"/>
                  <a:pt x="0" y="0"/>
                  <a:pt x="0" y="0"/>
                </a:cubicBezTo>
                <a:cubicBezTo>
                  <a:pt x="0" y="0"/>
                  <a:pt x="0" y="1"/>
                  <a:pt x="0" y="1"/>
                </a:cubicBezTo>
                <a:cubicBezTo>
                  <a:pt x="0" y="1"/>
                  <a:pt x="0" y="1"/>
                  <a:pt x="0" y="2"/>
                </a:cubicBezTo>
                <a:cubicBezTo>
                  <a:pt x="0" y="2"/>
                  <a:pt x="0" y="2"/>
                  <a:pt x="0" y="2"/>
                </a:cubicBezTo>
                <a:cubicBezTo>
                  <a:pt x="0" y="2"/>
                  <a:pt x="1" y="2"/>
                  <a:pt x="1" y="2"/>
                </a:cubicBezTo>
                <a:cubicBezTo>
                  <a:pt x="1" y="2"/>
                  <a:pt x="2" y="2"/>
                  <a:pt x="2" y="2"/>
                </a:cubicBezTo>
                <a:cubicBezTo>
                  <a:pt x="2" y="2"/>
                  <a:pt x="2" y="1"/>
                  <a:pt x="2" y="1"/>
                </a:cubicBezTo>
                <a:cubicBezTo>
                  <a:pt x="2" y="1"/>
                  <a:pt x="2"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1" name="Freeform 403"/>
          <p:cNvSpPr>
            <a:spLocks/>
          </p:cNvSpPr>
          <p:nvPr/>
        </p:nvSpPr>
        <p:spPr bwMode="auto">
          <a:xfrm>
            <a:off x="7474773" y="2585866"/>
            <a:ext cx="16333" cy="7952"/>
          </a:xfrm>
          <a:custGeom>
            <a:avLst/>
            <a:gdLst>
              <a:gd name="T0" fmla="*/ 1 w 2"/>
              <a:gd name="T1" fmla="*/ 0 h 1"/>
              <a:gd name="T2" fmla="*/ 0 w 2"/>
              <a:gd name="T3" fmla="*/ 0 h 1"/>
              <a:gd name="T4" fmla="*/ 0 w 2"/>
              <a:gd name="T5" fmla="*/ 0 h 1"/>
              <a:gd name="T6" fmla="*/ 1 w 2"/>
              <a:gd name="T7" fmla="*/ 1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0"/>
                  <a:pt x="0" y="0"/>
                </a:cubicBezTo>
                <a:cubicBezTo>
                  <a:pt x="0" y="0"/>
                  <a:pt x="0" y="0"/>
                  <a:pt x="0" y="0"/>
                </a:cubicBezTo>
                <a:cubicBezTo>
                  <a:pt x="0" y="1"/>
                  <a:pt x="0" y="1"/>
                  <a:pt x="1" y="1"/>
                </a:cubicBezTo>
                <a:cubicBezTo>
                  <a:pt x="1" y="1"/>
                  <a:pt x="1" y="1"/>
                  <a:pt x="1" y="0"/>
                </a:cubicBezTo>
                <a:cubicBezTo>
                  <a:pt x="1" y="0"/>
                  <a:pt x="2" y="0"/>
                  <a:pt x="1"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2" name="Freeform 404"/>
          <p:cNvSpPr>
            <a:spLocks/>
          </p:cNvSpPr>
          <p:nvPr/>
        </p:nvSpPr>
        <p:spPr bwMode="auto">
          <a:xfrm>
            <a:off x="3349424" y="559434"/>
            <a:ext cx="785170" cy="418008"/>
          </a:xfrm>
          <a:custGeom>
            <a:avLst/>
            <a:gdLst>
              <a:gd name="T0" fmla="*/ 92 w 99"/>
              <a:gd name="T1" fmla="*/ 3 h 54"/>
              <a:gd name="T2" fmla="*/ 86 w 99"/>
              <a:gd name="T3" fmla="*/ 4 h 54"/>
              <a:gd name="T4" fmla="*/ 84 w 99"/>
              <a:gd name="T5" fmla="*/ 3 h 54"/>
              <a:gd name="T6" fmla="*/ 79 w 99"/>
              <a:gd name="T7" fmla="*/ 3 h 54"/>
              <a:gd name="T8" fmla="*/ 85 w 99"/>
              <a:gd name="T9" fmla="*/ 2 h 54"/>
              <a:gd name="T10" fmla="*/ 76 w 99"/>
              <a:gd name="T11" fmla="*/ 0 h 54"/>
              <a:gd name="T12" fmla="*/ 64 w 99"/>
              <a:gd name="T13" fmla="*/ 0 h 54"/>
              <a:gd name="T14" fmla="*/ 55 w 99"/>
              <a:gd name="T15" fmla="*/ 1 h 54"/>
              <a:gd name="T16" fmla="*/ 48 w 99"/>
              <a:gd name="T17" fmla="*/ 1 h 54"/>
              <a:gd name="T18" fmla="*/ 42 w 99"/>
              <a:gd name="T19" fmla="*/ 2 h 54"/>
              <a:gd name="T20" fmla="*/ 38 w 99"/>
              <a:gd name="T21" fmla="*/ 3 h 54"/>
              <a:gd name="T22" fmla="*/ 29 w 99"/>
              <a:gd name="T23" fmla="*/ 2 h 54"/>
              <a:gd name="T24" fmla="*/ 21 w 99"/>
              <a:gd name="T25" fmla="*/ 4 h 54"/>
              <a:gd name="T26" fmla="*/ 14 w 99"/>
              <a:gd name="T27" fmla="*/ 6 h 54"/>
              <a:gd name="T28" fmla="*/ 4 w 99"/>
              <a:gd name="T29" fmla="*/ 9 h 54"/>
              <a:gd name="T30" fmla="*/ 5 w 99"/>
              <a:gd name="T31" fmla="*/ 10 h 54"/>
              <a:gd name="T32" fmla="*/ 6 w 99"/>
              <a:gd name="T33" fmla="*/ 12 h 54"/>
              <a:gd name="T34" fmla="*/ 2 w 99"/>
              <a:gd name="T35" fmla="*/ 13 h 54"/>
              <a:gd name="T36" fmla="*/ 6 w 99"/>
              <a:gd name="T37" fmla="*/ 15 h 54"/>
              <a:gd name="T38" fmla="*/ 10 w 99"/>
              <a:gd name="T39" fmla="*/ 13 h 54"/>
              <a:gd name="T40" fmla="*/ 14 w 99"/>
              <a:gd name="T41" fmla="*/ 13 h 54"/>
              <a:gd name="T42" fmla="*/ 18 w 99"/>
              <a:gd name="T43" fmla="*/ 15 h 54"/>
              <a:gd name="T44" fmla="*/ 21 w 99"/>
              <a:gd name="T45" fmla="*/ 18 h 54"/>
              <a:gd name="T46" fmla="*/ 20 w 99"/>
              <a:gd name="T47" fmla="*/ 25 h 54"/>
              <a:gd name="T48" fmla="*/ 24 w 99"/>
              <a:gd name="T49" fmla="*/ 26 h 54"/>
              <a:gd name="T50" fmla="*/ 22 w 99"/>
              <a:gd name="T51" fmla="*/ 27 h 54"/>
              <a:gd name="T52" fmla="*/ 24 w 99"/>
              <a:gd name="T53" fmla="*/ 29 h 54"/>
              <a:gd name="T54" fmla="*/ 21 w 99"/>
              <a:gd name="T55" fmla="*/ 32 h 54"/>
              <a:gd name="T56" fmla="*/ 18 w 99"/>
              <a:gd name="T57" fmla="*/ 37 h 54"/>
              <a:gd name="T58" fmla="*/ 18 w 99"/>
              <a:gd name="T59" fmla="*/ 41 h 54"/>
              <a:gd name="T60" fmla="*/ 19 w 99"/>
              <a:gd name="T61" fmla="*/ 47 h 54"/>
              <a:gd name="T62" fmla="*/ 22 w 99"/>
              <a:gd name="T63" fmla="*/ 51 h 54"/>
              <a:gd name="T64" fmla="*/ 27 w 99"/>
              <a:gd name="T65" fmla="*/ 53 h 54"/>
              <a:gd name="T66" fmla="*/ 32 w 99"/>
              <a:gd name="T67" fmla="*/ 52 h 54"/>
              <a:gd name="T68" fmla="*/ 34 w 99"/>
              <a:gd name="T69" fmla="*/ 47 h 54"/>
              <a:gd name="T70" fmla="*/ 39 w 99"/>
              <a:gd name="T71" fmla="*/ 44 h 54"/>
              <a:gd name="T72" fmla="*/ 39 w 99"/>
              <a:gd name="T73" fmla="*/ 41 h 54"/>
              <a:gd name="T74" fmla="*/ 45 w 99"/>
              <a:gd name="T75" fmla="*/ 40 h 54"/>
              <a:gd name="T76" fmla="*/ 49 w 99"/>
              <a:gd name="T77" fmla="*/ 39 h 54"/>
              <a:gd name="T78" fmla="*/ 54 w 99"/>
              <a:gd name="T79" fmla="*/ 36 h 54"/>
              <a:gd name="T80" fmla="*/ 59 w 99"/>
              <a:gd name="T81" fmla="*/ 33 h 54"/>
              <a:gd name="T82" fmla="*/ 67 w 99"/>
              <a:gd name="T83" fmla="*/ 32 h 54"/>
              <a:gd name="T84" fmla="*/ 76 w 99"/>
              <a:gd name="T85" fmla="*/ 29 h 54"/>
              <a:gd name="T86" fmla="*/ 69 w 99"/>
              <a:gd name="T87" fmla="*/ 28 h 54"/>
              <a:gd name="T88" fmla="*/ 70 w 99"/>
              <a:gd name="T89" fmla="*/ 27 h 54"/>
              <a:gd name="T90" fmla="*/ 73 w 99"/>
              <a:gd name="T91" fmla="*/ 25 h 54"/>
              <a:gd name="T92" fmla="*/ 76 w 99"/>
              <a:gd name="T93" fmla="*/ 27 h 54"/>
              <a:gd name="T94" fmla="*/ 78 w 99"/>
              <a:gd name="T95" fmla="*/ 26 h 54"/>
              <a:gd name="T96" fmla="*/ 75 w 99"/>
              <a:gd name="T97" fmla="*/ 24 h 54"/>
              <a:gd name="T98" fmla="*/ 76 w 99"/>
              <a:gd name="T99" fmla="*/ 21 h 54"/>
              <a:gd name="T100" fmla="*/ 83 w 99"/>
              <a:gd name="T101" fmla="*/ 19 h 54"/>
              <a:gd name="T102" fmla="*/ 85 w 99"/>
              <a:gd name="T103" fmla="*/ 17 h 54"/>
              <a:gd name="T104" fmla="*/ 86 w 99"/>
              <a:gd name="T105" fmla="*/ 16 h 54"/>
              <a:gd name="T106" fmla="*/ 88 w 99"/>
              <a:gd name="T107" fmla="*/ 13 h 54"/>
              <a:gd name="T108" fmla="*/ 88 w 99"/>
              <a:gd name="T109" fmla="*/ 9 h 54"/>
              <a:gd name="T110" fmla="*/ 89 w 99"/>
              <a:gd name="T111" fmla="*/ 7 h 54"/>
              <a:gd name="T112" fmla="*/ 94 w 99"/>
              <a:gd name="T11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54">
                <a:moveTo>
                  <a:pt x="98" y="3"/>
                </a:moveTo>
                <a:cubicBezTo>
                  <a:pt x="97" y="3"/>
                  <a:pt x="97" y="3"/>
                  <a:pt x="96" y="3"/>
                </a:cubicBezTo>
                <a:cubicBezTo>
                  <a:pt x="96" y="3"/>
                  <a:pt x="96" y="3"/>
                  <a:pt x="96" y="3"/>
                </a:cubicBezTo>
                <a:cubicBezTo>
                  <a:pt x="96" y="3"/>
                  <a:pt x="95" y="3"/>
                  <a:pt x="95" y="3"/>
                </a:cubicBezTo>
                <a:cubicBezTo>
                  <a:pt x="94" y="3"/>
                  <a:pt x="94" y="3"/>
                  <a:pt x="93" y="3"/>
                </a:cubicBezTo>
                <a:cubicBezTo>
                  <a:pt x="93" y="3"/>
                  <a:pt x="92" y="3"/>
                  <a:pt x="92" y="3"/>
                </a:cubicBezTo>
                <a:cubicBezTo>
                  <a:pt x="92" y="3"/>
                  <a:pt x="91" y="3"/>
                  <a:pt x="91" y="3"/>
                </a:cubicBezTo>
                <a:cubicBezTo>
                  <a:pt x="91" y="3"/>
                  <a:pt x="91" y="3"/>
                  <a:pt x="90" y="3"/>
                </a:cubicBezTo>
                <a:cubicBezTo>
                  <a:pt x="90" y="4"/>
                  <a:pt x="89" y="3"/>
                  <a:pt x="89" y="3"/>
                </a:cubicBezTo>
                <a:cubicBezTo>
                  <a:pt x="88" y="4"/>
                  <a:pt x="88" y="4"/>
                  <a:pt x="88" y="4"/>
                </a:cubicBezTo>
                <a:cubicBezTo>
                  <a:pt x="87" y="4"/>
                  <a:pt x="87" y="3"/>
                  <a:pt x="87" y="4"/>
                </a:cubicBezTo>
                <a:cubicBezTo>
                  <a:pt x="86" y="4"/>
                  <a:pt x="86" y="4"/>
                  <a:pt x="86" y="4"/>
                </a:cubicBezTo>
                <a:cubicBezTo>
                  <a:pt x="86" y="5"/>
                  <a:pt x="85" y="4"/>
                  <a:pt x="84" y="5"/>
                </a:cubicBezTo>
                <a:cubicBezTo>
                  <a:pt x="83" y="5"/>
                  <a:pt x="83" y="5"/>
                  <a:pt x="83" y="5"/>
                </a:cubicBezTo>
                <a:cubicBezTo>
                  <a:pt x="82" y="5"/>
                  <a:pt x="82" y="6"/>
                  <a:pt x="81" y="5"/>
                </a:cubicBezTo>
                <a:cubicBezTo>
                  <a:pt x="81" y="5"/>
                  <a:pt x="82" y="5"/>
                  <a:pt x="82" y="4"/>
                </a:cubicBezTo>
                <a:cubicBezTo>
                  <a:pt x="83" y="4"/>
                  <a:pt x="83" y="4"/>
                  <a:pt x="83" y="4"/>
                </a:cubicBezTo>
                <a:cubicBezTo>
                  <a:pt x="84" y="4"/>
                  <a:pt x="84" y="3"/>
                  <a:pt x="84" y="3"/>
                </a:cubicBezTo>
                <a:cubicBezTo>
                  <a:pt x="84" y="3"/>
                  <a:pt x="84" y="3"/>
                  <a:pt x="84" y="3"/>
                </a:cubicBezTo>
                <a:cubicBezTo>
                  <a:pt x="84" y="3"/>
                  <a:pt x="83" y="3"/>
                  <a:pt x="83" y="3"/>
                </a:cubicBezTo>
                <a:cubicBezTo>
                  <a:pt x="83" y="3"/>
                  <a:pt x="83" y="3"/>
                  <a:pt x="83" y="3"/>
                </a:cubicBezTo>
                <a:cubicBezTo>
                  <a:pt x="82" y="3"/>
                  <a:pt x="82" y="3"/>
                  <a:pt x="81" y="3"/>
                </a:cubicBezTo>
                <a:cubicBezTo>
                  <a:pt x="80" y="3"/>
                  <a:pt x="80" y="3"/>
                  <a:pt x="80" y="3"/>
                </a:cubicBezTo>
                <a:cubicBezTo>
                  <a:pt x="79" y="3"/>
                  <a:pt x="79" y="3"/>
                  <a:pt x="79" y="3"/>
                </a:cubicBezTo>
                <a:cubicBezTo>
                  <a:pt x="79" y="3"/>
                  <a:pt x="79" y="3"/>
                  <a:pt x="79" y="3"/>
                </a:cubicBezTo>
                <a:cubicBezTo>
                  <a:pt x="79" y="3"/>
                  <a:pt x="79" y="3"/>
                  <a:pt x="79" y="2"/>
                </a:cubicBezTo>
                <a:cubicBezTo>
                  <a:pt x="80" y="2"/>
                  <a:pt x="80" y="2"/>
                  <a:pt x="81" y="2"/>
                </a:cubicBezTo>
                <a:cubicBezTo>
                  <a:pt x="82" y="2"/>
                  <a:pt x="82" y="2"/>
                  <a:pt x="83" y="2"/>
                </a:cubicBezTo>
                <a:cubicBezTo>
                  <a:pt x="83" y="2"/>
                  <a:pt x="84" y="2"/>
                  <a:pt x="84" y="2"/>
                </a:cubicBezTo>
                <a:cubicBezTo>
                  <a:pt x="85" y="2"/>
                  <a:pt x="85" y="2"/>
                  <a:pt x="85" y="2"/>
                </a:cubicBezTo>
                <a:cubicBezTo>
                  <a:pt x="85" y="1"/>
                  <a:pt x="84" y="1"/>
                  <a:pt x="84" y="1"/>
                </a:cubicBezTo>
                <a:cubicBezTo>
                  <a:pt x="83" y="1"/>
                  <a:pt x="83" y="1"/>
                  <a:pt x="82" y="1"/>
                </a:cubicBezTo>
                <a:cubicBezTo>
                  <a:pt x="81" y="1"/>
                  <a:pt x="81" y="1"/>
                  <a:pt x="80" y="1"/>
                </a:cubicBezTo>
                <a:cubicBezTo>
                  <a:pt x="80" y="1"/>
                  <a:pt x="79" y="1"/>
                  <a:pt x="79" y="0"/>
                </a:cubicBezTo>
                <a:cubicBezTo>
                  <a:pt x="78" y="0"/>
                  <a:pt x="78" y="0"/>
                  <a:pt x="77" y="0"/>
                </a:cubicBezTo>
                <a:cubicBezTo>
                  <a:pt x="77" y="0"/>
                  <a:pt x="77" y="0"/>
                  <a:pt x="76" y="0"/>
                </a:cubicBezTo>
                <a:cubicBezTo>
                  <a:pt x="75" y="0"/>
                  <a:pt x="75" y="0"/>
                  <a:pt x="74" y="0"/>
                </a:cubicBezTo>
                <a:cubicBezTo>
                  <a:pt x="73" y="0"/>
                  <a:pt x="73" y="0"/>
                  <a:pt x="72" y="0"/>
                </a:cubicBezTo>
                <a:cubicBezTo>
                  <a:pt x="71" y="0"/>
                  <a:pt x="71" y="0"/>
                  <a:pt x="70" y="0"/>
                </a:cubicBezTo>
                <a:cubicBezTo>
                  <a:pt x="69" y="0"/>
                  <a:pt x="68" y="0"/>
                  <a:pt x="68" y="0"/>
                </a:cubicBezTo>
                <a:cubicBezTo>
                  <a:pt x="67" y="0"/>
                  <a:pt x="67" y="1"/>
                  <a:pt x="66" y="1"/>
                </a:cubicBezTo>
                <a:cubicBezTo>
                  <a:pt x="65" y="1"/>
                  <a:pt x="65" y="0"/>
                  <a:pt x="64" y="0"/>
                </a:cubicBezTo>
                <a:cubicBezTo>
                  <a:pt x="63" y="0"/>
                  <a:pt x="63" y="0"/>
                  <a:pt x="62" y="0"/>
                </a:cubicBezTo>
                <a:cubicBezTo>
                  <a:pt x="61" y="0"/>
                  <a:pt x="61" y="1"/>
                  <a:pt x="60" y="1"/>
                </a:cubicBezTo>
                <a:cubicBezTo>
                  <a:pt x="59" y="1"/>
                  <a:pt x="59" y="0"/>
                  <a:pt x="58" y="0"/>
                </a:cubicBezTo>
                <a:cubicBezTo>
                  <a:pt x="58" y="1"/>
                  <a:pt x="58" y="1"/>
                  <a:pt x="57" y="1"/>
                </a:cubicBezTo>
                <a:cubicBezTo>
                  <a:pt x="57" y="1"/>
                  <a:pt x="57" y="1"/>
                  <a:pt x="56" y="1"/>
                </a:cubicBezTo>
                <a:cubicBezTo>
                  <a:pt x="56" y="1"/>
                  <a:pt x="56" y="1"/>
                  <a:pt x="55" y="1"/>
                </a:cubicBezTo>
                <a:cubicBezTo>
                  <a:pt x="55" y="1"/>
                  <a:pt x="55" y="1"/>
                  <a:pt x="54" y="1"/>
                </a:cubicBezTo>
                <a:cubicBezTo>
                  <a:pt x="54" y="1"/>
                  <a:pt x="53" y="1"/>
                  <a:pt x="53" y="1"/>
                </a:cubicBezTo>
                <a:cubicBezTo>
                  <a:pt x="52" y="1"/>
                  <a:pt x="52" y="1"/>
                  <a:pt x="51" y="1"/>
                </a:cubicBezTo>
                <a:cubicBezTo>
                  <a:pt x="51" y="2"/>
                  <a:pt x="51" y="2"/>
                  <a:pt x="50" y="2"/>
                </a:cubicBezTo>
                <a:cubicBezTo>
                  <a:pt x="50" y="2"/>
                  <a:pt x="50" y="2"/>
                  <a:pt x="49" y="1"/>
                </a:cubicBezTo>
                <a:cubicBezTo>
                  <a:pt x="49" y="1"/>
                  <a:pt x="48" y="1"/>
                  <a:pt x="48" y="1"/>
                </a:cubicBezTo>
                <a:cubicBezTo>
                  <a:pt x="47" y="1"/>
                  <a:pt x="47" y="2"/>
                  <a:pt x="47" y="2"/>
                </a:cubicBezTo>
                <a:cubicBezTo>
                  <a:pt x="46" y="2"/>
                  <a:pt x="46" y="3"/>
                  <a:pt x="46" y="3"/>
                </a:cubicBezTo>
                <a:cubicBezTo>
                  <a:pt x="45" y="3"/>
                  <a:pt x="45" y="3"/>
                  <a:pt x="45" y="2"/>
                </a:cubicBezTo>
                <a:cubicBezTo>
                  <a:pt x="44" y="2"/>
                  <a:pt x="44" y="2"/>
                  <a:pt x="43" y="2"/>
                </a:cubicBezTo>
                <a:cubicBezTo>
                  <a:pt x="43" y="2"/>
                  <a:pt x="42" y="1"/>
                  <a:pt x="42" y="2"/>
                </a:cubicBezTo>
                <a:cubicBezTo>
                  <a:pt x="42" y="2"/>
                  <a:pt x="42" y="2"/>
                  <a:pt x="42" y="2"/>
                </a:cubicBezTo>
                <a:cubicBezTo>
                  <a:pt x="41" y="3"/>
                  <a:pt x="41" y="3"/>
                  <a:pt x="41" y="3"/>
                </a:cubicBezTo>
                <a:cubicBezTo>
                  <a:pt x="41" y="3"/>
                  <a:pt x="41" y="3"/>
                  <a:pt x="41" y="3"/>
                </a:cubicBezTo>
                <a:cubicBezTo>
                  <a:pt x="40" y="4"/>
                  <a:pt x="40" y="3"/>
                  <a:pt x="39" y="3"/>
                </a:cubicBezTo>
                <a:cubicBezTo>
                  <a:pt x="39" y="3"/>
                  <a:pt x="39" y="3"/>
                  <a:pt x="39" y="3"/>
                </a:cubicBezTo>
                <a:cubicBezTo>
                  <a:pt x="39" y="3"/>
                  <a:pt x="39" y="2"/>
                  <a:pt x="38" y="2"/>
                </a:cubicBezTo>
                <a:cubicBezTo>
                  <a:pt x="38" y="2"/>
                  <a:pt x="38" y="3"/>
                  <a:pt x="38" y="3"/>
                </a:cubicBezTo>
                <a:cubicBezTo>
                  <a:pt x="37" y="3"/>
                  <a:pt x="37" y="2"/>
                  <a:pt x="37" y="2"/>
                </a:cubicBezTo>
                <a:cubicBezTo>
                  <a:pt x="36" y="2"/>
                  <a:pt x="36" y="2"/>
                  <a:pt x="36" y="2"/>
                </a:cubicBezTo>
                <a:cubicBezTo>
                  <a:pt x="35" y="2"/>
                  <a:pt x="35" y="2"/>
                  <a:pt x="35" y="2"/>
                </a:cubicBezTo>
                <a:cubicBezTo>
                  <a:pt x="34" y="2"/>
                  <a:pt x="34" y="2"/>
                  <a:pt x="33" y="2"/>
                </a:cubicBezTo>
                <a:cubicBezTo>
                  <a:pt x="32" y="2"/>
                  <a:pt x="32" y="2"/>
                  <a:pt x="31" y="2"/>
                </a:cubicBezTo>
                <a:cubicBezTo>
                  <a:pt x="30" y="2"/>
                  <a:pt x="29" y="2"/>
                  <a:pt x="29" y="2"/>
                </a:cubicBezTo>
                <a:cubicBezTo>
                  <a:pt x="28" y="2"/>
                  <a:pt x="28" y="3"/>
                  <a:pt x="27" y="3"/>
                </a:cubicBezTo>
                <a:cubicBezTo>
                  <a:pt x="27" y="3"/>
                  <a:pt x="27" y="3"/>
                  <a:pt x="27" y="3"/>
                </a:cubicBezTo>
                <a:cubicBezTo>
                  <a:pt x="26" y="3"/>
                  <a:pt x="26" y="3"/>
                  <a:pt x="26" y="3"/>
                </a:cubicBezTo>
                <a:cubicBezTo>
                  <a:pt x="25" y="4"/>
                  <a:pt x="25" y="4"/>
                  <a:pt x="24" y="4"/>
                </a:cubicBezTo>
                <a:cubicBezTo>
                  <a:pt x="24" y="4"/>
                  <a:pt x="24" y="4"/>
                  <a:pt x="23" y="4"/>
                </a:cubicBezTo>
                <a:cubicBezTo>
                  <a:pt x="22" y="5"/>
                  <a:pt x="22" y="4"/>
                  <a:pt x="21" y="4"/>
                </a:cubicBezTo>
                <a:cubicBezTo>
                  <a:pt x="20" y="4"/>
                  <a:pt x="20" y="4"/>
                  <a:pt x="19" y="4"/>
                </a:cubicBezTo>
                <a:cubicBezTo>
                  <a:pt x="18" y="4"/>
                  <a:pt x="18" y="4"/>
                  <a:pt x="17" y="4"/>
                </a:cubicBezTo>
                <a:cubicBezTo>
                  <a:pt x="16" y="5"/>
                  <a:pt x="16" y="5"/>
                  <a:pt x="15" y="5"/>
                </a:cubicBezTo>
                <a:cubicBezTo>
                  <a:pt x="14" y="5"/>
                  <a:pt x="14" y="5"/>
                  <a:pt x="13" y="6"/>
                </a:cubicBezTo>
                <a:cubicBezTo>
                  <a:pt x="13" y="6"/>
                  <a:pt x="13" y="6"/>
                  <a:pt x="13" y="6"/>
                </a:cubicBezTo>
                <a:cubicBezTo>
                  <a:pt x="13" y="6"/>
                  <a:pt x="14" y="6"/>
                  <a:pt x="14" y="6"/>
                </a:cubicBezTo>
                <a:cubicBezTo>
                  <a:pt x="14" y="7"/>
                  <a:pt x="14" y="7"/>
                  <a:pt x="14" y="7"/>
                </a:cubicBezTo>
                <a:cubicBezTo>
                  <a:pt x="14" y="8"/>
                  <a:pt x="14" y="7"/>
                  <a:pt x="13" y="8"/>
                </a:cubicBezTo>
                <a:cubicBezTo>
                  <a:pt x="12" y="8"/>
                  <a:pt x="11" y="8"/>
                  <a:pt x="10" y="8"/>
                </a:cubicBezTo>
                <a:cubicBezTo>
                  <a:pt x="10" y="8"/>
                  <a:pt x="9" y="8"/>
                  <a:pt x="9" y="8"/>
                </a:cubicBezTo>
                <a:cubicBezTo>
                  <a:pt x="8" y="8"/>
                  <a:pt x="7" y="8"/>
                  <a:pt x="7" y="8"/>
                </a:cubicBezTo>
                <a:cubicBezTo>
                  <a:pt x="6" y="8"/>
                  <a:pt x="5" y="9"/>
                  <a:pt x="4" y="9"/>
                </a:cubicBezTo>
                <a:cubicBezTo>
                  <a:pt x="3" y="9"/>
                  <a:pt x="3" y="9"/>
                  <a:pt x="2" y="9"/>
                </a:cubicBezTo>
                <a:cubicBezTo>
                  <a:pt x="1" y="9"/>
                  <a:pt x="1" y="9"/>
                  <a:pt x="0" y="10"/>
                </a:cubicBezTo>
                <a:cubicBezTo>
                  <a:pt x="0" y="10"/>
                  <a:pt x="0" y="10"/>
                  <a:pt x="1" y="11"/>
                </a:cubicBezTo>
                <a:cubicBezTo>
                  <a:pt x="1" y="11"/>
                  <a:pt x="2" y="11"/>
                  <a:pt x="2" y="11"/>
                </a:cubicBezTo>
                <a:cubicBezTo>
                  <a:pt x="3" y="11"/>
                  <a:pt x="3" y="11"/>
                  <a:pt x="4" y="11"/>
                </a:cubicBezTo>
                <a:cubicBezTo>
                  <a:pt x="4" y="11"/>
                  <a:pt x="4" y="11"/>
                  <a:pt x="5" y="10"/>
                </a:cubicBezTo>
                <a:cubicBezTo>
                  <a:pt x="5" y="10"/>
                  <a:pt x="6" y="10"/>
                  <a:pt x="6" y="10"/>
                </a:cubicBezTo>
                <a:cubicBezTo>
                  <a:pt x="7" y="11"/>
                  <a:pt x="7" y="11"/>
                  <a:pt x="7" y="11"/>
                </a:cubicBezTo>
                <a:cubicBezTo>
                  <a:pt x="8" y="11"/>
                  <a:pt x="8" y="11"/>
                  <a:pt x="9" y="11"/>
                </a:cubicBezTo>
                <a:cubicBezTo>
                  <a:pt x="9" y="11"/>
                  <a:pt x="9" y="11"/>
                  <a:pt x="9" y="11"/>
                </a:cubicBezTo>
                <a:cubicBezTo>
                  <a:pt x="10" y="11"/>
                  <a:pt x="8" y="11"/>
                  <a:pt x="8" y="11"/>
                </a:cubicBezTo>
                <a:cubicBezTo>
                  <a:pt x="7" y="12"/>
                  <a:pt x="7" y="12"/>
                  <a:pt x="6" y="12"/>
                </a:cubicBezTo>
                <a:cubicBezTo>
                  <a:pt x="6" y="12"/>
                  <a:pt x="6" y="12"/>
                  <a:pt x="5" y="12"/>
                </a:cubicBezTo>
                <a:cubicBezTo>
                  <a:pt x="4" y="12"/>
                  <a:pt x="4" y="12"/>
                  <a:pt x="4" y="12"/>
                </a:cubicBezTo>
                <a:cubicBezTo>
                  <a:pt x="3" y="12"/>
                  <a:pt x="3" y="11"/>
                  <a:pt x="2" y="12"/>
                </a:cubicBezTo>
                <a:cubicBezTo>
                  <a:pt x="2" y="12"/>
                  <a:pt x="1" y="12"/>
                  <a:pt x="1" y="12"/>
                </a:cubicBezTo>
                <a:cubicBezTo>
                  <a:pt x="1" y="13"/>
                  <a:pt x="1" y="13"/>
                  <a:pt x="1" y="13"/>
                </a:cubicBezTo>
                <a:cubicBezTo>
                  <a:pt x="1" y="13"/>
                  <a:pt x="2" y="13"/>
                  <a:pt x="2" y="13"/>
                </a:cubicBezTo>
                <a:cubicBezTo>
                  <a:pt x="2" y="13"/>
                  <a:pt x="3" y="12"/>
                  <a:pt x="3" y="13"/>
                </a:cubicBezTo>
                <a:cubicBezTo>
                  <a:pt x="3" y="13"/>
                  <a:pt x="3" y="13"/>
                  <a:pt x="3" y="13"/>
                </a:cubicBezTo>
                <a:cubicBezTo>
                  <a:pt x="3" y="13"/>
                  <a:pt x="3" y="13"/>
                  <a:pt x="3" y="14"/>
                </a:cubicBezTo>
                <a:cubicBezTo>
                  <a:pt x="3" y="14"/>
                  <a:pt x="3" y="14"/>
                  <a:pt x="3" y="14"/>
                </a:cubicBezTo>
                <a:cubicBezTo>
                  <a:pt x="3" y="15"/>
                  <a:pt x="4" y="14"/>
                  <a:pt x="4" y="14"/>
                </a:cubicBezTo>
                <a:cubicBezTo>
                  <a:pt x="5" y="15"/>
                  <a:pt x="5" y="15"/>
                  <a:pt x="6" y="15"/>
                </a:cubicBezTo>
                <a:cubicBezTo>
                  <a:pt x="6" y="14"/>
                  <a:pt x="6" y="14"/>
                  <a:pt x="7" y="14"/>
                </a:cubicBezTo>
                <a:cubicBezTo>
                  <a:pt x="7" y="14"/>
                  <a:pt x="7" y="14"/>
                  <a:pt x="8" y="14"/>
                </a:cubicBezTo>
                <a:cubicBezTo>
                  <a:pt x="8" y="14"/>
                  <a:pt x="8" y="14"/>
                  <a:pt x="8" y="14"/>
                </a:cubicBezTo>
                <a:cubicBezTo>
                  <a:pt x="8" y="14"/>
                  <a:pt x="8" y="14"/>
                  <a:pt x="9" y="15"/>
                </a:cubicBezTo>
                <a:cubicBezTo>
                  <a:pt x="9" y="15"/>
                  <a:pt x="9" y="15"/>
                  <a:pt x="9" y="14"/>
                </a:cubicBezTo>
                <a:cubicBezTo>
                  <a:pt x="9" y="14"/>
                  <a:pt x="10" y="13"/>
                  <a:pt x="10" y="13"/>
                </a:cubicBezTo>
                <a:cubicBezTo>
                  <a:pt x="10" y="14"/>
                  <a:pt x="10" y="14"/>
                  <a:pt x="10" y="14"/>
                </a:cubicBezTo>
                <a:cubicBezTo>
                  <a:pt x="11" y="14"/>
                  <a:pt x="11" y="14"/>
                  <a:pt x="11" y="14"/>
                </a:cubicBezTo>
                <a:cubicBezTo>
                  <a:pt x="12" y="14"/>
                  <a:pt x="12" y="14"/>
                  <a:pt x="12" y="14"/>
                </a:cubicBezTo>
                <a:cubicBezTo>
                  <a:pt x="12" y="14"/>
                  <a:pt x="13" y="13"/>
                  <a:pt x="13" y="13"/>
                </a:cubicBezTo>
                <a:cubicBezTo>
                  <a:pt x="13" y="13"/>
                  <a:pt x="13" y="13"/>
                  <a:pt x="13" y="13"/>
                </a:cubicBezTo>
                <a:cubicBezTo>
                  <a:pt x="13" y="13"/>
                  <a:pt x="13" y="13"/>
                  <a:pt x="14" y="13"/>
                </a:cubicBezTo>
                <a:cubicBezTo>
                  <a:pt x="14" y="13"/>
                  <a:pt x="14" y="13"/>
                  <a:pt x="14" y="13"/>
                </a:cubicBezTo>
                <a:cubicBezTo>
                  <a:pt x="14" y="13"/>
                  <a:pt x="13" y="14"/>
                  <a:pt x="13" y="14"/>
                </a:cubicBezTo>
                <a:cubicBezTo>
                  <a:pt x="14" y="14"/>
                  <a:pt x="14" y="14"/>
                  <a:pt x="15" y="14"/>
                </a:cubicBezTo>
                <a:cubicBezTo>
                  <a:pt x="15" y="14"/>
                  <a:pt x="15" y="14"/>
                  <a:pt x="16" y="14"/>
                </a:cubicBezTo>
                <a:cubicBezTo>
                  <a:pt x="16" y="14"/>
                  <a:pt x="17" y="14"/>
                  <a:pt x="17" y="14"/>
                </a:cubicBezTo>
                <a:cubicBezTo>
                  <a:pt x="17" y="14"/>
                  <a:pt x="18" y="15"/>
                  <a:pt x="18" y="15"/>
                </a:cubicBezTo>
                <a:cubicBezTo>
                  <a:pt x="18" y="15"/>
                  <a:pt x="18" y="15"/>
                  <a:pt x="19" y="15"/>
                </a:cubicBezTo>
                <a:cubicBezTo>
                  <a:pt x="19" y="15"/>
                  <a:pt x="19" y="15"/>
                  <a:pt x="19" y="15"/>
                </a:cubicBezTo>
                <a:cubicBezTo>
                  <a:pt x="20" y="16"/>
                  <a:pt x="19" y="16"/>
                  <a:pt x="19" y="16"/>
                </a:cubicBezTo>
                <a:cubicBezTo>
                  <a:pt x="20" y="17"/>
                  <a:pt x="20" y="16"/>
                  <a:pt x="20" y="17"/>
                </a:cubicBezTo>
                <a:cubicBezTo>
                  <a:pt x="20" y="17"/>
                  <a:pt x="21" y="17"/>
                  <a:pt x="21" y="17"/>
                </a:cubicBezTo>
                <a:cubicBezTo>
                  <a:pt x="21" y="17"/>
                  <a:pt x="21" y="17"/>
                  <a:pt x="21" y="18"/>
                </a:cubicBezTo>
                <a:cubicBezTo>
                  <a:pt x="21" y="18"/>
                  <a:pt x="21" y="19"/>
                  <a:pt x="21" y="19"/>
                </a:cubicBezTo>
                <a:cubicBezTo>
                  <a:pt x="21" y="19"/>
                  <a:pt x="21" y="20"/>
                  <a:pt x="21" y="20"/>
                </a:cubicBezTo>
                <a:cubicBezTo>
                  <a:pt x="21" y="21"/>
                  <a:pt x="21" y="21"/>
                  <a:pt x="21" y="22"/>
                </a:cubicBezTo>
                <a:cubicBezTo>
                  <a:pt x="21" y="22"/>
                  <a:pt x="21" y="22"/>
                  <a:pt x="21" y="23"/>
                </a:cubicBezTo>
                <a:cubicBezTo>
                  <a:pt x="20" y="23"/>
                  <a:pt x="20" y="23"/>
                  <a:pt x="20" y="24"/>
                </a:cubicBezTo>
                <a:cubicBezTo>
                  <a:pt x="20" y="24"/>
                  <a:pt x="20" y="24"/>
                  <a:pt x="20" y="25"/>
                </a:cubicBezTo>
                <a:cubicBezTo>
                  <a:pt x="19" y="25"/>
                  <a:pt x="19" y="25"/>
                  <a:pt x="20" y="25"/>
                </a:cubicBezTo>
                <a:cubicBezTo>
                  <a:pt x="20" y="26"/>
                  <a:pt x="20" y="25"/>
                  <a:pt x="21" y="25"/>
                </a:cubicBezTo>
                <a:cubicBezTo>
                  <a:pt x="21" y="25"/>
                  <a:pt x="21" y="25"/>
                  <a:pt x="22" y="25"/>
                </a:cubicBezTo>
                <a:cubicBezTo>
                  <a:pt x="22" y="25"/>
                  <a:pt x="22" y="24"/>
                  <a:pt x="23" y="25"/>
                </a:cubicBezTo>
                <a:cubicBezTo>
                  <a:pt x="23" y="25"/>
                  <a:pt x="23" y="25"/>
                  <a:pt x="23" y="25"/>
                </a:cubicBezTo>
                <a:cubicBezTo>
                  <a:pt x="24" y="25"/>
                  <a:pt x="24" y="25"/>
                  <a:pt x="24" y="26"/>
                </a:cubicBezTo>
                <a:cubicBezTo>
                  <a:pt x="25" y="26"/>
                  <a:pt x="25" y="26"/>
                  <a:pt x="25" y="26"/>
                </a:cubicBezTo>
                <a:cubicBezTo>
                  <a:pt x="25" y="27"/>
                  <a:pt x="25" y="27"/>
                  <a:pt x="25" y="27"/>
                </a:cubicBezTo>
                <a:cubicBezTo>
                  <a:pt x="25" y="27"/>
                  <a:pt x="25" y="27"/>
                  <a:pt x="25" y="27"/>
                </a:cubicBezTo>
                <a:cubicBezTo>
                  <a:pt x="25" y="27"/>
                  <a:pt x="25" y="28"/>
                  <a:pt x="24" y="28"/>
                </a:cubicBezTo>
                <a:cubicBezTo>
                  <a:pt x="24" y="28"/>
                  <a:pt x="24" y="27"/>
                  <a:pt x="24" y="27"/>
                </a:cubicBezTo>
                <a:cubicBezTo>
                  <a:pt x="23" y="27"/>
                  <a:pt x="23" y="27"/>
                  <a:pt x="22" y="27"/>
                </a:cubicBezTo>
                <a:cubicBezTo>
                  <a:pt x="22" y="27"/>
                  <a:pt x="22" y="27"/>
                  <a:pt x="21" y="27"/>
                </a:cubicBezTo>
                <a:cubicBezTo>
                  <a:pt x="21" y="27"/>
                  <a:pt x="20" y="26"/>
                  <a:pt x="20" y="27"/>
                </a:cubicBezTo>
                <a:cubicBezTo>
                  <a:pt x="20" y="27"/>
                  <a:pt x="20" y="27"/>
                  <a:pt x="20" y="27"/>
                </a:cubicBezTo>
                <a:cubicBezTo>
                  <a:pt x="20" y="28"/>
                  <a:pt x="21" y="27"/>
                  <a:pt x="21" y="28"/>
                </a:cubicBezTo>
                <a:cubicBezTo>
                  <a:pt x="22" y="28"/>
                  <a:pt x="22" y="28"/>
                  <a:pt x="22" y="28"/>
                </a:cubicBezTo>
                <a:cubicBezTo>
                  <a:pt x="23" y="28"/>
                  <a:pt x="24" y="28"/>
                  <a:pt x="24" y="29"/>
                </a:cubicBezTo>
                <a:cubicBezTo>
                  <a:pt x="24" y="29"/>
                  <a:pt x="25" y="29"/>
                  <a:pt x="25" y="29"/>
                </a:cubicBezTo>
                <a:cubicBezTo>
                  <a:pt x="25" y="30"/>
                  <a:pt x="25" y="30"/>
                  <a:pt x="25" y="31"/>
                </a:cubicBezTo>
                <a:cubicBezTo>
                  <a:pt x="25" y="31"/>
                  <a:pt x="24" y="32"/>
                  <a:pt x="24" y="32"/>
                </a:cubicBezTo>
                <a:cubicBezTo>
                  <a:pt x="23" y="32"/>
                  <a:pt x="23" y="32"/>
                  <a:pt x="22" y="32"/>
                </a:cubicBezTo>
                <a:cubicBezTo>
                  <a:pt x="22" y="32"/>
                  <a:pt x="22" y="32"/>
                  <a:pt x="21" y="32"/>
                </a:cubicBezTo>
                <a:cubicBezTo>
                  <a:pt x="21" y="32"/>
                  <a:pt x="21" y="32"/>
                  <a:pt x="21" y="32"/>
                </a:cubicBezTo>
                <a:cubicBezTo>
                  <a:pt x="20" y="32"/>
                  <a:pt x="20" y="33"/>
                  <a:pt x="20" y="33"/>
                </a:cubicBezTo>
                <a:cubicBezTo>
                  <a:pt x="19" y="33"/>
                  <a:pt x="19" y="33"/>
                  <a:pt x="19" y="33"/>
                </a:cubicBezTo>
                <a:cubicBezTo>
                  <a:pt x="19" y="33"/>
                  <a:pt x="18" y="34"/>
                  <a:pt x="18" y="34"/>
                </a:cubicBezTo>
                <a:cubicBezTo>
                  <a:pt x="18" y="34"/>
                  <a:pt x="17" y="35"/>
                  <a:pt x="17" y="35"/>
                </a:cubicBezTo>
                <a:cubicBezTo>
                  <a:pt x="17" y="36"/>
                  <a:pt x="17" y="36"/>
                  <a:pt x="18" y="36"/>
                </a:cubicBezTo>
                <a:cubicBezTo>
                  <a:pt x="18" y="37"/>
                  <a:pt x="18" y="36"/>
                  <a:pt x="18" y="37"/>
                </a:cubicBezTo>
                <a:cubicBezTo>
                  <a:pt x="19" y="37"/>
                  <a:pt x="18" y="37"/>
                  <a:pt x="17" y="37"/>
                </a:cubicBezTo>
                <a:cubicBezTo>
                  <a:pt x="17" y="38"/>
                  <a:pt x="17" y="38"/>
                  <a:pt x="17" y="39"/>
                </a:cubicBezTo>
                <a:cubicBezTo>
                  <a:pt x="17" y="39"/>
                  <a:pt x="17" y="39"/>
                  <a:pt x="17" y="39"/>
                </a:cubicBezTo>
                <a:cubicBezTo>
                  <a:pt x="17" y="40"/>
                  <a:pt x="18" y="40"/>
                  <a:pt x="18" y="40"/>
                </a:cubicBezTo>
                <a:cubicBezTo>
                  <a:pt x="18" y="40"/>
                  <a:pt x="18" y="40"/>
                  <a:pt x="18" y="40"/>
                </a:cubicBezTo>
                <a:cubicBezTo>
                  <a:pt x="18" y="41"/>
                  <a:pt x="18" y="41"/>
                  <a:pt x="18" y="41"/>
                </a:cubicBezTo>
                <a:cubicBezTo>
                  <a:pt x="18" y="42"/>
                  <a:pt x="18" y="42"/>
                  <a:pt x="18" y="43"/>
                </a:cubicBezTo>
                <a:cubicBezTo>
                  <a:pt x="18" y="43"/>
                  <a:pt x="18" y="44"/>
                  <a:pt x="18" y="44"/>
                </a:cubicBezTo>
                <a:cubicBezTo>
                  <a:pt x="18" y="45"/>
                  <a:pt x="18" y="45"/>
                  <a:pt x="18" y="45"/>
                </a:cubicBezTo>
                <a:cubicBezTo>
                  <a:pt x="19" y="46"/>
                  <a:pt x="19" y="46"/>
                  <a:pt x="19" y="46"/>
                </a:cubicBezTo>
                <a:cubicBezTo>
                  <a:pt x="19" y="46"/>
                  <a:pt x="20" y="46"/>
                  <a:pt x="20" y="46"/>
                </a:cubicBezTo>
                <a:cubicBezTo>
                  <a:pt x="20" y="47"/>
                  <a:pt x="19" y="47"/>
                  <a:pt x="19" y="47"/>
                </a:cubicBezTo>
                <a:cubicBezTo>
                  <a:pt x="19" y="47"/>
                  <a:pt x="19" y="48"/>
                  <a:pt x="19" y="48"/>
                </a:cubicBezTo>
                <a:cubicBezTo>
                  <a:pt x="20" y="48"/>
                  <a:pt x="20" y="49"/>
                  <a:pt x="20" y="49"/>
                </a:cubicBezTo>
                <a:cubicBezTo>
                  <a:pt x="20" y="49"/>
                  <a:pt x="20" y="49"/>
                  <a:pt x="20" y="49"/>
                </a:cubicBezTo>
                <a:cubicBezTo>
                  <a:pt x="20" y="49"/>
                  <a:pt x="20" y="50"/>
                  <a:pt x="21" y="50"/>
                </a:cubicBezTo>
                <a:cubicBezTo>
                  <a:pt x="21" y="50"/>
                  <a:pt x="21" y="51"/>
                  <a:pt x="21" y="51"/>
                </a:cubicBezTo>
                <a:cubicBezTo>
                  <a:pt x="21" y="51"/>
                  <a:pt x="21" y="51"/>
                  <a:pt x="22" y="51"/>
                </a:cubicBezTo>
                <a:cubicBezTo>
                  <a:pt x="22" y="52"/>
                  <a:pt x="23" y="51"/>
                  <a:pt x="23" y="51"/>
                </a:cubicBezTo>
                <a:cubicBezTo>
                  <a:pt x="24" y="51"/>
                  <a:pt x="24" y="52"/>
                  <a:pt x="25" y="51"/>
                </a:cubicBezTo>
                <a:cubicBezTo>
                  <a:pt x="25" y="51"/>
                  <a:pt x="25" y="51"/>
                  <a:pt x="25" y="51"/>
                </a:cubicBezTo>
                <a:cubicBezTo>
                  <a:pt x="26" y="51"/>
                  <a:pt x="26" y="51"/>
                  <a:pt x="26" y="51"/>
                </a:cubicBezTo>
                <a:cubicBezTo>
                  <a:pt x="26" y="52"/>
                  <a:pt x="27" y="52"/>
                  <a:pt x="27" y="52"/>
                </a:cubicBezTo>
                <a:cubicBezTo>
                  <a:pt x="27" y="52"/>
                  <a:pt x="27" y="53"/>
                  <a:pt x="27" y="53"/>
                </a:cubicBezTo>
                <a:cubicBezTo>
                  <a:pt x="28" y="53"/>
                  <a:pt x="27" y="54"/>
                  <a:pt x="28" y="54"/>
                </a:cubicBezTo>
                <a:cubicBezTo>
                  <a:pt x="28" y="54"/>
                  <a:pt x="28" y="53"/>
                  <a:pt x="28" y="53"/>
                </a:cubicBezTo>
                <a:cubicBezTo>
                  <a:pt x="29" y="53"/>
                  <a:pt x="29" y="53"/>
                  <a:pt x="29" y="53"/>
                </a:cubicBezTo>
                <a:cubicBezTo>
                  <a:pt x="30" y="53"/>
                  <a:pt x="30" y="53"/>
                  <a:pt x="30" y="53"/>
                </a:cubicBezTo>
                <a:cubicBezTo>
                  <a:pt x="31" y="53"/>
                  <a:pt x="31" y="53"/>
                  <a:pt x="31" y="53"/>
                </a:cubicBezTo>
                <a:cubicBezTo>
                  <a:pt x="31" y="53"/>
                  <a:pt x="31" y="52"/>
                  <a:pt x="32" y="52"/>
                </a:cubicBezTo>
                <a:cubicBezTo>
                  <a:pt x="32" y="52"/>
                  <a:pt x="32" y="52"/>
                  <a:pt x="33" y="51"/>
                </a:cubicBezTo>
                <a:cubicBezTo>
                  <a:pt x="33" y="51"/>
                  <a:pt x="33" y="51"/>
                  <a:pt x="33" y="51"/>
                </a:cubicBezTo>
                <a:cubicBezTo>
                  <a:pt x="33" y="50"/>
                  <a:pt x="33" y="50"/>
                  <a:pt x="34" y="50"/>
                </a:cubicBezTo>
                <a:cubicBezTo>
                  <a:pt x="34" y="49"/>
                  <a:pt x="34" y="49"/>
                  <a:pt x="34" y="49"/>
                </a:cubicBezTo>
                <a:cubicBezTo>
                  <a:pt x="35" y="49"/>
                  <a:pt x="35" y="48"/>
                  <a:pt x="34" y="48"/>
                </a:cubicBezTo>
                <a:cubicBezTo>
                  <a:pt x="34" y="48"/>
                  <a:pt x="34" y="47"/>
                  <a:pt x="34" y="47"/>
                </a:cubicBezTo>
                <a:cubicBezTo>
                  <a:pt x="34" y="47"/>
                  <a:pt x="35" y="46"/>
                  <a:pt x="35" y="46"/>
                </a:cubicBezTo>
                <a:cubicBezTo>
                  <a:pt x="35" y="46"/>
                  <a:pt x="35" y="47"/>
                  <a:pt x="36" y="47"/>
                </a:cubicBezTo>
                <a:cubicBezTo>
                  <a:pt x="36" y="47"/>
                  <a:pt x="36" y="46"/>
                  <a:pt x="36" y="46"/>
                </a:cubicBezTo>
                <a:cubicBezTo>
                  <a:pt x="36" y="46"/>
                  <a:pt x="36" y="46"/>
                  <a:pt x="36" y="46"/>
                </a:cubicBezTo>
                <a:cubicBezTo>
                  <a:pt x="37" y="45"/>
                  <a:pt x="38" y="45"/>
                  <a:pt x="38" y="45"/>
                </a:cubicBezTo>
                <a:cubicBezTo>
                  <a:pt x="38" y="45"/>
                  <a:pt x="39" y="45"/>
                  <a:pt x="39" y="44"/>
                </a:cubicBezTo>
                <a:cubicBezTo>
                  <a:pt x="39" y="44"/>
                  <a:pt x="39" y="43"/>
                  <a:pt x="38" y="43"/>
                </a:cubicBezTo>
                <a:cubicBezTo>
                  <a:pt x="38" y="43"/>
                  <a:pt x="38" y="44"/>
                  <a:pt x="38" y="43"/>
                </a:cubicBezTo>
                <a:cubicBezTo>
                  <a:pt x="38" y="43"/>
                  <a:pt x="38" y="43"/>
                  <a:pt x="38" y="43"/>
                </a:cubicBezTo>
                <a:cubicBezTo>
                  <a:pt x="39" y="43"/>
                  <a:pt x="39" y="43"/>
                  <a:pt x="39" y="43"/>
                </a:cubicBezTo>
                <a:cubicBezTo>
                  <a:pt x="39" y="42"/>
                  <a:pt x="39" y="42"/>
                  <a:pt x="39" y="42"/>
                </a:cubicBezTo>
                <a:cubicBezTo>
                  <a:pt x="39" y="42"/>
                  <a:pt x="39" y="41"/>
                  <a:pt x="39" y="41"/>
                </a:cubicBezTo>
                <a:cubicBezTo>
                  <a:pt x="39" y="41"/>
                  <a:pt x="40" y="41"/>
                  <a:pt x="40" y="41"/>
                </a:cubicBezTo>
                <a:cubicBezTo>
                  <a:pt x="41" y="41"/>
                  <a:pt x="41" y="41"/>
                  <a:pt x="41" y="41"/>
                </a:cubicBezTo>
                <a:cubicBezTo>
                  <a:pt x="41" y="41"/>
                  <a:pt x="41" y="40"/>
                  <a:pt x="41" y="40"/>
                </a:cubicBezTo>
                <a:cubicBezTo>
                  <a:pt x="41" y="40"/>
                  <a:pt x="41" y="40"/>
                  <a:pt x="41" y="40"/>
                </a:cubicBezTo>
                <a:cubicBezTo>
                  <a:pt x="42" y="40"/>
                  <a:pt x="42" y="40"/>
                  <a:pt x="43" y="40"/>
                </a:cubicBezTo>
                <a:cubicBezTo>
                  <a:pt x="44" y="40"/>
                  <a:pt x="44" y="40"/>
                  <a:pt x="45" y="40"/>
                </a:cubicBezTo>
                <a:cubicBezTo>
                  <a:pt x="45" y="39"/>
                  <a:pt x="45" y="39"/>
                  <a:pt x="46" y="39"/>
                </a:cubicBezTo>
                <a:cubicBezTo>
                  <a:pt x="46" y="39"/>
                  <a:pt x="45" y="38"/>
                  <a:pt x="46" y="38"/>
                </a:cubicBezTo>
                <a:cubicBezTo>
                  <a:pt x="46" y="38"/>
                  <a:pt x="46" y="38"/>
                  <a:pt x="47" y="38"/>
                </a:cubicBezTo>
                <a:cubicBezTo>
                  <a:pt x="47" y="38"/>
                  <a:pt x="46" y="39"/>
                  <a:pt x="47" y="39"/>
                </a:cubicBezTo>
                <a:cubicBezTo>
                  <a:pt x="47" y="39"/>
                  <a:pt x="47" y="39"/>
                  <a:pt x="47" y="39"/>
                </a:cubicBezTo>
                <a:cubicBezTo>
                  <a:pt x="48" y="39"/>
                  <a:pt x="48" y="39"/>
                  <a:pt x="49" y="39"/>
                </a:cubicBezTo>
                <a:cubicBezTo>
                  <a:pt x="49" y="39"/>
                  <a:pt x="49" y="39"/>
                  <a:pt x="49" y="39"/>
                </a:cubicBezTo>
                <a:cubicBezTo>
                  <a:pt x="50" y="39"/>
                  <a:pt x="49" y="38"/>
                  <a:pt x="49" y="38"/>
                </a:cubicBezTo>
                <a:cubicBezTo>
                  <a:pt x="50" y="38"/>
                  <a:pt x="50" y="38"/>
                  <a:pt x="51" y="38"/>
                </a:cubicBezTo>
                <a:cubicBezTo>
                  <a:pt x="51" y="38"/>
                  <a:pt x="52" y="38"/>
                  <a:pt x="52" y="38"/>
                </a:cubicBezTo>
                <a:cubicBezTo>
                  <a:pt x="53" y="37"/>
                  <a:pt x="53" y="37"/>
                  <a:pt x="53" y="37"/>
                </a:cubicBezTo>
                <a:cubicBezTo>
                  <a:pt x="54" y="36"/>
                  <a:pt x="54" y="36"/>
                  <a:pt x="54" y="36"/>
                </a:cubicBezTo>
                <a:cubicBezTo>
                  <a:pt x="55" y="35"/>
                  <a:pt x="55" y="35"/>
                  <a:pt x="55" y="35"/>
                </a:cubicBezTo>
                <a:cubicBezTo>
                  <a:pt x="56" y="34"/>
                  <a:pt x="56" y="34"/>
                  <a:pt x="56" y="34"/>
                </a:cubicBezTo>
                <a:cubicBezTo>
                  <a:pt x="57" y="34"/>
                  <a:pt x="57" y="34"/>
                  <a:pt x="58" y="34"/>
                </a:cubicBezTo>
                <a:cubicBezTo>
                  <a:pt x="58" y="33"/>
                  <a:pt x="57" y="33"/>
                  <a:pt x="58" y="33"/>
                </a:cubicBezTo>
                <a:cubicBezTo>
                  <a:pt x="58" y="32"/>
                  <a:pt x="58" y="32"/>
                  <a:pt x="58" y="32"/>
                </a:cubicBezTo>
                <a:cubicBezTo>
                  <a:pt x="58" y="32"/>
                  <a:pt x="58" y="33"/>
                  <a:pt x="59" y="33"/>
                </a:cubicBezTo>
                <a:cubicBezTo>
                  <a:pt x="59" y="33"/>
                  <a:pt x="59" y="33"/>
                  <a:pt x="60" y="33"/>
                </a:cubicBezTo>
                <a:cubicBezTo>
                  <a:pt x="60" y="34"/>
                  <a:pt x="60" y="33"/>
                  <a:pt x="61" y="33"/>
                </a:cubicBezTo>
                <a:cubicBezTo>
                  <a:pt x="61" y="33"/>
                  <a:pt x="62" y="33"/>
                  <a:pt x="62" y="33"/>
                </a:cubicBezTo>
                <a:cubicBezTo>
                  <a:pt x="63" y="33"/>
                  <a:pt x="63" y="33"/>
                  <a:pt x="63" y="33"/>
                </a:cubicBezTo>
                <a:cubicBezTo>
                  <a:pt x="64" y="33"/>
                  <a:pt x="64" y="33"/>
                  <a:pt x="65" y="32"/>
                </a:cubicBezTo>
                <a:cubicBezTo>
                  <a:pt x="65" y="32"/>
                  <a:pt x="66" y="32"/>
                  <a:pt x="67" y="32"/>
                </a:cubicBezTo>
                <a:cubicBezTo>
                  <a:pt x="67" y="32"/>
                  <a:pt x="68" y="32"/>
                  <a:pt x="69" y="31"/>
                </a:cubicBezTo>
                <a:cubicBezTo>
                  <a:pt x="69" y="31"/>
                  <a:pt x="69" y="31"/>
                  <a:pt x="70" y="31"/>
                </a:cubicBezTo>
                <a:cubicBezTo>
                  <a:pt x="70" y="30"/>
                  <a:pt x="71" y="30"/>
                  <a:pt x="72" y="30"/>
                </a:cubicBezTo>
                <a:cubicBezTo>
                  <a:pt x="72" y="30"/>
                  <a:pt x="73" y="30"/>
                  <a:pt x="73" y="29"/>
                </a:cubicBezTo>
                <a:cubicBezTo>
                  <a:pt x="74" y="29"/>
                  <a:pt x="74" y="29"/>
                  <a:pt x="75" y="29"/>
                </a:cubicBezTo>
                <a:cubicBezTo>
                  <a:pt x="75" y="29"/>
                  <a:pt x="76" y="29"/>
                  <a:pt x="76" y="29"/>
                </a:cubicBezTo>
                <a:cubicBezTo>
                  <a:pt x="76" y="28"/>
                  <a:pt x="76" y="28"/>
                  <a:pt x="76" y="28"/>
                </a:cubicBezTo>
                <a:cubicBezTo>
                  <a:pt x="76" y="28"/>
                  <a:pt x="76" y="28"/>
                  <a:pt x="76" y="28"/>
                </a:cubicBezTo>
                <a:cubicBezTo>
                  <a:pt x="75" y="27"/>
                  <a:pt x="75" y="28"/>
                  <a:pt x="74" y="28"/>
                </a:cubicBezTo>
                <a:cubicBezTo>
                  <a:pt x="73" y="28"/>
                  <a:pt x="73" y="28"/>
                  <a:pt x="72" y="28"/>
                </a:cubicBezTo>
                <a:cubicBezTo>
                  <a:pt x="72" y="28"/>
                  <a:pt x="71" y="28"/>
                  <a:pt x="70" y="28"/>
                </a:cubicBezTo>
                <a:cubicBezTo>
                  <a:pt x="70" y="28"/>
                  <a:pt x="70" y="28"/>
                  <a:pt x="69" y="28"/>
                </a:cubicBezTo>
                <a:cubicBezTo>
                  <a:pt x="69" y="28"/>
                  <a:pt x="69" y="28"/>
                  <a:pt x="69" y="28"/>
                </a:cubicBezTo>
                <a:cubicBezTo>
                  <a:pt x="68" y="28"/>
                  <a:pt x="68" y="29"/>
                  <a:pt x="68" y="29"/>
                </a:cubicBezTo>
                <a:cubicBezTo>
                  <a:pt x="68" y="29"/>
                  <a:pt x="67" y="29"/>
                  <a:pt x="67" y="28"/>
                </a:cubicBezTo>
                <a:cubicBezTo>
                  <a:pt x="67" y="28"/>
                  <a:pt x="68" y="28"/>
                  <a:pt x="68" y="28"/>
                </a:cubicBezTo>
                <a:cubicBezTo>
                  <a:pt x="68" y="27"/>
                  <a:pt x="68" y="27"/>
                  <a:pt x="69" y="27"/>
                </a:cubicBezTo>
                <a:cubicBezTo>
                  <a:pt x="69" y="27"/>
                  <a:pt x="69" y="27"/>
                  <a:pt x="70" y="27"/>
                </a:cubicBezTo>
                <a:cubicBezTo>
                  <a:pt x="70" y="27"/>
                  <a:pt x="71" y="27"/>
                  <a:pt x="71" y="27"/>
                </a:cubicBezTo>
                <a:cubicBezTo>
                  <a:pt x="71" y="27"/>
                  <a:pt x="71" y="27"/>
                  <a:pt x="71" y="27"/>
                </a:cubicBezTo>
                <a:cubicBezTo>
                  <a:pt x="71" y="26"/>
                  <a:pt x="71" y="26"/>
                  <a:pt x="71" y="26"/>
                </a:cubicBezTo>
                <a:cubicBezTo>
                  <a:pt x="71" y="25"/>
                  <a:pt x="71" y="25"/>
                  <a:pt x="71" y="25"/>
                </a:cubicBezTo>
                <a:cubicBezTo>
                  <a:pt x="72" y="25"/>
                  <a:pt x="72" y="25"/>
                  <a:pt x="72" y="25"/>
                </a:cubicBezTo>
                <a:cubicBezTo>
                  <a:pt x="73" y="25"/>
                  <a:pt x="73" y="25"/>
                  <a:pt x="73" y="25"/>
                </a:cubicBezTo>
                <a:cubicBezTo>
                  <a:pt x="74" y="25"/>
                  <a:pt x="74" y="26"/>
                  <a:pt x="74" y="26"/>
                </a:cubicBezTo>
                <a:cubicBezTo>
                  <a:pt x="74" y="26"/>
                  <a:pt x="74" y="26"/>
                  <a:pt x="74" y="27"/>
                </a:cubicBezTo>
                <a:cubicBezTo>
                  <a:pt x="74" y="27"/>
                  <a:pt x="74" y="27"/>
                  <a:pt x="74" y="27"/>
                </a:cubicBezTo>
                <a:cubicBezTo>
                  <a:pt x="75" y="27"/>
                  <a:pt x="75" y="27"/>
                  <a:pt x="75" y="27"/>
                </a:cubicBezTo>
                <a:cubicBezTo>
                  <a:pt x="76" y="27"/>
                  <a:pt x="76" y="27"/>
                  <a:pt x="76" y="27"/>
                </a:cubicBezTo>
                <a:cubicBezTo>
                  <a:pt x="76" y="27"/>
                  <a:pt x="76" y="27"/>
                  <a:pt x="76" y="27"/>
                </a:cubicBezTo>
                <a:cubicBezTo>
                  <a:pt x="76" y="27"/>
                  <a:pt x="76" y="27"/>
                  <a:pt x="76" y="27"/>
                </a:cubicBezTo>
                <a:cubicBezTo>
                  <a:pt x="76" y="27"/>
                  <a:pt x="77" y="27"/>
                  <a:pt x="77" y="27"/>
                </a:cubicBezTo>
                <a:cubicBezTo>
                  <a:pt x="77" y="27"/>
                  <a:pt x="78" y="27"/>
                  <a:pt x="78" y="27"/>
                </a:cubicBezTo>
                <a:cubicBezTo>
                  <a:pt x="78" y="27"/>
                  <a:pt x="78" y="27"/>
                  <a:pt x="78" y="27"/>
                </a:cubicBezTo>
                <a:cubicBezTo>
                  <a:pt x="78" y="27"/>
                  <a:pt x="78" y="27"/>
                  <a:pt x="78" y="27"/>
                </a:cubicBezTo>
                <a:cubicBezTo>
                  <a:pt x="78" y="26"/>
                  <a:pt x="78" y="26"/>
                  <a:pt x="78" y="26"/>
                </a:cubicBezTo>
                <a:cubicBezTo>
                  <a:pt x="78" y="26"/>
                  <a:pt x="78" y="26"/>
                  <a:pt x="78" y="25"/>
                </a:cubicBezTo>
                <a:cubicBezTo>
                  <a:pt x="78" y="25"/>
                  <a:pt x="78" y="25"/>
                  <a:pt x="78" y="25"/>
                </a:cubicBezTo>
                <a:cubicBezTo>
                  <a:pt x="78" y="24"/>
                  <a:pt x="77" y="25"/>
                  <a:pt x="77" y="25"/>
                </a:cubicBezTo>
                <a:cubicBezTo>
                  <a:pt x="77" y="25"/>
                  <a:pt x="77" y="24"/>
                  <a:pt x="77" y="24"/>
                </a:cubicBezTo>
                <a:cubicBezTo>
                  <a:pt x="77" y="24"/>
                  <a:pt x="77" y="24"/>
                  <a:pt x="76" y="23"/>
                </a:cubicBezTo>
                <a:cubicBezTo>
                  <a:pt x="76" y="23"/>
                  <a:pt x="76" y="24"/>
                  <a:pt x="75" y="24"/>
                </a:cubicBezTo>
                <a:cubicBezTo>
                  <a:pt x="75" y="23"/>
                  <a:pt x="75" y="23"/>
                  <a:pt x="74" y="23"/>
                </a:cubicBezTo>
                <a:cubicBezTo>
                  <a:pt x="74" y="23"/>
                  <a:pt x="74" y="23"/>
                  <a:pt x="74" y="23"/>
                </a:cubicBezTo>
                <a:cubicBezTo>
                  <a:pt x="74" y="22"/>
                  <a:pt x="74" y="22"/>
                  <a:pt x="74" y="22"/>
                </a:cubicBezTo>
                <a:cubicBezTo>
                  <a:pt x="73" y="21"/>
                  <a:pt x="73" y="21"/>
                  <a:pt x="73" y="21"/>
                </a:cubicBezTo>
                <a:cubicBezTo>
                  <a:pt x="74" y="20"/>
                  <a:pt x="74" y="21"/>
                  <a:pt x="74" y="21"/>
                </a:cubicBezTo>
                <a:cubicBezTo>
                  <a:pt x="75" y="21"/>
                  <a:pt x="75" y="21"/>
                  <a:pt x="76" y="21"/>
                </a:cubicBezTo>
                <a:cubicBezTo>
                  <a:pt x="76" y="21"/>
                  <a:pt x="76" y="22"/>
                  <a:pt x="77" y="22"/>
                </a:cubicBezTo>
                <a:cubicBezTo>
                  <a:pt x="78" y="22"/>
                  <a:pt x="79" y="22"/>
                  <a:pt x="79" y="22"/>
                </a:cubicBezTo>
                <a:cubicBezTo>
                  <a:pt x="79" y="21"/>
                  <a:pt x="78" y="21"/>
                  <a:pt x="78" y="21"/>
                </a:cubicBezTo>
                <a:cubicBezTo>
                  <a:pt x="78" y="21"/>
                  <a:pt x="79" y="20"/>
                  <a:pt x="79" y="20"/>
                </a:cubicBezTo>
                <a:cubicBezTo>
                  <a:pt x="80" y="20"/>
                  <a:pt x="80" y="20"/>
                  <a:pt x="81" y="19"/>
                </a:cubicBezTo>
                <a:cubicBezTo>
                  <a:pt x="82" y="19"/>
                  <a:pt x="82" y="20"/>
                  <a:pt x="83" y="19"/>
                </a:cubicBezTo>
                <a:cubicBezTo>
                  <a:pt x="83" y="19"/>
                  <a:pt x="83" y="19"/>
                  <a:pt x="83" y="19"/>
                </a:cubicBezTo>
                <a:cubicBezTo>
                  <a:pt x="84" y="19"/>
                  <a:pt x="85" y="19"/>
                  <a:pt x="85" y="18"/>
                </a:cubicBezTo>
                <a:cubicBezTo>
                  <a:pt x="85" y="18"/>
                  <a:pt x="84" y="18"/>
                  <a:pt x="84" y="18"/>
                </a:cubicBezTo>
                <a:cubicBezTo>
                  <a:pt x="84" y="18"/>
                  <a:pt x="84" y="18"/>
                  <a:pt x="84" y="18"/>
                </a:cubicBezTo>
                <a:cubicBezTo>
                  <a:pt x="84" y="18"/>
                  <a:pt x="84" y="17"/>
                  <a:pt x="84" y="17"/>
                </a:cubicBezTo>
                <a:cubicBezTo>
                  <a:pt x="84" y="17"/>
                  <a:pt x="84" y="17"/>
                  <a:pt x="85" y="17"/>
                </a:cubicBezTo>
                <a:cubicBezTo>
                  <a:pt x="85" y="17"/>
                  <a:pt x="85" y="17"/>
                  <a:pt x="85" y="17"/>
                </a:cubicBezTo>
                <a:cubicBezTo>
                  <a:pt x="86" y="17"/>
                  <a:pt x="86" y="17"/>
                  <a:pt x="86" y="17"/>
                </a:cubicBezTo>
                <a:cubicBezTo>
                  <a:pt x="87" y="17"/>
                  <a:pt x="87" y="17"/>
                  <a:pt x="87" y="17"/>
                </a:cubicBezTo>
                <a:cubicBezTo>
                  <a:pt x="87" y="17"/>
                  <a:pt x="88" y="17"/>
                  <a:pt x="88" y="16"/>
                </a:cubicBezTo>
                <a:cubicBezTo>
                  <a:pt x="88" y="16"/>
                  <a:pt x="87" y="16"/>
                  <a:pt x="86" y="16"/>
                </a:cubicBezTo>
                <a:cubicBezTo>
                  <a:pt x="86" y="16"/>
                  <a:pt x="86" y="16"/>
                  <a:pt x="86" y="16"/>
                </a:cubicBezTo>
                <a:cubicBezTo>
                  <a:pt x="86" y="16"/>
                  <a:pt x="85" y="15"/>
                  <a:pt x="86" y="15"/>
                </a:cubicBezTo>
                <a:cubicBezTo>
                  <a:pt x="86" y="15"/>
                  <a:pt x="86" y="15"/>
                  <a:pt x="86" y="15"/>
                </a:cubicBezTo>
                <a:cubicBezTo>
                  <a:pt x="87" y="15"/>
                  <a:pt x="86" y="14"/>
                  <a:pt x="86" y="14"/>
                </a:cubicBezTo>
                <a:cubicBezTo>
                  <a:pt x="86" y="14"/>
                  <a:pt x="86" y="13"/>
                  <a:pt x="86" y="13"/>
                </a:cubicBezTo>
                <a:cubicBezTo>
                  <a:pt x="86" y="13"/>
                  <a:pt x="86" y="13"/>
                  <a:pt x="86" y="13"/>
                </a:cubicBezTo>
                <a:cubicBezTo>
                  <a:pt x="87" y="13"/>
                  <a:pt x="87" y="13"/>
                  <a:pt x="88" y="13"/>
                </a:cubicBezTo>
                <a:cubicBezTo>
                  <a:pt x="88" y="12"/>
                  <a:pt x="88" y="12"/>
                  <a:pt x="88" y="12"/>
                </a:cubicBezTo>
                <a:cubicBezTo>
                  <a:pt x="87" y="11"/>
                  <a:pt x="87" y="12"/>
                  <a:pt x="86" y="12"/>
                </a:cubicBezTo>
                <a:cubicBezTo>
                  <a:pt x="86" y="12"/>
                  <a:pt x="85" y="12"/>
                  <a:pt x="85" y="12"/>
                </a:cubicBezTo>
                <a:cubicBezTo>
                  <a:pt x="85" y="11"/>
                  <a:pt x="86" y="11"/>
                  <a:pt x="86" y="11"/>
                </a:cubicBezTo>
                <a:cubicBezTo>
                  <a:pt x="86" y="11"/>
                  <a:pt x="87" y="10"/>
                  <a:pt x="87" y="10"/>
                </a:cubicBezTo>
                <a:cubicBezTo>
                  <a:pt x="87" y="10"/>
                  <a:pt x="87" y="10"/>
                  <a:pt x="88" y="9"/>
                </a:cubicBezTo>
                <a:cubicBezTo>
                  <a:pt x="88" y="9"/>
                  <a:pt x="89" y="9"/>
                  <a:pt x="89" y="9"/>
                </a:cubicBezTo>
                <a:cubicBezTo>
                  <a:pt x="89" y="8"/>
                  <a:pt x="89" y="8"/>
                  <a:pt x="88" y="8"/>
                </a:cubicBezTo>
                <a:cubicBezTo>
                  <a:pt x="88" y="8"/>
                  <a:pt x="88" y="8"/>
                  <a:pt x="88" y="7"/>
                </a:cubicBezTo>
                <a:cubicBezTo>
                  <a:pt x="88" y="7"/>
                  <a:pt x="88" y="7"/>
                  <a:pt x="88" y="7"/>
                </a:cubicBezTo>
                <a:cubicBezTo>
                  <a:pt x="88" y="7"/>
                  <a:pt x="88" y="7"/>
                  <a:pt x="89" y="7"/>
                </a:cubicBezTo>
                <a:cubicBezTo>
                  <a:pt x="89" y="7"/>
                  <a:pt x="89" y="7"/>
                  <a:pt x="89" y="7"/>
                </a:cubicBezTo>
                <a:cubicBezTo>
                  <a:pt x="89" y="7"/>
                  <a:pt x="89" y="7"/>
                  <a:pt x="90" y="6"/>
                </a:cubicBezTo>
                <a:cubicBezTo>
                  <a:pt x="90" y="6"/>
                  <a:pt x="90" y="6"/>
                  <a:pt x="90" y="6"/>
                </a:cubicBezTo>
                <a:cubicBezTo>
                  <a:pt x="90" y="6"/>
                  <a:pt x="91" y="6"/>
                  <a:pt x="91" y="6"/>
                </a:cubicBezTo>
                <a:cubicBezTo>
                  <a:pt x="92" y="6"/>
                  <a:pt x="92" y="5"/>
                  <a:pt x="92" y="5"/>
                </a:cubicBezTo>
                <a:cubicBezTo>
                  <a:pt x="92" y="5"/>
                  <a:pt x="93" y="5"/>
                  <a:pt x="93" y="6"/>
                </a:cubicBezTo>
                <a:cubicBezTo>
                  <a:pt x="93" y="6"/>
                  <a:pt x="94" y="5"/>
                  <a:pt x="94" y="5"/>
                </a:cubicBezTo>
                <a:cubicBezTo>
                  <a:pt x="94" y="5"/>
                  <a:pt x="94" y="5"/>
                  <a:pt x="95" y="4"/>
                </a:cubicBezTo>
                <a:cubicBezTo>
                  <a:pt x="95" y="4"/>
                  <a:pt x="95" y="4"/>
                  <a:pt x="96" y="4"/>
                </a:cubicBezTo>
                <a:cubicBezTo>
                  <a:pt x="96" y="4"/>
                  <a:pt x="97" y="4"/>
                  <a:pt x="97" y="4"/>
                </a:cubicBezTo>
                <a:cubicBezTo>
                  <a:pt x="98" y="4"/>
                  <a:pt x="99" y="4"/>
                  <a:pt x="99" y="3"/>
                </a:cubicBezTo>
                <a:cubicBezTo>
                  <a:pt x="98" y="3"/>
                  <a:pt x="98" y="3"/>
                  <a:pt x="98" y="3"/>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3" name="Freeform 405"/>
          <p:cNvSpPr>
            <a:spLocks/>
          </p:cNvSpPr>
          <p:nvPr/>
        </p:nvSpPr>
        <p:spPr bwMode="auto">
          <a:xfrm>
            <a:off x="3491758" y="776390"/>
            <a:ext cx="39667" cy="14767"/>
          </a:xfrm>
          <a:custGeom>
            <a:avLst/>
            <a:gdLst>
              <a:gd name="T0" fmla="*/ 0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2 w 5"/>
              <a:gd name="T17" fmla="*/ 0 h 2"/>
              <a:gd name="T18" fmla="*/ 1 w 5"/>
              <a:gd name="T19" fmla="*/ 0 h 2"/>
              <a:gd name="T20" fmla="*/ 0 w 5"/>
              <a:gd name="T21" fmla="*/ 1 h 2"/>
              <a:gd name="T22" fmla="*/ 0 w 5"/>
              <a:gd name="T23" fmla="*/ 1 h 2"/>
              <a:gd name="T24" fmla="*/ 0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2"/>
                </a:moveTo>
                <a:cubicBezTo>
                  <a:pt x="1" y="2"/>
                  <a:pt x="1" y="2"/>
                  <a:pt x="2" y="2"/>
                </a:cubicBezTo>
                <a:cubicBezTo>
                  <a:pt x="2" y="2"/>
                  <a:pt x="2" y="2"/>
                  <a:pt x="3" y="2"/>
                </a:cubicBezTo>
                <a:cubicBezTo>
                  <a:pt x="3" y="2"/>
                  <a:pt x="3" y="2"/>
                  <a:pt x="4" y="2"/>
                </a:cubicBezTo>
                <a:cubicBezTo>
                  <a:pt x="4" y="2"/>
                  <a:pt x="5" y="2"/>
                  <a:pt x="5" y="2"/>
                </a:cubicBezTo>
                <a:cubicBezTo>
                  <a:pt x="5" y="2"/>
                  <a:pt x="5" y="1"/>
                  <a:pt x="5" y="1"/>
                </a:cubicBezTo>
                <a:cubicBezTo>
                  <a:pt x="5" y="1"/>
                  <a:pt x="5" y="1"/>
                  <a:pt x="4" y="1"/>
                </a:cubicBezTo>
                <a:cubicBezTo>
                  <a:pt x="4" y="0"/>
                  <a:pt x="3" y="0"/>
                  <a:pt x="3" y="0"/>
                </a:cubicBezTo>
                <a:cubicBezTo>
                  <a:pt x="2" y="0"/>
                  <a:pt x="2" y="0"/>
                  <a:pt x="2" y="0"/>
                </a:cubicBezTo>
                <a:cubicBezTo>
                  <a:pt x="2" y="0"/>
                  <a:pt x="2" y="0"/>
                  <a:pt x="1" y="0"/>
                </a:cubicBezTo>
                <a:cubicBezTo>
                  <a:pt x="1" y="0"/>
                  <a:pt x="0" y="0"/>
                  <a:pt x="0" y="1"/>
                </a:cubicBezTo>
                <a:cubicBezTo>
                  <a:pt x="0" y="1"/>
                  <a:pt x="0" y="1"/>
                  <a:pt x="0" y="1"/>
                </a:cubicBezTo>
                <a:cubicBezTo>
                  <a:pt x="0" y="2"/>
                  <a:pt x="0" y="2"/>
                  <a:pt x="0" y="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4" name="Freeform 408"/>
          <p:cNvSpPr>
            <a:spLocks/>
          </p:cNvSpPr>
          <p:nvPr/>
        </p:nvSpPr>
        <p:spPr bwMode="auto">
          <a:xfrm>
            <a:off x="5094764" y="1426120"/>
            <a:ext cx="8167"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5" name="Freeform 410"/>
          <p:cNvSpPr>
            <a:spLocks/>
          </p:cNvSpPr>
          <p:nvPr/>
        </p:nvSpPr>
        <p:spPr bwMode="auto">
          <a:xfrm>
            <a:off x="6562436" y="2183760"/>
            <a:ext cx="31500" cy="23854"/>
          </a:xfrm>
          <a:custGeom>
            <a:avLst/>
            <a:gdLst>
              <a:gd name="T0" fmla="*/ 1 w 4"/>
              <a:gd name="T1" fmla="*/ 3 h 3"/>
              <a:gd name="T2" fmla="*/ 2 w 4"/>
              <a:gd name="T3" fmla="*/ 3 h 3"/>
              <a:gd name="T4" fmla="*/ 3 w 4"/>
              <a:gd name="T5" fmla="*/ 2 h 3"/>
              <a:gd name="T6" fmla="*/ 3 w 4"/>
              <a:gd name="T7" fmla="*/ 2 h 3"/>
              <a:gd name="T8" fmla="*/ 4 w 4"/>
              <a:gd name="T9" fmla="*/ 2 h 3"/>
              <a:gd name="T10" fmla="*/ 4 w 4"/>
              <a:gd name="T11" fmla="*/ 1 h 3"/>
              <a:gd name="T12" fmla="*/ 4 w 4"/>
              <a:gd name="T13" fmla="*/ 0 h 3"/>
              <a:gd name="T14" fmla="*/ 3 w 4"/>
              <a:gd name="T15" fmla="*/ 1 h 3"/>
              <a:gd name="T16" fmla="*/ 2 w 4"/>
              <a:gd name="T17" fmla="*/ 1 h 3"/>
              <a:gd name="T18" fmla="*/ 2 w 4"/>
              <a:gd name="T19" fmla="*/ 2 h 3"/>
              <a:gd name="T20" fmla="*/ 1 w 4"/>
              <a:gd name="T21" fmla="*/ 2 h 3"/>
              <a:gd name="T22" fmla="*/ 1 w 4"/>
              <a:gd name="T23" fmla="*/ 2 h 3"/>
              <a:gd name="T24" fmla="*/ 0 w 4"/>
              <a:gd name="T25" fmla="*/ 2 h 3"/>
              <a:gd name="T26" fmla="*/ 0 w 4"/>
              <a:gd name="T27" fmla="*/ 2 h 3"/>
              <a:gd name="T28" fmla="*/ 1 w 4"/>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
                <a:moveTo>
                  <a:pt x="1" y="3"/>
                </a:moveTo>
                <a:cubicBezTo>
                  <a:pt x="2" y="3"/>
                  <a:pt x="2" y="3"/>
                  <a:pt x="2" y="3"/>
                </a:cubicBezTo>
                <a:cubicBezTo>
                  <a:pt x="2" y="3"/>
                  <a:pt x="3" y="3"/>
                  <a:pt x="3" y="2"/>
                </a:cubicBezTo>
                <a:cubicBezTo>
                  <a:pt x="2" y="2"/>
                  <a:pt x="3" y="2"/>
                  <a:pt x="3" y="2"/>
                </a:cubicBezTo>
                <a:cubicBezTo>
                  <a:pt x="3" y="2"/>
                  <a:pt x="3" y="2"/>
                  <a:pt x="4" y="2"/>
                </a:cubicBezTo>
                <a:cubicBezTo>
                  <a:pt x="4" y="1"/>
                  <a:pt x="4" y="1"/>
                  <a:pt x="4" y="1"/>
                </a:cubicBezTo>
                <a:cubicBezTo>
                  <a:pt x="4" y="0"/>
                  <a:pt x="4" y="0"/>
                  <a:pt x="4" y="0"/>
                </a:cubicBezTo>
                <a:cubicBezTo>
                  <a:pt x="4" y="1"/>
                  <a:pt x="4" y="1"/>
                  <a:pt x="3" y="1"/>
                </a:cubicBezTo>
                <a:cubicBezTo>
                  <a:pt x="3" y="1"/>
                  <a:pt x="2" y="0"/>
                  <a:pt x="2" y="1"/>
                </a:cubicBezTo>
                <a:cubicBezTo>
                  <a:pt x="2" y="1"/>
                  <a:pt x="2" y="1"/>
                  <a:pt x="2" y="2"/>
                </a:cubicBezTo>
                <a:cubicBezTo>
                  <a:pt x="1" y="2"/>
                  <a:pt x="1" y="2"/>
                  <a:pt x="1" y="2"/>
                </a:cubicBezTo>
                <a:cubicBezTo>
                  <a:pt x="1" y="2"/>
                  <a:pt x="1" y="2"/>
                  <a:pt x="1" y="2"/>
                </a:cubicBezTo>
                <a:cubicBezTo>
                  <a:pt x="0" y="2"/>
                  <a:pt x="0" y="2"/>
                  <a:pt x="0" y="2"/>
                </a:cubicBezTo>
                <a:cubicBezTo>
                  <a:pt x="0" y="2"/>
                  <a:pt x="0" y="2"/>
                  <a:pt x="0" y="2"/>
                </a:cubicBezTo>
                <a:cubicBezTo>
                  <a:pt x="1" y="2"/>
                  <a:pt x="1"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6" name="Freeform 411"/>
          <p:cNvSpPr>
            <a:spLocks/>
          </p:cNvSpPr>
          <p:nvPr/>
        </p:nvSpPr>
        <p:spPr bwMode="auto">
          <a:xfrm>
            <a:off x="6562436" y="2199663"/>
            <a:ext cx="0" cy="795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7" name="Freeform 412"/>
          <p:cNvSpPr>
            <a:spLocks/>
          </p:cNvSpPr>
          <p:nvPr/>
        </p:nvSpPr>
        <p:spPr bwMode="auto">
          <a:xfrm>
            <a:off x="6831936" y="1286405"/>
            <a:ext cx="103834" cy="93143"/>
          </a:xfrm>
          <a:custGeom>
            <a:avLst/>
            <a:gdLst>
              <a:gd name="T0" fmla="*/ 2 w 13"/>
              <a:gd name="T1" fmla="*/ 3 h 12"/>
              <a:gd name="T2" fmla="*/ 2 w 13"/>
              <a:gd name="T3" fmla="*/ 4 h 12"/>
              <a:gd name="T4" fmla="*/ 2 w 13"/>
              <a:gd name="T5" fmla="*/ 5 h 12"/>
              <a:gd name="T6" fmla="*/ 3 w 13"/>
              <a:gd name="T7" fmla="*/ 6 h 12"/>
              <a:gd name="T8" fmla="*/ 3 w 13"/>
              <a:gd name="T9" fmla="*/ 7 h 12"/>
              <a:gd name="T10" fmla="*/ 2 w 13"/>
              <a:gd name="T11" fmla="*/ 7 h 12"/>
              <a:gd name="T12" fmla="*/ 1 w 13"/>
              <a:gd name="T13" fmla="*/ 7 h 12"/>
              <a:gd name="T14" fmla="*/ 2 w 13"/>
              <a:gd name="T15" fmla="*/ 8 h 12"/>
              <a:gd name="T16" fmla="*/ 1 w 13"/>
              <a:gd name="T17" fmla="*/ 9 h 12"/>
              <a:gd name="T18" fmla="*/ 1 w 13"/>
              <a:gd name="T19" fmla="*/ 10 h 12"/>
              <a:gd name="T20" fmla="*/ 1 w 13"/>
              <a:gd name="T21" fmla="*/ 11 h 12"/>
              <a:gd name="T22" fmla="*/ 2 w 13"/>
              <a:gd name="T23" fmla="*/ 11 h 12"/>
              <a:gd name="T24" fmla="*/ 3 w 13"/>
              <a:gd name="T25" fmla="*/ 11 h 12"/>
              <a:gd name="T26" fmla="*/ 3 w 13"/>
              <a:gd name="T27" fmla="*/ 12 h 12"/>
              <a:gd name="T28" fmla="*/ 4 w 13"/>
              <a:gd name="T29" fmla="*/ 12 h 12"/>
              <a:gd name="T30" fmla="*/ 6 w 13"/>
              <a:gd name="T31" fmla="*/ 11 h 12"/>
              <a:gd name="T32" fmla="*/ 5 w 13"/>
              <a:gd name="T33" fmla="*/ 11 h 12"/>
              <a:gd name="T34" fmla="*/ 4 w 13"/>
              <a:gd name="T35" fmla="*/ 10 h 12"/>
              <a:gd name="T36" fmla="*/ 3 w 13"/>
              <a:gd name="T37" fmla="*/ 10 h 12"/>
              <a:gd name="T38" fmla="*/ 3 w 13"/>
              <a:gd name="T39" fmla="*/ 9 h 12"/>
              <a:gd name="T40" fmla="*/ 4 w 13"/>
              <a:gd name="T41" fmla="*/ 9 h 12"/>
              <a:gd name="T42" fmla="*/ 5 w 13"/>
              <a:gd name="T43" fmla="*/ 9 h 12"/>
              <a:gd name="T44" fmla="*/ 5 w 13"/>
              <a:gd name="T45" fmla="*/ 9 h 12"/>
              <a:gd name="T46" fmla="*/ 6 w 13"/>
              <a:gd name="T47" fmla="*/ 9 h 12"/>
              <a:gd name="T48" fmla="*/ 7 w 13"/>
              <a:gd name="T49" fmla="*/ 9 h 12"/>
              <a:gd name="T50" fmla="*/ 8 w 13"/>
              <a:gd name="T51" fmla="*/ 10 h 12"/>
              <a:gd name="T52" fmla="*/ 9 w 13"/>
              <a:gd name="T53" fmla="*/ 11 h 12"/>
              <a:gd name="T54" fmla="*/ 10 w 13"/>
              <a:gd name="T55" fmla="*/ 11 h 12"/>
              <a:gd name="T56" fmla="*/ 10 w 13"/>
              <a:gd name="T57" fmla="*/ 9 h 12"/>
              <a:gd name="T58" fmla="*/ 10 w 13"/>
              <a:gd name="T59" fmla="*/ 8 h 12"/>
              <a:gd name="T60" fmla="*/ 11 w 13"/>
              <a:gd name="T61" fmla="*/ 8 h 12"/>
              <a:gd name="T62" fmla="*/ 12 w 13"/>
              <a:gd name="T63" fmla="*/ 8 h 12"/>
              <a:gd name="T64" fmla="*/ 13 w 13"/>
              <a:gd name="T65" fmla="*/ 7 h 12"/>
              <a:gd name="T66" fmla="*/ 12 w 13"/>
              <a:gd name="T67" fmla="*/ 6 h 12"/>
              <a:gd name="T68" fmla="*/ 12 w 13"/>
              <a:gd name="T69" fmla="*/ 5 h 12"/>
              <a:gd name="T70" fmla="*/ 12 w 13"/>
              <a:gd name="T71" fmla="*/ 4 h 12"/>
              <a:gd name="T72" fmla="*/ 11 w 13"/>
              <a:gd name="T73" fmla="*/ 4 h 12"/>
              <a:gd name="T74" fmla="*/ 10 w 13"/>
              <a:gd name="T75" fmla="*/ 4 h 12"/>
              <a:gd name="T76" fmla="*/ 9 w 13"/>
              <a:gd name="T77" fmla="*/ 4 h 12"/>
              <a:gd name="T78" fmla="*/ 8 w 13"/>
              <a:gd name="T79" fmla="*/ 4 h 12"/>
              <a:gd name="T80" fmla="*/ 6 w 13"/>
              <a:gd name="T81" fmla="*/ 4 h 12"/>
              <a:gd name="T82" fmla="*/ 5 w 13"/>
              <a:gd name="T83" fmla="*/ 3 h 12"/>
              <a:gd name="T84" fmla="*/ 3 w 13"/>
              <a:gd name="T85" fmla="*/ 2 h 12"/>
              <a:gd name="T86" fmla="*/ 1 w 13"/>
              <a:gd name="T87" fmla="*/ 1 h 12"/>
              <a:gd name="T88" fmla="*/ 0 w 13"/>
              <a:gd name="T89" fmla="*/ 1 h 12"/>
              <a:gd name="T90" fmla="*/ 1 w 13"/>
              <a:gd name="T91" fmla="*/ 2 h 12"/>
              <a:gd name="T92" fmla="*/ 2 w 13"/>
              <a:gd name="T9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12">
                <a:moveTo>
                  <a:pt x="2" y="3"/>
                </a:moveTo>
                <a:cubicBezTo>
                  <a:pt x="2" y="4"/>
                  <a:pt x="1" y="4"/>
                  <a:pt x="2" y="4"/>
                </a:cubicBezTo>
                <a:cubicBezTo>
                  <a:pt x="2" y="5"/>
                  <a:pt x="2" y="5"/>
                  <a:pt x="2" y="5"/>
                </a:cubicBezTo>
                <a:cubicBezTo>
                  <a:pt x="3" y="5"/>
                  <a:pt x="3" y="5"/>
                  <a:pt x="3" y="6"/>
                </a:cubicBezTo>
                <a:cubicBezTo>
                  <a:pt x="3" y="6"/>
                  <a:pt x="3" y="6"/>
                  <a:pt x="3" y="7"/>
                </a:cubicBezTo>
                <a:cubicBezTo>
                  <a:pt x="3" y="7"/>
                  <a:pt x="2" y="7"/>
                  <a:pt x="2" y="7"/>
                </a:cubicBezTo>
                <a:cubicBezTo>
                  <a:pt x="2" y="7"/>
                  <a:pt x="2" y="7"/>
                  <a:pt x="1" y="7"/>
                </a:cubicBezTo>
                <a:cubicBezTo>
                  <a:pt x="1" y="7"/>
                  <a:pt x="2" y="8"/>
                  <a:pt x="2" y="8"/>
                </a:cubicBezTo>
                <a:cubicBezTo>
                  <a:pt x="1" y="9"/>
                  <a:pt x="1" y="9"/>
                  <a:pt x="1" y="9"/>
                </a:cubicBezTo>
                <a:cubicBezTo>
                  <a:pt x="1" y="9"/>
                  <a:pt x="1" y="9"/>
                  <a:pt x="1" y="10"/>
                </a:cubicBezTo>
                <a:cubicBezTo>
                  <a:pt x="1" y="10"/>
                  <a:pt x="1" y="10"/>
                  <a:pt x="1" y="11"/>
                </a:cubicBezTo>
                <a:cubicBezTo>
                  <a:pt x="1" y="11"/>
                  <a:pt x="2" y="11"/>
                  <a:pt x="2" y="11"/>
                </a:cubicBezTo>
                <a:cubicBezTo>
                  <a:pt x="2" y="11"/>
                  <a:pt x="2" y="11"/>
                  <a:pt x="3" y="11"/>
                </a:cubicBezTo>
                <a:cubicBezTo>
                  <a:pt x="3" y="12"/>
                  <a:pt x="3" y="12"/>
                  <a:pt x="3" y="12"/>
                </a:cubicBezTo>
                <a:cubicBezTo>
                  <a:pt x="4" y="12"/>
                  <a:pt x="4" y="12"/>
                  <a:pt x="4" y="12"/>
                </a:cubicBezTo>
                <a:cubicBezTo>
                  <a:pt x="5" y="12"/>
                  <a:pt x="6" y="12"/>
                  <a:pt x="6" y="11"/>
                </a:cubicBezTo>
                <a:cubicBezTo>
                  <a:pt x="6" y="11"/>
                  <a:pt x="5" y="11"/>
                  <a:pt x="5" y="11"/>
                </a:cubicBezTo>
                <a:cubicBezTo>
                  <a:pt x="5" y="10"/>
                  <a:pt x="5" y="10"/>
                  <a:pt x="4" y="10"/>
                </a:cubicBezTo>
                <a:cubicBezTo>
                  <a:pt x="4" y="10"/>
                  <a:pt x="3" y="10"/>
                  <a:pt x="3" y="10"/>
                </a:cubicBezTo>
                <a:cubicBezTo>
                  <a:pt x="3" y="9"/>
                  <a:pt x="3" y="9"/>
                  <a:pt x="3" y="9"/>
                </a:cubicBezTo>
                <a:cubicBezTo>
                  <a:pt x="3" y="9"/>
                  <a:pt x="4" y="9"/>
                  <a:pt x="4" y="9"/>
                </a:cubicBezTo>
                <a:cubicBezTo>
                  <a:pt x="4" y="9"/>
                  <a:pt x="4" y="9"/>
                  <a:pt x="5" y="9"/>
                </a:cubicBezTo>
                <a:cubicBezTo>
                  <a:pt x="5" y="9"/>
                  <a:pt x="5" y="9"/>
                  <a:pt x="5" y="9"/>
                </a:cubicBezTo>
                <a:cubicBezTo>
                  <a:pt x="6" y="8"/>
                  <a:pt x="6" y="9"/>
                  <a:pt x="6" y="9"/>
                </a:cubicBezTo>
                <a:cubicBezTo>
                  <a:pt x="7" y="9"/>
                  <a:pt x="7" y="9"/>
                  <a:pt x="7" y="9"/>
                </a:cubicBezTo>
                <a:cubicBezTo>
                  <a:pt x="7" y="10"/>
                  <a:pt x="8" y="10"/>
                  <a:pt x="8" y="10"/>
                </a:cubicBezTo>
                <a:cubicBezTo>
                  <a:pt x="8" y="10"/>
                  <a:pt x="8" y="10"/>
                  <a:pt x="9" y="11"/>
                </a:cubicBezTo>
                <a:cubicBezTo>
                  <a:pt x="9" y="11"/>
                  <a:pt x="10" y="11"/>
                  <a:pt x="10" y="11"/>
                </a:cubicBezTo>
                <a:cubicBezTo>
                  <a:pt x="10" y="10"/>
                  <a:pt x="10" y="10"/>
                  <a:pt x="10" y="9"/>
                </a:cubicBezTo>
                <a:cubicBezTo>
                  <a:pt x="10" y="9"/>
                  <a:pt x="10" y="9"/>
                  <a:pt x="10" y="8"/>
                </a:cubicBezTo>
                <a:cubicBezTo>
                  <a:pt x="10" y="8"/>
                  <a:pt x="11" y="8"/>
                  <a:pt x="11" y="8"/>
                </a:cubicBezTo>
                <a:cubicBezTo>
                  <a:pt x="12" y="8"/>
                  <a:pt x="12" y="8"/>
                  <a:pt x="12" y="8"/>
                </a:cubicBezTo>
                <a:cubicBezTo>
                  <a:pt x="13" y="7"/>
                  <a:pt x="13" y="7"/>
                  <a:pt x="13" y="7"/>
                </a:cubicBezTo>
                <a:cubicBezTo>
                  <a:pt x="12" y="6"/>
                  <a:pt x="12" y="6"/>
                  <a:pt x="12" y="6"/>
                </a:cubicBezTo>
                <a:cubicBezTo>
                  <a:pt x="12" y="5"/>
                  <a:pt x="12" y="5"/>
                  <a:pt x="12" y="5"/>
                </a:cubicBezTo>
                <a:cubicBezTo>
                  <a:pt x="12" y="4"/>
                  <a:pt x="12" y="4"/>
                  <a:pt x="12" y="4"/>
                </a:cubicBezTo>
                <a:cubicBezTo>
                  <a:pt x="12" y="3"/>
                  <a:pt x="11" y="4"/>
                  <a:pt x="11" y="4"/>
                </a:cubicBezTo>
                <a:cubicBezTo>
                  <a:pt x="11" y="4"/>
                  <a:pt x="11" y="4"/>
                  <a:pt x="10" y="4"/>
                </a:cubicBezTo>
                <a:cubicBezTo>
                  <a:pt x="10" y="4"/>
                  <a:pt x="10" y="4"/>
                  <a:pt x="9" y="4"/>
                </a:cubicBezTo>
                <a:cubicBezTo>
                  <a:pt x="9" y="4"/>
                  <a:pt x="9" y="4"/>
                  <a:pt x="8" y="4"/>
                </a:cubicBezTo>
                <a:cubicBezTo>
                  <a:pt x="8" y="4"/>
                  <a:pt x="7" y="4"/>
                  <a:pt x="6" y="4"/>
                </a:cubicBezTo>
                <a:cubicBezTo>
                  <a:pt x="6" y="3"/>
                  <a:pt x="5" y="3"/>
                  <a:pt x="5" y="3"/>
                </a:cubicBezTo>
                <a:cubicBezTo>
                  <a:pt x="4" y="2"/>
                  <a:pt x="4" y="2"/>
                  <a:pt x="3" y="2"/>
                </a:cubicBezTo>
                <a:cubicBezTo>
                  <a:pt x="2" y="1"/>
                  <a:pt x="1" y="0"/>
                  <a:pt x="1" y="1"/>
                </a:cubicBezTo>
                <a:cubicBezTo>
                  <a:pt x="0" y="1"/>
                  <a:pt x="0" y="1"/>
                  <a:pt x="0" y="1"/>
                </a:cubicBezTo>
                <a:cubicBezTo>
                  <a:pt x="0" y="2"/>
                  <a:pt x="0" y="2"/>
                  <a:pt x="1" y="2"/>
                </a:cubicBezTo>
                <a:cubicBezTo>
                  <a:pt x="1" y="3"/>
                  <a:pt x="2" y="3"/>
                  <a:pt x="2"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8" name="Freeform 413"/>
          <p:cNvSpPr>
            <a:spLocks/>
          </p:cNvSpPr>
          <p:nvPr/>
        </p:nvSpPr>
        <p:spPr bwMode="auto">
          <a:xfrm>
            <a:off x="6768936" y="1379548"/>
            <a:ext cx="175001" cy="178335"/>
          </a:xfrm>
          <a:custGeom>
            <a:avLst/>
            <a:gdLst>
              <a:gd name="T0" fmla="*/ 2 w 22"/>
              <a:gd name="T1" fmla="*/ 21 h 23"/>
              <a:gd name="T2" fmla="*/ 4 w 22"/>
              <a:gd name="T3" fmla="*/ 21 h 23"/>
              <a:gd name="T4" fmla="*/ 6 w 22"/>
              <a:gd name="T5" fmla="*/ 21 h 23"/>
              <a:gd name="T6" fmla="*/ 8 w 22"/>
              <a:gd name="T7" fmla="*/ 19 h 23"/>
              <a:gd name="T8" fmla="*/ 10 w 22"/>
              <a:gd name="T9" fmla="*/ 20 h 23"/>
              <a:gd name="T10" fmla="*/ 11 w 22"/>
              <a:gd name="T11" fmla="*/ 20 h 23"/>
              <a:gd name="T12" fmla="*/ 12 w 22"/>
              <a:gd name="T13" fmla="*/ 22 h 23"/>
              <a:gd name="T14" fmla="*/ 14 w 22"/>
              <a:gd name="T15" fmla="*/ 22 h 23"/>
              <a:gd name="T16" fmla="*/ 15 w 22"/>
              <a:gd name="T17" fmla="*/ 21 h 23"/>
              <a:gd name="T18" fmla="*/ 14 w 22"/>
              <a:gd name="T19" fmla="*/ 20 h 23"/>
              <a:gd name="T20" fmla="*/ 14 w 22"/>
              <a:gd name="T21" fmla="*/ 19 h 23"/>
              <a:gd name="T22" fmla="*/ 16 w 22"/>
              <a:gd name="T23" fmla="*/ 20 h 23"/>
              <a:gd name="T24" fmla="*/ 18 w 22"/>
              <a:gd name="T25" fmla="*/ 19 h 23"/>
              <a:gd name="T26" fmla="*/ 20 w 22"/>
              <a:gd name="T27" fmla="*/ 19 h 23"/>
              <a:gd name="T28" fmla="*/ 20 w 22"/>
              <a:gd name="T29" fmla="*/ 18 h 23"/>
              <a:gd name="T30" fmla="*/ 21 w 22"/>
              <a:gd name="T31" fmla="*/ 18 h 23"/>
              <a:gd name="T32" fmla="*/ 22 w 22"/>
              <a:gd name="T33" fmla="*/ 18 h 23"/>
              <a:gd name="T34" fmla="*/ 22 w 22"/>
              <a:gd name="T35" fmla="*/ 16 h 23"/>
              <a:gd name="T36" fmla="*/ 21 w 22"/>
              <a:gd name="T37" fmla="*/ 14 h 23"/>
              <a:gd name="T38" fmla="*/ 20 w 22"/>
              <a:gd name="T39" fmla="*/ 11 h 23"/>
              <a:gd name="T40" fmla="*/ 20 w 22"/>
              <a:gd name="T41" fmla="*/ 10 h 23"/>
              <a:gd name="T42" fmla="*/ 20 w 22"/>
              <a:gd name="T43" fmla="*/ 8 h 23"/>
              <a:gd name="T44" fmla="*/ 19 w 22"/>
              <a:gd name="T45" fmla="*/ 5 h 23"/>
              <a:gd name="T46" fmla="*/ 17 w 22"/>
              <a:gd name="T47" fmla="*/ 3 h 23"/>
              <a:gd name="T48" fmla="*/ 16 w 22"/>
              <a:gd name="T49" fmla="*/ 2 h 23"/>
              <a:gd name="T50" fmla="*/ 15 w 22"/>
              <a:gd name="T51" fmla="*/ 0 h 23"/>
              <a:gd name="T52" fmla="*/ 14 w 22"/>
              <a:gd name="T53" fmla="*/ 1 h 23"/>
              <a:gd name="T54" fmla="*/ 13 w 22"/>
              <a:gd name="T55" fmla="*/ 2 h 23"/>
              <a:gd name="T56" fmla="*/ 13 w 22"/>
              <a:gd name="T57" fmla="*/ 3 h 23"/>
              <a:gd name="T58" fmla="*/ 13 w 22"/>
              <a:gd name="T59" fmla="*/ 4 h 23"/>
              <a:gd name="T60" fmla="*/ 14 w 22"/>
              <a:gd name="T61" fmla="*/ 6 h 23"/>
              <a:gd name="T62" fmla="*/ 15 w 22"/>
              <a:gd name="T63" fmla="*/ 8 h 23"/>
              <a:gd name="T64" fmla="*/ 15 w 22"/>
              <a:gd name="T65" fmla="*/ 10 h 23"/>
              <a:gd name="T66" fmla="*/ 14 w 22"/>
              <a:gd name="T67" fmla="*/ 12 h 23"/>
              <a:gd name="T68" fmla="*/ 12 w 22"/>
              <a:gd name="T69" fmla="*/ 13 h 23"/>
              <a:gd name="T70" fmla="*/ 12 w 22"/>
              <a:gd name="T71" fmla="*/ 12 h 23"/>
              <a:gd name="T72" fmla="*/ 11 w 22"/>
              <a:gd name="T73" fmla="*/ 12 h 23"/>
              <a:gd name="T74" fmla="*/ 10 w 22"/>
              <a:gd name="T75" fmla="*/ 15 h 23"/>
              <a:gd name="T76" fmla="*/ 10 w 22"/>
              <a:gd name="T77" fmla="*/ 17 h 23"/>
              <a:gd name="T78" fmla="*/ 9 w 22"/>
              <a:gd name="T79" fmla="*/ 16 h 23"/>
              <a:gd name="T80" fmla="*/ 5 w 22"/>
              <a:gd name="T81" fmla="*/ 17 h 23"/>
              <a:gd name="T82" fmla="*/ 3 w 22"/>
              <a:gd name="T83" fmla="*/ 18 h 23"/>
              <a:gd name="T84" fmla="*/ 2 w 22"/>
              <a:gd name="T85" fmla="*/ 20 h 23"/>
              <a:gd name="T86" fmla="*/ 1 w 22"/>
              <a:gd name="T87" fmla="*/ 20 h 23"/>
              <a:gd name="T88" fmla="*/ 2 w 22"/>
              <a:gd name="T8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3">
                <a:moveTo>
                  <a:pt x="2" y="21"/>
                </a:moveTo>
                <a:cubicBezTo>
                  <a:pt x="2" y="22"/>
                  <a:pt x="2" y="21"/>
                  <a:pt x="2" y="21"/>
                </a:cubicBezTo>
                <a:cubicBezTo>
                  <a:pt x="3" y="21"/>
                  <a:pt x="3" y="22"/>
                  <a:pt x="4" y="22"/>
                </a:cubicBezTo>
                <a:cubicBezTo>
                  <a:pt x="4" y="22"/>
                  <a:pt x="4" y="21"/>
                  <a:pt x="4" y="21"/>
                </a:cubicBezTo>
                <a:cubicBezTo>
                  <a:pt x="5" y="21"/>
                  <a:pt x="5" y="21"/>
                  <a:pt x="5" y="21"/>
                </a:cubicBezTo>
                <a:cubicBezTo>
                  <a:pt x="5" y="20"/>
                  <a:pt x="6" y="21"/>
                  <a:pt x="6" y="21"/>
                </a:cubicBezTo>
                <a:cubicBezTo>
                  <a:pt x="6" y="20"/>
                  <a:pt x="7" y="20"/>
                  <a:pt x="7" y="20"/>
                </a:cubicBezTo>
                <a:cubicBezTo>
                  <a:pt x="7" y="20"/>
                  <a:pt x="7" y="20"/>
                  <a:pt x="8" y="19"/>
                </a:cubicBezTo>
                <a:cubicBezTo>
                  <a:pt x="8" y="19"/>
                  <a:pt x="8" y="19"/>
                  <a:pt x="8" y="19"/>
                </a:cubicBezTo>
                <a:cubicBezTo>
                  <a:pt x="9" y="19"/>
                  <a:pt x="9" y="20"/>
                  <a:pt x="10" y="20"/>
                </a:cubicBezTo>
                <a:cubicBezTo>
                  <a:pt x="10" y="20"/>
                  <a:pt x="11" y="19"/>
                  <a:pt x="11" y="20"/>
                </a:cubicBezTo>
                <a:cubicBezTo>
                  <a:pt x="11" y="20"/>
                  <a:pt x="11" y="20"/>
                  <a:pt x="11" y="20"/>
                </a:cubicBezTo>
                <a:cubicBezTo>
                  <a:pt x="11" y="21"/>
                  <a:pt x="11" y="21"/>
                  <a:pt x="11" y="21"/>
                </a:cubicBezTo>
                <a:cubicBezTo>
                  <a:pt x="11" y="22"/>
                  <a:pt x="11" y="22"/>
                  <a:pt x="12" y="22"/>
                </a:cubicBezTo>
                <a:cubicBezTo>
                  <a:pt x="12" y="22"/>
                  <a:pt x="12" y="22"/>
                  <a:pt x="12" y="22"/>
                </a:cubicBezTo>
                <a:cubicBezTo>
                  <a:pt x="13" y="22"/>
                  <a:pt x="13" y="23"/>
                  <a:pt x="14" y="22"/>
                </a:cubicBezTo>
                <a:cubicBezTo>
                  <a:pt x="14" y="22"/>
                  <a:pt x="14" y="22"/>
                  <a:pt x="14" y="22"/>
                </a:cubicBezTo>
                <a:cubicBezTo>
                  <a:pt x="14" y="22"/>
                  <a:pt x="14" y="21"/>
                  <a:pt x="15" y="21"/>
                </a:cubicBezTo>
                <a:cubicBezTo>
                  <a:pt x="15" y="20"/>
                  <a:pt x="15" y="20"/>
                  <a:pt x="15" y="20"/>
                </a:cubicBezTo>
                <a:cubicBezTo>
                  <a:pt x="15" y="20"/>
                  <a:pt x="15" y="20"/>
                  <a:pt x="14" y="20"/>
                </a:cubicBezTo>
                <a:cubicBezTo>
                  <a:pt x="14" y="20"/>
                  <a:pt x="14" y="20"/>
                  <a:pt x="14" y="19"/>
                </a:cubicBezTo>
                <a:cubicBezTo>
                  <a:pt x="14" y="19"/>
                  <a:pt x="14" y="19"/>
                  <a:pt x="14" y="19"/>
                </a:cubicBezTo>
                <a:cubicBezTo>
                  <a:pt x="14" y="18"/>
                  <a:pt x="15" y="18"/>
                  <a:pt x="15" y="19"/>
                </a:cubicBezTo>
                <a:cubicBezTo>
                  <a:pt x="15" y="19"/>
                  <a:pt x="15" y="19"/>
                  <a:pt x="16" y="20"/>
                </a:cubicBezTo>
                <a:cubicBezTo>
                  <a:pt x="16" y="20"/>
                  <a:pt x="16" y="20"/>
                  <a:pt x="17" y="20"/>
                </a:cubicBezTo>
                <a:cubicBezTo>
                  <a:pt x="17" y="20"/>
                  <a:pt x="18" y="20"/>
                  <a:pt x="18" y="19"/>
                </a:cubicBezTo>
                <a:cubicBezTo>
                  <a:pt x="19" y="19"/>
                  <a:pt x="19" y="20"/>
                  <a:pt x="19" y="19"/>
                </a:cubicBezTo>
                <a:cubicBezTo>
                  <a:pt x="20" y="19"/>
                  <a:pt x="20" y="19"/>
                  <a:pt x="20" y="19"/>
                </a:cubicBezTo>
                <a:cubicBezTo>
                  <a:pt x="20" y="19"/>
                  <a:pt x="20" y="19"/>
                  <a:pt x="20" y="19"/>
                </a:cubicBezTo>
                <a:cubicBezTo>
                  <a:pt x="20" y="18"/>
                  <a:pt x="20" y="18"/>
                  <a:pt x="20" y="18"/>
                </a:cubicBezTo>
                <a:cubicBezTo>
                  <a:pt x="20" y="18"/>
                  <a:pt x="20" y="18"/>
                  <a:pt x="20" y="17"/>
                </a:cubicBezTo>
                <a:cubicBezTo>
                  <a:pt x="20" y="17"/>
                  <a:pt x="21" y="18"/>
                  <a:pt x="21" y="18"/>
                </a:cubicBezTo>
                <a:cubicBezTo>
                  <a:pt x="21" y="18"/>
                  <a:pt x="21" y="18"/>
                  <a:pt x="21" y="18"/>
                </a:cubicBezTo>
                <a:cubicBezTo>
                  <a:pt x="21" y="18"/>
                  <a:pt x="22" y="18"/>
                  <a:pt x="22" y="18"/>
                </a:cubicBezTo>
                <a:cubicBezTo>
                  <a:pt x="22" y="18"/>
                  <a:pt x="22" y="17"/>
                  <a:pt x="22" y="17"/>
                </a:cubicBezTo>
                <a:cubicBezTo>
                  <a:pt x="22" y="16"/>
                  <a:pt x="22" y="16"/>
                  <a:pt x="22" y="16"/>
                </a:cubicBezTo>
                <a:cubicBezTo>
                  <a:pt x="22" y="16"/>
                  <a:pt x="22" y="16"/>
                  <a:pt x="22" y="15"/>
                </a:cubicBezTo>
                <a:cubicBezTo>
                  <a:pt x="21" y="15"/>
                  <a:pt x="21" y="15"/>
                  <a:pt x="21" y="14"/>
                </a:cubicBezTo>
                <a:cubicBezTo>
                  <a:pt x="21" y="13"/>
                  <a:pt x="21" y="13"/>
                  <a:pt x="21" y="12"/>
                </a:cubicBezTo>
                <a:cubicBezTo>
                  <a:pt x="21" y="12"/>
                  <a:pt x="21" y="12"/>
                  <a:pt x="20" y="11"/>
                </a:cubicBezTo>
                <a:cubicBezTo>
                  <a:pt x="20" y="11"/>
                  <a:pt x="20" y="11"/>
                  <a:pt x="20" y="11"/>
                </a:cubicBezTo>
                <a:cubicBezTo>
                  <a:pt x="20" y="11"/>
                  <a:pt x="20" y="10"/>
                  <a:pt x="20" y="10"/>
                </a:cubicBezTo>
                <a:cubicBezTo>
                  <a:pt x="20" y="9"/>
                  <a:pt x="21" y="9"/>
                  <a:pt x="21" y="9"/>
                </a:cubicBezTo>
                <a:cubicBezTo>
                  <a:pt x="21" y="9"/>
                  <a:pt x="21" y="9"/>
                  <a:pt x="20" y="8"/>
                </a:cubicBezTo>
                <a:cubicBezTo>
                  <a:pt x="20" y="8"/>
                  <a:pt x="20" y="7"/>
                  <a:pt x="20" y="7"/>
                </a:cubicBezTo>
                <a:cubicBezTo>
                  <a:pt x="20" y="6"/>
                  <a:pt x="19" y="6"/>
                  <a:pt x="19" y="5"/>
                </a:cubicBezTo>
                <a:cubicBezTo>
                  <a:pt x="19" y="4"/>
                  <a:pt x="19" y="4"/>
                  <a:pt x="18" y="3"/>
                </a:cubicBezTo>
                <a:cubicBezTo>
                  <a:pt x="18" y="3"/>
                  <a:pt x="17" y="3"/>
                  <a:pt x="17" y="3"/>
                </a:cubicBezTo>
                <a:cubicBezTo>
                  <a:pt x="17" y="3"/>
                  <a:pt x="17" y="2"/>
                  <a:pt x="16" y="2"/>
                </a:cubicBezTo>
                <a:cubicBezTo>
                  <a:pt x="16" y="2"/>
                  <a:pt x="16" y="2"/>
                  <a:pt x="16" y="2"/>
                </a:cubicBezTo>
                <a:cubicBezTo>
                  <a:pt x="15" y="2"/>
                  <a:pt x="15" y="2"/>
                  <a:pt x="15" y="2"/>
                </a:cubicBezTo>
                <a:cubicBezTo>
                  <a:pt x="15" y="1"/>
                  <a:pt x="16" y="1"/>
                  <a:pt x="15" y="0"/>
                </a:cubicBezTo>
                <a:cubicBezTo>
                  <a:pt x="15" y="0"/>
                  <a:pt x="15" y="0"/>
                  <a:pt x="14" y="0"/>
                </a:cubicBezTo>
                <a:cubicBezTo>
                  <a:pt x="14" y="0"/>
                  <a:pt x="14" y="0"/>
                  <a:pt x="14" y="1"/>
                </a:cubicBezTo>
                <a:cubicBezTo>
                  <a:pt x="13" y="1"/>
                  <a:pt x="13" y="0"/>
                  <a:pt x="13" y="1"/>
                </a:cubicBezTo>
                <a:cubicBezTo>
                  <a:pt x="13" y="1"/>
                  <a:pt x="13" y="1"/>
                  <a:pt x="13" y="2"/>
                </a:cubicBezTo>
                <a:cubicBezTo>
                  <a:pt x="13" y="2"/>
                  <a:pt x="12" y="2"/>
                  <a:pt x="12" y="2"/>
                </a:cubicBezTo>
                <a:cubicBezTo>
                  <a:pt x="12" y="2"/>
                  <a:pt x="13" y="2"/>
                  <a:pt x="13" y="3"/>
                </a:cubicBezTo>
                <a:cubicBezTo>
                  <a:pt x="13" y="3"/>
                  <a:pt x="13" y="3"/>
                  <a:pt x="13" y="3"/>
                </a:cubicBezTo>
                <a:cubicBezTo>
                  <a:pt x="13" y="4"/>
                  <a:pt x="13" y="4"/>
                  <a:pt x="13" y="4"/>
                </a:cubicBezTo>
                <a:cubicBezTo>
                  <a:pt x="13" y="5"/>
                  <a:pt x="13" y="5"/>
                  <a:pt x="13" y="5"/>
                </a:cubicBezTo>
                <a:cubicBezTo>
                  <a:pt x="14" y="5"/>
                  <a:pt x="14" y="5"/>
                  <a:pt x="14" y="6"/>
                </a:cubicBezTo>
                <a:cubicBezTo>
                  <a:pt x="15" y="6"/>
                  <a:pt x="14" y="6"/>
                  <a:pt x="14" y="7"/>
                </a:cubicBezTo>
                <a:cubicBezTo>
                  <a:pt x="14" y="7"/>
                  <a:pt x="15" y="8"/>
                  <a:pt x="15" y="8"/>
                </a:cubicBezTo>
                <a:cubicBezTo>
                  <a:pt x="15" y="9"/>
                  <a:pt x="15" y="9"/>
                  <a:pt x="15" y="10"/>
                </a:cubicBezTo>
                <a:cubicBezTo>
                  <a:pt x="15" y="10"/>
                  <a:pt x="15" y="10"/>
                  <a:pt x="15" y="10"/>
                </a:cubicBezTo>
                <a:cubicBezTo>
                  <a:pt x="15" y="11"/>
                  <a:pt x="14" y="11"/>
                  <a:pt x="14" y="11"/>
                </a:cubicBezTo>
                <a:cubicBezTo>
                  <a:pt x="14" y="11"/>
                  <a:pt x="14" y="12"/>
                  <a:pt x="14" y="12"/>
                </a:cubicBezTo>
                <a:cubicBezTo>
                  <a:pt x="14" y="12"/>
                  <a:pt x="14" y="12"/>
                  <a:pt x="13" y="13"/>
                </a:cubicBezTo>
                <a:cubicBezTo>
                  <a:pt x="13" y="13"/>
                  <a:pt x="13" y="13"/>
                  <a:pt x="12" y="13"/>
                </a:cubicBezTo>
                <a:cubicBezTo>
                  <a:pt x="12" y="13"/>
                  <a:pt x="12" y="13"/>
                  <a:pt x="12" y="13"/>
                </a:cubicBezTo>
                <a:cubicBezTo>
                  <a:pt x="12" y="12"/>
                  <a:pt x="12" y="12"/>
                  <a:pt x="12" y="12"/>
                </a:cubicBezTo>
                <a:cubicBezTo>
                  <a:pt x="12" y="11"/>
                  <a:pt x="12" y="11"/>
                  <a:pt x="11" y="12"/>
                </a:cubicBezTo>
                <a:cubicBezTo>
                  <a:pt x="11" y="12"/>
                  <a:pt x="11" y="12"/>
                  <a:pt x="11" y="12"/>
                </a:cubicBezTo>
                <a:cubicBezTo>
                  <a:pt x="11" y="13"/>
                  <a:pt x="11" y="13"/>
                  <a:pt x="11" y="13"/>
                </a:cubicBezTo>
                <a:cubicBezTo>
                  <a:pt x="11" y="14"/>
                  <a:pt x="11" y="14"/>
                  <a:pt x="10" y="15"/>
                </a:cubicBezTo>
                <a:cubicBezTo>
                  <a:pt x="10" y="15"/>
                  <a:pt x="10" y="15"/>
                  <a:pt x="10" y="16"/>
                </a:cubicBezTo>
                <a:cubicBezTo>
                  <a:pt x="10" y="16"/>
                  <a:pt x="10" y="17"/>
                  <a:pt x="10" y="17"/>
                </a:cubicBezTo>
                <a:cubicBezTo>
                  <a:pt x="10" y="17"/>
                  <a:pt x="10" y="17"/>
                  <a:pt x="9" y="17"/>
                </a:cubicBezTo>
                <a:cubicBezTo>
                  <a:pt x="9" y="17"/>
                  <a:pt x="9" y="16"/>
                  <a:pt x="9" y="16"/>
                </a:cubicBezTo>
                <a:cubicBezTo>
                  <a:pt x="8" y="16"/>
                  <a:pt x="7" y="16"/>
                  <a:pt x="6" y="16"/>
                </a:cubicBezTo>
                <a:cubicBezTo>
                  <a:pt x="6" y="17"/>
                  <a:pt x="6" y="17"/>
                  <a:pt x="5" y="17"/>
                </a:cubicBezTo>
                <a:cubicBezTo>
                  <a:pt x="5" y="17"/>
                  <a:pt x="5" y="17"/>
                  <a:pt x="4" y="17"/>
                </a:cubicBezTo>
                <a:cubicBezTo>
                  <a:pt x="4" y="17"/>
                  <a:pt x="3" y="18"/>
                  <a:pt x="3" y="18"/>
                </a:cubicBezTo>
                <a:cubicBezTo>
                  <a:pt x="3" y="18"/>
                  <a:pt x="3" y="18"/>
                  <a:pt x="2" y="19"/>
                </a:cubicBezTo>
                <a:cubicBezTo>
                  <a:pt x="2" y="19"/>
                  <a:pt x="2" y="19"/>
                  <a:pt x="2" y="20"/>
                </a:cubicBezTo>
                <a:cubicBezTo>
                  <a:pt x="1" y="20"/>
                  <a:pt x="1" y="20"/>
                  <a:pt x="1" y="20"/>
                </a:cubicBezTo>
                <a:cubicBezTo>
                  <a:pt x="1" y="20"/>
                  <a:pt x="1" y="20"/>
                  <a:pt x="1" y="20"/>
                </a:cubicBezTo>
                <a:cubicBezTo>
                  <a:pt x="0" y="20"/>
                  <a:pt x="0" y="21"/>
                  <a:pt x="1" y="21"/>
                </a:cubicBezTo>
                <a:cubicBezTo>
                  <a:pt x="1" y="21"/>
                  <a:pt x="1" y="21"/>
                  <a:pt x="2" y="2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9" name="Freeform 414"/>
          <p:cNvSpPr>
            <a:spLocks/>
          </p:cNvSpPr>
          <p:nvPr/>
        </p:nvSpPr>
        <p:spPr bwMode="auto">
          <a:xfrm>
            <a:off x="5578932" y="1325026"/>
            <a:ext cx="166834" cy="101095"/>
          </a:xfrm>
          <a:custGeom>
            <a:avLst/>
            <a:gdLst>
              <a:gd name="T0" fmla="*/ 1 w 21"/>
              <a:gd name="T1" fmla="*/ 12 h 13"/>
              <a:gd name="T2" fmla="*/ 2 w 21"/>
              <a:gd name="T3" fmla="*/ 12 h 13"/>
              <a:gd name="T4" fmla="*/ 3 w 21"/>
              <a:gd name="T5" fmla="*/ 12 h 13"/>
              <a:gd name="T6" fmla="*/ 5 w 21"/>
              <a:gd name="T7" fmla="*/ 12 h 13"/>
              <a:gd name="T8" fmla="*/ 6 w 21"/>
              <a:gd name="T9" fmla="*/ 12 h 13"/>
              <a:gd name="T10" fmla="*/ 8 w 21"/>
              <a:gd name="T11" fmla="*/ 12 h 13"/>
              <a:gd name="T12" fmla="*/ 9 w 21"/>
              <a:gd name="T13" fmla="*/ 12 h 13"/>
              <a:gd name="T14" fmla="*/ 10 w 21"/>
              <a:gd name="T15" fmla="*/ 12 h 13"/>
              <a:gd name="T16" fmla="*/ 10 w 21"/>
              <a:gd name="T17" fmla="*/ 11 h 13"/>
              <a:gd name="T18" fmla="*/ 11 w 21"/>
              <a:gd name="T19" fmla="*/ 10 h 13"/>
              <a:gd name="T20" fmla="*/ 12 w 21"/>
              <a:gd name="T21" fmla="*/ 9 h 13"/>
              <a:gd name="T22" fmla="*/ 14 w 21"/>
              <a:gd name="T23" fmla="*/ 8 h 13"/>
              <a:gd name="T24" fmla="*/ 15 w 21"/>
              <a:gd name="T25" fmla="*/ 8 h 13"/>
              <a:gd name="T26" fmla="*/ 16 w 21"/>
              <a:gd name="T27" fmla="*/ 8 h 13"/>
              <a:gd name="T28" fmla="*/ 18 w 21"/>
              <a:gd name="T29" fmla="*/ 8 h 13"/>
              <a:gd name="T30" fmla="*/ 18 w 21"/>
              <a:gd name="T31" fmla="*/ 7 h 13"/>
              <a:gd name="T32" fmla="*/ 19 w 21"/>
              <a:gd name="T33" fmla="*/ 6 h 13"/>
              <a:gd name="T34" fmla="*/ 21 w 21"/>
              <a:gd name="T35" fmla="*/ 6 h 13"/>
              <a:gd name="T36" fmla="*/ 21 w 21"/>
              <a:gd name="T37" fmla="*/ 5 h 13"/>
              <a:gd name="T38" fmla="*/ 21 w 21"/>
              <a:gd name="T39" fmla="*/ 3 h 13"/>
              <a:gd name="T40" fmla="*/ 21 w 21"/>
              <a:gd name="T41" fmla="*/ 3 h 13"/>
              <a:gd name="T42" fmla="*/ 20 w 21"/>
              <a:gd name="T43" fmla="*/ 3 h 13"/>
              <a:gd name="T44" fmla="*/ 19 w 21"/>
              <a:gd name="T45" fmla="*/ 3 h 13"/>
              <a:gd name="T46" fmla="*/ 17 w 21"/>
              <a:gd name="T47" fmla="*/ 3 h 13"/>
              <a:gd name="T48" fmla="*/ 16 w 21"/>
              <a:gd name="T49" fmla="*/ 2 h 13"/>
              <a:gd name="T50" fmla="*/ 14 w 21"/>
              <a:gd name="T51" fmla="*/ 2 h 13"/>
              <a:gd name="T52" fmla="*/ 13 w 21"/>
              <a:gd name="T53" fmla="*/ 2 h 13"/>
              <a:gd name="T54" fmla="*/ 12 w 21"/>
              <a:gd name="T55" fmla="*/ 2 h 13"/>
              <a:gd name="T56" fmla="*/ 10 w 21"/>
              <a:gd name="T57" fmla="*/ 1 h 13"/>
              <a:gd name="T58" fmla="*/ 8 w 21"/>
              <a:gd name="T59" fmla="*/ 1 h 13"/>
              <a:gd name="T60" fmla="*/ 7 w 21"/>
              <a:gd name="T61" fmla="*/ 1 h 13"/>
              <a:gd name="T62" fmla="*/ 6 w 21"/>
              <a:gd name="T63" fmla="*/ 2 h 13"/>
              <a:gd name="T64" fmla="*/ 5 w 21"/>
              <a:gd name="T65" fmla="*/ 2 h 13"/>
              <a:gd name="T66" fmla="*/ 4 w 21"/>
              <a:gd name="T67" fmla="*/ 2 h 13"/>
              <a:gd name="T68" fmla="*/ 3 w 21"/>
              <a:gd name="T69" fmla="*/ 3 h 13"/>
              <a:gd name="T70" fmla="*/ 2 w 21"/>
              <a:gd name="T71" fmla="*/ 4 h 13"/>
              <a:gd name="T72" fmla="*/ 1 w 21"/>
              <a:gd name="T73" fmla="*/ 5 h 13"/>
              <a:gd name="T74" fmla="*/ 1 w 21"/>
              <a:gd name="T75" fmla="*/ 5 h 13"/>
              <a:gd name="T76" fmla="*/ 1 w 21"/>
              <a:gd name="T77" fmla="*/ 6 h 13"/>
              <a:gd name="T78" fmla="*/ 1 w 21"/>
              <a:gd name="T79" fmla="*/ 6 h 13"/>
              <a:gd name="T80" fmla="*/ 3 w 21"/>
              <a:gd name="T81" fmla="*/ 6 h 13"/>
              <a:gd name="T82" fmla="*/ 4 w 21"/>
              <a:gd name="T83" fmla="*/ 6 h 13"/>
              <a:gd name="T84" fmla="*/ 4 w 21"/>
              <a:gd name="T85" fmla="*/ 8 h 13"/>
              <a:gd name="T86" fmla="*/ 5 w 21"/>
              <a:gd name="T87" fmla="*/ 8 h 13"/>
              <a:gd name="T88" fmla="*/ 6 w 21"/>
              <a:gd name="T89" fmla="*/ 7 h 13"/>
              <a:gd name="T90" fmla="*/ 5 w 21"/>
              <a:gd name="T91" fmla="*/ 9 h 13"/>
              <a:gd name="T92" fmla="*/ 4 w 21"/>
              <a:gd name="T93" fmla="*/ 9 h 13"/>
              <a:gd name="T94" fmla="*/ 3 w 21"/>
              <a:gd name="T95" fmla="*/ 9 h 13"/>
              <a:gd name="T96" fmla="*/ 1 w 21"/>
              <a:gd name="T97" fmla="*/ 10 h 13"/>
              <a:gd name="T98" fmla="*/ 1 w 21"/>
              <a:gd name="T99" fmla="*/ 9 h 13"/>
              <a:gd name="T100" fmla="*/ 1 w 21"/>
              <a:gd name="T101" fmla="*/ 10 h 13"/>
              <a:gd name="T102" fmla="*/ 0 w 21"/>
              <a:gd name="T103" fmla="*/ 10 h 13"/>
              <a:gd name="T104" fmla="*/ 0 w 21"/>
              <a:gd name="T105" fmla="*/ 11 h 13"/>
              <a:gd name="T106" fmla="*/ 0 w 21"/>
              <a:gd name="T107" fmla="*/ 11 h 13"/>
              <a:gd name="T108" fmla="*/ 1 w 21"/>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3">
                <a:moveTo>
                  <a:pt x="1" y="12"/>
                </a:moveTo>
                <a:cubicBezTo>
                  <a:pt x="1" y="12"/>
                  <a:pt x="1" y="12"/>
                  <a:pt x="2" y="12"/>
                </a:cubicBezTo>
                <a:cubicBezTo>
                  <a:pt x="2" y="12"/>
                  <a:pt x="3" y="12"/>
                  <a:pt x="3" y="12"/>
                </a:cubicBezTo>
                <a:cubicBezTo>
                  <a:pt x="4" y="13"/>
                  <a:pt x="4" y="12"/>
                  <a:pt x="5" y="12"/>
                </a:cubicBezTo>
                <a:cubicBezTo>
                  <a:pt x="5" y="12"/>
                  <a:pt x="6" y="12"/>
                  <a:pt x="6" y="12"/>
                </a:cubicBezTo>
                <a:cubicBezTo>
                  <a:pt x="7" y="12"/>
                  <a:pt x="7" y="12"/>
                  <a:pt x="8" y="12"/>
                </a:cubicBezTo>
                <a:cubicBezTo>
                  <a:pt x="9" y="12"/>
                  <a:pt x="9" y="13"/>
                  <a:pt x="9" y="12"/>
                </a:cubicBezTo>
                <a:cubicBezTo>
                  <a:pt x="10" y="12"/>
                  <a:pt x="9" y="12"/>
                  <a:pt x="10" y="12"/>
                </a:cubicBezTo>
                <a:cubicBezTo>
                  <a:pt x="10" y="11"/>
                  <a:pt x="10" y="11"/>
                  <a:pt x="10" y="11"/>
                </a:cubicBezTo>
                <a:cubicBezTo>
                  <a:pt x="11" y="10"/>
                  <a:pt x="11" y="10"/>
                  <a:pt x="11" y="10"/>
                </a:cubicBezTo>
                <a:cubicBezTo>
                  <a:pt x="12" y="10"/>
                  <a:pt x="12" y="10"/>
                  <a:pt x="12" y="9"/>
                </a:cubicBezTo>
                <a:cubicBezTo>
                  <a:pt x="13" y="9"/>
                  <a:pt x="13" y="8"/>
                  <a:pt x="14" y="8"/>
                </a:cubicBezTo>
                <a:cubicBezTo>
                  <a:pt x="14" y="8"/>
                  <a:pt x="14" y="8"/>
                  <a:pt x="15" y="8"/>
                </a:cubicBezTo>
                <a:cubicBezTo>
                  <a:pt x="15" y="8"/>
                  <a:pt x="15" y="8"/>
                  <a:pt x="16" y="8"/>
                </a:cubicBezTo>
                <a:cubicBezTo>
                  <a:pt x="17" y="8"/>
                  <a:pt x="17" y="8"/>
                  <a:pt x="18" y="8"/>
                </a:cubicBezTo>
                <a:cubicBezTo>
                  <a:pt x="18" y="7"/>
                  <a:pt x="18" y="8"/>
                  <a:pt x="18" y="7"/>
                </a:cubicBezTo>
                <a:cubicBezTo>
                  <a:pt x="19" y="7"/>
                  <a:pt x="19" y="6"/>
                  <a:pt x="19" y="6"/>
                </a:cubicBezTo>
                <a:cubicBezTo>
                  <a:pt x="20" y="6"/>
                  <a:pt x="20" y="6"/>
                  <a:pt x="21" y="6"/>
                </a:cubicBezTo>
                <a:cubicBezTo>
                  <a:pt x="21" y="6"/>
                  <a:pt x="21" y="5"/>
                  <a:pt x="21" y="5"/>
                </a:cubicBezTo>
                <a:cubicBezTo>
                  <a:pt x="21" y="4"/>
                  <a:pt x="21" y="4"/>
                  <a:pt x="21" y="3"/>
                </a:cubicBezTo>
                <a:cubicBezTo>
                  <a:pt x="21" y="3"/>
                  <a:pt x="21" y="3"/>
                  <a:pt x="21" y="3"/>
                </a:cubicBezTo>
                <a:cubicBezTo>
                  <a:pt x="21" y="3"/>
                  <a:pt x="21" y="3"/>
                  <a:pt x="20" y="3"/>
                </a:cubicBezTo>
                <a:cubicBezTo>
                  <a:pt x="20" y="3"/>
                  <a:pt x="19" y="3"/>
                  <a:pt x="19" y="3"/>
                </a:cubicBezTo>
                <a:cubicBezTo>
                  <a:pt x="18" y="3"/>
                  <a:pt x="18" y="3"/>
                  <a:pt x="17" y="3"/>
                </a:cubicBezTo>
                <a:cubicBezTo>
                  <a:pt x="16" y="3"/>
                  <a:pt x="16" y="2"/>
                  <a:pt x="16" y="2"/>
                </a:cubicBezTo>
                <a:cubicBezTo>
                  <a:pt x="15" y="2"/>
                  <a:pt x="15" y="2"/>
                  <a:pt x="14" y="2"/>
                </a:cubicBezTo>
                <a:cubicBezTo>
                  <a:pt x="14" y="2"/>
                  <a:pt x="14" y="2"/>
                  <a:pt x="13" y="2"/>
                </a:cubicBezTo>
                <a:cubicBezTo>
                  <a:pt x="13" y="2"/>
                  <a:pt x="13" y="2"/>
                  <a:pt x="12" y="2"/>
                </a:cubicBezTo>
                <a:cubicBezTo>
                  <a:pt x="11" y="2"/>
                  <a:pt x="11" y="1"/>
                  <a:pt x="10" y="1"/>
                </a:cubicBezTo>
                <a:cubicBezTo>
                  <a:pt x="9" y="1"/>
                  <a:pt x="9" y="0"/>
                  <a:pt x="8" y="1"/>
                </a:cubicBezTo>
                <a:cubicBezTo>
                  <a:pt x="8" y="1"/>
                  <a:pt x="8" y="1"/>
                  <a:pt x="7" y="1"/>
                </a:cubicBezTo>
                <a:cubicBezTo>
                  <a:pt x="7" y="1"/>
                  <a:pt x="7" y="2"/>
                  <a:pt x="6" y="2"/>
                </a:cubicBezTo>
                <a:cubicBezTo>
                  <a:pt x="6" y="2"/>
                  <a:pt x="5" y="2"/>
                  <a:pt x="5" y="2"/>
                </a:cubicBezTo>
                <a:cubicBezTo>
                  <a:pt x="5" y="2"/>
                  <a:pt x="4" y="2"/>
                  <a:pt x="4" y="2"/>
                </a:cubicBezTo>
                <a:cubicBezTo>
                  <a:pt x="3" y="2"/>
                  <a:pt x="3" y="2"/>
                  <a:pt x="3" y="3"/>
                </a:cubicBezTo>
                <a:cubicBezTo>
                  <a:pt x="2" y="3"/>
                  <a:pt x="2" y="4"/>
                  <a:pt x="2" y="4"/>
                </a:cubicBezTo>
                <a:cubicBezTo>
                  <a:pt x="1" y="4"/>
                  <a:pt x="1" y="4"/>
                  <a:pt x="1" y="5"/>
                </a:cubicBezTo>
                <a:cubicBezTo>
                  <a:pt x="1" y="5"/>
                  <a:pt x="1" y="5"/>
                  <a:pt x="1" y="5"/>
                </a:cubicBezTo>
                <a:cubicBezTo>
                  <a:pt x="1" y="5"/>
                  <a:pt x="0" y="6"/>
                  <a:pt x="1" y="6"/>
                </a:cubicBezTo>
                <a:cubicBezTo>
                  <a:pt x="1" y="6"/>
                  <a:pt x="1" y="6"/>
                  <a:pt x="1" y="6"/>
                </a:cubicBezTo>
                <a:cubicBezTo>
                  <a:pt x="2" y="6"/>
                  <a:pt x="2" y="6"/>
                  <a:pt x="3" y="6"/>
                </a:cubicBezTo>
                <a:cubicBezTo>
                  <a:pt x="3" y="6"/>
                  <a:pt x="4" y="6"/>
                  <a:pt x="4" y="6"/>
                </a:cubicBezTo>
                <a:cubicBezTo>
                  <a:pt x="4" y="7"/>
                  <a:pt x="3" y="7"/>
                  <a:pt x="4" y="8"/>
                </a:cubicBezTo>
                <a:cubicBezTo>
                  <a:pt x="4" y="8"/>
                  <a:pt x="4" y="8"/>
                  <a:pt x="5" y="8"/>
                </a:cubicBezTo>
                <a:cubicBezTo>
                  <a:pt x="5" y="8"/>
                  <a:pt x="5" y="7"/>
                  <a:pt x="6" y="7"/>
                </a:cubicBezTo>
                <a:cubicBezTo>
                  <a:pt x="6" y="8"/>
                  <a:pt x="6" y="8"/>
                  <a:pt x="5" y="9"/>
                </a:cubicBezTo>
                <a:cubicBezTo>
                  <a:pt x="5" y="9"/>
                  <a:pt x="4" y="9"/>
                  <a:pt x="4" y="9"/>
                </a:cubicBezTo>
                <a:cubicBezTo>
                  <a:pt x="3" y="9"/>
                  <a:pt x="3" y="9"/>
                  <a:pt x="3" y="9"/>
                </a:cubicBezTo>
                <a:cubicBezTo>
                  <a:pt x="2" y="10"/>
                  <a:pt x="2" y="10"/>
                  <a:pt x="1" y="10"/>
                </a:cubicBezTo>
                <a:cubicBezTo>
                  <a:pt x="1" y="10"/>
                  <a:pt x="1" y="10"/>
                  <a:pt x="1" y="9"/>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1" y="1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0" name="Freeform 415"/>
          <p:cNvSpPr>
            <a:spLocks/>
          </p:cNvSpPr>
          <p:nvPr/>
        </p:nvSpPr>
        <p:spPr bwMode="auto">
          <a:xfrm>
            <a:off x="6808603" y="1534030"/>
            <a:ext cx="39667" cy="38620"/>
          </a:xfrm>
          <a:custGeom>
            <a:avLst/>
            <a:gdLst>
              <a:gd name="T0" fmla="*/ 4 w 5"/>
              <a:gd name="T1" fmla="*/ 3 h 5"/>
              <a:gd name="T2" fmla="*/ 4 w 5"/>
              <a:gd name="T3" fmla="*/ 4 h 5"/>
              <a:gd name="T4" fmla="*/ 5 w 5"/>
              <a:gd name="T5" fmla="*/ 3 h 5"/>
              <a:gd name="T6" fmla="*/ 5 w 5"/>
              <a:gd name="T7" fmla="*/ 2 h 5"/>
              <a:gd name="T8" fmla="*/ 5 w 5"/>
              <a:gd name="T9" fmla="*/ 1 h 5"/>
              <a:gd name="T10" fmla="*/ 4 w 5"/>
              <a:gd name="T11" fmla="*/ 1 h 5"/>
              <a:gd name="T12" fmla="*/ 3 w 5"/>
              <a:gd name="T13" fmla="*/ 1 h 5"/>
              <a:gd name="T14" fmla="*/ 2 w 5"/>
              <a:gd name="T15" fmla="*/ 1 h 5"/>
              <a:gd name="T16" fmla="*/ 2 w 5"/>
              <a:gd name="T17" fmla="*/ 1 h 5"/>
              <a:gd name="T18" fmla="*/ 1 w 5"/>
              <a:gd name="T19" fmla="*/ 1 h 5"/>
              <a:gd name="T20" fmla="*/ 1 w 5"/>
              <a:gd name="T21" fmla="*/ 2 h 5"/>
              <a:gd name="T22" fmla="*/ 0 w 5"/>
              <a:gd name="T23" fmla="*/ 3 h 5"/>
              <a:gd name="T24" fmla="*/ 0 w 5"/>
              <a:gd name="T25" fmla="*/ 4 h 5"/>
              <a:gd name="T26" fmla="*/ 0 w 5"/>
              <a:gd name="T27" fmla="*/ 5 h 5"/>
              <a:gd name="T28" fmla="*/ 1 w 5"/>
              <a:gd name="T29" fmla="*/ 5 h 5"/>
              <a:gd name="T30" fmla="*/ 2 w 5"/>
              <a:gd name="T31" fmla="*/ 5 h 5"/>
              <a:gd name="T32" fmla="*/ 2 w 5"/>
              <a:gd name="T33" fmla="*/ 4 h 5"/>
              <a:gd name="T34" fmla="*/ 2 w 5"/>
              <a:gd name="T35" fmla="*/ 3 h 5"/>
              <a:gd name="T36" fmla="*/ 4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3"/>
                </a:moveTo>
                <a:cubicBezTo>
                  <a:pt x="4" y="3"/>
                  <a:pt x="4" y="4"/>
                  <a:pt x="4" y="4"/>
                </a:cubicBezTo>
                <a:cubicBezTo>
                  <a:pt x="5" y="4"/>
                  <a:pt x="5" y="3"/>
                  <a:pt x="5" y="3"/>
                </a:cubicBezTo>
                <a:cubicBezTo>
                  <a:pt x="5" y="2"/>
                  <a:pt x="5" y="2"/>
                  <a:pt x="5" y="2"/>
                </a:cubicBezTo>
                <a:cubicBezTo>
                  <a:pt x="5" y="1"/>
                  <a:pt x="5" y="1"/>
                  <a:pt x="5" y="1"/>
                </a:cubicBezTo>
                <a:cubicBezTo>
                  <a:pt x="4" y="1"/>
                  <a:pt x="4" y="1"/>
                  <a:pt x="4" y="1"/>
                </a:cubicBezTo>
                <a:cubicBezTo>
                  <a:pt x="3" y="1"/>
                  <a:pt x="3" y="0"/>
                  <a:pt x="3" y="1"/>
                </a:cubicBezTo>
                <a:cubicBezTo>
                  <a:pt x="2" y="1"/>
                  <a:pt x="3" y="1"/>
                  <a:pt x="2" y="1"/>
                </a:cubicBezTo>
                <a:cubicBezTo>
                  <a:pt x="2" y="1"/>
                  <a:pt x="2" y="1"/>
                  <a:pt x="2" y="1"/>
                </a:cubicBezTo>
                <a:cubicBezTo>
                  <a:pt x="1" y="1"/>
                  <a:pt x="1" y="1"/>
                  <a:pt x="1" y="1"/>
                </a:cubicBezTo>
                <a:cubicBezTo>
                  <a:pt x="0" y="2"/>
                  <a:pt x="1" y="2"/>
                  <a:pt x="1" y="2"/>
                </a:cubicBezTo>
                <a:cubicBezTo>
                  <a:pt x="0" y="3"/>
                  <a:pt x="0" y="3"/>
                  <a:pt x="0" y="3"/>
                </a:cubicBezTo>
                <a:cubicBezTo>
                  <a:pt x="0" y="3"/>
                  <a:pt x="0" y="4"/>
                  <a:pt x="0" y="4"/>
                </a:cubicBezTo>
                <a:cubicBezTo>
                  <a:pt x="0" y="4"/>
                  <a:pt x="0" y="4"/>
                  <a:pt x="0" y="5"/>
                </a:cubicBezTo>
                <a:cubicBezTo>
                  <a:pt x="0" y="5"/>
                  <a:pt x="1" y="5"/>
                  <a:pt x="1" y="5"/>
                </a:cubicBezTo>
                <a:cubicBezTo>
                  <a:pt x="1" y="5"/>
                  <a:pt x="2" y="5"/>
                  <a:pt x="2" y="5"/>
                </a:cubicBezTo>
                <a:cubicBezTo>
                  <a:pt x="2" y="4"/>
                  <a:pt x="2" y="4"/>
                  <a:pt x="2" y="4"/>
                </a:cubicBezTo>
                <a:cubicBezTo>
                  <a:pt x="2" y="4"/>
                  <a:pt x="2" y="3"/>
                  <a:pt x="2" y="3"/>
                </a:cubicBezTo>
                <a:cubicBezTo>
                  <a:pt x="3" y="3"/>
                  <a:pt x="3" y="3"/>
                  <a:pt x="4"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1" name="Freeform 416"/>
          <p:cNvSpPr>
            <a:spLocks/>
          </p:cNvSpPr>
          <p:nvPr/>
        </p:nvSpPr>
        <p:spPr bwMode="auto">
          <a:xfrm>
            <a:off x="6752603" y="1549932"/>
            <a:ext cx="56000" cy="61338"/>
          </a:xfrm>
          <a:custGeom>
            <a:avLst/>
            <a:gdLst>
              <a:gd name="T0" fmla="*/ 1 w 7"/>
              <a:gd name="T1" fmla="*/ 2 h 8"/>
              <a:gd name="T2" fmla="*/ 1 w 7"/>
              <a:gd name="T3" fmla="*/ 3 h 8"/>
              <a:gd name="T4" fmla="*/ 2 w 7"/>
              <a:gd name="T5" fmla="*/ 3 h 8"/>
              <a:gd name="T6" fmla="*/ 2 w 7"/>
              <a:gd name="T7" fmla="*/ 2 h 8"/>
              <a:gd name="T8" fmla="*/ 3 w 7"/>
              <a:gd name="T9" fmla="*/ 2 h 8"/>
              <a:gd name="T10" fmla="*/ 4 w 7"/>
              <a:gd name="T11" fmla="*/ 3 h 8"/>
              <a:gd name="T12" fmla="*/ 4 w 7"/>
              <a:gd name="T13" fmla="*/ 3 h 8"/>
              <a:gd name="T14" fmla="*/ 4 w 7"/>
              <a:gd name="T15" fmla="*/ 4 h 8"/>
              <a:gd name="T16" fmla="*/ 4 w 7"/>
              <a:gd name="T17" fmla="*/ 5 h 8"/>
              <a:gd name="T18" fmla="*/ 4 w 7"/>
              <a:gd name="T19" fmla="*/ 6 h 8"/>
              <a:gd name="T20" fmla="*/ 4 w 7"/>
              <a:gd name="T21" fmla="*/ 7 h 8"/>
              <a:gd name="T22" fmla="*/ 5 w 7"/>
              <a:gd name="T23" fmla="*/ 8 h 8"/>
              <a:gd name="T24" fmla="*/ 6 w 7"/>
              <a:gd name="T25" fmla="*/ 8 h 8"/>
              <a:gd name="T26" fmla="*/ 6 w 7"/>
              <a:gd name="T27" fmla="*/ 7 h 8"/>
              <a:gd name="T28" fmla="*/ 7 w 7"/>
              <a:gd name="T29" fmla="*/ 6 h 8"/>
              <a:gd name="T30" fmla="*/ 7 w 7"/>
              <a:gd name="T31" fmla="*/ 5 h 8"/>
              <a:gd name="T32" fmla="*/ 7 w 7"/>
              <a:gd name="T33" fmla="*/ 3 h 8"/>
              <a:gd name="T34" fmla="*/ 7 w 7"/>
              <a:gd name="T35" fmla="*/ 3 h 8"/>
              <a:gd name="T36" fmla="*/ 6 w 7"/>
              <a:gd name="T37" fmla="*/ 2 h 8"/>
              <a:gd name="T38" fmla="*/ 6 w 7"/>
              <a:gd name="T39" fmla="*/ 1 h 8"/>
              <a:gd name="T40" fmla="*/ 5 w 7"/>
              <a:gd name="T41" fmla="*/ 0 h 8"/>
              <a:gd name="T42" fmla="*/ 4 w 7"/>
              <a:gd name="T43" fmla="*/ 0 h 8"/>
              <a:gd name="T44" fmla="*/ 4 w 7"/>
              <a:gd name="T45" fmla="*/ 0 h 8"/>
              <a:gd name="T46" fmla="*/ 3 w 7"/>
              <a:gd name="T47" fmla="*/ 0 h 8"/>
              <a:gd name="T48" fmla="*/ 2 w 7"/>
              <a:gd name="T49" fmla="*/ 0 h 8"/>
              <a:gd name="T50" fmla="*/ 2 w 7"/>
              <a:gd name="T51" fmla="*/ 0 h 8"/>
              <a:gd name="T52" fmla="*/ 1 w 7"/>
              <a:gd name="T53" fmla="*/ 1 h 8"/>
              <a:gd name="T54" fmla="*/ 0 w 7"/>
              <a:gd name="T55" fmla="*/ 1 h 8"/>
              <a:gd name="T56" fmla="*/ 1 w 7"/>
              <a:gd name="T5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1" y="2"/>
                </a:moveTo>
                <a:cubicBezTo>
                  <a:pt x="1" y="2"/>
                  <a:pt x="1" y="2"/>
                  <a:pt x="1" y="3"/>
                </a:cubicBezTo>
                <a:cubicBezTo>
                  <a:pt x="1" y="3"/>
                  <a:pt x="2" y="3"/>
                  <a:pt x="2" y="3"/>
                </a:cubicBezTo>
                <a:cubicBezTo>
                  <a:pt x="2" y="3"/>
                  <a:pt x="2" y="2"/>
                  <a:pt x="2" y="2"/>
                </a:cubicBezTo>
                <a:cubicBezTo>
                  <a:pt x="3" y="2"/>
                  <a:pt x="3" y="2"/>
                  <a:pt x="3" y="2"/>
                </a:cubicBezTo>
                <a:cubicBezTo>
                  <a:pt x="4" y="1"/>
                  <a:pt x="4" y="2"/>
                  <a:pt x="4" y="3"/>
                </a:cubicBezTo>
                <a:cubicBezTo>
                  <a:pt x="4" y="3"/>
                  <a:pt x="4" y="3"/>
                  <a:pt x="4" y="3"/>
                </a:cubicBezTo>
                <a:cubicBezTo>
                  <a:pt x="4" y="4"/>
                  <a:pt x="4" y="4"/>
                  <a:pt x="4" y="4"/>
                </a:cubicBezTo>
                <a:cubicBezTo>
                  <a:pt x="4" y="5"/>
                  <a:pt x="3" y="5"/>
                  <a:pt x="4" y="5"/>
                </a:cubicBezTo>
                <a:cubicBezTo>
                  <a:pt x="4" y="6"/>
                  <a:pt x="4" y="6"/>
                  <a:pt x="4" y="6"/>
                </a:cubicBezTo>
                <a:cubicBezTo>
                  <a:pt x="4" y="6"/>
                  <a:pt x="4" y="7"/>
                  <a:pt x="4" y="7"/>
                </a:cubicBezTo>
                <a:cubicBezTo>
                  <a:pt x="5" y="7"/>
                  <a:pt x="5" y="7"/>
                  <a:pt x="5" y="8"/>
                </a:cubicBezTo>
                <a:cubicBezTo>
                  <a:pt x="5" y="8"/>
                  <a:pt x="6" y="8"/>
                  <a:pt x="6" y="8"/>
                </a:cubicBezTo>
                <a:cubicBezTo>
                  <a:pt x="6" y="8"/>
                  <a:pt x="6" y="7"/>
                  <a:pt x="6" y="7"/>
                </a:cubicBezTo>
                <a:cubicBezTo>
                  <a:pt x="7" y="7"/>
                  <a:pt x="7" y="7"/>
                  <a:pt x="7" y="6"/>
                </a:cubicBezTo>
                <a:cubicBezTo>
                  <a:pt x="7" y="6"/>
                  <a:pt x="7" y="5"/>
                  <a:pt x="7" y="5"/>
                </a:cubicBezTo>
                <a:cubicBezTo>
                  <a:pt x="7" y="4"/>
                  <a:pt x="6" y="4"/>
                  <a:pt x="7" y="3"/>
                </a:cubicBezTo>
                <a:cubicBezTo>
                  <a:pt x="7" y="3"/>
                  <a:pt x="7" y="3"/>
                  <a:pt x="7" y="3"/>
                </a:cubicBezTo>
                <a:cubicBezTo>
                  <a:pt x="7" y="2"/>
                  <a:pt x="7" y="2"/>
                  <a:pt x="6" y="2"/>
                </a:cubicBezTo>
                <a:cubicBezTo>
                  <a:pt x="6" y="1"/>
                  <a:pt x="6" y="1"/>
                  <a:pt x="6" y="1"/>
                </a:cubicBezTo>
                <a:cubicBezTo>
                  <a:pt x="5" y="1"/>
                  <a:pt x="5" y="0"/>
                  <a:pt x="5" y="0"/>
                </a:cubicBezTo>
                <a:cubicBezTo>
                  <a:pt x="5" y="0"/>
                  <a:pt x="5" y="0"/>
                  <a:pt x="4" y="0"/>
                </a:cubicBezTo>
                <a:cubicBezTo>
                  <a:pt x="4" y="0"/>
                  <a:pt x="4" y="1"/>
                  <a:pt x="4" y="0"/>
                </a:cubicBezTo>
                <a:cubicBezTo>
                  <a:pt x="3" y="0"/>
                  <a:pt x="3" y="0"/>
                  <a:pt x="3" y="0"/>
                </a:cubicBezTo>
                <a:cubicBezTo>
                  <a:pt x="3" y="0"/>
                  <a:pt x="3" y="0"/>
                  <a:pt x="2" y="0"/>
                </a:cubicBezTo>
                <a:cubicBezTo>
                  <a:pt x="2" y="0"/>
                  <a:pt x="2" y="0"/>
                  <a:pt x="2" y="0"/>
                </a:cubicBezTo>
                <a:cubicBezTo>
                  <a:pt x="1" y="0"/>
                  <a:pt x="1" y="0"/>
                  <a:pt x="1" y="1"/>
                </a:cubicBezTo>
                <a:cubicBezTo>
                  <a:pt x="1" y="1"/>
                  <a:pt x="1" y="1"/>
                  <a:pt x="0" y="1"/>
                </a:cubicBezTo>
                <a:cubicBezTo>
                  <a:pt x="0" y="1"/>
                  <a:pt x="1" y="1"/>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2" name="Freeform 417"/>
          <p:cNvSpPr>
            <a:spLocks/>
          </p:cNvSpPr>
          <p:nvPr/>
        </p:nvSpPr>
        <p:spPr bwMode="auto">
          <a:xfrm>
            <a:off x="6800437" y="1619222"/>
            <a:ext cx="8167" cy="7952"/>
          </a:xfrm>
          <a:custGeom>
            <a:avLst/>
            <a:gdLst>
              <a:gd name="T0" fmla="*/ 1 w 1"/>
              <a:gd name="T1" fmla="*/ 0 h 1"/>
              <a:gd name="T2" fmla="*/ 0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0" y="0"/>
                  <a:pt x="0" y="0"/>
                  <a:pt x="0" y="0"/>
                </a:cubicBezTo>
                <a:cubicBezTo>
                  <a:pt x="0" y="1"/>
                  <a:pt x="0" y="1"/>
                  <a:pt x="0" y="1"/>
                </a:cubicBezTo>
                <a:cubicBezTo>
                  <a:pt x="0" y="1"/>
                  <a:pt x="0" y="1"/>
                  <a:pt x="1" y="1"/>
                </a:cubicBezTo>
                <a:cubicBezTo>
                  <a:pt x="1" y="1"/>
                  <a:pt x="1" y="1"/>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3" name="Freeform 418"/>
          <p:cNvSpPr>
            <a:spLocks/>
          </p:cNvSpPr>
          <p:nvPr/>
        </p:nvSpPr>
        <p:spPr bwMode="auto">
          <a:xfrm>
            <a:off x="6785270" y="1665793"/>
            <a:ext cx="15167" cy="15902"/>
          </a:xfrm>
          <a:custGeom>
            <a:avLst/>
            <a:gdLst>
              <a:gd name="T0" fmla="*/ 1 w 2"/>
              <a:gd name="T1" fmla="*/ 2 h 2"/>
              <a:gd name="T2" fmla="*/ 2 w 2"/>
              <a:gd name="T3" fmla="*/ 1 h 2"/>
              <a:gd name="T4" fmla="*/ 2 w 2"/>
              <a:gd name="T5" fmla="*/ 0 h 2"/>
              <a:gd name="T6" fmla="*/ 1 w 2"/>
              <a:gd name="T7" fmla="*/ 0 h 2"/>
              <a:gd name="T8" fmla="*/ 0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1"/>
                  <a:pt x="2" y="1"/>
                  <a:pt x="2" y="1"/>
                </a:cubicBezTo>
                <a:cubicBezTo>
                  <a:pt x="2" y="1"/>
                  <a:pt x="2" y="1"/>
                  <a:pt x="2" y="0"/>
                </a:cubicBezTo>
                <a:cubicBezTo>
                  <a:pt x="1" y="0"/>
                  <a:pt x="1" y="0"/>
                  <a:pt x="1" y="0"/>
                </a:cubicBezTo>
                <a:cubicBezTo>
                  <a:pt x="0" y="0"/>
                  <a:pt x="0" y="1"/>
                  <a:pt x="0" y="1"/>
                </a:cubicBezTo>
                <a:cubicBezTo>
                  <a:pt x="0" y="1"/>
                  <a:pt x="0" y="1"/>
                  <a:pt x="0" y="2"/>
                </a:cubicBezTo>
                <a:cubicBezTo>
                  <a:pt x="0"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4" name="Freeform 419"/>
          <p:cNvSpPr>
            <a:spLocks/>
          </p:cNvSpPr>
          <p:nvPr/>
        </p:nvSpPr>
        <p:spPr bwMode="auto">
          <a:xfrm>
            <a:off x="6768936" y="1704414"/>
            <a:ext cx="16333" cy="15902"/>
          </a:xfrm>
          <a:custGeom>
            <a:avLst/>
            <a:gdLst>
              <a:gd name="T0" fmla="*/ 1 w 2"/>
              <a:gd name="T1" fmla="*/ 2 h 2"/>
              <a:gd name="T2" fmla="*/ 1 w 2"/>
              <a:gd name="T3" fmla="*/ 1 h 2"/>
              <a:gd name="T4" fmla="*/ 2 w 2"/>
              <a:gd name="T5" fmla="*/ 0 h 2"/>
              <a:gd name="T6" fmla="*/ 1 w 2"/>
              <a:gd name="T7" fmla="*/ 0 h 2"/>
              <a:gd name="T8" fmla="*/ 1 w 2"/>
              <a:gd name="T9" fmla="*/ 0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1"/>
                  <a:pt x="1" y="1"/>
                </a:cubicBezTo>
                <a:cubicBezTo>
                  <a:pt x="2" y="1"/>
                  <a:pt x="2" y="1"/>
                  <a:pt x="2" y="0"/>
                </a:cubicBezTo>
                <a:cubicBezTo>
                  <a:pt x="2" y="0"/>
                  <a:pt x="2" y="0"/>
                  <a:pt x="1" y="0"/>
                </a:cubicBezTo>
                <a:cubicBezTo>
                  <a:pt x="1" y="0"/>
                  <a:pt x="1" y="0"/>
                  <a:pt x="1" y="0"/>
                </a:cubicBezTo>
                <a:cubicBezTo>
                  <a:pt x="0" y="1"/>
                  <a:pt x="0" y="1"/>
                  <a:pt x="0" y="1"/>
                </a:cubicBezTo>
                <a:cubicBezTo>
                  <a:pt x="1"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5" name="Freeform 420"/>
          <p:cNvSpPr>
            <a:spLocks/>
          </p:cNvSpPr>
          <p:nvPr/>
        </p:nvSpPr>
        <p:spPr bwMode="auto">
          <a:xfrm>
            <a:off x="6626602" y="2051997"/>
            <a:ext cx="46667" cy="62474"/>
          </a:xfrm>
          <a:custGeom>
            <a:avLst/>
            <a:gdLst>
              <a:gd name="T0" fmla="*/ 0 w 6"/>
              <a:gd name="T1" fmla="*/ 8 h 8"/>
              <a:gd name="T2" fmla="*/ 1 w 6"/>
              <a:gd name="T3" fmla="*/ 8 h 8"/>
              <a:gd name="T4" fmla="*/ 2 w 6"/>
              <a:gd name="T5" fmla="*/ 7 h 8"/>
              <a:gd name="T6" fmla="*/ 2 w 6"/>
              <a:gd name="T7" fmla="*/ 6 h 8"/>
              <a:gd name="T8" fmla="*/ 3 w 6"/>
              <a:gd name="T9" fmla="*/ 6 h 8"/>
              <a:gd name="T10" fmla="*/ 4 w 6"/>
              <a:gd name="T11" fmla="*/ 6 h 8"/>
              <a:gd name="T12" fmla="*/ 4 w 6"/>
              <a:gd name="T13" fmla="*/ 5 h 8"/>
              <a:gd name="T14" fmla="*/ 4 w 6"/>
              <a:gd name="T15" fmla="*/ 4 h 8"/>
              <a:gd name="T16" fmla="*/ 5 w 6"/>
              <a:gd name="T17" fmla="*/ 3 h 8"/>
              <a:gd name="T18" fmla="*/ 5 w 6"/>
              <a:gd name="T19" fmla="*/ 3 h 8"/>
              <a:gd name="T20" fmla="*/ 6 w 6"/>
              <a:gd name="T21" fmla="*/ 2 h 8"/>
              <a:gd name="T22" fmla="*/ 5 w 6"/>
              <a:gd name="T23" fmla="*/ 1 h 8"/>
              <a:gd name="T24" fmla="*/ 5 w 6"/>
              <a:gd name="T25" fmla="*/ 0 h 8"/>
              <a:gd name="T26" fmla="*/ 4 w 6"/>
              <a:gd name="T27" fmla="*/ 2 h 8"/>
              <a:gd name="T28" fmla="*/ 4 w 6"/>
              <a:gd name="T29" fmla="*/ 2 h 8"/>
              <a:gd name="T30" fmla="*/ 3 w 6"/>
              <a:gd name="T31" fmla="*/ 3 h 8"/>
              <a:gd name="T32" fmla="*/ 3 w 6"/>
              <a:gd name="T33" fmla="*/ 4 h 8"/>
              <a:gd name="T34" fmla="*/ 1 w 6"/>
              <a:gd name="T35" fmla="*/ 5 h 8"/>
              <a:gd name="T36" fmla="*/ 1 w 6"/>
              <a:gd name="T37" fmla="*/ 6 h 8"/>
              <a:gd name="T38" fmla="*/ 0 w 6"/>
              <a:gd name="T39" fmla="*/ 7 h 8"/>
              <a:gd name="T40" fmla="*/ 0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0" y="8"/>
                </a:moveTo>
                <a:cubicBezTo>
                  <a:pt x="0" y="8"/>
                  <a:pt x="1" y="8"/>
                  <a:pt x="1" y="8"/>
                </a:cubicBezTo>
                <a:cubicBezTo>
                  <a:pt x="1" y="8"/>
                  <a:pt x="2" y="8"/>
                  <a:pt x="2" y="7"/>
                </a:cubicBezTo>
                <a:cubicBezTo>
                  <a:pt x="2" y="7"/>
                  <a:pt x="2" y="7"/>
                  <a:pt x="2" y="6"/>
                </a:cubicBezTo>
                <a:cubicBezTo>
                  <a:pt x="2" y="6"/>
                  <a:pt x="3" y="6"/>
                  <a:pt x="3" y="6"/>
                </a:cubicBezTo>
                <a:cubicBezTo>
                  <a:pt x="3" y="6"/>
                  <a:pt x="3" y="6"/>
                  <a:pt x="4" y="6"/>
                </a:cubicBezTo>
                <a:cubicBezTo>
                  <a:pt x="4" y="5"/>
                  <a:pt x="4" y="5"/>
                  <a:pt x="4" y="5"/>
                </a:cubicBezTo>
                <a:cubicBezTo>
                  <a:pt x="4" y="4"/>
                  <a:pt x="4" y="4"/>
                  <a:pt x="4" y="4"/>
                </a:cubicBezTo>
                <a:cubicBezTo>
                  <a:pt x="4" y="3"/>
                  <a:pt x="5" y="4"/>
                  <a:pt x="5" y="3"/>
                </a:cubicBezTo>
                <a:cubicBezTo>
                  <a:pt x="5" y="3"/>
                  <a:pt x="5" y="3"/>
                  <a:pt x="5" y="3"/>
                </a:cubicBezTo>
                <a:cubicBezTo>
                  <a:pt x="5" y="2"/>
                  <a:pt x="6" y="2"/>
                  <a:pt x="6" y="2"/>
                </a:cubicBezTo>
                <a:cubicBezTo>
                  <a:pt x="6" y="1"/>
                  <a:pt x="6" y="1"/>
                  <a:pt x="5" y="1"/>
                </a:cubicBezTo>
                <a:cubicBezTo>
                  <a:pt x="5" y="0"/>
                  <a:pt x="5" y="0"/>
                  <a:pt x="5" y="0"/>
                </a:cubicBezTo>
                <a:cubicBezTo>
                  <a:pt x="4" y="0"/>
                  <a:pt x="5" y="1"/>
                  <a:pt x="4" y="2"/>
                </a:cubicBezTo>
                <a:cubicBezTo>
                  <a:pt x="4" y="2"/>
                  <a:pt x="4" y="2"/>
                  <a:pt x="4" y="2"/>
                </a:cubicBezTo>
                <a:cubicBezTo>
                  <a:pt x="3" y="3"/>
                  <a:pt x="3" y="3"/>
                  <a:pt x="3" y="3"/>
                </a:cubicBezTo>
                <a:cubicBezTo>
                  <a:pt x="3" y="4"/>
                  <a:pt x="3" y="4"/>
                  <a:pt x="3" y="4"/>
                </a:cubicBezTo>
                <a:cubicBezTo>
                  <a:pt x="2" y="5"/>
                  <a:pt x="2" y="5"/>
                  <a:pt x="1" y="5"/>
                </a:cubicBezTo>
                <a:cubicBezTo>
                  <a:pt x="1" y="6"/>
                  <a:pt x="1" y="6"/>
                  <a:pt x="1" y="6"/>
                </a:cubicBezTo>
                <a:cubicBezTo>
                  <a:pt x="0" y="7"/>
                  <a:pt x="0" y="7"/>
                  <a:pt x="0" y="7"/>
                </a:cubicBezTo>
                <a:cubicBezTo>
                  <a:pt x="0" y="8"/>
                  <a:pt x="0" y="8"/>
                  <a:pt x="0"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6" name="Freeform 421"/>
          <p:cNvSpPr>
            <a:spLocks/>
          </p:cNvSpPr>
          <p:nvPr/>
        </p:nvSpPr>
        <p:spPr bwMode="auto">
          <a:xfrm>
            <a:off x="6673269" y="2029279"/>
            <a:ext cx="8167" cy="7952"/>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7" name="Freeform 422"/>
          <p:cNvSpPr>
            <a:spLocks/>
          </p:cNvSpPr>
          <p:nvPr/>
        </p:nvSpPr>
        <p:spPr bwMode="auto">
          <a:xfrm>
            <a:off x="6681436" y="1998610"/>
            <a:ext cx="24500" cy="30669"/>
          </a:xfrm>
          <a:custGeom>
            <a:avLst/>
            <a:gdLst>
              <a:gd name="T0" fmla="*/ 3 w 3"/>
              <a:gd name="T1" fmla="*/ 2 h 4"/>
              <a:gd name="T2" fmla="*/ 3 w 3"/>
              <a:gd name="T3" fmla="*/ 1 h 4"/>
              <a:gd name="T4" fmla="*/ 2 w 3"/>
              <a:gd name="T5" fmla="*/ 1 h 4"/>
              <a:gd name="T6" fmla="*/ 1 w 3"/>
              <a:gd name="T7" fmla="*/ 0 h 4"/>
              <a:gd name="T8" fmla="*/ 0 w 3"/>
              <a:gd name="T9" fmla="*/ 1 h 4"/>
              <a:gd name="T10" fmla="*/ 0 w 3"/>
              <a:gd name="T11" fmla="*/ 1 h 4"/>
              <a:gd name="T12" fmla="*/ 1 w 3"/>
              <a:gd name="T13" fmla="*/ 2 h 4"/>
              <a:gd name="T14" fmla="*/ 1 w 3"/>
              <a:gd name="T15" fmla="*/ 2 h 4"/>
              <a:gd name="T16" fmla="*/ 2 w 3"/>
              <a:gd name="T17" fmla="*/ 3 h 4"/>
              <a:gd name="T18" fmla="*/ 1 w 3"/>
              <a:gd name="T19" fmla="*/ 4 h 4"/>
              <a:gd name="T20" fmla="*/ 2 w 3"/>
              <a:gd name="T21" fmla="*/ 4 h 4"/>
              <a:gd name="T22" fmla="*/ 3 w 3"/>
              <a:gd name="T23" fmla="*/ 4 h 4"/>
              <a:gd name="T24" fmla="*/ 3 w 3"/>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2"/>
                </a:moveTo>
                <a:cubicBezTo>
                  <a:pt x="3" y="2"/>
                  <a:pt x="3" y="2"/>
                  <a:pt x="3" y="1"/>
                </a:cubicBezTo>
                <a:cubicBezTo>
                  <a:pt x="3" y="1"/>
                  <a:pt x="3" y="1"/>
                  <a:pt x="2" y="1"/>
                </a:cubicBezTo>
                <a:cubicBezTo>
                  <a:pt x="2" y="0"/>
                  <a:pt x="1" y="0"/>
                  <a:pt x="1" y="0"/>
                </a:cubicBezTo>
                <a:cubicBezTo>
                  <a:pt x="1" y="0"/>
                  <a:pt x="0" y="0"/>
                  <a:pt x="0" y="1"/>
                </a:cubicBezTo>
                <a:cubicBezTo>
                  <a:pt x="0" y="1"/>
                  <a:pt x="0" y="1"/>
                  <a:pt x="0" y="1"/>
                </a:cubicBezTo>
                <a:cubicBezTo>
                  <a:pt x="1" y="1"/>
                  <a:pt x="1" y="1"/>
                  <a:pt x="1" y="2"/>
                </a:cubicBezTo>
                <a:cubicBezTo>
                  <a:pt x="1" y="2"/>
                  <a:pt x="1" y="2"/>
                  <a:pt x="1" y="2"/>
                </a:cubicBezTo>
                <a:cubicBezTo>
                  <a:pt x="1" y="2"/>
                  <a:pt x="2" y="3"/>
                  <a:pt x="2" y="3"/>
                </a:cubicBezTo>
                <a:cubicBezTo>
                  <a:pt x="2" y="3"/>
                  <a:pt x="1" y="4"/>
                  <a:pt x="1" y="4"/>
                </a:cubicBezTo>
                <a:cubicBezTo>
                  <a:pt x="1" y="4"/>
                  <a:pt x="2" y="4"/>
                  <a:pt x="2" y="4"/>
                </a:cubicBezTo>
                <a:cubicBezTo>
                  <a:pt x="2" y="4"/>
                  <a:pt x="3" y="4"/>
                  <a:pt x="3" y="4"/>
                </a:cubicBezTo>
                <a:cubicBezTo>
                  <a:pt x="3" y="3"/>
                  <a:pt x="3" y="3"/>
                  <a:pt x="3"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8" name="Freeform 423"/>
          <p:cNvSpPr>
            <a:spLocks/>
          </p:cNvSpPr>
          <p:nvPr/>
        </p:nvSpPr>
        <p:spPr bwMode="auto">
          <a:xfrm>
            <a:off x="6649936" y="1889564"/>
            <a:ext cx="110834" cy="147666"/>
          </a:xfrm>
          <a:custGeom>
            <a:avLst/>
            <a:gdLst>
              <a:gd name="T0" fmla="*/ 2 w 14"/>
              <a:gd name="T1" fmla="*/ 9 h 19"/>
              <a:gd name="T2" fmla="*/ 2 w 14"/>
              <a:gd name="T3" fmla="*/ 11 h 19"/>
              <a:gd name="T4" fmla="*/ 4 w 14"/>
              <a:gd name="T5" fmla="*/ 11 h 19"/>
              <a:gd name="T6" fmla="*/ 5 w 14"/>
              <a:gd name="T7" fmla="*/ 11 h 19"/>
              <a:gd name="T8" fmla="*/ 5 w 14"/>
              <a:gd name="T9" fmla="*/ 12 h 19"/>
              <a:gd name="T10" fmla="*/ 5 w 14"/>
              <a:gd name="T11" fmla="*/ 13 h 19"/>
              <a:gd name="T12" fmla="*/ 5 w 14"/>
              <a:gd name="T13" fmla="*/ 13 h 19"/>
              <a:gd name="T14" fmla="*/ 6 w 14"/>
              <a:gd name="T15" fmla="*/ 13 h 19"/>
              <a:gd name="T16" fmla="*/ 7 w 14"/>
              <a:gd name="T17" fmla="*/ 13 h 19"/>
              <a:gd name="T18" fmla="*/ 8 w 14"/>
              <a:gd name="T19" fmla="*/ 14 h 19"/>
              <a:gd name="T20" fmla="*/ 9 w 14"/>
              <a:gd name="T21" fmla="*/ 14 h 19"/>
              <a:gd name="T22" fmla="*/ 9 w 14"/>
              <a:gd name="T23" fmla="*/ 15 h 19"/>
              <a:gd name="T24" fmla="*/ 10 w 14"/>
              <a:gd name="T25" fmla="*/ 15 h 19"/>
              <a:gd name="T26" fmla="*/ 10 w 14"/>
              <a:gd name="T27" fmla="*/ 14 h 19"/>
              <a:gd name="T28" fmla="*/ 11 w 14"/>
              <a:gd name="T29" fmla="*/ 14 h 19"/>
              <a:gd name="T30" fmla="*/ 11 w 14"/>
              <a:gd name="T31" fmla="*/ 15 h 19"/>
              <a:gd name="T32" fmla="*/ 11 w 14"/>
              <a:gd name="T33" fmla="*/ 16 h 19"/>
              <a:gd name="T34" fmla="*/ 11 w 14"/>
              <a:gd name="T35" fmla="*/ 16 h 19"/>
              <a:gd name="T36" fmla="*/ 12 w 14"/>
              <a:gd name="T37" fmla="*/ 17 h 19"/>
              <a:gd name="T38" fmla="*/ 11 w 14"/>
              <a:gd name="T39" fmla="*/ 18 h 19"/>
              <a:gd name="T40" fmla="*/ 11 w 14"/>
              <a:gd name="T41" fmla="*/ 19 h 19"/>
              <a:gd name="T42" fmla="*/ 11 w 14"/>
              <a:gd name="T43" fmla="*/ 19 h 19"/>
              <a:gd name="T44" fmla="*/ 12 w 14"/>
              <a:gd name="T45" fmla="*/ 19 h 19"/>
              <a:gd name="T46" fmla="*/ 13 w 14"/>
              <a:gd name="T47" fmla="*/ 19 h 19"/>
              <a:gd name="T48" fmla="*/ 13 w 14"/>
              <a:gd name="T49" fmla="*/ 18 h 19"/>
              <a:gd name="T50" fmla="*/ 13 w 14"/>
              <a:gd name="T51" fmla="*/ 17 h 19"/>
              <a:gd name="T52" fmla="*/ 14 w 14"/>
              <a:gd name="T53" fmla="*/ 16 h 19"/>
              <a:gd name="T54" fmla="*/ 13 w 14"/>
              <a:gd name="T55" fmla="*/ 16 h 19"/>
              <a:gd name="T56" fmla="*/ 13 w 14"/>
              <a:gd name="T57" fmla="*/ 15 h 19"/>
              <a:gd name="T58" fmla="*/ 13 w 14"/>
              <a:gd name="T59" fmla="*/ 14 h 19"/>
              <a:gd name="T60" fmla="*/ 12 w 14"/>
              <a:gd name="T61" fmla="*/ 13 h 19"/>
              <a:gd name="T62" fmla="*/ 11 w 14"/>
              <a:gd name="T63" fmla="*/ 13 h 19"/>
              <a:gd name="T64" fmla="*/ 11 w 14"/>
              <a:gd name="T65" fmla="*/ 13 h 19"/>
              <a:gd name="T66" fmla="*/ 10 w 14"/>
              <a:gd name="T67" fmla="*/ 12 h 19"/>
              <a:gd name="T68" fmla="*/ 9 w 14"/>
              <a:gd name="T69" fmla="*/ 12 h 19"/>
              <a:gd name="T70" fmla="*/ 7 w 14"/>
              <a:gd name="T71" fmla="*/ 12 h 19"/>
              <a:gd name="T72" fmla="*/ 7 w 14"/>
              <a:gd name="T73" fmla="*/ 11 h 19"/>
              <a:gd name="T74" fmla="*/ 6 w 14"/>
              <a:gd name="T75" fmla="*/ 11 h 19"/>
              <a:gd name="T76" fmla="*/ 6 w 14"/>
              <a:gd name="T77" fmla="*/ 9 h 19"/>
              <a:gd name="T78" fmla="*/ 6 w 14"/>
              <a:gd name="T79" fmla="*/ 8 h 19"/>
              <a:gd name="T80" fmla="*/ 6 w 14"/>
              <a:gd name="T81" fmla="*/ 8 h 19"/>
              <a:gd name="T82" fmla="*/ 7 w 14"/>
              <a:gd name="T83" fmla="*/ 7 h 19"/>
              <a:gd name="T84" fmla="*/ 8 w 14"/>
              <a:gd name="T85" fmla="*/ 6 h 19"/>
              <a:gd name="T86" fmla="*/ 8 w 14"/>
              <a:gd name="T87" fmla="*/ 4 h 19"/>
              <a:gd name="T88" fmla="*/ 8 w 14"/>
              <a:gd name="T89" fmla="*/ 3 h 19"/>
              <a:gd name="T90" fmla="*/ 7 w 14"/>
              <a:gd name="T91" fmla="*/ 3 h 19"/>
              <a:gd name="T92" fmla="*/ 7 w 14"/>
              <a:gd name="T93" fmla="*/ 2 h 19"/>
              <a:gd name="T94" fmla="*/ 6 w 14"/>
              <a:gd name="T95" fmla="*/ 0 h 19"/>
              <a:gd name="T96" fmla="*/ 5 w 14"/>
              <a:gd name="T97" fmla="*/ 0 h 19"/>
              <a:gd name="T98" fmla="*/ 4 w 14"/>
              <a:gd name="T99" fmla="*/ 0 h 19"/>
              <a:gd name="T100" fmla="*/ 2 w 14"/>
              <a:gd name="T101" fmla="*/ 0 h 19"/>
              <a:gd name="T102" fmla="*/ 2 w 14"/>
              <a:gd name="T103" fmla="*/ 2 h 19"/>
              <a:gd name="T104" fmla="*/ 2 w 14"/>
              <a:gd name="T105" fmla="*/ 3 h 19"/>
              <a:gd name="T106" fmla="*/ 2 w 14"/>
              <a:gd name="T107" fmla="*/ 5 h 19"/>
              <a:gd name="T108" fmla="*/ 2 w 14"/>
              <a:gd name="T109" fmla="*/ 6 h 19"/>
              <a:gd name="T110" fmla="*/ 2 w 14"/>
              <a:gd name="T111" fmla="*/ 7 h 19"/>
              <a:gd name="T112" fmla="*/ 2 w 14"/>
              <a:gd name="T113" fmla="*/ 6 h 19"/>
              <a:gd name="T114" fmla="*/ 1 w 14"/>
              <a:gd name="T115" fmla="*/ 7 h 19"/>
              <a:gd name="T116" fmla="*/ 1 w 14"/>
              <a:gd name="T117" fmla="*/ 8 h 19"/>
              <a:gd name="T118" fmla="*/ 2 w 14"/>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9">
                <a:moveTo>
                  <a:pt x="2" y="9"/>
                </a:moveTo>
                <a:cubicBezTo>
                  <a:pt x="2" y="10"/>
                  <a:pt x="2" y="10"/>
                  <a:pt x="2" y="11"/>
                </a:cubicBezTo>
                <a:cubicBezTo>
                  <a:pt x="3" y="11"/>
                  <a:pt x="3" y="11"/>
                  <a:pt x="4" y="11"/>
                </a:cubicBezTo>
                <a:cubicBezTo>
                  <a:pt x="4" y="11"/>
                  <a:pt x="5" y="11"/>
                  <a:pt x="5" y="11"/>
                </a:cubicBezTo>
                <a:cubicBezTo>
                  <a:pt x="5" y="12"/>
                  <a:pt x="5" y="12"/>
                  <a:pt x="5" y="12"/>
                </a:cubicBezTo>
                <a:cubicBezTo>
                  <a:pt x="5" y="12"/>
                  <a:pt x="5" y="13"/>
                  <a:pt x="5" y="13"/>
                </a:cubicBezTo>
                <a:cubicBezTo>
                  <a:pt x="5" y="13"/>
                  <a:pt x="5" y="13"/>
                  <a:pt x="5" y="13"/>
                </a:cubicBezTo>
                <a:cubicBezTo>
                  <a:pt x="5" y="14"/>
                  <a:pt x="6" y="13"/>
                  <a:pt x="6" y="13"/>
                </a:cubicBezTo>
                <a:cubicBezTo>
                  <a:pt x="7" y="13"/>
                  <a:pt x="7" y="13"/>
                  <a:pt x="7" y="13"/>
                </a:cubicBezTo>
                <a:cubicBezTo>
                  <a:pt x="7" y="13"/>
                  <a:pt x="8" y="13"/>
                  <a:pt x="8" y="14"/>
                </a:cubicBezTo>
                <a:cubicBezTo>
                  <a:pt x="8" y="14"/>
                  <a:pt x="8" y="14"/>
                  <a:pt x="9" y="14"/>
                </a:cubicBezTo>
                <a:cubicBezTo>
                  <a:pt x="9" y="14"/>
                  <a:pt x="9" y="15"/>
                  <a:pt x="9" y="15"/>
                </a:cubicBezTo>
                <a:cubicBezTo>
                  <a:pt x="9" y="15"/>
                  <a:pt x="10" y="15"/>
                  <a:pt x="10" y="15"/>
                </a:cubicBezTo>
                <a:cubicBezTo>
                  <a:pt x="10" y="15"/>
                  <a:pt x="10" y="14"/>
                  <a:pt x="10" y="14"/>
                </a:cubicBezTo>
                <a:cubicBezTo>
                  <a:pt x="10" y="14"/>
                  <a:pt x="11" y="14"/>
                  <a:pt x="11" y="14"/>
                </a:cubicBezTo>
                <a:cubicBezTo>
                  <a:pt x="11" y="15"/>
                  <a:pt x="11" y="15"/>
                  <a:pt x="11" y="15"/>
                </a:cubicBezTo>
                <a:cubicBezTo>
                  <a:pt x="11" y="16"/>
                  <a:pt x="11" y="15"/>
                  <a:pt x="11" y="16"/>
                </a:cubicBezTo>
                <a:cubicBezTo>
                  <a:pt x="11" y="16"/>
                  <a:pt x="11" y="16"/>
                  <a:pt x="11" y="16"/>
                </a:cubicBezTo>
                <a:cubicBezTo>
                  <a:pt x="11" y="17"/>
                  <a:pt x="12" y="16"/>
                  <a:pt x="12" y="17"/>
                </a:cubicBezTo>
                <a:cubicBezTo>
                  <a:pt x="12" y="17"/>
                  <a:pt x="11" y="17"/>
                  <a:pt x="11" y="18"/>
                </a:cubicBezTo>
                <a:cubicBezTo>
                  <a:pt x="11" y="18"/>
                  <a:pt x="10" y="18"/>
                  <a:pt x="11" y="19"/>
                </a:cubicBezTo>
                <a:cubicBezTo>
                  <a:pt x="11" y="19"/>
                  <a:pt x="11" y="19"/>
                  <a:pt x="11" y="19"/>
                </a:cubicBezTo>
                <a:cubicBezTo>
                  <a:pt x="12" y="19"/>
                  <a:pt x="12" y="19"/>
                  <a:pt x="12" y="19"/>
                </a:cubicBezTo>
                <a:cubicBezTo>
                  <a:pt x="13" y="19"/>
                  <a:pt x="13" y="19"/>
                  <a:pt x="13" y="19"/>
                </a:cubicBezTo>
                <a:cubicBezTo>
                  <a:pt x="13" y="19"/>
                  <a:pt x="13" y="19"/>
                  <a:pt x="13" y="18"/>
                </a:cubicBezTo>
                <a:cubicBezTo>
                  <a:pt x="13" y="18"/>
                  <a:pt x="13" y="18"/>
                  <a:pt x="13" y="17"/>
                </a:cubicBezTo>
                <a:cubicBezTo>
                  <a:pt x="13" y="17"/>
                  <a:pt x="14" y="17"/>
                  <a:pt x="14" y="16"/>
                </a:cubicBezTo>
                <a:cubicBezTo>
                  <a:pt x="14" y="16"/>
                  <a:pt x="13" y="16"/>
                  <a:pt x="13" y="16"/>
                </a:cubicBezTo>
                <a:cubicBezTo>
                  <a:pt x="13" y="15"/>
                  <a:pt x="13" y="15"/>
                  <a:pt x="13" y="15"/>
                </a:cubicBezTo>
                <a:cubicBezTo>
                  <a:pt x="13" y="14"/>
                  <a:pt x="13" y="14"/>
                  <a:pt x="13" y="14"/>
                </a:cubicBezTo>
                <a:cubicBezTo>
                  <a:pt x="12" y="13"/>
                  <a:pt x="12" y="13"/>
                  <a:pt x="12" y="13"/>
                </a:cubicBezTo>
                <a:cubicBezTo>
                  <a:pt x="12" y="13"/>
                  <a:pt x="12" y="13"/>
                  <a:pt x="11" y="13"/>
                </a:cubicBezTo>
                <a:cubicBezTo>
                  <a:pt x="11" y="13"/>
                  <a:pt x="11" y="13"/>
                  <a:pt x="11" y="13"/>
                </a:cubicBezTo>
                <a:cubicBezTo>
                  <a:pt x="10" y="13"/>
                  <a:pt x="10" y="12"/>
                  <a:pt x="10" y="12"/>
                </a:cubicBezTo>
                <a:cubicBezTo>
                  <a:pt x="10" y="12"/>
                  <a:pt x="9" y="12"/>
                  <a:pt x="9" y="12"/>
                </a:cubicBezTo>
                <a:cubicBezTo>
                  <a:pt x="8" y="12"/>
                  <a:pt x="8" y="12"/>
                  <a:pt x="7" y="12"/>
                </a:cubicBezTo>
                <a:cubicBezTo>
                  <a:pt x="7" y="12"/>
                  <a:pt x="7" y="11"/>
                  <a:pt x="7" y="11"/>
                </a:cubicBezTo>
                <a:cubicBezTo>
                  <a:pt x="7" y="11"/>
                  <a:pt x="7" y="11"/>
                  <a:pt x="6" y="11"/>
                </a:cubicBezTo>
                <a:cubicBezTo>
                  <a:pt x="6" y="10"/>
                  <a:pt x="6" y="10"/>
                  <a:pt x="6" y="9"/>
                </a:cubicBezTo>
                <a:cubicBezTo>
                  <a:pt x="6" y="9"/>
                  <a:pt x="6" y="9"/>
                  <a:pt x="6" y="8"/>
                </a:cubicBezTo>
                <a:cubicBezTo>
                  <a:pt x="6" y="8"/>
                  <a:pt x="6" y="8"/>
                  <a:pt x="6" y="8"/>
                </a:cubicBezTo>
                <a:cubicBezTo>
                  <a:pt x="7" y="8"/>
                  <a:pt x="7" y="7"/>
                  <a:pt x="7" y="7"/>
                </a:cubicBezTo>
                <a:cubicBezTo>
                  <a:pt x="7" y="6"/>
                  <a:pt x="7" y="6"/>
                  <a:pt x="8" y="6"/>
                </a:cubicBezTo>
                <a:cubicBezTo>
                  <a:pt x="8" y="5"/>
                  <a:pt x="8" y="5"/>
                  <a:pt x="8" y="4"/>
                </a:cubicBezTo>
                <a:cubicBezTo>
                  <a:pt x="8" y="4"/>
                  <a:pt x="8" y="4"/>
                  <a:pt x="8" y="3"/>
                </a:cubicBezTo>
                <a:cubicBezTo>
                  <a:pt x="7" y="3"/>
                  <a:pt x="7" y="3"/>
                  <a:pt x="7" y="3"/>
                </a:cubicBezTo>
                <a:cubicBezTo>
                  <a:pt x="7" y="2"/>
                  <a:pt x="7" y="2"/>
                  <a:pt x="7" y="2"/>
                </a:cubicBezTo>
                <a:cubicBezTo>
                  <a:pt x="6" y="1"/>
                  <a:pt x="7" y="0"/>
                  <a:pt x="6" y="0"/>
                </a:cubicBezTo>
                <a:cubicBezTo>
                  <a:pt x="6" y="0"/>
                  <a:pt x="5" y="0"/>
                  <a:pt x="5" y="0"/>
                </a:cubicBezTo>
                <a:cubicBezTo>
                  <a:pt x="4" y="0"/>
                  <a:pt x="4" y="0"/>
                  <a:pt x="4" y="0"/>
                </a:cubicBezTo>
                <a:cubicBezTo>
                  <a:pt x="3" y="0"/>
                  <a:pt x="3" y="0"/>
                  <a:pt x="2" y="0"/>
                </a:cubicBezTo>
                <a:cubicBezTo>
                  <a:pt x="2" y="0"/>
                  <a:pt x="2" y="1"/>
                  <a:pt x="2" y="2"/>
                </a:cubicBezTo>
                <a:cubicBezTo>
                  <a:pt x="2" y="2"/>
                  <a:pt x="2" y="3"/>
                  <a:pt x="2" y="3"/>
                </a:cubicBezTo>
                <a:cubicBezTo>
                  <a:pt x="2" y="4"/>
                  <a:pt x="2" y="4"/>
                  <a:pt x="2" y="5"/>
                </a:cubicBezTo>
                <a:cubicBezTo>
                  <a:pt x="2" y="5"/>
                  <a:pt x="2" y="5"/>
                  <a:pt x="2" y="6"/>
                </a:cubicBezTo>
                <a:cubicBezTo>
                  <a:pt x="2" y="6"/>
                  <a:pt x="3" y="7"/>
                  <a:pt x="2" y="7"/>
                </a:cubicBezTo>
                <a:cubicBezTo>
                  <a:pt x="2" y="7"/>
                  <a:pt x="2" y="6"/>
                  <a:pt x="2" y="6"/>
                </a:cubicBezTo>
                <a:cubicBezTo>
                  <a:pt x="1" y="6"/>
                  <a:pt x="1" y="6"/>
                  <a:pt x="1" y="7"/>
                </a:cubicBezTo>
                <a:cubicBezTo>
                  <a:pt x="0" y="7"/>
                  <a:pt x="1" y="8"/>
                  <a:pt x="1" y="8"/>
                </a:cubicBezTo>
                <a:cubicBezTo>
                  <a:pt x="1" y="9"/>
                  <a:pt x="1" y="9"/>
                  <a:pt x="2" y="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9" name="Freeform 424"/>
          <p:cNvSpPr>
            <a:spLocks/>
          </p:cNvSpPr>
          <p:nvPr/>
        </p:nvSpPr>
        <p:spPr bwMode="auto">
          <a:xfrm>
            <a:off x="6712936" y="2021328"/>
            <a:ext cx="24500" cy="46572"/>
          </a:xfrm>
          <a:custGeom>
            <a:avLst/>
            <a:gdLst>
              <a:gd name="T0" fmla="*/ 3 w 3"/>
              <a:gd name="T1" fmla="*/ 4 h 6"/>
              <a:gd name="T2" fmla="*/ 3 w 3"/>
              <a:gd name="T3" fmla="*/ 3 h 6"/>
              <a:gd name="T4" fmla="*/ 3 w 3"/>
              <a:gd name="T5" fmla="*/ 3 h 6"/>
              <a:gd name="T6" fmla="*/ 1 w 3"/>
              <a:gd name="T7" fmla="*/ 3 h 6"/>
              <a:gd name="T8" fmla="*/ 1 w 3"/>
              <a:gd name="T9" fmla="*/ 2 h 6"/>
              <a:gd name="T10" fmla="*/ 0 w 3"/>
              <a:gd name="T11" fmla="*/ 0 h 6"/>
              <a:gd name="T12" fmla="*/ 0 w 3"/>
              <a:gd name="T13" fmla="*/ 1 h 6"/>
              <a:gd name="T14" fmla="*/ 1 w 3"/>
              <a:gd name="T15" fmla="*/ 3 h 6"/>
              <a:gd name="T16" fmla="*/ 0 w 3"/>
              <a:gd name="T17" fmla="*/ 4 h 6"/>
              <a:gd name="T18" fmla="*/ 0 w 3"/>
              <a:gd name="T19" fmla="*/ 6 h 6"/>
              <a:gd name="T20" fmla="*/ 1 w 3"/>
              <a:gd name="T21" fmla="*/ 6 h 6"/>
              <a:gd name="T22" fmla="*/ 2 w 3"/>
              <a:gd name="T23" fmla="*/ 5 h 6"/>
              <a:gd name="T24" fmla="*/ 3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3" y="4"/>
                </a:moveTo>
                <a:cubicBezTo>
                  <a:pt x="3" y="4"/>
                  <a:pt x="3" y="4"/>
                  <a:pt x="3" y="3"/>
                </a:cubicBezTo>
                <a:cubicBezTo>
                  <a:pt x="3" y="3"/>
                  <a:pt x="3" y="3"/>
                  <a:pt x="3" y="3"/>
                </a:cubicBezTo>
                <a:cubicBezTo>
                  <a:pt x="2" y="2"/>
                  <a:pt x="2" y="3"/>
                  <a:pt x="1" y="3"/>
                </a:cubicBezTo>
                <a:cubicBezTo>
                  <a:pt x="1" y="2"/>
                  <a:pt x="1" y="2"/>
                  <a:pt x="1" y="2"/>
                </a:cubicBezTo>
                <a:cubicBezTo>
                  <a:pt x="1" y="1"/>
                  <a:pt x="1" y="0"/>
                  <a:pt x="0" y="0"/>
                </a:cubicBezTo>
                <a:cubicBezTo>
                  <a:pt x="0" y="1"/>
                  <a:pt x="0" y="1"/>
                  <a:pt x="0" y="1"/>
                </a:cubicBezTo>
                <a:cubicBezTo>
                  <a:pt x="0" y="2"/>
                  <a:pt x="0" y="2"/>
                  <a:pt x="1" y="3"/>
                </a:cubicBezTo>
                <a:cubicBezTo>
                  <a:pt x="1" y="3"/>
                  <a:pt x="0" y="4"/>
                  <a:pt x="0" y="4"/>
                </a:cubicBezTo>
                <a:cubicBezTo>
                  <a:pt x="0" y="5"/>
                  <a:pt x="0" y="5"/>
                  <a:pt x="0" y="6"/>
                </a:cubicBezTo>
                <a:cubicBezTo>
                  <a:pt x="0" y="6"/>
                  <a:pt x="1" y="6"/>
                  <a:pt x="1" y="6"/>
                </a:cubicBezTo>
                <a:cubicBezTo>
                  <a:pt x="2" y="6"/>
                  <a:pt x="2" y="5"/>
                  <a:pt x="2" y="5"/>
                </a:cubicBezTo>
                <a:cubicBezTo>
                  <a:pt x="3" y="5"/>
                  <a:pt x="3" y="5"/>
                  <a:pt x="3"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0" name="Freeform 425"/>
          <p:cNvSpPr>
            <a:spLocks/>
          </p:cNvSpPr>
          <p:nvPr/>
        </p:nvSpPr>
        <p:spPr bwMode="auto">
          <a:xfrm>
            <a:off x="6729269" y="2021328"/>
            <a:ext cx="56000" cy="85192"/>
          </a:xfrm>
          <a:custGeom>
            <a:avLst/>
            <a:gdLst>
              <a:gd name="T0" fmla="*/ 7 w 7"/>
              <a:gd name="T1" fmla="*/ 4 h 11"/>
              <a:gd name="T2" fmla="*/ 7 w 7"/>
              <a:gd name="T3" fmla="*/ 2 h 11"/>
              <a:gd name="T4" fmla="*/ 7 w 7"/>
              <a:gd name="T5" fmla="*/ 1 h 11"/>
              <a:gd name="T6" fmla="*/ 6 w 7"/>
              <a:gd name="T7" fmla="*/ 0 h 11"/>
              <a:gd name="T8" fmla="*/ 5 w 7"/>
              <a:gd name="T9" fmla="*/ 0 h 11"/>
              <a:gd name="T10" fmla="*/ 5 w 7"/>
              <a:gd name="T11" fmla="*/ 0 h 11"/>
              <a:gd name="T12" fmla="*/ 4 w 7"/>
              <a:gd name="T13" fmla="*/ 2 h 11"/>
              <a:gd name="T14" fmla="*/ 4 w 7"/>
              <a:gd name="T15" fmla="*/ 4 h 11"/>
              <a:gd name="T16" fmla="*/ 4 w 7"/>
              <a:gd name="T17" fmla="*/ 5 h 11"/>
              <a:gd name="T18" fmla="*/ 3 w 7"/>
              <a:gd name="T19" fmla="*/ 5 h 11"/>
              <a:gd name="T20" fmla="*/ 2 w 7"/>
              <a:gd name="T21" fmla="*/ 5 h 11"/>
              <a:gd name="T22" fmla="*/ 1 w 7"/>
              <a:gd name="T23" fmla="*/ 5 h 11"/>
              <a:gd name="T24" fmla="*/ 1 w 7"/>
              <a:gd name="T25" fmla="*/ 6 h 11"/>
              <a:gd name="T26" fmla="*/ 0 w 7"/>
              <a:gd name="T27" fmla="*/ 8 h 11"/>
              <a:gd name="T28" fmla="*/ 0 w 7"/>
              <a:gd name="T29" fmla="*/ 8 h 11"/>
              <a:gd name="T30" fmla="*/ 0 w 7"/>
              <a:gd name="T31" fmla="*/ 9 h 11"/>
              <a:gd name="T32" fmla="*/ 1 w 7"/>
              <a:gd name="T33" fmla="*/ 10 h 11"/>
              <a:gd name="T34" fmla="*/ 1 w 7"/>
              <a:gd name="T35" fmla="*/ 11 h 11"/>
              <a:gd name="T36" fmla="*/ 2 w 7"/>
              <a:gd name="T37" fmla="*/ 10 h 11"/>
              <a:gd name="T38" fmla="*/ 3 w 7"/>
              <a:gd name="T39" fmla="*/ 9 h 11"/>
              <a:gd name="T40" fmla="*/ 3 w 7"/>
              <a:gd name="T41" fmla="*/ 9 h 11"/>
              <a:gd name="T42" fmla="*/ 4 w 7"/>
              <a:gd name="T43" fmla="*/ 7 h 11"/>
              <a:gd name="T44" fmla="*/ 4 w 7"/>
              <a:gd name="T45" fmla="*/ 6 h 11"/>
              <a:gd name="T46" fmla="*/ 5 w 7"/>
              <a:gd name="T47" fmla="*/ 5 h 11"/>
              <a:gd name="T48" fmla="*/ 5 w 7"/>
              <a:gd name="T49" fmla="*/ 6 h 11"/>
              <a:gd name="T50" fmla="*/ 6 w 7"/>
              <a:gd name="T51" fmla="*/ 7 h 11"/>
              <a:gd name="T52" fmla="*/ 7 w 7"/>
              <a:gd name="T53" fmla="*/ 7 h 11"/>
              <a:gd name="T54" fmla="*/ 7 w 7"/>
              <a:gd name="T55" fmla="*/ 6 h 11"/>
              <a:gd name="T56" fmla="*/ 7 w 7"/>
              <a:gd name="T57" fmla="*/ 5 h 11"/>
              <a:gd name="T58" fmla="*/ 7 w 7"/>
              <a:gd name="T5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1">
                <a:moveTo>
                  <a:pt x="7" y="4"/>
                </a:moveTo>
                <a:cubicBezTo>
                  <a:pt x="7" y="4"/>
                  <a:pt x="7" y="3"/>
                  <a:pt x="7" y="2"/>
                </a:cubicBezTo>
                <a:cubicBezTo>
                  <a:pt x="7" y="2"/>
                  <a:pt x="7" y="1"/>
                  <a:pt x="7" y="1"/>
                </a:cubicBezTo>
                <a:cubicBezTo>
                  <a:pt x="7" y="1"/>
                  <a:pt x="7" y="0"/>
                  <a:pt x="6" y="0"/>
                </a:cubicBezTo>
                <a:cubicBezTo>
                  <a:pt x="6" y="0"/>
                  <a:pt x="6" y="0"/>
                  <a:pt x="5" y="0"/>
                </a:cubicBezTo>
                <a:cubicBezTo>
                  <a:pt x="5" y="0"/>
                  <a:pt x="5" y="0"/>
                  <a:pt x="5" y="0"/>
                </a:cubicBezTo>
                <a:cubicBezTo>
                  <a:pt x="4" y="1"/>
                  <a:pt x="4" y="2"/>
                  <a:pt x="4" y="2"/>
                </a:cubicBezTo>
                <a:cubicBezTo>
                  <a:pt x="4" y="3"/>
                  <a:pt x="4" y="3"/>
                  <a:pt x="4" y="4"/>
                </a:cubicBezTo>
                <a:cubicBezTo>
                  <a:pt x="4" y="4"/>
                  <a:pt x="4" y="4"/>
                  <a:pt x="4" y="5"/>
                </a:cubicBezTo>
                <a:cubicBezTo>
                  <a:pt x="3" y="5"/>
                  <a:pt x="3" y="5"/>
                  <a:pt x="3" y="5"/>
                </a:cubicBezTo>
                <a:cubicBezTo>
                  <a:pt x="2" y="5"/>
                  <a:pt x="2" y="5"/>
                  <a:pt x="2" y="5"/>
                </a:cubicBezTo>
                <a:cubicBezTo>
                  <a:pt x="1" y="5"/>
                  <a:pt x="1" y="5"/>
                  <a:pt x="1" y="5"/>
                </a:cubicBezTo>
                <a:cubicBezTo>
                  <a:pt x="0" y="6"/>
                  <a:pt x="1" y="6"/>
                  <a:pt x="1" y="6"/>
                </a:cubicBezTo>
                <a:cubicBezTo>
                  <a:pt x="1" y="7"/>
                  <a:pt x="0" y="7"/>
                  <a:pt x="0" y="8"/>
                </a:cubicBezTo>
                <a:cubicBezTo>
                  <a:pt x="0" y="8"/>
                  <a:pt x="0" y="8"/>
                  <a:pt x="0" y="8"/>
                </a:cubicBezTo>
                <a:cubicBezTo>
                  <a:pt x="0" y="9"/>
                  <a:pt x="0" y="9"/>
                  <a:pt x="0" y="9"/>
                </a:cubicBezTo>
                <a:cubicBezTo>
                  <a:pt x="0" y="9"/>
                  <a:pt x="0" y="10"/>
                  <a:pt x="1" y="10"/>
                </a:cubicBezTo>
                <a:cubicBezTo>
                  <a:pt x="1" y="10"/>
                  <a:pt x="1" y="10"/>
                  <a:pt x="1" y="11"/>
                </a:cubicBezTo>
                <a:cubicBezTo>
                  <a:pt x="2" y="11"/>
                  <a:pt x="2" y="11"/>
                  <a:pt x="2" y="10"/>
                </a:cubicBezTo>
                <a:cubicBezTo>
                  <a:pt x="3" y="10"/>
                  <a:pt x="2" y="10"/>
                  <a:pt x="3" y="9"/>
                </a:cubicBezTo>
                <a:cubicBezTo>
                  <a:pt x="3" y="9"/>
                  <a:pt x="3" y="9"/>
                  <a:pt x="3" y="9"/>
                </a:cubicBezTo>
                <a:cubicBezTo>
                  <a:pt x="3" y="8"/>
                  <a:pt x="3" y="8"/>
                  <a:pt x="4" y="7"/>
                </a:cubicBezTo>
                <a:cubicBezTo>
                  <a:pt x="4" y="7"/>
                  <a:pt x="4" y="6"/>
                  <a:pt x="4" y="6"/>
                </a:cubicBezTo>
                <a:cubicBezTo>
                  <a:pt x="4" y="5"/>
                  <a:pt x="4" y="5"/>
                  <a:pt x="5" y="5"/>
                </a:cubicBezTo>
                <a:cubicBezTo>
                  <a:pt x="5" y="5"/>
                  <a:pt x="5" y="5"/>
                  <a:pt x="5" y="6"/>
                </a:cubicBezTo>
                <a:cubicBezTo>
                  <a:pt x="6" y="6"/>
                  <a:pt x="5" y="7"/>
                  <a:pt x="6" y="7"/>
                </a:cubicBezTo>
                <a:cubicBezTo>
                  <a:pt x="6" y="7"/>
                  <a:pt x="7" y="7"/>
                  <a:pt x="7" y="7"/>
                </a:cubicBezTo>
                <a:cubicBezTo>
                  <a:pt x="7" y="6"/>
                  <a:pt x="7" y="6"/>
                  <a:pt x="7" y="6"/>
                </a:cubicBezTo>
                <a:cubicBezTo>
                  <a:pt x="7" y="5"/>
                  <a:pt x="7" y="5"/>
                  <a:pt x="7" y="5"/>
                </a:cubicBezTo>
                <a:cubicBezTo>
                  <a:pt x="7" y="5"/>
                  <a:pt x="7" y="5"/>
                  <a:pt x="7"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1" name="Freeform 426"/>
          <p:cNvSpPr>
            <a:spLocks/>
          </p:cNvSpPr>
          <p:nvPr/>
        </p:nvSpPr>
        <p:spPr bwMode="auto">
          <a:xfrm>
            <a:off x="6760770" y="2075851"/>
            <a:ext cx="16333" cy="15902"/>
          </a:xfrm>
          <a:custGeom>
            <a:avLst/>
            <a:gdLst>
              <a:gd name="T0" fmla="*/ 0 w 2"/>
              <a:gd name="T1" fmla="*/ 0 h 2"/>
              <a:gd name="T2" fmla="*/ 0 w 2"/>
              <a:gd name="T3" fmla="*/ 1 h 2"/>
              <a:gd name="T4" fmla="*/ 0 w 2"/>
              <a:gd name="T5" fmla="*/ 2 h 2"/>
              <a:gd name="T6" fmla="*/ 0 w 2"/>
              <a:gd name="T7" fmla="*/ 2 h 2"/>
              <a:gd name="T8" fmla="*/ 1 w 2"/>
              <a:gd name="T9" fmla="*/ 2 h 2"/>
              <a:gd name="T10" fmla="*/ 2 w 2"/>
              <a:gd name="T11" fmla="*/ 1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1"/>
                  <a:pt x="0" y="1"/>
                  <a:pt x="0" y="1"/>
                </a:cubicBezTo>
                <a:cubicBezTo>
                  <a:pt x="0" y="1"/>
                  <a:pt x="0" y="2"/>
                  <a:pt x="0" y="2"/>
                </a:cubicBezTo>
                <a:cubicBezTo>
                  <a:pt x="0" y="2"/>
                  <a:pt x="0" y="2"/>
                  <a:pt x="0" y="2"/>
                </a:cubicBezTo>
                <a:cubicBezTo>
                  <a:pt x="1" y="2"/>
                  <a:pt x="1" y="2"/>
                  <a:pt x="1" y="2"/>
                </a:cubicBezTo>
                <a:cubicBezTo>
                  <a:pt x="1" y="2"/>
                  <a:pt x="2" y="2"/>
                  <a:pt x="2" y="1"/>
                </a:cubicBezTo>
                <a:cubicBezTo>
                  <a:pt x="2" y="1"/>
                  <a:pt x="2" y="1"/>
                  <a:pt x="2" y="0"/>
                </a:cubicBezTo>
                <a:cubicBezTo>
                  <a:pt x="1" y="0"/>
                  <a:pt x="1"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2" name="Freeform 427"/>
          <p:cNvSpPr>
            <a:spLocks/>
          </p:cNvSpPr>
          <p:nvPr/>
        </p:nvSpPr>
        <p:spPr bwMode="auto">
          <a:xfrm>
            <a:off x="6721103" y="2153091"/>
            <a:ext cx="16333" cy="7952"/>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0" y="1"/>
                  <a:pt x="1" y="1"/>
                  <a:pt x="1" y="1"/>
                </a:cubicBezTo>
                <a:cubicBezTo>
                  <a:pt x="1" y="1"/>
                  <a:pt x="2" y="1"/>
                  <a:pt x="2"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3" name="Freeform 428"/>
          <p:cNvSpPr>
            <a:spLocks/>
          </p:cNvSpPr>
          <p:nvPr/>
        </p:nvSpPr>
        <p:spPr bwMode="auto">
          <a:xfrm>
            <a:off x="6705936" y="2161042"/>
            <a:ext cx="7000" cy="14767"/>
          </a:xfrm>
          <a:custGeom>
            <a:avLst/>
            <a:gdLst>
              <a:gd name="T0" fmla="*/ 0 w 1"/>
              <a:gd name="T1" fmla="*/ 1 h 2"/>
              <a:gd name="T2" fmla="*/ 0 w 1"/>
              <a:gd name="T3" fmla="*/ 1 h 2"/>
              <a:gd name="T4" fmla="*/ 0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1"/>
                </a:cubicBezTo>
                <a:cubicBezTo>
                  <a:pt x="1" y="1"/>
                  <a:pt x="1" y="1"/>
                  <a:pt x="1" y="1"/>
                </a:cubicBezTo>
                <a:cubicBezTo>
                  <a:pt x="1" y="0"/>
                  <a:pt x="1"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4" name="Freeform 429"/>
          <p:cNvSpPr>
            <a:spLocks/>
          </p:cNvSpPr>
          <p:nvPr/>
        </p:nvSpPr>
        <p:spPr bwMode="auto">
          <a:xfrm>
            <a:off x="6816770" y="2199663"/>
            <a:ext cx="8167" cy="14767"/>
          </a:xfrm>
          <a:custGeom>
            <a:avLst/>
            <a:gdLst>
              <a:gd name="T0" fmla="*/ 1 w 1"/>
              <a:gd name="T1" fmla="*/ 1 h 2"/>
              <a:gd name="T2" fmla="*/ 1 w 1"/>
              <a:gd name="T3" fmla="*/ 2 h 2"/>
              <a:gd name="T4" fmla="*/ 1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2"/>
                  <a:pt x="1" y="2"/>
                </a:cubicBezTo>
                <a:cubicBezTo>
                  <a:pt x="1" y="1"/>
                  <a:pt x="1" y="1"/>
                  <a:pt x="1" y="1"/>
                </a:cubicBezTo>
                <a:cubicBezTo>
                  <a:pt x="1" y="1"/>
                  <a:pt x="1" y="0"/>
                  <a:pt x="1" y="0"/>
                </a:cubicBezTo>
                <a:cubicBezTo>
                  <a:pt x="1" y="0"/>
                  <a:pt x="1" y="0"/>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5" name="Freeform 430"/>
          <p:cNvSpPr>
            <a:spLocks/>
          </p:cNvSpPr>
          <p:nvPr/>
        </p:nvSpPr>
        <p:spPr bwMode="auto">
          <a:xfrm>
            <a:off x="6721103" y="2083802"/>
            <a:ext cx="95667" cy="92008"/>
          </a:xfrm>
          <a:custGeom>
            <a:avLst/>
            <a:gdLst>
              <a:gd name="T0" fmla="*/ 12 w 12"/>
              <a:gd name="T1" fmla="*/ 10 h 12"/>
              <a:gd name="T2" fmla="*/ 12 w 12"/>
              <a:gd name="T3" fmla="*/ 8 h 12"/>
              <a:gd name="T4" fmla="*/ 12 w 12"/>
              <a:gd name="T5" fmla="*/ 7 h 12"/>
              <a:gd name="T6" fmla="*/ 12 w 12"/>
              <a:gd name="T7" fmla="*/ 6 h 12"/>
              <a:gd name="T8" fmla="*/ 12 w 12"/>
              <a:gd name="T9" fmla="*/ 5 h 12"/>
              <a:gd name="T10" fmla="*/ 11 w 12"/>
              <a:gd name="T11" fmla="*/ 4 h 12"/>
              <a:gd name="T12" fmla="*/ 11 w 12"/>
              <a:gd name="T13" fmla="*/ 3 h 12"/>
              <a:gd name="T14" fmla="*/ 11 w 12"/>
              <a:gd name="T15" fmla="*/ 2 h 12"/>
              <a:gd name="T16" fmla="*/ 10 w 12"/>
              <a:gd name="T17" fmla="*/ 1 h 12"/>
              <a:gd name="T18" fmla="*/ 9 w 12"/>
              <a:gd name="T19" fmla="*/ 0 h 12"/>
              <a:gd name="T20" fmla="*/ 8 w 12"/>
              <a:gd name="T21" fmla="*/ 0 h 12"/>
              <a:gd name="T22" fmla="*/ 8 w 12"/>
              <a:gd name="T23" fmla="*/ 2 h 12"/>
              <a:gd name="T24" fmla="*/ 8 w 12"/>
              <a:gd name="T25" fmla="*/ 3 h 12"/>
              <a:gd name="T26" fmla="*/ 7 w 12"/>
              <a:gd name="T27" fmla="*/ 3 h 12"/>
              <a:gd name="T28" fmla="*/ 6 w 12"/>
              <a:gd name="T29" fmla="*/ 4 h 12"/>
              <a:gd name="T30" fmla="*/ 5 w 12"/>
              <a:gd name="T31" fmla="*/ 4 h 12"/>
              <a:gd name="T32" fmla="*/ 5 w 12"/>
              <a:gd name="T33" fmla="*/ 3 h 12"/>
              <a:gd name="T34" fmla="*/ 4 w 12"/>
              <a:gd name="T35" fmla="*/ 3 h 12"/>
              <a:gd name="T36" fmla="*/ 3 w 12"/>
              <a:gd name="T37" fmla="*/ 4 h 12"/>
              <a:gd name="T38" fmla="*/ 2 w 12"/>
              <a:gd name="T39" fmla="*/ 5 h 12"/>
              <a:gd name="T40" fmla="*/ 1 w 12"/>
              <a:gd name="T41" fmla="*/ 5 h 12"/>
              <a:gd name="T42" fmla="*/ 0 w 12"/>
              <a:gd name="T43" fmla="*/ 6 h 12"/>
              <a:gd name="T44" fmla="*/ 0 w 12"/>
              <a:gd name="T45" fmla="*/ 7 h 12"/>
              <a:gd name="T46" fmla="*/ 0 w 12"/>
              <a:gd name="T47" fmla="*/ 7 h 12"/>
              <a:gd name="T48" fmla="*/ 0 w 12"/>
              <a:gd name="T49" fmla="*/ 8 h 12"/>
              <a:gd name="T50" fmla="*/ 1 w 12"/>
              <a:gd name="T51" fmla="*/ 9 h 12"/>
              <a:gd name="T52" fmla="*/ 2 w 12"/>
              <a:gd name="T53" fmla="*/ 8 h 12"/>
              <a:gd name="T54" fmla="*/ 2 w 12"/>
              <a:gd name="T55" fmla="*/ 6 h 12"/>
              <a:gd name="T56" fmla="*/ 3 w 12"/>
              <a:gd name="T57" fmla="*/ 6 h 12"/>
              <a:gd name="T58" fmla="*/ 4 w 12"/>
              <a:gd name="T59" fmla="*/ 7 h 12"/>
              <a:gd name="T60" fmla="*/ 4 w 12"/>
              <a:gd name="T61" fmla="*/ 6 h 12"/>
              <a:gd name="T62" fmla="*/ 5 w 12"/>
              <a:gd name="T63" fmla="*/ 6 h 12"/>
              <a:gd name="T64" fmla="*/ 7 w 12"/>
              <a:gd name="T65" fmla="*/ 6 h 12"/>
              <a:gd name="T66" fmla="*/ 8 w 12"/>
              <a:gd name="T67" fmla="*/ 6 h 12"/>
              <a:gd name="T68" fmla="*/ 7 w 12"/>
              <a:gd name="T69" fmla="*/ 7 h 12"/>
              <a:gd name="T70" fmla="*/ 6 w 12"/>
              <a:gd name="T71" fmla="*/ 7 h 12"/>
              <a:gd name="T72" fmla="*/ 6 w 12"/>
              <a:gd name="T73" fmla="*/ 9 h 12"/>
              <a:gd name="T74" fmla="*/ 7 w 12"/>
              <a:gd name="T75" fmla="*/ 10 h 12"/>
              <a:gd name="T76" fmla="*/ 8 w 12"/>
              <a:gd name="T77" fmla="*/ 11 h 12"/>
              <a:gd name="T78" fmla="*/ 9 w 12"/>
              <a:gd name="T79" fmla="*/ 12 h 12"/>
              <a:gd name="T80" fmla="*/ 10 w 12"/>
              <a:gd name="T81" fmla="*/ 12 h 12"/>
              <a:gd name="T82" fmla="*/ 10 w 12"/>
              <a:gd name="T83" fmla="*/ 10 h 12"/>
              <a:gd name="T84" fmla="*/ 10 w 12"/>
              <a:gd name="T85" fmla="*/ 10 h 12"/>
              <a:gd name="T86" fmla="*/ 9 w 12"/>
              <a:gd name="T87" fmla="*/ 8 h 12"/>
              <a:gd name="T88" fmla="*/ 10 w 12"/>
              <a:gd name="T89" fmla="*/ 8 h 12"/>
              <a:gd name="T90" fmla="*/ 11 w 12"/>
              <a:gd name="T91" fmla="*/ 8 h 12"/>
              <a:gd name="T92" fmla="*/ 11 w 12"/>
              <a:gd name="T93" fmla="*/ 9 h 12"/>
              <a:gd name="T94" fmla="*/ 12 w 12"/>
              <a:gd name="T9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 h="12">
                <a:moveTo>
                  <a:pt x="12" y="10"/>
                </a:moveTo>
                <a:cubicBezTo>
                  <a:pt x="12" y="10"/>
                  <a:pt x="12" y="9"/>
                  <a:pt x="12" y="8"/>
                </a:cubicBezTo>
                <a:cubicBezTo>
                  <a:pt x="12" y="8"/>
                  <a:pt x="12" y="8"/>
                  <a:pt x="12" y="7"/>
                </a:cubicBezTo>
                <a:cubicBezTo>
                  <a:pt x="12" y="7"/>
                  <a:pt x="12" y="6"/>
                  <a:pt x="12" y="6"/>
                </a:cubicBezTo>
                <a:cubicBezTo>
                  <a:pt x="12" y="5"/>
                  <a:pt x="12" y="5"/>
                  <a:pt x="12" y="5"/>
                </a:cubicBezTo>
                <a:cubicBezTo>
                  <a:pt x="11" y="5"/>
                  <a:pt x="11" y="5"/>
                  <a:pt x="11" y="4"/>
                </a:cubicBezTo>
                <a:cubicBezTo>
                  <a:pt x="11" y="4"/>
                  <a:pt x="11" y="4"/>
                  <a:pt x="11" y="3"/>
                </a:cubicBezTo>
                <a:cubicBezTo>
                  <a:pt x="11" y="3"/>
                  <a:pt x="11" y="2"/>
                  <a:pt x="11" y="2"/>
                </a:cubicBezTo>
                <a:cubicBezTo>
                  <a:pt x="10" y="2"/>
                  <a:pt x="10" y="1"/>
                  <a:pt x="10" y="1"/>
                </a:cubicBezTo>
                <a:cubicBezTo>
                  <a:pt x="10" y="1"/>
                  <a:pt x="10" y="0"/>
                  <a:pt x="9" y="0"/>
                </a:cubicBezTo>
                <a:cubicBezTo>
                  <a:pt x="9" y="0"/>
                  <a:pt x="9" y="0"/>
                  <a:pt x="8" y="0"/>
                </a:cubicBezTo>
                <a:cubicBezTo>
                  <a:pt x="8" y="1"/>
                  <a:pt x="8" y="1"/>
                  <a:pt x="8" y="2"/>
                </a:cubicBezTo>
                <a:cubicBezTo>
                  <a:pt x="8" y="2"/>
                  <a:pt x="8" y="2"/>
                  <a:pt x="8" y="3"/>
                </a:cubicBezTo>
                <a:cubicBezTo>
                  <a:pt x="7" y="3"/>
                  <a:pt x="7" y="3"/>
                  <a:pt x="7" y="3"/>
                </a:cubicBezTo>
                <a:cubicBezTo>
                  <a:pt x="6" y="4"/>
                  <a:pt x="6" y="4"/>
                  <a:pt x="6" y="4"/>
                </a:cubicBezTo>
                <a:cubicBezTo>
                  <a:pt x="6" y="4"/>
                  <a:pt x="6" y="4"/>
                  <a:pt x="5" y="4"/>
                </a:cubicBezTo>
                <a:cubicBezTo>
                  <a:pt x="5" y="4"/>
                  <a:pt x="5" y="3"/>
                  <a:pt x="5" y="3"/>
                </a:cubicBezTo>
                <a:cubicBezTo>
                  <a:pt x="5" y="3"/>
                  <a:pt x="4" y="3"/>
                  <a:pt x="4" y="3"/>
                </a:cubicBezTo>
                <a:cubicBezTo>
                  <a:pt x="3" y="3"/>
                  <a:pt x="3" y="3"/>
                  <a:pt x="3" y="4"/>
                </a:cubicBezTo>
                <a:cubicBezTo>
                  <a:pt x="2" y="4"/>
                  <a:pt x="3" y="5"/>
                  <a:pt x="2" y="5"/>
                </a:cubicBezTo>
                <a:cubicBezTo>
                  <a:pt x="2" y="5"/>
                  <a:pt x="2" y="5"/>
                  <a:pt x="1" y="5"/>
                </a:cubicBezTo>
                <a:cubicBezTo>
                  <a:pt x="1" y="5"/>
                  <a:pt x="1" y="6"/>
                  <a:pt x="0" y="6"/>
                </a:cubicBezTo>
                <a:cubicBezTo>
                  <a:pt x="0" y="6"/>
                  <a:pt x="0" y="7"/>
                  <a:pt x="0" y="7"/>
                </a:cubicBezTo>
                <a:cubicBezTo>
                  <a:pt x="0" y="7"/>
                  <a:pt x="0" y="7"/>
                  <a:pt x="0" y="7"/>
                </a:cubicBezTo>
                <a:cubicBezTo>
                  <a:pt x="0" y="7"/>
                  <a:pt x="0" y="8"/>
                  <a:pt x="0" y="8"/>
                </a:cubicBezTo>
                <a:cubicBezTo>
                  <a:pt x="0" y="8"/>
                  <a:pt x="1" y="9"/>
                  <a:pt x="1" y="9"/>
                </a:cubicBezTo>
                <a:cubicBezTo>
                  <a:pt x="1" y="8"/>
                  <a:pt x="1" y="8"/>
                  <a:pt x="2" y="8"/>
                </a:cubicBezTo>
                <a:cubicBezTo>
                  <a:pt x="2" y="7"/>
                  <a:pt x="2" y="7"/>
                  <a:pt x="2" y="6"/>
                </a:cubicBezTo>
                <a:cubicBezTo>
                  <a:pt x="2" y="6"/>
                  <a:pt x="3" y="6"/>
                  <a:pt x="3" y="6"/>
                </a:cubicBezTo>
                <a:cubicBezTo>
                  <a:pt x="3" y="7"/>
                  <a:pt x="3" y="7"/>
                  <a:pt x="4" y="7"/>
                </a:cubicBezTo>
                <a:cubicBezTo>
                  <a:pt x="4" y="7"/>
                  <a:pt x="4" y="6"/>
                  <a:pt x="4" y="6"/>
                </a:cubicBezTo>
                <a:cubicBezTo>
                  <a:pt x="5" y="6"/>
                  <a:pt x="5" y="6"/>
                  <a:pt x="5" y="6"/>
                </a:cubicBezTo>
                <a:cubicBezTo>
                  <a:pt x="6" y="6"/>
                  <a:pt x="6" y="6"/>
                  <a:pt x="7" y="6"/>
                </a:cubicBezTo>
                <a:cubicBezTo>
                  <a:pt x="7" y="6"/>
                  <a:pt x="8" y="6"/>
                  <a:pt x="8" y="6"/>
                </a:cubicBezTo>
                <a:cubicBezTo>
                  <a:pt x="8" y="7"/>
                  <a:pt x="7" y="7"/>
                  <a:pt x="7" y="7"/>
                </a:cubicBezTo>
                <a:cubicBezTo>
                  <a:pt x="6" y="7"/>
                  <a:pt x="6" y="7"/>
                  <a:pt x="6" y="7"/>
                </a:cubicBezTo>
                <a:cubicBezTo>
                  <a:pt x="6" y="8"/>
                  <a:pt x="6" y="8"/>
                  <a:pt x="6" y="9"/>
                </a:cubicBezTo>
                <a:cubicBezTo>
                  <a:pt x="6" y="9"/>
                  <a:pt x="6" y="10"/>
                  <a:pt x="7" y="10"/>
                </a:cubicBezTo>
                <a:cubicBezTo>
                  <a:pt x="7" y="11"/>
                  <a:pt x="7" y="11"/>
                  <a:pt x="8" y="11"/>
                </a:cubicBezTo>
                <a:cubicBezTo>
                  <a:pt x="8" y="11"/>
                  <a:pt x="9" y="11"/>
                  <a:pt x="9" y="12"/>
                </a:cubicBezTo>
                <a:cubicBezTo>
                  <a:pt x="9" y="12"/>
                  <a:pt x="10" y="12"/>
                  <a:pt x="10" y="12"/>
                </a:cubicBezTo>
                <a:cubicBezTo>
                  <a:pt x="10" y="12"/>
                  <a:pt x="10" y="11"/>
                  <a:pt x="10" y="10"/>
                </a:cubicBezTo>
                <a:cubicBezTo>
                  <a:pt x="10" y="10"/>
                  <a:pt x="10" y="10"/>
                  <a:pt x="10" y="10"/>
                </a:cubicBezTo>
                <a:cubicBezTo>
                  <a:pt x="9" y="9"/>
                  <a:pt x="9" y="9"/>
                  <a:pt x="9" y="8"/>
                </a:cubicBezTo>
                <a:cubicBezTo>
                  <a:pt x="10" y="8"/>
                  <a:pt x="10" y="8"/>
                  <a:pt x="10" y="8"/>
                </a:cubicBezTo>
                <a:cubicBezTo>
                  <a:pt x="10" y="8"/>
                  <a:pt x="11" y="8"/>
                  <a:pt x="11" y="8"/>
                </a:cubicBezTo>
                <a:cubicBezTo>
                  <a:pt x="11" y="9"/>
                  <a:pt x="10" y="9"/>
                  <a:pt x="11" y="9"/>
                </a:cubicBezTo>
                <a:cubicBezTo>
                  <a:pt x="11" y="10"/>
                  <a:pt x="11" y="10"/>
                  <a:pt x="12" y="1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6" name="Freeform 431"/>
          <p:cNvSpPr>
            <a:spLocks/>
          </p:cNvSpPr>
          <p:nvPr/>
        </p:nvSpPr>
        <p:spPr bwMode="auto">
          <a:xfrm>
            <a:off x="6117934" y="1998610"/>
            <a:ext cx="16333" cy="53387"/>
          </a:xfrm>
          <a:custGeom>
            <a:avLst/>
            <a:gdLst>
              <a:gd name="T0" fmla="*/ 2 w 2"/>
              <a:gd name="T1" fmla="*/ 1 h 7"/>
              <a:gd name="T2" fmla="*/ 2 w 2"/>
              <a:gd name="T3" fmla="*/ 0 h 7"/>
              <a:gd name="T4" fmla="*/ 1 w 2"/>
              <a:gd name="T5" fmla="*/ 1 h 7"/>
              <a:gd name="T6" fmla="*/ 0 w 2"/>
              <a:gd name="T7" fmla="*/ 2 h 7"/>
              <a:gd name="T8" fmla="*/ 0 w 2"/>
              <a:gd name="T9" fmla="*/ 3 h 7"/>
              <a:gd name="T10" fmla="*/ 0 w 2"/>
              <a:gd name="T11" fmla="*/ 4 h 7"/>
              <a:gd name="T12" fmla="*/ 0 w 2"/>
              <a:gd name="T13" fmla="*/ 5 h 7"/>
              <a:gd name="T14" fmla="*/ 1 w 2"/>
              <a:gd name="T15" fmla="*/ 6 h 7"/>
              <a:gd name="T16" fmla="*/ 2 w 2"/>
              <a:gd name="T17" fmla="*/ 6 h 7"/>
              <a:gd name="T18" fmla="*/ 2 w 2"/>
              <a:gd name="T19" fmla="*/ 5 h 7"/>
              <a:gd name="T20" fmla="*/ 2 w 2"/>
              <a:gd name="T21" fmla="*/ 4 h 7"/>
              <a:gd name="T22" fmla="*/ 2 w 2"/>
              <a:gd name="T23" fmla="*/ 2 h 7"/>
              <a:gd name="T24" fmla="*/ 2 w 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7">
                <a:moveTo>
                  <a:pt x="2" y="1"/>
                </a:moveTo>
                <a:cubicBezTo>
                  <a:pt x="2" y="1"/>
                  <a:pt x="2" y="0"/>
                  <a:pt x="2" y="0"/>
                </a:cubicBezTo>
                <a:cubicBezTo>
                  <a:pt x="1" y="0"/>
                  <a:pt x="1" y="0"/>
                  <a:pt x="1" y="1"/>
                </a:cubicBezTo>
                <a:cubicBezTo>
                  <a:pt x="0" y="1"/>
                  <a:pt x="1" y="1"/>
                  <a:pt x="0" y="2"/>
                </a:cubicBezTo>
                <a:cubicBezTo>
                  <a:pt x="0" y="2"/>
                  <a:pt x="0" y="2"/>
                  <a:pt x="0" y="3"/>
                </a:cubicBezTo>
                <a:cubicBezTo>
                  <a:pt x="0" y="3"/>
                  <a:pt x="0" y="3"/>
                  <a:pt x="0" y="4"/>
                </a:cubicBezTo>
                <a:cubicBezTo>
                  <a:pt x="0" y="4"/>
                  <a:pt x="0" y="5"/>
                  <a:pt x="0" y="5"/>
                </a:cubicBezTo>
                <a:cubicBezTo>
                  <a:pt x="0" y="6"/>
                  <a:pt x="1" y="6"/>
                  <a:pt x="1" y="6"/>
                </a:cubicBezTo>
                <a:cubicBezTo>
                  <a:pt x="1" y="7"/>
                  <a:pt x="1" y="7"/>
                  <a:pt x="2" y="6"/>
                </a:cubicBezTo>
                <a:cubicBezTo>
                  <a:pt x="2" y="6"/>
                  <a:pt x="2" y="6"/>
                  <a:pt x="2" y="5"/>
                </a:cubicBezTo>
                <a:cubicBezTo>
                  <a:pt x="2" y="5"/>
                  <a:pt x="2" y="4"/>
                  <a:pt x="2" y="4"/>
                </a:cubicBezTo>
                <a:cubicBezTo>
                  <a:pt x="2" y="3"/>
                  <a:pt x="2" y="3"/>
                  <a:pt x="2" y="2"/>
                </a:cubicBezTo>
                <a:cubicBezTo>
                  <a:pt x="2" y="2"/>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7" name="Oval 432"/>
          <p:cNvSpPr>
            <a:spLocks noChangeArrowheads="1"/>
          </p:cNvSpPr>
          <p:nvPr/>
        </p:nvSpPr>
        <p:spPr bwMode="auto">
          <a:xfrm>
            <a:off x="6117934" y="2059948"/>
            <a:ext cx="8167" cy="1136"/>
          </a:xfrm>
          <a:prstGeom prst="ellipse">
            <a:avLst/>
          </a:pr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8" name="Freeform 433"/>
          <p:cNvSpPr>
            <a:spLocks/>
          </p:cNvSpPr>
          <p:nvPr/>
        </p:nvSpPr>
        <p:spPr bwMode="auto">
          <a:xfrm>
            <a:off x="6150601" y="2137189"/>
            <a:ext cx="7000" cy="15902"/>
          </a:xfrm>
          <a:custGeom>
            <a:avLst/>
            <a:gdLst>
              <a:gd name="T0" fmla="*/ 1 w 1"/>
              <a:gd name="T1" fmla="*/ 1 h 2"/>
              <a:gd name="T2" fmla="*/ 1 w 1"/>
              <a:gd name="T3" fmla="*/ 0 h 2"/>
              <a:gd name="T4" fmla="*/ 0 w 1"/>
              <a:gd name="T5" fmla="*/ 1 h 2"/>
              <a:gd name="T6" fmla="*/ 1 w 1"/>
              <a:gd name="T7" fmla="*/ 1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0"/>
                  <a:pt x="1" y="0"/>
                </a:cubicBezTo>
                <a:cubicBezTo>
                  <a:pt x="0" y="0"/>
                  <a:pt x="0" y="1"/>
                  <a:pt x="0" y="1"/>
                </a:cubicBezTo>
                <a:cubicBezTo>
                  <a:pt x="0" y="1"/>
                  <a:pt x="0" y="1"/>
                  <a:pt x="1" y="1"/>
                </a:cubicBezTo>
                <a:cubicBezTo>
                  <a:pt x="1" y="2"/>
                  <a:pt x="1" y="2"/>
                  <a:pt x="1" y="2"/>
                </a:cubicBezTo>
                <a:cubicBezTo>
                  <a:pt x="1" y="2"/>
                  <a:pt x="1" y="1"/>
                  <a:pt x="1"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9" name="Freeform 434"/>
          <p:cNvSpPr>
            <a:spLocks/>
          </p:cNvSpPr>
          <p:nvPr/>
        </p:nvSpPr>
        <p:spPr bwMode="auto">
          <a:xfrm>
            <a:off x="1539917" y="760487"/>
            <a:ext cx="682503" cy="324865"/>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 name="Freeform 435"/>
          <p:cNvSpPr>
            <a:spLocks/>
          </p:cNvSpPr>
          <p:nvPr/>
        </p:nvSpPr>
        <p:spPr bwMode="auto">
          <a:xfrm>
            <a:off x="1976252" y="1201214"/>
            <a:ext cx="1103671" cy="541821"/>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 name="Freeform 436"/>
          <p:cNvSpPr>
            <a:spLocks/>
          </p:cNvSpPr>
          <p:nvPr/>
        </p:nvSpPr>
        <p:spPr bwMode="auto">
          <a:xfrm>
            <a:off x="1595917" y="969492"/>
            <a:ext cx="23333" cy="15902"/>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 name="Freeform 437"/>
          <p:cNvSpPr>
            <a:spLocks/>
          </p:cNvSpPr>
          <p:nvPr/>
        </p:nvSpPr>
        <p:spPr bwMode="auto">
          <a:xfrm>
            <a:off x="1493250" y="1077401"/>
            <a:ext cx="39667" cy="23854"/>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 name="Freeform 438"/>
          <p:cNvSpPr>
            <a:spLocks/>
          </p:cNvSpPr>
          <p:nvPr/>
        </p:nvSpPr>
        <p:spPr bwMode="auto">
          <a:xfrm>
            <a:off x="2048585" y="1054683"/>
            <a:ext cx="23333" cy="38620"/>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 name="Freeform 439"/>
          <p:cNvSpPr>
            <a:spLocks/>
          </p:cNvSpPr>
          <p:nvPr/>
        </p:nvSpPr>
        <p:spPr bwMode="auto">
          <a:xfrm>
            <a:off x="2055585" y="1038781"/>
            <a:ext cx="24500" cy="15902"/>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 name="Freeform 440"/>
          <p:cNvSpPr>
            <a:spLocks/>
          </p:cNvSpPr>
          <p:nvPr/>
        </p:nvSpPr>
        <p:spPr bwMode="auto">
          <a:xfrm>
            <a:off x="1754584" y="1016063"/>
            <a:ext cx="23333" cy="22718"/>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 name="Freeform 441"/>
          <p:cNvSpPr>
            <a:spLocks/>
          </p:cNvSpPr>
          <p:nvPr/>
        </p:nvSpPr>
        <p:spPr bwMode="auto">
          <a:xfrm>
            <a:off x="1777917" y="1008112"/>
            <a:ext cx="24500" cy="7952"/>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 name="Freeform 442"/>
          <p:cNvSpPr>
            <a:spLocks/>
          </p:cNvSpPr>
          <p:nvPr/>
        </p:nvSpPr>
        <p:spPr bwMode="auto">
          <a:xfrm>
            <a:off x="2967922" y="1897515"/>
            <a:ext cx="816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 name="Freeform 443"/>
          <p:cNvSpPr>
            <a:spLocks/>
          </p:cNvSpPr>
          <p:nvPr/>
        </p:nvSpPr>
        <p:spPr bwMode="auto">
          <a:xfrm>
            <a:off x="2944589" y="1882749"/>
            <a:ext cx="39667" cy="14767"/>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 name="Freeform 444"/>
          <p:cNvSpPr>
            <a:spLocks/>
          </p:cNvSpPr>
          <p:nvPr/>
        </p:nvSpPr>
        <p:spPr bwMode="auto">
          <a:xfrm>
            <a:off x="2500087" y="1936136"/>
            <a:ext cx="127168" cy="70425"/>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 name="Freeform 445"/>
          <p:cNvSpPr>
            <a:spLocks/>
          </p:cNvSpPr>
          <p:nvPr/>
        </p:nvSpPr>
        <p:spPr bwMode="auto">
          <a:xfrm>
            <a:off x="3151090" y="22610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 name="Freeform 446"/>
          <p:cNvSpPr>
            <a:spLocks/>
          </p:cNvSpPr>
          <p:nvPr/>
        </p:nvSpPr>
        <p:spPr bwMode="auto">
          <a:xfrm>
            <a:off x="3119589" y="2161042"/>
            <a:ext cx="79334" cy="99959"/>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2" name="Freeform 447"/>
          <p:cNvSpPr>
            <a:spLocks/>
          </p:cNvSpPr>
          <p:nvPr/>
        </p:nvSpPr>
        <p:spPr bwMode="auto">
          <a:xfrm>
            <a:off x="2643587" y="2299621"/>
            <a:ext cx="269501" cy="402106"/>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3" name="Freeform 448"/>
          <p:cNvSpPr>
            <a:spLocks/>
          </p:cNvSpPr>
          <p:nvPr/>
        </p:nvSpPr>
        <p:spPr bwMode="auto">
          <a:xfrm>
            <a:off x="3047256" y="2725581"/>
            <a:ext cx="166834" cy="185151"/>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4" name="Freeform 449"/>
          <p:cNvSpPr>
            <a:spLocks/>
          </p:cNvSpPr>
          <p:nvPr/>
        </p:nvSpPr>
        <p:spPr bwMode="auto">
          <a:xfrm>
            <a:off x="3238590" y="3436650"/>
            <a:ext cx="15167" cy="15902"/>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5" name="Freeform 450"/>
          <p:cNvSpPr>
            <a:spLocks/>
          </p:cNvSpPr>
          <p:nvPr/>
        </p:nvSpPr>
        <p:spPr bwMode="auto">
          <a:xfrm>
            <a:off x="3253757" y="3436650"/>
            <a:ext cx="24500" cy="15902"/>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6" name="Freeform 451"/>
          <p:cNvSpPr>
            <a:spLocks/>
          </p:cNvSpPr>
          <p:nvPr/>
        </p:nvSpPr>
        <p:spPr bwMode="auto">
          <a:xfrm>
            <a:off x="4015593" y="1495409"/>
            <a:ext cx="238001" cy="186286"/>
          </a:xfrm>
          <a:custGeom>
            <a:avLst/>
            <a:gdLst>
              <a:gd name="T0" fmla="*/ 12 w 30"/>
              <a:gd name="T1" fmla="*/ 24 h 24"/>
              <a:gd name="T2" fmla="*/ 12 w 30"/>
              <a:gd name="T3" fmla="*/ 21 h 24"/>
              <a:gd name="T4" fmla="*/ 14 w 30"/>
              <a:gd name="T5" fmla="*/ 20 h 24"/>
              <a:gd name="T6" fmla="*/ 16 w 30"/>
              <a:gd name="T7" fmla="*/ 19 h 24"/>
              <a:gd name="T8" fmla="*/ 19 w 30"/>
              <a:gd name="T9" fmla="*/ 18 h 24"/>
              <a:gd name="T10" fmla="*/ 21 w 30"/>
              <a:gd name="T11" fmla="*/ 16 h 24"/>
              <a:gd name="T12" fmla="*/ 23 w 30"/>
              <a:gd name="T13" fmla="*/ 16 h 24"/>
              <a:gd name="T14" fmla="*/ 24 w 30"/>
              <a:gd name="T15" fmla="*/ 14 h 24"/>
              <a:gd name="T16" fmla="*/ 27 w 30"/>
              <a:gd name="T17" fmla="*/ 12 h 24"/>
              <a:gd name="T18" fmla="*/ 29 w 30"/>
              <a:gd name="T19" fmla="*/ 12 h 24"/>
              <a:gd name="T20" fmla="*/ 30 w 30"/>
              <a:gd name="T21" fmla="*/ 10 h 24"/>
              <a:gd name="T22" fmla="*/ 29 w 30"/>
              <a:gd name="T23" fmla="*/ 8 h 24"/>
              <a:gd name="T24" fmla="*/ 29 w 30"/>
              <a:gd name="T25" fmla="*/ 6 h 24"/>
              <a:gd name="T26" fmla="*/ 28 w 30"/>
              <a:gd name="T27" fmla="*/ 3 h 24"/>
              <a:gd name="T28" fmla="*/ 28 w 30"/>
              <a:gd name="T29" fmla="*/ 2 h 24"/>
              <a:gd name="T30" fmla="*/ 26 w 30"/>
              <a:gd name="T31" fmla="*/ 2 h 24"/>
              <a:gd name="T32" fmla="*/ 23 w 30"/>
              <a:gd name="T33" fmla="*/ 2 h 24"/>
              <a:gd name="T34" fmla="*/ 21 w 30"/>
              <a:gd name="T35" fmla="*/ 1 h 24"/>
              <a:gd name="T36" fmla="*/ 19 w 30"/>
              <a:gd name="T37" fmla="*/ 0 h 24"/>
              <a:gd name="T38" fmla="*/ 18 w 30"/>
              <a:gd name="T39" fmla="*/ 2 h 24"/>
              <a:gd name="T40" fmla="*/ 16 w 30"/>
              <a:gd name="T41" fmla="*/ 5 h 24"/>
              <a:gd name="T42" fmla="*/ 15 w 30"/>
              <a:gd name="T43" fmla="*/ 6 h 24"/>
              <a:gd name="T44" fmla="*/ 12 w 30"/>
              <a:gd name="T45" fmla="*/ 8 h 24"/>
              <a:gd name="T46" fmla="*/ 9 w 30"/>
              <a:gd name="T47" fmla="*/ 9 h 24"/>
              <a:gd name="T48" fmla="*/ 9 w 30"/>
              <a:gd name="T49" fmla="*/ 12 h 24"/>
              <a:gd name="T50" fmla="*/ 8 w 30"/>
              <a:gd name="T51" fmla="*/ 13 h 24"/>
              <a:gd name="T52" fmla="*/ 9 w 30"/>
              <a:gd name="T53" fmla="*/ 15 h 24"/>
              <a:gd name="T54" fmla="*/ 9 w 30"/>
              <a:gd name="T55" fmla="*/ 17 h 24"/>
              <a:gd name="T56" fmla="*/ 7 w 30"/>
              <a:gd name="T57" fmla="*/ 20 h 24"/>
              <a:gd name="T58" fmla="*/ 5 w 30"/>
              <a:gd name="T59" fmla="*/ 21 h 24"/>
              <a:gd name="T60" fmla="*/ 3 w 30"/>
              <a:gd name="T61" fmla="*/ 22 h 24"/>
              <a:gd name="T62" fmla="*/ 1 w 30"/>
              <a:gd name="T63" fmla="*/ 23 h 24"/>
              <a:gd name="T64" fmla="*/ 0 w 30"/>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4">
                <a:moveTo>
                  <a:pt x="11" y="24"/>
                </a:moveTo>
                <a:cubicBezTo>
                  <a:pt x="12" y="24"/>
                  <a:pt x="12" y="24"/>
                  <a:pt x="12" y="24"/>
                </a:cubicBezTo>
                <a:cubicBezTo>
                  <a:pt x="12" y="21"/>
                  <a:pt x="12" y="21"/>
                  <a:pt x="12" y="21"/>
                </a:cubicBezTo>
                <a:cubicBezTo>
                  <a:pt x="12" y="21"/>
                  <a:pt x="12" y="21"/>
                  <a:pt x="12" y="21"/>
                </a:cubicBezTo>
                <a:cubicBezTo>
                  <a:pt x="13" y="21"/>
                  <a:pt x="13" y="20"/>
                  <a:pt x="13" y="20"/>
                </a:cubicBezTo>
                <a:cubicBezTo>
                  <a:pt x="13" y="20"/>
                  <a:pt x="14" y="20"/>
                  <a:pt x="14" y="20"/>
                </a:cubicBezTo>
                <a:cubicBezTo>
                  <a:pt x="14" y="20"/>
                  <a:pt x="14" y="20"/>
                  <a:pt x="15" y="19"/>
                </a:cubicBezTo>
                <a:cubicBezTo>
                  <a:pt x="15" y="19"/>
                  <a:pt x="16" y="19"/>
                  <a:pt x="16" y="19"/>
                </a:cubicBezTo>
                <a:cubicBezTo>
                  <a:pt x="17" y="18"/>
                  <a:pt x="17" y="18"/>
                  <a:pt x="18" y="18"/>
                </a:cubicBezTo>
                <a:cubicBezTo>
                  <a:pt x="18" y="18"/>
                  <a:pt x="18" y="18"/>
                  <a:pt x="19" y="18"/>
                </a:cubicBezTo>
                <a:cubicBezTo>
                  <a:pt x="19" y="18"/>
                  <a:pt x="20" y="17"/>
                  <a:pt x="20" y="17"/>
                </a:cubicBezTo>
                <a:cubicBezTo>
                  <a:pt x="21" y="17"/>
                  <a:pt x="21" y="16"/>
                  <a:pt x="21" y="16"/>
                </a:cubicBezTo>
                <a:cubicBezTo>
                  <a:pt x="22" y="16"/>
                  <a:pt x="22" y="16"/>
                  <a:pt x="22" y="16"/>
                </a:cubicBezTo>
                <a:cubicBezTo>
                  <a:pt x="23" y="16"/>
                  <a:pt x="23" y="16"/>
                  <a:pt x="23" y="16"/>
                </a:cubicBezTo>
                <a:cubicBezTo>
                  <a:pt x="24" y="16"/>
                  <a:pt x="25" y="16"/>
                  <a:pt x="25" y="15"/>
                </a:cubicBezTo>
                <a:cubicBezTo>
                  <a:pt x="25" y="15"/>
                  <a:pt x="24" y="14"/>
                  <a:pt x="24" y="14"/>
                </a:cubicBezTo>
                <a:cubicBezTo>
                  <a:pt x="24" y="13"/>
                  <a:pt x="25" y="13"/>
                  <a:pt x="25" y="12"/>
                </a:cubicBezTo>
                <a:cubicBezTo>
                  <a:pt x="25" y="12"/>
                  <a:pt x="26" y="12"/>
                  <a:pt x="27" y="12"/>
                </a:cubicBezTo>
                <a:cubicBezTo>
                  <a:pt x="27" y="11"/>
                  <a:pt x="28" y="11"/>
                  <a:pt x="28" y="12"/>
                </a:cubicBezTo>
                <a:cubicBezTo>
                  <a:pt x="28" y="12"/>
                  <a:pt x="29" y="12"/>
                  <a:pt x="29" y="12"/>
                </a:cubicBezTo>
                <a:cubicBezTo>
                  <a:pt x="30" y="12"/>
                  <a:pt x="30" y="12"/>
                  <a:pt x="30" y="11"/>
                </a:cubicBezTo>
                <a:cubicBezTo>
                  <a:pt x="30" y="11"/>
                  <a:pt x="30" y="11"/>
                  <a:pt x="30" y="10"/>
                </a:cubicBezTo>
                <a:cubicBezTo>
                  <a:pt x="30" y="10"/>
                  <a:pt x="30" y="10"/>
                  <a:pt x="29" y="10"/>
                </a:cubicBezTo>
                <a:cubicBezTo>
                  <a:pt x="29" y="9"/>
                  <a:pt x="29" y="9"/>
                  <a:pt x="29" y="8"/>
                </a:cubicBezTo>
                <a:cubicBezTo>
                  <a:pt x="29" y="8"/>
                  <a:pt x="29" y="7"/>
                  <a:pt x="29" y="7"/>
                </a:cubicBezTo>
                <a:cubicBezTo>
                  <a:pt x="29" y="7"/>
                  <a:pt x="29" y="6"/>
                  <a:pt x="29" y="6"/>
                </a:cubicBezTo>
                <a:cubicBezTo>
                  <a:pt x="29" y="6"/>
                  <a:pt x="29" y="5"/>
                  <a:pt x="29" y="5"/>
                </a:cubicBezTo>
                <a:cubicBezTo>
                  <a:pt x="29" y="4"/>
                  <a:pt x="29" y="4"/>
                  <a:pt x="28" y="3"/>
                </a:cubicBezTo>
                <a:cubicBezTo>
                  <a:pt x="28" y="3"/>
                  <a:pt x="28" y="3"/>
                  <a:pt x="28" y="2"/>
                </a:cubicBezTo>
                <a:cubicBezTo>
                  <a:pt x="28" y="2"/>
                  <a:pt x="28" y="2"/>
                  <a:pt x="28" y="2"/>
                </a:cubicBezTo>
                <a:cubicBezTo>
                  <a:pt x="28" y="2"/>
                  <a:pt x="27" y="2"/>
                  <a:pt x="27" y="2"/>
                </a:cubicBezTo>
                <a:cubicBezTo>
                  <a:pt x="26" y="2"/>
                  <a:pt x="26" y="2"/>
                  <a:pt x="26" y="2"/>
                </a:cubicBezTo>
                <a:cubicBezTo>
                  <a:pt x="25" y="2"/>
                  <a:pt x="25" y="2"/>
                  <a:pt x="24" y="2"/>
                </a:cubicBezTo>
                <a:cubicBezTo>
                  <a:pt x="24" y="2"/>
                  <a:pt x="24" y="2"/>
                  <a:pt x="23" y="2"/>
                </a:cubicBezTo>
                <a:cubicBezTo>
                  <a:pt x="23" y="2"/>
                  <a:pt x="23" y="2"/>
                  <a:pt x="22" y="2"/>
                </a:cubicBezTo>
                <a:cubicBezTo>
                  <a:pt x="21" y="2"/>
                  <a:pt x="21" y="2"/>
                  <a:pt x="21" y="1"/>
                </a:cubicBezTo>
                <a:cubicBezTo>
                  <a:pt x="20" y="1"/>
                  <a:pt x="20" y="1"/>
                  <a:pt x="20" y="0"/>
                </a:cubicBezTo>
                <a:cubicBezTo>
                  <a:pt x="19" y="0"/>
                  <a:pt x="19" y="0"/>
                  <a:pt x="19" y="0"/>
                </a:cubicBezTo>
                <a:cubicBezTo>
                  <a:pt x="19" y="0"/>
                  <a:pt x="19" y="0"/>
                  <a:pt x="18" y="1"/>
                </a:cubicBezTo>
                <a:cubicBezTo>
                  <a:pt x="18" y="1"/>
                  <a:pt x="18" y="2"/>
                  <a:pt x="18" y="2"/>
                </a:cubicBezTo>
                <a:cubicBezTo>
                  <a:pt x="18" y="3"/>
                  <a:pt x="18" y="3"/>
                  <a:pt x="17" y="3"/>
                </a:cubicBezTo>
                <a:cubicBezTo>
                  <a:pt x="17" y="4"/>
                  <a:pt x="17" y="4"/>
                  <a:pt x="16" y="5"/>
                </a:cubicBezTo>
                <a:cubicBezTo>
                  <a:pt x="16" y="5"/>
                  <a:pt x="16" y="5"/>
                  <a:pt x="16" y="6"/>
                </a:cubicBezTo>
                <a:cubicBezTo>
                  <a:pt x="16" y="6"/>
                  <a:pt x="15" y="6"/>
                  <a:pt x="15" y="6"/>
                </a:cubicBezTo>
                <a:cubicBezTo>
                  <a:pt x="14" y="7"/>
                  <a:pt x="14" y="7"/>
                  <a:pt x="14" y="7"/>
                </a:cubicBezTo>
                <a:cubicBezTo>
                  <a:pt x="13" y="7"/>
                  <a:pt x="13" y="7"/>
                  <a:pt x="12" y="8"/>
                </a:cubicBezTo>
                <a:cubicBezTo>
                  <a:pt x="11" y="8"/>
                  <a:pt x="11" y="8"/>
                  <a:pt x="10" y="8"/>
                </a:cubicBezTo>
                <a:cubicBezTo>
                  <a:pt x="10" y="8"/>
                  <a:pt x="9" y="9"/>
                  <a:pt x="9" y="9"/>
                </a:cubicBezTo>
                <a:cubicBezTo>
                  <a:pt x="9" y="10"/>
                  <a:pt x="9" y="10"/>
                  <a:pt x="9" y="11"/>
                </a:cubicBezTo>
                <a:cubicBezTo>
                  <a:pt x="9" y="11"/>
                  <a:pt x="9" y="11"/>
                  <a:pt x="9" y="12"/>
                </a:cubicBezTo>
                <a:cubicBezTo>
                  <a:pt x="9" y="12"/>
                  <a:pt x="9" y="12"/>
                  <a:pt x="9" y="12"/>
                </a:cubicBezTo>
                <a:cubicBezTo>
                  <a:pt x="9" y="13"/>
                  <a:pt x="9" y="13"/>
                  <a:pt x="8" y="13"/>
                </a:cubicBezTo>
                <a:cubicBezTo>
                  <a:pt x="8" y="14"/>
                  <a:pt x="8" y="14"/>
                  <a:pt x="8" y="14"/>
                </a:cubicBezTo>
                <a:cubicBezTo>
                  <a:pt x="8" y="14"/>
                  <a:pt x="8" y="15"/>
                  <a:pt x="9" y="15"/>
                </a:cubicBezTo>
                <a:cubicBezTo>
                  <a:pt x="9" y="15"/>
                  <a:pt x="9" y="15"/>
                  <a:pt x="9" y="16"/>
                </a:cubicBezTo>
                <a:cubicBezTo>
                  <a:pt x="9" y="16"/>
                  <a:pt x="9" y="17"/>
                  <a:pt x="9" y="17"/>
                </a:cubicBezTo>
                <a:cubicBezTo>
                  <a:pt x="9" y="18"/>
                  <a:pt x="8" y="18"/>
                  <a:pt x="8" y="18"/>
                </a:cubicBezTo>
                <a:cubicBezTo>
                  <a:pt x="8" y="19"/>
                  <a:pt x="8" y="19"/>
                  <a:pt x="7" y="20"/>
                </a:cubicBezTo>
                <a:cubicBezTo>
                  <a:pt x="7" y="20"/>
                  <a:pt x="7" y="20"/>
                  <a:pt x="6" y="20"/>
                </a:cubicBezTo>
                <a:cubicBezTo>
                  <a:pt x="6" y="21"/>
                  <a:pt x="6" y="21"/>
                  <a:pt x="5" y="21"/>
                </a:cubicBezTo>
                <a:cubicBezTo>
                  <a:pt x="5" y="21"/>
                  <a:pt x="5" y="22"/>
                  <a:pt x="5" y="22"/>
                </a:cubicBezTo>
                <a:cubicBezTo>
                  <a:pt x="4" y="22"/>
                  <a:pt x="4" y="22"/>
                  <a:pt x="3" y="22"/>
                </a:cubicBezTo>
                <a:cubicBezTo>
                  <a:pt x="3" y="22"/>
                  <a:pt x="3" y="22"/>
                  <a:pt x="2" y="22"/>
                </a:cubicBezTo>
                <a:cubicBezTo>
                  <a:pt x="2" y="23"/>
                  <a:pt x="1" y="23"/>
                  <a:pt x="1" y="23"/>
                </a:cubicBezTo>
                <a:cubicBezTo>
                  <a:pt x="1" y="23"/>
                  <a:pt x="1" y="24"/>
                  <a:pt x="0" y="24"/>
                </a:cubicBezTo>
                <a:cubicBezTo>
                  <a:pt x="0" y="24"/>
                  <a:pt x="0" y="24"/>
                  <a:pt x="0" y="24"/>
                </a:cubicBezTo>
                <a:cubicBezTo>
                  <a:pt x="11" y="24"/>
                  <a:pt x="11" y="24"/>
                  <a:pt x="11" y="2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7" name="Freeform 452"/>
          <p:cNvSpPr>
            <a:spLocks/>
          </p:cNvSpPr>
          <p:nvPr/>
        </p:nvSpPr>
        <p:spPr bwMode="auto">
          <a:xfrm>
            <a:off x="4936096" y="1557884"/>
            <a:ext cx="23333" cy="85192"/>
          </a:xfrm>
          <a:custGeom>
            <a:avLst/>
            <a:gdLst>
              <a:gd name="T0" fmla="*/ 0 w 3"/>
              <a:gd name="T1" fmla="*/ 6 h 11"/>
              <a:gd name="T2" fmla="*/ 1 w 3"/>
              <a:gd name="T3" fmla="*/ 7 h 11"/>
              <a:gd name="T4" fmla="*/ 1 w 3"/>
              <a:gd name="T5" fmla="*/ 8 h 11"/>
              <a:gd name="T6" fmla="*/ 2 w 3"/>
              <a:gd name="T7" fmla="*/ 9 h 11"/>
              <a:gd name="T8" fmla="*/ 2 w 3"/>
              <a:gd name="T9" fmla="*/ 10 h 11"/>
              <a:gd name="T10" fmla="*/ 2 w 3"/>
              <a:gd name="T11" fmla="*/ 11 h 11"/>
              <a:gd name="T12" fmla="*/ 2 w 3"/>
              <a:gd name="T13" fmla="*/ 11 h 11"/>
              <a:gd name="T14" fmla="*/ 2 w 3"/>
              <a:gd name="T15" fmla="*/ 9 h 11"/>
              <a:gd name="T16" fmla="*/ 3 w 3"/>
              <a:gd name="T17" fmla="*/ 7 h 11"/>
              <a:gd name="T18" fmla="*/ 3 w 3"/>
              <a:gd name="T19" fmla="*/ 5 h 11"/>
              <a:gd name="T20" fmla="*/ 2 w 3"/>
              <a:gd name="T21" fmla="*/ 3 h 11"/>
              <a:gd name="T22" fmla="*/ 3 w 3"/>
              <a:gd name="T23" fmla="*/ 2 h 11"/>
              <a:gd name="T24" fmla="*/ 3 w 3"/>
              <a:gd name="T25" fmla="*/ 1 h 11"/>
              <a:gd name="T26" fmla="*/ 3 w 3"/>
              <a:gd name="T27" fmla="*/ 1 h 11"/>
              <a:gd name="T28" fmla="*/ 3 w 3"/>
              <a:gd name="T29" fmla="*/ 1 h 11"/>
              <a:gd name="T30" fmla="*/ 2 w 3"/>
              <a:gd name="T31" fmla="*/ 0 h 11"/>
              <a:gd name="T32" fmla="*/ 2 w 3"/>
              <a:gd name="T33" fmla="*/ 0 h 11"/>
              <a:gd name="T34" fmla="*/ 1 w 3"/>
              <a:gd name="T35" fmla="*/ 1 h 11"/>
              <a:gd name="T36" fmla="*/ 1 w 3"/>
              <a:gd name="T37" fmla="*/ 3 h 11"/>
              <a:gd name="T38" fmla="*/ 0 w 3"/>
              <a:gd name="T39" fmla="*/ 4 h 11"/>
              <a:gd name="T40" fmla="*/ 0 w 3"/>
              <a:gd name="T41" fmla="*/ 5 h 11"/>
              <a:gd name="T42" fmla="*/ 0 w 3"/>
              <a:gd name="T43" fmla="*/ 6 h 11"/>
              <a:gd name="T44" fmla="*/ 0 w 3"/>
              <a:gd name="T45" fmla="*/ 6 h 11"/>
              <a:gd name="T46" fmla="*/ 0 w 3"/>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11">
                <a:moveTo>
                  <a:pt x="0" y="6"/>
                </a:moveTo>
                <a:cubicBezTo>
                  <a:pt x="1" y="7"/>
                  <a:pt x="1" y="7"/>
                  <a:pt x="1" y="7"/>
                </a:cubicBezTo>
                <a:cubicBezTo>
                  <a:pt x="1" y="8"/>
                  <a:pt x="1" y="8"/>
                  <a:pt x="1" y="8"/>
                </a:cubicBezTo>
                <a:cubicBezTo>
                  <a:pt x="1" y="9"/>
                  <a:pt x="2" y="9"/>
                  <a:pt x="2" y="9"/>
                </a:cubicBezTo>
                <a:cubicBezTo>
                  <a:pt x="2" y="9"/>
                  <a:pt x="2" y="10"/>
                  <a:pt x="2" y="10"/>
                </a:cubicBezTo>
                <a:cubicBezTo>
                  <a:pt x="2" y="10"/>
                  <a:pt x="2" y="11"/>
                  <a:pt x="2" y="11"/>
                </a:cubicBezTo>
                <a:cubicBezTo>
                  <a:pt x="2" y="11"/>
                  <a:pt x="2" y="11"/>
                  <a:pt x="2" y="11"/>
                </a:cubicBezTo>
                <a:cubicBezTo>
                  <a:pt x="2" y="10"/>
                  <a:pt x="2" y="9"/>
                  <a:pt x="2" y="9"/>
                </a:cubicBezTo>
                <a:cubicBezTo>
                  <a:pt x="3" y="8"/>
                  <a:pt x="3" y="8"/>
                  <a:pt x="3" y="7"/>
                </a:cubicBezTo>
                <a:cubicBezTo>
                  <a:pt x="3" y="6"/>
                  <a:pt x="3" y="6"/>
                  <a:pt x="3" y="5"/>
                </a:cubicBezTo>
                <a:cubicBezTo>
                  <a:pt x="3" y="5"/>
                  <a:pt x="2" y="4"/>
                  <a:pt x="2" y="3"/>
                </a:cubicBezTo>
                <a:cubicBezTo>
                  <a:pt x="2" y="3"/>
                  <a:pt x="2" y="2"/>
                  <a:pt x="3" y="2"/>
                </a:cubicBezTo>
                <a:cubicBezTo>
                  <a:pt x="3" y="1"/>
                  <a:pt x="3" y="1"/>
                  <a:pt x="3" y="1"/>
                </a:cubicBezTo>
                <a:cubicBezTo>
                  <a:pt x="3" y="1"/>
                  <a:pt x="3" y="1"/>
                  <a:pt x="3" y="1"/>
                </a:cubicBezTo>
                <a:cubicBezTo>
                  <a:pt x="3" y="1"/>
                  <a:pt x="3" y="1"/>
                  <a:pt x="3" y="1"/>
                </a:cubicBezTo>
                <a:cubicBezTo>
                  <a:pt x="3" y="0"/>
                  <a:pt x="3" y="0"/>
                  <a:pt x="2" y="0"/>
                </a:cubicBezTo>
                <a:cubicBezTo>
                  <a:pt x="2" y="0"/>
                  <a:pt x="2" y="0"/>
                  <a:pt x="2" y="0"/>
                </a:cubicBezTo>
                <a:cubicBezTo>
                  <a:pt x="2" y="0"/>
                  <a:pt x="1" y="1"/>
                  <a:pt x="1" y="1"/>
                </a:cubicBezTo>
                <a:cubicBezTo>
                  <a:pt x="1" y="2"/>
                  <a:pt x="1" y="2"/>
                  <a:pt x="1" y="3"/>
                </a:cubicBezTo>
                <a:cubicBezTo>
                  <a:pt x="1" y="3"/>
                  <a:pt x="1" y="4"/>
                  <a:pt x="0" y="4"/>
                </a:cubicBezTo>
                <a:cubicBezTo>
                  <a:pt x="0" y="5"/>
                  <a:pt x="0" y="5"/>
                  <a:pt x="0" y="5"/>
                </a:cubicBezTo>
                <a:cubicBezTo>
                  <a:pt x="0" y="6"/>
                  <a:pt x="0" y="5"/>
                  <a:pt x="0" y="6"/>
                </a:cubicBezTo>
                <a:cubicBezTo>
                  <a:pt x="0" y="6"/>
                  <a:pt x="0" y="6"/>
                  <a:pt x="0" y="6"/>
                </a:cubicBezTo>
                <a:cubicBezTo>
                  <a:pt x="0" y="6"/>
                  <a:pt x="0" y="6"/>
                  <a:pt x="0"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8" name="Freeform 453"/>
          <p:cNvSpPr>
            <a:spLocks/>
          </p:cNvSpPr>
          <p:nvPr/>
        </p:nvSpPr>
        <p:spPr bwMode="auto">
          <a:xfrm>
            <a:off x="5293098" y="1735083"/>
            <a:ext cx="158667" cy="194238"/>
          </a:xfrm>
          <a:custGeom>
            <a:avLst/>
            <a:gdLst>
              <a:gd name="T0" fmla="*/ 17 w 20"/>
              <a:gd name="T1" fmla="*/ 14 h 25"/>
              <a:gd name="T2" fmla="*/ 18 w 20"/>
              <a:gd name="T3" fmla="*/ 13 h 25"/>
              <a:gd name="T4" fmla="*/ 18 w 20"/>
              <a:gd name="T5" fmla="*/ 12 h 25"/>
              <a:gd name="T6" fmla="*/ 19 w 20"/>
              <a:gd name="T7" fmla="*/ 12 h 25"/>
              <a:gd name="T8" fmla="*/ 19 w 20"/>
              <a:gd name="T9" fmla="*/ 11 h 25"/>
              <a:gd name="T10" fmla="*/ 20 w 20"/>
              <a:gd name="T11" fmla="*/ 10 h 25"/>
              <a:gd name="T12" fmla="*/ 20 w 20"/>
              <a:gd name="T13" fmla="*/ 9 h 25"/>
              <a:gd name="T14" fmla="*/ 20 w 20"/>
              <a:gd name="T15" fmla="*/ 8 h 25"/>
              <a:gd name="T16" fmla="*/ 19 w 20"/>
              <a:gd name="T17" fmla="*/ 8 h 25"/>
              <a:gd name="T18" fmla="*/ 19 w 20"/>
              <a:gd name="T19" fmla="*/ 7 h 25"/>
              <a:gd name="T20" fmla="*/ 18 w 20"/>
              <a:gd name="T21" fmla="*/ 7 h 25"/>
              <a:gd name="T22" fmla="*/ 18 w 20"/>
              <a:gd name="T23" fmla="*/ 6 h 25"/>
              <a:gd name="T24" fmla="*/ 17 w 20"/>
              <a:gd name="T25" fmla="*/ 5 h 25"/>
              <a:gd name="T26" fmla="*/ 16 w 20"/>
              <a:gd name="T27" fmla="*/ 5 h 25"/>
              <a:gd name="T28" fmla="*/ 15 w 20"/>
              <a:gd name="T29" fmla="*/ 5 h 25"/>
              <a:gd name="T30" fmla="*/ 14 w 20"/>
              <a:gd name="T31" fmla="*/ 5 h 25"/>
              <a:gd name="T32" fmla="*/ 14 w 20"/>
              <a:gd name="T33" fmla="*/ 4 h 25"/>
              <a:gd name="T34" fmla="*/ 13 w 20"/>
              <a:gd name="T35" fmla="*/ 3 h 25"/>
              <a:gd name="T36" fmla="*/ 12 w 20"/>
              <a:gd name="T37" fmla="*/ 3 h 25"/>
              <a:gd name="T38" fmla="*/ 11 w 20"/>
              <a:gd name="T39" fmla="*/ 2 h 25"/>
              <a:gd name="T40" fmla="*/ 11 w 20"/>
              <a:gd name="T41" fmla="*/ 2 h 25"/>
              <a:gd name="T42" fmla="*/ 11 w 20"/>
              <a:gd name="T43" fmla="*/ 1 h 25"/>
              <a:gd name="T44" fmla="*/ 11 w 20"/>
              <a:gd name="T45" fmla="*/ 0 h 25"/>
              <a:gd name="T46" fmla="*/ 10 w 20"/>
              <a:gd name="T47" fmla="*/ 0 h 25"/>
              <a:gd name="T48" fmla="*/ 9 w 20"/>
              <a:gd name="T49" fmla="*/ 1 h 25"/>
              <a:gd name="T50" fmla="*/ 9 w 20"/>
              <a:gd name="T51" fmla="*/ 3 h 25"/>
              <a:gd name="T52" fmla="*/ 8 w 20"/>
              <a:gd name="T53" fmla="*/ 5 h 25"/>
              <a:gd name="T54" fmla="*/ 8 w 20"/>
              <a:gd name="T55" fmla="*/ 7 h 25"/>
              <a:gd name="T56" fmla="*/ 8 w 20"/>
              <a:gd name="T57" fmla="*/ 8 h 25"/>
              <a:gd name="T58" fmla="*/ 8 w 20"/>
              <a:gd name="T59" fmla="*/ 10 h 25"/>
              <a:gd name="T60" fmla="*/ 7 w 20"/>
              <a:gd name="T61" fmla="*/ 12 h 25"/>
              <a:gd name="T62" fmla="*/ 6 w 20"/>
              <a:gd name="T63" fmla="*/ 14 h 25"/>
              <a:gd name="T64" fmla="*/ 5 w 20"/>
              <a:gd name="T65" fmla="*/ 16 h 25"/>
              <a:gd name="T66" fmla="*/ 1 w 20"/>
              <a:gd name="T67" fmla="*/ 18 h 25"/>
              <a:gd name="T68" fmla="*/ 0 w 20"/>
              <a:gd name="T69" fmla="*/ 18 h 25"/>
              <a:gd name="T70" fmla="*/ 0 w 20"/>
              <a:gd name="T71" fmla="*/ 18 h 25"/>
              <a:gd name="T72" fmla="*/ 1 w 20"/>
              <a:gd name="T73" fmla="*/ 20 h 25"/>
              <a:gd name="T74" fmla="*/ 2 w 20"/>
              <a:gd name="T75" fmla="*/ 22 h 25"/>
              <a:gd name="T76" fmla="*/ 4 w 20"/>
              <a:gd name="T77" fmla="*/ 25 h 25"/>
              <a:gd name="T78" fmla="*/ 5 w 20"/>
              <a:gd name="T79" fmla="*/ 25 h 25"/>
              <a:gd name="T80" fmla="*/ 6 w 20"/>
              <a:gd name="T81" fmla="*/ 24 h 25"/>
              <a:gd name="T82" fmla="*/ 7 w 20"/>
              <a:gd name="T83" fmla="*/ 24 h 25"/>
              <a:gd name="T84" fmla="*/ 8 w 20"/>
              <a:gd name="T85" fmla="*/ 24 h 25"/>
              <a:gd name="T86" fmla="*/ 9 w 20"/>
              <a:gd name="T87" fmla="*/ 24 h 25"/>
              <a:gd name="T88" fmla="*/ 10 w 20"/>
              <a:gd name="T89" fmla="*/ 24 h 25"/>
              <a:gd name="T90" fmla="*/ 11 w 20"/>
              <a:gd name="T91" fmla="*/ 23 h 25"/>
              <a:gd name="T92" fmla="*/ 10 w 20"/>
              <a:gd name="T93" fmla="*/ 23 h 25"/>
              <a:gd name="T94" fmla="*/ 10 w 20"/>
              <a:gd name="T95" fmla="*/ 22 h 25"/>
              <a:gd name="T96" fmla="*/ 11 w 20"/>
              <a:gd name="T97" fmla="*/ 21 h 25"/>
              <a:gd name="T98" fmla="*/ 13 w 20"/>
              <a:gd name="T99" fmla="*/ 21 h 25"/>
              <a:gd name="T100" fmla="*/ 13 w 20"/>
              <a:gd name="T101" fmla="*/ 21 h 25"/>
              <a:gd name="T102" fmla="*/ 13 w 20"/>
              <a:gd name="T103" fmla="*/ 20 h 25"/>
              <a:gd name="T104" fmla="*/ 14 w 20"/>
              <a:gd name="T105" fmla="*/ 19 h 25"/>
              <a:gd name="T106" fmla="*/ 15 w 20"/>
              <a:gd name="T107" fmla="*/ 18 h 25"/>
              <a:gd name="T108" fmla="*/ 15 w 20"/>
              <a:gd name="T109" fmla="*/ 17 h 25"/>
              <a:gd name="T110" fmla="*/ 16 w 20"/>
              <a:gd name="T111" fmla="*/ 16 h 25"/>
              <a:gd name="T112" fmla="*/ 16 w 20"/>
              <a:gd name="T113" fmla="*/ 15 h 25"/>
              <a:gd name="T114" fmla="*/ 16 w 20"/>
              <a:gd name="T115" fmla="*/ 14 h 25"/>
              <a:gd name="T116" fmla="*/ 17 w 20"/>
              <a:gd name="T1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5">
                <a:moveTo>
                  <a:pt x="17" y="14"/>
                </a:moveTo>
                <a:cubicBezTo>
                  <a:pt x="17" y="14"/>
                  <a:pt x="18" y="14"/>
                  <a:pt x="18" y="13"/>
                </a:cubicBezTo>
                <a:cubicBezTo>
                  <a:pt x="18" y="13"/>
                  <a:pt x="18" y="13"/>
                  <a:pt x="18" y="12"/>
                </a:cubicBezTo>
                <a:cubicBezTo>
                  <a:pt x="18" y="12"/>
                  <a:pt x="18" y="12"/>
                  <a:pt x="19" y="12"/>
                </a:cubicBezTo>
                <a:cubicBezTo>
                  <a:pt x="19" y="12"/>
                  <a:pt x="19" y="11"/>
                  <a:pt x="19" y="11"/>
                </a:cubicBezTo>
                <a:cubicBezTo>
                  <a:pt x="20" y="11"/>
                  <a:pt x="20" y="11"/>
                  <a:pt x="20" y="10"/>
                </a:cubicBezTo>
                <a:cubicBezTo>
                  <a:pt x="20" y="10"/>
                  <a:pt x="20" y="9"/>
                  <a:pt x="20" y="9"/>
                </a:cubicBezTo>
                <a:cubicBezTo>
                  <a:pt x="20" y="9"/>
                  <a:pt x="20" y="8"/>
                  <a:pt x="20" y="8"/>
                </a:cubicBezTo>
                <a:cubicBezTo>
                  <a:pt x="20" y="8"/>
                  <a:pt x="19" y="8"/>
                  <a:pt x="19" y="8"/>
                </a:cubicBezTo>
                <a:cubicBezTo>
                  <a:pt x="19" y="8"/>
                  <a:pt x="19" y="7"/>
                  <a:pt x="19" y="7"/>
                </a:cubicBezTo>
                <a:cubicBezTo>
                  <a:pt x="18" y="7"/>
                  <a:pt x="18" y="7"/>
                  <a:pt x="18" y="7"/>
                </a:cubicBezTo>
                <a:cubicBezTo>
                  <a:pt x="18" y="6"/>
                  <a:pt x="18" y="6"/>
                  <a:pt x="18" y="6"/>
                </a:cubicBezTo>
                <a:cubicBezTo>
                  <a:pt x="18" y="5"/>
                  <a:pt x="17" y="5"/>
                  <a:pt x="17" y="5"/>
                </a:cubicBezTo>
                <a:cubicBezTo>
                  <a:pt x="17" y="5"/>
                  <a:pt x="17" y="5"/>
                  <a:pt x="16" y="5"/>
                </a:cubicBezTo>
                <a:cubicBezTo>
                  <a:pt x="16" y="5"/>
                  <a:pt x="16" y="5"/>
                  <a:pt x="15" y="5"/>
                </a:cubicBezTo>
                <a:cubicBezTo>
                  <a:pt x="15" y="5"/>
                  <a:pt x="15" y="5"/>
                  <a:pt x="14" y="5"/>
                </a:cubicBezTo>
                <a:cubicBezTo>
                  <a:pt x="14" y="5"/>
                  <a:pt x="14" y="5"/>
                  <a:pt x="14" y="4"/>
                </a:cubicBezTo>
                <a:cubicBezTo>
                  <a:pt x="13" y="4"/>
                  <a:pt x="13" y="4"/>
                  <a:pt x="13" y="3"/>
                </a:cubicBezTo>
                <a:cubicBezTo>
                  <a:pt x="12" y="3"/>
                  <a:pt x="12" y="3"/>
                  <a:pt x="12" y="3"/>
                </a:cubicBezTo>
                <a:cubicBezTo>
                  <a:pt x="12" y="3"/>
                  <a:pt x="12" y="3"/>
                  <a:pt x="11" y="2"/>
                </a:cubicBezTo>
                <a:cubicBezTo>
                  <a:pt x="11" y="2"/>
                  <a:pt x="11" y="2"/>
                  <a:pt x="11" y="2"/>
                </a:cubicBezTo>
                <a:cubicBezTo>
                  <a:pt x="11" y="1"/>
                  <a:pt x="11" y="1"/>
                  <a:pt x="11" y="1"/>
                </a:cubicBezTo>
                <a:cubicBezTo>
                  <a:pt x="11" y="0"/>
                  <a:pt x="11" y="0"/>
                  <a:pt x="11" y="0"/>
                </a:cubicBezTo>
                <a:cubicBezTo>
                  <a:pt x="10" y="0"/>
                  <a:pt x="10" y="0"/>
                  <a:pt x="10" y="0"/>
                </a:cubicBezTo>
                <a:cubicBezTo>
                  <a:pt x="10" y="1"/>
                  <a:pt x="10" y="1"/>
                  <a:pt x="9" y="1"/>
                </a:cubicBezTo>
                <a:cubicBezTo>
                  <a:pt x="9" y="2"/>
                  <a:pt x="9" y="3"/>
                  <a:pt x="9" y="3"/>
                </a:cubicBezTo>
                <a:cubicBezTo>
                  <a:pt x="9" y="4"/>
                  <a:pt x="9" y="5"/>
                  <a:pt x="8" y="5"/>
                </a:cubicBezTo>
                <a:cubicBezTo>
                  <a:pt x="8" y="6"/>
                  <a:pt x="8" y="7"/>
                  <a:pt x="8" y="7"/>
                </a:cubicBezTo>
                <a:cubicBezTo>
                  <a:pt x="8" y="8"/>
                  <a:pt x="8" y="8"/>
                  <a:pt x="8" y="8"/>
                </a:cubicBezTo>
                <a:cubicBezTo>
                  <a:pt x="8" y="9"/>
                  <a:pt x="8" y="9"/>
                  <a:pt x="8" y="10"/>
                </a:cubicBezTo>
                <a:cubicBezTo>
                  <a:pt x="8" y="11"/>
                  <a:pt x="8" y="11"/>
                  <a:pt x="7" y="12"/>
                </a:cubicBezTo>
                <a:cubicBezTo>
                  <a:pt x="7" y="13"/>
                  <a:pt x="7" y="13"/>
                  <a:pt x="6" y="14"/>
                </a:cubicBezTo>
                <a:cubicBezTo>
                  <a:pt x="6" y="15"/>
                  <a:pt x="6" y="16"/>
                  <a:pt x="5" y="16"/>
                </a:cubicBezTo>
                <a:cubicBezTo>
                  <a:pt x="3" y="17"/>
                  <a:pt x="3" y="17"/>
                  <a:pt x="1" y="18"/>
                </a:cubicBezTo>
                <a:cubicBezTo>
                  <a:pt x="1" y="18"/>
                  <a:pt x="1" y="18"/>
                  <a:pt x="0" y="18"/>
                </a:cubicBezTo>
                <a:cubicBezTo>
                  <a:pt x="0" y="18"/>
                  <a:pt x="0" y="18"/>
                  <a:pt x="0" y="18"/>
                </a:cubicBezTo>
                <a:cubicBezTo>
                  <a:pt x="0" y="19"/>
                  <a:pt x="1" y="19"/>
                  <a:pt x="1" y="20"/>
                </a:cubicBezTo>
                <a:cubicBezTo>
                  <a:pt x="2" y="21"/>
                  <a:pt x="2" y="21"/>
                  <a:pt x="2" y="22"/>
                </a:cubicBezTo>
                <a:cubicBezTo>
                  <a:pt x="3" y="23"/>
                  <a:pt x="4" y="24"/>
                  <a:pt x="4" y="25"/>
                </a:cubicBezTo>
                <a:cubicBezTo>
                  <a:pt x="5" y="25"/>
                  <a:pt x="5" y="25"/>
                  <a:pt x="5" y="25"/>
                </a:cubicBezTo>
                <a:cubicBezTo>
                  <a:pt x="6" y="25"/>
                  <a:pt x="6" y="25"/>
                  <a:pt x="6" y="24"/>
                </a:cubicBezTo>
                <a:cubicBezTo>
                  <a:pt x="7" y="24"/>
                  <a:pt x="7" y="24"/>
                  <a:pt x="7" y="24"/>
                </a:cubicBezTo>
                <a:cubicBezTo>
                  <a:pt x="8" y="24"/>
                  <a:pt x="8" y="24"/>
                  <a:pt x="8" y="24"/>
                </a:cubicBezTo>
                <a:cubicBezTo>
                  <a:pt x="9" y="24"/>
                  <a:pt x="9" y="24"/>
                  <a:pt x="9" y="24"/>
                </a:cubicBezTo>
                <a:cubicBezTo>
                  <a:pt x="10" y="24"/>
                  <a:pt x="10" y="24"/>
                  <a:pt x="10" y="24"/>
                </a:cubicBezTo>
                <a:cubicBezTo>
                  <a:pt x="11" y="24"/>
                  <a:pt x="11" y="24"/>
                  <a:pt x="11" y="23"/>
                </a:cubicBezTo>
                <a:cubicBezTo>
                  <a:pt x="11" y="23"/>
                  <a:pt x="10" y="23"/>
                  <a:pt x="10" y="23"/>
                </a:cubicBezTo>
                <a:cubicBezTo>
                  <a:pt x="10" y="23"/>
                  <a:pt x="10" y="22"/>
                  <a:pt x="10" y="22"/>
                </a:cubicBezTo>
                <a:cubicBezTo>
                  <a:pt x="10" y="21"/>
                  <a:pt x="11" y="22"/>
                  <a:pt x="11" y="21"/>
                </a:cubicBezTo>
                <a:cubicBezTo>
                  <a:pt x="12" y="21"/>
                  <a:pt x="12" y="21"/>
                  <a:pt x="13" y="21"/>
                </a:cubicBezTo>
                <a:cubicBezTo>
                  <a:pt x="13" y="21"/>
                  <a:pt x="13" y="21"/>
                  <a:pt x="13" y="21"/>
                </a:cubicBezTo>
                <a:cubicBezTo>
                  <a:pt x="13" y="20"/>
                  <a:pt x="13" y="20"/>
                  <a:pt x="13" y="20"/>
                </a:cubicBezTo>
                <a:cubicBezTo>
                  <a:pt x="13" y="19"/>
                  <a:pt x="13" y="19"/>
                  <a:pt x="14" y="19"/>
                </a:cubicBezTo>
                <a:cubicBezTo>
                  <a:pt x="14" y="18"/>
                  <a:pt x="14" y="18"/>
                  <a:pt x="15" y="18"/>
                </a:cubicBezTo>
                <a:cubicBezTo>
                  <a:pt x="15" y="18"/>
                  <a:pt x="15" y="17"/>
                  <a:pt x="15" y="17"/>
                </a:cubicBezTo>
                <a:cubicBezTo>
                  <a:pt x="16" y="17"/>
                  <a:pt x="16" y="16"/>
                  <a:pt x="16" y="16"/>
                </a:cubicBezTo>
                <a:cubicBezTo>
                  <a:pt x="16" y="16"/>
                  <a:pt x="16" y="15"/>
                  <a:pt x="16" y="15"/>
                </a:cubicBezTo>
                <a:cubicBezTo>
                  <a:pt x="16" y="15"/>
                  <a:pt x="16" y="14"/>
                  <a:pt x="16" y="14"/>
                </a:cubicBezTo>
                <a:cubicBezTo>
                  <a:pt x="16" y="14"/>
                  <a:pt x="17" y="14"/>
                  <a:pt x="17" y="1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9" name="Freeform 454"/>
          <p:cNvSpPr>
            <a:spLocks/>
          </p:cNvSpPr>
          <p:nvPr/>
        </p:nvSpPr>
        <p:spPr bwMode="auto">
          <a:xfrm>
            <a:off x="5324597" y="1929320"/>
            <a:ext cx="816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0" name="Freeform 455"/>
          <p:cNvSpPr>
            <a:spLocks/>
          </p:cNvSpPr>
          <p:nvPr/>
        </p:nvSpPr>
        <p:spPr bwMode="auto">
          <a:xfrm>
            <a:off x="5745766" y="1511312"/>
            <a:ext cx="816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1" name="Freeform 456"/>
          <p:cNvSpPr>
            <a:spLocks/>
          </p:cNvSpPr>
          <p:nvPr/>
        </p:nvSpPr>
        <p:spPr bwMode="auto">
          <a:xfrm>
            <a:off x="5610432" y="1511312"/>
            <a:ext cx="563502" cy="611110"/>
          </a:xfrm>
          <a:custGeom>
            <a:avLst/>
            <a:gdLst>
              <a:gd name="T0" fmla="*/ 11 w 71"/>
              <a:gd name="T1" fmla="*/ 2 h 79"/>
              <a:gd name="T2" fmla="*/ 13 w 71"/>
              <a:gd name="T3" fmla="*/ 8 h 79"/>
              <a:gd name="T4" fmla="*/ 13 w 71"/>
              <a:gd name="T5" fmla="*/ 11 h 79"/>
              <a:gd name="T6" fmla="*/ 12 w 71"/>
              <a:gd name="T7" fmla="*/ 15 h 79"/>
              <a:gd name="T8" fmla="*/ 9 w 71"/>
              <a:gd name="T9" fmla="*/ 19 h 79"/>
              <a:gd name="T10" fmla="*/ 7 w 71"/>
              <a:gd name="T11" fmla="*/ 21 h 79"/>
              <a:gd name="T12" fmla="*/ 4 w 71"/>
              <a:gd name="T13" fmla="*/ 22 h 79"/>
              <a:gd name="T14" fmla="*/ 4 w 71"/>
              <a:gd name="T15" fmla="*/ 25 h 79"/>
              <a:gd name="T16" fmla="*/ 7 w 71"/>
              <a:gd name="T17" fmla="*/ 29 h 79"/>
              <a:gd name="T18" fmla="*/ 6 w 71"/>
              <a:gd name="T19" fmla="*/ 31 h 79"/>
              <a:gd name="T20" fmla="*/ 2 w 71"/>
              <a:gd name="T21" fmla="*/ 33 h 79"/>
              <a:gd name="T22" fmla="*/ 3 w 71"/>
              <a:gd name="T23" fmla="*/ 36 h 79"/>
              <a:gd name="T24" fmla="*/ 6 w 71"/>
              <a:gd name="T25" fmla="*/ 37 h 79"/>
              <a:gd name="T26" fmla="*/ 4 w 71"/>
              <a:gd name="T27" fmla="*/ 39 h 79"/>
              <a:gd name="T28" fmla="*/ 8 w 71"/>
              <a:gd name="T29" fmla="*/ 42 h 79"/>
              <a:gd name="T30" fmla="*/ 11 w 71"/>
              <a:gd name="T31" fmla="*/ 40 h 79"/>
              <a:gd name="T32" fmla="*/ 12 w 71"/>
              <a:gd name="T33" fmla="*/ 39 h 79"/>
              <a:gd name="T34" fmla="*/ 13 w 71"/>
              <a:gd name="T35" fmla="*/ 44 h 79"/>
              <a:gd name="T36" fmla="*/ 15 w 71"/>
              <a:gd name="T37" fmla="*/ 51 h 79"/>
              <a:gd name="T38" fmla="*/ 17 w 71"/>
              <a:gd name="T39" fmla="*/ 57 h 79"/>
              <a:gd name="T40" fmla="*/ 20 w 71"/>
              <a:gd name="T41" fmla="*/ 63 h 79"/>
              <a:gd name="T42" fmla="*/ 23 w 71"/>
              <a:gd name="T43" fmla="*/ 69 h 79"/>
              <a:gd name="T44" fmla="*/ 26 w 71"/>
              <a:gd name="T45" fmla="*/ 77 h 79"/>
              <a:gd name="T46" fmla="*/ 30 w 71"/>
              <a:gd name="T47" fmla="*/ 76 h 79"/>
              <a:gd name="T48" fmla="*/ 31 w 71"/>
              <a:gd name="T49" fmla="*/ 73 h 79"/>
              <a:gd name="T50" fmla="*/ 33 w 71"/>
              <a:gd name="T51" fmla="*/ 68 h 79"/>
              <a:gd name="T52" fmla="*/ 33 w 71"/>
              <a:gd name="T53" fmla="*/ 63 h 79"/>
              <a:gd name="T54" fmla="*/ 34 w 71"/>
              <a:gd name="T55" fmla="*/ 57 h 79"/>
              <a:gd name="T56" fmla="*/ 37 w 71"/>
              <a:gd name="T57" fmla="*/ 55 h 79"/>
              <a:gd name="T58" fmla="*/ 40 w 71"/>
              <a:gd name="T59" fmla="*/ 52 h 79"/>
              <a:gd name="T60" fmla="*/ 42 w 71"/>
              <a:gd name="T61" fmla="*/ 49 h 79"/>
              <a:gd name="T62" fmla="*/ 45 w 71"/>
              <a:gd name="T63" fmla="*/ 46 h 79"/>
              <a:gd name="T64" fmla="*/ 48 w 71"/>
              <a:gd name="T65" fmla="*/ 41 h 79"/>
              <a:gd name="T66" fmla="*/ 51 w 71"/>
              <a:gd name="T67" fmla="*/ 39 h 79"/>
              <a:gd name="T68" fmla="*/ 53 w 71"/>
              <a:gd name="T69" fmla="*/ 39 h 79"/>
              <a:gd name="T70" fmla="*/ 51 w 71"/>
              <a:gd name="T71" fmla="*/ 34 h 79"/>
              <a:gd name="T72" fmla="*/ 50 w 71"/>
              <a:gd name="T73" fmla="*/ 30 h 79"/>
              <a:gd name="T74" fmla="*/ 50 w 71"/>
              <a:gd name="T75" fmla="*/ 28 h 79"/>
              <a:gd name="T76" fmla="*/ 52 w 71"/>
              <a:gd name="T77" fmla="*/ 27 h 79"/>
              <a:gd name="T78" fmla="*/ 53 w 71"/>
              <a:gd name="T79" fmla="*/ 29 h 79"/>
              <a:gd name="T80" fmla="*/ 60 w 71"/>
              <a:gd name="T81" fmla="*/ 30 h 79"/>
              <a:gd name="T82" fmla="*/ 58 w 71"/>
              <a:gd name="T83" fmla="*/ 33 h 79"/>
              <a:gd name="T84" fmla="*/ 60 w 71"/>
              <a:gd name="T85" fmla="*/ 34 h 79"/>
              <a:gd name="T86" fmla="*/ 62 w 71"/>
              <a:gd name="T87" fmla="*/ 38 h 79"/>
              <a:gd name="T88" fmla="*/ 63 w 71"/>
              <a:gd name="T89" fmla="*/ 37 h 79"/>
              <a:gd name="T90" fmla="*/ 64 w 71"/>
              <a:gd name="T91" fmla="*/ 33 h 79"/>
              <a:gd name="T92" fmla="*/ 66 w 71"/>
              <a:gd name="T93" fmla="*/ 29 h 79"/>
              <a:gd name="T94" fmla="*/ 67 w 71"/>
              <a:gd name="T95" fmla="*/ 25 h 79"/>
              <a:gd name="T96" fmla="*/ 70 w 71"/>
              <a:gd name="T97" fmla="*/ 20 h 79"/>
              <a:gd name="T98" fmla="*/ 64 w 71"/>
              <a:gd name="T99" fmla="*/ 18 h 79"/>
              <a:gd name="T100" fmla="*/ 58 w 71"/>
              <a:gd name="T101" fmla="*/ 19 h 79"/>
              <a:gd name="T102" fmla="*/ 53 w 71"/>
              <a:gd name="T103" fmla="*/ 20 h 79"/>
              <a:gd name="T104" fmla="*/ 48 w 71"/>
              <a:gd name="T105" fmla="*/ 20 h 79"/>
              <a:gd name="T106" fmla="*/ 48 w 71"/>
              <a:gd name="T107" fmla="*/ 24 h 79"/>
              <a:gd name="T108" fmla="*/ 44 w 71"/>
              <a:gd name="T109" fmla="*/ 25 h 79"/>
              <a:gd name="T110" fmla="*/ 39 w 71"/>
              <a:gd name="T111" fmla="*/ 23 h 79"/>
              <a:gd name="T112" fmla="*/ 34 w 71"/>
              <a:gd name="T113" fmla="*/ 22 h 79"/>
              <a:gd name="T114" fmla="*/ 30 w 71"/>
              <a:gd name="T115" fmla="*/ 20 h 79"/>
              <a:gd name="T116" fmla="*/ 26 w 71"/>
              <a:gd name="T117" fmla="*/ 17 h 79"/>
              <a:gd name="T118" fmla="*/ 21 w 71"/>
              <a:gd name="T119" fmla="*/ 15 h 79"/>
              <a:gd name="T120" fmla="*/ 23 w 71"/>
              <a:gd name="T121" fmla="*/ 11 h 79"/>
              <a:gd name="T122" fmla="*/ 22 w 71"/>
              <a:gd name="T123" fmla="*/ 4 h 79"/>
              <a:gd name="T124" fmla="*/ 17 w 71"/>
              <a:gd name="T125"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79">
                <a:moveTo>
                  <a:pt x="16" y="1"/>
                </a:moveTo>
                <a:cubicBezTo>
                  <a:pt x="16" y="2"/>
                  <a:pt x="16" y="2"/>
                  <a:pt x="15" y="2"/>
                </a:cubicBezTo>
                <a:cubicBezTo>
                  <a:pt x="15" y="2"/>
                  <a:pt x="15" y="2"/>
                  <a:pt x="15" y="3"/>
                </a:cubicBezTo>
                <a:cubicBezTo>
                  <a:pt x="14" y="3"/>
                  <a:pt x="14" y="3"/>
                  <a:pt x="13" y="2"/>
                </a:cubicBezTo>
                <a:cubicBezTo>
                  <a:pt x="12" y="2"/>
                  <a:pt x="12" y="2"/>
                  <a:pt x="11" y="2"/>
                </a:cubicBezTo>
                <a:cubicBezTo>
                  <a:pt x="11" y="2"/>
                  <a:pt x="11" y="3"/>
                  <a:pt x="11" y="3"/>
                </a:cubicBezTo>
                <a:cubicBezTo>
                  <a:pt x="11" y="4"/>
                  <a:pt x="11" y="4"/>
                  <a:pt x="11" y="5"/>
                </a:cubicBezTo>
                <a:cubicBezTo>
                  <a:pt x="11" y="5"/>
                  <a:pt x="11" y="6"/>
                  <a:pt x="11" y="6"/>
                </a:cubicBezTo>
                <a:cubicBezTo>
                  <a:pt x="11" y="7"/>
                  <a:pt x="11" y="7"/>
                  <a:pt x="12" y="7"/>
                </a:cubicBezTo>
                <a:cubicBezTo>
                  <a:pt x="12" y="8"/>
                  <a:pt x="12" y="8"/>
                  <a:pt x="13" y="8"/>
                </a:cubicBezTo>
                <a:cubicBezTo>
                  <a:pt x="13" y="8"/>
                  <a:pt x="13" y="8"/>
                  <a:pt x="14" y="8"/>
                </a:cubicBezTo>
                <a:cubicBezTo>
                  <a:pt x="14" y="9"/>
                  <a:pt x="14" y="8"/>
                  <a:pt x="14" y="9"/>
                </a:cubicBezTo>
                <a:cubicBezTo>
                  <a:pt x="15" y="9"/>
                  <a:pt x="14" y="10"/>
                  <a:pt x="14" y="10"/>
                </a:cubicBezTo>
                <a:cubicBezTo>
                  <a:pt x="13" y="10"/>
                  <a:pt x="13" y="10"/>
                  <a:pt x="13" y="10"/>
                </a:cubicBezTo>
                <a:cubicBezTo>
                  <a:pt x="13" y="10"/>
                  <a:pt x="13" y="11"/>
                  <a:pt x="13" y="11"/>
                </a:cubicBezTo>
                <a:cubicBezTo>
                  <a:pt x="13" y="11"/>
                  <a:pt x="13" y="12"/>
                  <a:pt x="13" y="12"/>
                </a:cubicBezTo>
                <a:cubicBezTo>
                  <a:pt x="13" y="12"/>
                  <a:pt x="14" y="12"/>
                  <a:pt x="13" y="13"/>
                </a:cubicBezTo>
                <a:cubicBezTo>
                  <a:pt x="13" y="13"/>
                  <a:pt x="13" y="13"/>
                  <a:pt x="13" y="13"/>
                </a:cubicBezTo>
                <a:cubicBezTo>
                  <a:pt x="13" y="14"/>
                  <a:pt x="13" y="14"/>
                  <a:pt x="12" y="14"/>
                </a:cubicBezTo>
                <a:cubicBezTo>
                  <a:pt x="12" y="14"/>
                  <a:pt x="13" y="15"/>
                  <a:pt x="12" y="15"/>
                </a:cubicBezTo>
                <a:cubicBezTo>
                  <a:pt x="12" y="15"/>
                  <a:pt x="12" y="15"/>
                  <a:pt x="12" y="15"/>
                </a:cubicBezTo>
                <a:cubicBezTo>
                  <a:pt x="11" y="15"/>
                  <a:pt x="11" y="16"/>
                  <a:pt x="11" y="16"/>
                </a:cubicBezTo>
                <a:cubicBezTo>
                  <a:pt x="11" y="17"/>
                  <a:pt x="11" y="17"/>
                  <a:pt x="11" y="17"/>
                </a:cubicBezTo>
                <a:cubicBezTo>
                  <a:pt x="11" y="18"/>
                  <a:pt x="11" y="18"/>
                  <a:pt x="10" y="18"/>
                </a:cubicBezTo>
                <a:cubicBezTo>
                  <a:pt x="10" y="18"/>
                  <a:pt x="10" y="18"/>
                  <a:pt x="9" y="19"/>
                </a:cubicBezTo>
                <a:cubicBezTo>
                  <a:pt x="9" y="19"/>
                  <a:pt x="9" y="19"/>
                  <a:pt x="9" y="20"/>
                </a:cubicBezTo>
                <a:cubicBezTo>
                  <a:pt x="9" y="20"/>
                  <a:pt x="9" y="20"/>
                  <a:pt x="9" y="20"/>
                </a:cubicBezTo>
                <a:cubicBezTo>
                  <a:pt x="9" y="20"/>
                  <a:pt x="9" y="21"/>
                  <a:pt x="8" y="21"/>
                </a:cubicBezTo>
                <a:cubicBezTo>
                  <a:pt x="8" y="21"/>
                  <a:pt x="8" y="21"/>
                  <a:pt x="8" y="21"/>
                </a:cubicBezTo>
                <a:cubicBezTo>
                  <a:pt x="7" y="21"/>
                  <a:pt x="7" y="21"/>
                  <a:pt x="7" y="21"/>
                </a:cubicBezTo>
                <a:cubicBezTo>
                  <a:pt x="6" y="22"/>
                  <a:pt x="6" y="22"/>
                  <a:pt x="6" y="22"/>
                </a:cubicBezTo>
                <a:cubicBezTo>
                  <a:pt x="6" y="22"/>
                  <a:pt x="5" y="22"/>
                  <a:pt x="5" y="22"/>
                </a:cubicBezTo>
                <a:cubicBezTo>
                  <a:pt x="5" y="22"/>
                  <a:pt x="5" y="21"/>
                  <a:pt x="5" y="21"/>
                </a:cubicBezTo>
                <a:cubicBezTo>
                  <a:pt x="5" y="21"/>
                  <a:pt x="5" y="21"/>
                  <a:pt x="5" y="21"/>
                </a:cubicBezTo>
                <a:cubicBezTo>
                  <a:pt x="4" y="21"/>
                  <a:pt x="4" y="21"/>
                  <a:pt x="4" y="22"/>
                </a:cubicBezTo>
                <a:cubicBezTo>
                  <a:pt x="4" y="22"/>
                  <a:pt x="5" y="22"/>
                  <a:pt x="4" y="23"/>
                </a:cubicBezTo>
                <a:cubicBezTo>
                  <a:pt x="4" y="23"/>
                  <a:pt x="4" y="23"/>
                  <a:pt x="3" y="23"/>
                </a:cubicBezTo>
                <a:cubicBezTo>
                  <a:pt x="3" y="23"/>
                  <a:pt x="3" y="24"/>
                  <a:pt x="3" y="24"/>
                </a:cubicBezTo>
                <a:cubicBezTo>
                  <a:pt x="3" y="25"/>
                  <a:pt x="3" y="25"/>
                  <a:pt x="3" y="26"/>
                </a:cubicBezTo>
                <a:cubicBezTo>
                  <a:pt x="4" y="26"/>
                  <a:pt x="4" y="25"/>
                  <a:pt x="4" y="25"/>
                </a:cubicBezTo>
                <a:cubicBezTo>
                  <a:pt x="5" y="25"/>
                  <a:pt x="5" y="25"/>
                  <a:pt x="5" y="26"/>
                </a:cubicBezTo>
                <a:cubicBezTo>
                  <a:pt x="5" y="26"/>
                  <a:pt x="5" y="26"/>
                  <a:pt x="5" y="27"/>
                </a:cubicBezTo>
                <a:cubicBezTo>
                  <a:pt x="5" y="27"/>
                  <a:pt x="5" y="27"/>
                  <a:pt x="5" y="27"/>
                </a:cubicBezTo>
                <a:cubicBezTo>
                  <a:pt x="6" y="28"/>
                  <a:pt x="6" y="28"/>
                  <a:pt x="6" y="28"/>
                </a:cubicBezTo>
                <a:cubicBezTo>
                  <a:pt x="7" y="28"/>
                  <a:pt x="7" y="29"/>
                  <a:pt x="7" y="29"/>
                </a:cubicBezTo>
                <a:cubicBezTo>
                  <a:pt x="7" y="29"/>
                  <a:pt x="7" y="29"/>
                  <a:pt x="7" y="29"/>
                </a:cubicBezTo>
                <a:cubicBezTo>
                  <a:pt x="7" y="30"/>
                  <a:pt x="7" y="30"/>
                  <a:pt x="7" y="30"/>
                </a:cubicBezTo>
                <a:cubicBezTo>
                  <a:pt x="8" y="31"/>
                  <a:pt x="8" y="31"/>
                  <a:pt x="8" y="31"/>
                </a:cubicBezTo>
                <a:cubicBezTo>
                  <a:pt x="8" y="32"/>
                  <a:pt x="7" y="32"/>
                  <a:pt x="7" y="32"/>
                </a:cubicBezTo>
                <a:cubicBezTo>
                  <a:pt x="7" y="32"/>
                  <a:pt x="7" y="31"/>
                  <a:pt x="6" y="31"/>
                </a:cubicBezTo>
                <a:cubicBezTo>
                  <a:pt x="6" y="31"/>
                  <a:pt x="6" y="32"/>
                  <a:pt x="5" y="32"/>
                </a:cubicBezTo>
                <a:cubicBezTo>
                  <a:pt x="5" y="32"/>
                  <a:pt x="5" y="32"/>
                  <a:pt x="4" y="32"/>
                </a:cubicBezTo>
                <a:cubicBezTo>
                  <a:pt x="4" y="32"/>
                  <a:pt x="4" y="32"/>
                  <a:pt x="3" y="32"/>
                </a:cubicBezTo>
                <a:cubicBezTo>
                  <a:pt x="3" y="32"/>
                  <a:pt x="3" y="32"/>
                  <a:pt x="3" y="32"/>
                </a:cubicBezTo>
                <a:cubicBezTo>
                  <a:pt x="2" y="32"/>
                  <a:pt x="2" y="32"/>
                  <a:pt x="2" y="33"/>
                </a:cubicBezTo>
                <a:cubicBezTo>
                  <a:pt x="2" y="33"/>
                  <a:pt x="1" y="33"/>
                  <a:pt x="1" y="34"/>
                </a:cubicBezTo>
                <a:cubicBezTo>
                  <a:pt x="0" y="34"/>
                  <a:pt x="0" y="34"/>
                  <a:pt x="0" y="34"/>
                </a:cubicBezTo>
                <a:cubicBezTo>
                  <a:pt x="1" y="34"/>
                  <a:pt x="1" y="34"/>
                  <a:pt x="1" y="34"/>
                </a:cubicBezTo>
                <a:cubicBezTo>
                  <a:pt x="2" y="35"/>
                  <a:pt x="2" y="35"/>
                  <a:pt x="2" y="35"/>
                </a:cubicBezTo>
                <a:cubicBezTo>
                  <a:pt x="2" y="35"/>
                  <a:pt x="2" y="36"/>
                  <a:pt x="3" y="36"/>
                </a:cubicBezTo>
                <a:cubicBezTo>
                  <a:pt x="3" y="36"/>
                  <a:pt x="3" y="36"/>
                  <a:pt x="3" y="36"/>
                </a:cubicBezTo>
                <a:cubicBezTo>
                  <a:pt x="3" y="36"/>
                  <a:pt x="4" y="36"/>
                  <a:pt x="4" y="36"/>
                </a:cubicBezTo>
                <a:cubicBezTo>
                  <a:pt x="4" y="36"/>
                  <a:pt x="5" y="36"/>
                  <a:pt x="5" y="36"/>
                </a:cubicBezTo>
                <a:cubicBezTo>
                  <a:pt x="6" y="36"/>
                  <a:pt x="6" y="36"/>
                  <a:pt x="6" y="36"/>
                </a:cubicBezTo>
                <a:cubicBezTo>
                  <a:pt x="6" y="37"/>
                  <a:pt x="6" y="37"/>
                  <a:pt x="6" y="37"/>
                </a:cubicBezTo>
                <a:cubicBezTo>
                  <a:pt x="6" y="37"/>
                  <a:pt x="5" y="37"/>
                  <a:pt x="5" y="37"/>
                </a:cubicBezTo>
                <a:cubicBezTo>
                  <a:pt x="4" y="37"/>
                  <a:pt x="4" y="37"/>
                  <a:pt x="4" y="37"/>
                </a:cubicBezTo>
                <a:cubicBezTo>
                  <a:pt x="3" y="37"/>
                  <a:pt x="3" y="37"/>
                  <a:pt x="3" y="38"/>
                </a:cubicBezTo>
                <a:cubicBezTo>
                  <a:pt x="3" y="38"/>
                  <a:pt x="3" y="38"/>
                  <a:pt x="4" y="38"/>
                </a:cubicBezTo>
                <a:cubicBezTo>
                  <a:pt x="4" y="39"/>
                  <a:pt x="4" y="39"/>
                  <a:pt x="4" y="39"/>
                </a:cubicBezTo>
                <a:cubicBezTo>
                  <a:pt x="4" y="39"/>
                  <a:pt x="4" y="39"/>
                  <a:pt x="4" y="39"/>
                </a:cubicBezTo>
                <a:cubicBezTo>
                  <a:pt x="4" y="39"/>
                  <a:pt x="5" y="40"/>
                  <a:pt x="5" y="40"/>
                </a:cubicBezTo>
                <a:cubicBezTo>
                  <a:pt x="5" y="40"/>
                  <a:pt x="5" y="40"/>
                  <a:pt x="6" y="41"/>
                </a:cubicBezTo>
                <a:cubicBezTo>
                  <a:pt x="6" y="41"/>
                  <a:pt x="7" y="41"/>
                  <a:pt x="7" y="42"/>
                </a:cubicBezTo>
                <a:cubicBezTo>
                  <a:pt x="7" y="42"/>
                  <a:pt x="7" y="42"/>
                  <a:pt x="8" y="42"/>
                </a:cubicBezTo>
                <a:cubicBezTo>
                  <a:pt x="8" y="43"/>
                  <a:pt x="8" y="42"/>
                  <a:pt x="9" y="42"/>
                </a:cubicBezTo>
                <a:cubicBezTo>
                  <a:pt x="9" y="42"/>
                  <a:pt x="9" y="42"/>
                  <a:pt x="10" y="42"/>
                </a:cubicBezTo>
                <a:cubicBezTo>
                  <a:pt x="10" y="42"/>
                  <a:pt x="11" y="42"/>
                  <a:pt x="11" y="41"/>
                </a:cubicBezTo>
                <a:cubicBezTo>
                  <a:pt x="11" y="41"/>
                  <a:pt x="11" y="41"/>
                  <a:pt x="11" y="41"/>
                </a:cubicBezTo>
                <a:cubicBezTo>
                  <a:pt x="11" y="40"/>
                  <a:pt x="11" y="40"/>
                  <a:pt x="11" y="40"/>
                </a:cubicBezTo>
                <a:cubicBezTo>
                  <a:pt x="11" y="40"/>
                  <a:pt x="11" y="40"/>
                  <a:pt x="11" y="39"/>
                </a:cubicBezTo>
                <a:cubicBezTo>
                  <a:pt x="11" y="39"/>
                  <a:pt x="11" y="38"/>
                  <a:pt x="11" y="38"/>
                </a:cubicBezTo>
                <a:cubicBezTo>
                  <a:pt x="11" y="38"/>
                  <a:pt x="11" y="38"/>
                  <a:pt x="12" y="38"/>
                </a:cubicBezTo>
                <a:cubicBezTo>
                  <a:pt x="12" y="38"/>
                  <a:pt x="12" y="38"/>
                  <a:pt x="12" y="39"/>
                </a:cubicBezTo>
                <a:cubicBezTo>
                  <a:pt x="12" y="39"/>
                  <a:pt x="12" y="39"/>
                  <a:pt x="12" y="39"/>
                </a:cubicBezTo>
                <a:cubicBezTo>
                  <a:pt x="12" y="39"/>
                  <a:pt x="12" y="39"/>
                  <a:pt x="12" y="39"/>
                </a:cubicBezTo>
                <a:cubicBezTo>
                  <a:pt x="13" y="40"/>
                  <a:pt x="12" y="40"/>
                  <a:pt x="12" y="41"/>
                </a:cubicBezTo>
                <a:cubicBezTo>
                  <a:pt x="13" y="41"/>
                  <a:pt x="13" y="41"/>
                  <a:pt x="13" y="42"/>
                </a:cubicBezTo>
                <a:cubicBezTo>
                  <a:pt x="13" y="42"/>
                  <a:pt x="14" y="43"/>
                  <a:pt x="13" y="43"/>
                </a:cubicBezTo>
                <a:cubicBezTo>
                  <a:pt x="13" y="44"/>
                  <a:pt x="13" y="44"/>
                  <a:pt x="13" y="44"/>
                </a:cubicBezTo>
                <a:cubicBezTo>
                  <a:pt x="13" y="44"/>
                  <a:pt x="13" y="45"/>
                  <a:pt x="13" y="45"/>
                </a:cubicBezTo>
                <a:cubicBezTo>
                  <a:pt x="13" y="46"/>
                  <a:pt x="13" y="46"/>
                  <a:pt x="13" y="47"/>
                </a:cubicBezTo>
                <a:cubicBezTo>
                  <a:pt x="13" y="47"/>
                  <a:pt x="14" y="47"/>
                  <a:pt x="14" y="48"/>
                </a:cubicBezTo>
                <a:cubicBezTo>
                  <a:pt x="14" y="49"/>
                  <a:pt x="14" y="49"/>
                  <a:pt x="14" y="50"/>
                </a:cubicBezTo>
                <a:cubicBezTo>
                  <a:pt x="14" y="50"/>
                  <a:pt x="14" y="50"/>
                  <a:pt x="15" y="51"/>
                </a:cubicBezTo>
                <a:cubicBezTo>
                  <a:pt x="15" y="51"/>
                  <a:pt x="15" y="52"/>
                  <a:pt x="15" y="53"/>
                </a:cubicBezTo>
                <a:cubicBezTo>
                  <a:pt x="15" y="53"/>
                  <a:pt x="15" y="54"/>
                  <a:pt x="15" y="54"/>
                </a:cubicBezTo>
                <a:cubicBezTo>
                  <a:pt x="15" y="55"/>
                  <a:pt x="16" y="55"/>
                  <a:pt x="16" y="56"/>
                </a:cubicBezTo>
                <a:cubicBezTo>
                  <a:pt x="16" y="56"/>
                  <a:pt x="16" y="56"/>
                  <a:pt x="16" y="56"/>
                </a:cubicBezTo>
                <a:cubicBezTo>
                  <a:pt x="16" y="56"/>
                  <a:pt x="17" y="57"/>
                  <a:pt x="17" y="57"/>
                </a:cubicBezTo>
                <a:cubicBezTo>
                  <a:pt x="17" y="58"/>
                  <a:pt x="17" y="58"/>
                  <a:pt x="18" y="59"/>
                </a:cubicBezTo>
                <a:cubicBezTo>
                  <a:pt x="18" y="59"/>
                  <a:pt x="18" y="59"/>
                  <a:pt x="18" y="60"/>
                </a:cubicBezTo>
                <a:cubicBezTo>
                  <a:pt x="19" y="60"/>
                  <a:pt x="19" y="60"/>
                  <a:pt x="19" y="61"/>
                </a:cubicBezTo>
                <a:cubicBezTo>
                  <a:pt x="20" y="61"/>
                  <a:pt x="20" y="62"/>
                  <a:pt x="20" y="62"/>
                </a:cubicBezTo>
                <a:cubicBezTo>
                  <a:pt x="20" y="63"/>
                  <a:pt x="20" y="63"/>
                  <a:pt x="20" y="63"/>
                </a:cubicBezTo>
                <a:cubicBezTo>
                  <a:pt x="20" y="64"/>
                  <a:pt x="20" y="64"/>
                  <a:pt x="20" y="64"/>
                </a:cubicBezTo>
                <a:cubicBezTo>
                  <a:pt x="20" y="65"/>
                  <a:pt x="20" y="65"/>
                  <a:pt x="20" y="65"/>
                </a:cubicBezTo>
                <a:cubicBezTo>
                  <a:pt x="20" y="66"/>
                  <a:pt x="20" y="67"/>
                  <a:pt x="21" y="67"/>
                </a:cubicBezTo>
                <a:cubicBezTo>
                  <a:pt x="21" y="67"/>
                  <a:pt x="21" y="67"/>
                  <a:pt x="22" y="68"/>
                </a:cubicBezTo>
                <a:cubicBezTo>
                  <a:pt x="22" y="68"/>
                  <a:pt x="22" y="69"/>
                  <a:pt x="23" y="69"/>
                </a:cubicBezTo>
                <a:cubicBezTo>
                  <a:pt x="23" y="70"/>
                  <a:pt x="23" y="70"/>
                  <a:pt x="23" y="71"/>
                </a:cubicBezTo>
                <a:cubicBezTo>
                  <a:pt x="23" y="71"/>
                  <a:pt x="24" y="72"/>
                  <a:pt x="24" y="72"/>
                </a:cubicBezTo>
                <a:cubicBezTo>
                  <a:pt x="24" y="73"/>
                  <a:pt x="24" y="73"/>
                  <a:pt x="24" y="74"/>
                </a:cubicBezTo>
                <a:cubicBezTo>
                  <a:pt x="25" y="75"/>
                  <a:pt x="24" y="76"/>
                  <a:pt x="25" y="76"/>
                </a:cubicBezTo>
                <a:cubicBezTo>
                  <a:pt x="25" y="77"/>
                  <a:pt x="25" y="77"/>
                  <a:pt x="26" y="77"/>
                </a:cubicBezTo>
                <a:cubicBezTo>
                  <a:pt x="26" y="77"/>
                  <a:pt x="26" y="78"/>
                  <a:pt x="26" y="78"/>
                </a:cubicBezTo>
                <a:cubicBezTo>
                  <a:pt x="26" y="79"/>
                  <a:pt x="27" y="78"/>
                  <a:pt x="27" y="79"/>
                </a:cubicBezTo>
                <a:cubicBezTo>
                  <a:pt x="28" y="79"/>
                  <a:pt x="28" y="79"/>
                  <a:pt x="28" y="79"/>
                </a:cubicBezTo>
                <a:cubicBezTo>
                  <a:pt x="29" y="78"/>
                  <a:pt x="29" y="78"/>
                  <a:pt x="29" y="77"/>
                </a:cubicBezTo>
                <a:cubicBezTo>
                  <a:pt x="29" y="76"/>
                  <a:pt x="30" y="76"/>
                  <a:pt x="30" y="76"/>
                </a:cubicBezTo>
                <a:cubicBezTo>
                  <a:pt x="30" y="76"/>
                  <a:pt x="30" y="75"/>
                  <a:pt x="31" y="75"/>
                </a:cubicBezTo>
                <a:cubicBezTo>
                  <a:pt x="31" y="75"/>
                  <a:pt x="31" y="75"/>
                  <a:pt x="31" y="75"/>
                </a:cubicBezTo>
                <a:cubicBezTo>
                  <a:pt x="31" y="74"/>
                  <a:pt x="31" y="74"/>
                  <a:pt x="31" y="74"/>
                </a:cubicBezTo>
                <a:cubicBezTo>
                  <a:pt x="31" y="74"/>
                  <a:pt x="32" y="74"/>
                  <a:pt x="32" y="73"/>
                </a:cubicBezTo>
                <a:cubicBezTo>
                  <a:pt x="32" y="73"/>
                  <a:pt x="31" y="73"/>
                  <a:pt x="31" y="73"/>
                </a:cubicBezTo>
                <a:cubicBezTo>
                  <a:pt x="32" y="72"/>
                  <a:pt x="32" y="73"/>
                  <a:pt x="32" y="72"/>
                </a:cubicBezTo>
                <a:cubicBezTo>
                  <a:pt x="33" y="72"/>
                  <a:pt x="33" y="72"/>
                  <a:pt x="33" y="72"/>
                </a:cubicBezTo>
                <a:cubicBezTo>
                  <a:pt x="33" y="72"/>
                  <a:pt x="33" y="72"/>
                  <a:pt x="33" y="71"/>
                </a:cubicBezTo>
                <a:cubicBezTo>
                  <a:pt x="33" y="71"/>
                  <a:pt x="33" y="70"/>
                  <a:pt x="33" y="70"/>
                </a:cubicBezTo>
                <a:cubicBezTo>
                  <a:pt x="33" y="69"/>
                  <a:pt x="33" y="69"/>
                  <a:pt x="33" y="68"/>
                </a:cubicBezTo>
                <a:cubicBezTo>
                  <a:pt x="33" y="68"/>
                  <a:pt x="33" y="67"/>
                  <a:pt x="33" y="67"/>
                </a:cubicBezTo>
                <a:cubicBezTo>
                  <a:pt x="33" y="66"/>
                  <a:pt x="33" y="66"/>
                  <a:pt x="33" y="66"/>
                </a:cubicBezTo>
                <a:cubicBezTo>
                  <a:pt x="34" y="65"/>
                  <a:pt x="34" y="65"/>
                  <a:pt x="34" y="64"/>
                </a:cubicBezTo>
                <a:cubicBezTo>
                  <a:pt x="34" y="64"/>
                  <a:pt x="33" y="64"/>
                  <a:pt x="33" y="63"/>
                </a:cubicBezTo>
                <a:cubicBezTo>
                  <a:pt x="33" y="63"/>
                  <a:pt x="33" y="63"/>
                  <a:pt x="33" y="63"/>
                </a:cubicBezTo>
                <a:cubicBezTo>
                  <a:pt x="33" y="62"/>
                  <a:pt x="33" y="62"/>
                  <a:pt x="33" y="61"/>
                </a:cubicBezTo>
                <a:cubicBezTo>
                  <a:pt x="33" y="61"/>
                  <a:pt x="33" y="60"/>
                  <a:pt x="33" y="60"/>
                </a:cubicBezTo>
                <a:cubicBezTo>
                  <a:pt x="33" y="59"/>
                  <a:pt x="33" y="59"/>
                  <a:pt x="33" y="58"/>
                </a:cubicBezTo>
                <a:cubicBezTo>
                  <a:pt x="33" y="58"/>
                  <a:pt x="33" y="57"/>
                  <a:pt x="33" y="57"/>
                </a:cubicBezTo>
                <a:cubicBezTo>
                  <a:pt x="34" y="57"/>
                  <a:pt x="34" y="57"/>
                  <a:pt x="34" y="57"/>
                </a:cubicBezTo>
                <a:cubicBezTo>
                  <a:pt x="35" y="57"/>
                  <a:pt x="35" y="57"/>
                  <a:pt x="35" y="57"/>
                </a:cubicBezTo>
                <a:cubicBezTo>
                  <a:pt x="35" y="56"/>
                  <a:pt x="35" y="56"/>
                  <a:pt x="35" y="56"/>
                </a:cubicBezTo>
                <a:cubicBezTo>
                  <a:pt x="35" y="55"/>
                  <a:pt x="35" y="55"/>
                  <a:pt x="36" y="55"/>
                </a:cubicBezTo>
                <a:cubicBezTo>
                  <a:pt x="36" y="55"/>
                  <a:pt x="36" y="55"/>
                  <a:pt x="37" y="55"/>
                </a:cubicBezTo>
                <a:cubicBezTo>
                  <a:pt x="37" y="55"/>
                  <a:pt x="37" y="55"/>
                  <a:pt x="37" y="55"/>
                </a:cubicBezTo>
                <a:cubicBezTo>
                  <a:pt x="38" y="55"/>
                  <a:pt x="38" y="55"/>
                  <a:pt x="38" y="54"/>
                </a:cubicBezTo>
                <a:cubicBezTo>
                  <a:pt x="38" y="54"/>
                  <a:pt x="38" y="53"/>
                  <a:pt x="38" y="53"/>
                </a:cubicBezTo>
                <a:cubicBezTo>
                  <a:pt x="39" y="53"/>
                  <a:pt x="39" y="53"/>
                  <a:pt x="39" y="52"/>
                </a:cubicBezTo>
                <a:cubicBezTo>
                  <a:pt x="39" y="52"/>
                  <a:pt x="39" y="52"/>
                  <a:pt x="40" y="52"/>
                </a:cubicBezTo>
                <a:cubicBezTo>
                  <a:pt x="40" y="52"/>
                  <a:pt x="40" y="52"/>
                  <a:pt x="40" y="52"/>
                </a:cubicBezTo>
                <a:cubicBezTo>
                  <a:pt x="40" y="51"/>
                  <a:pt x="40" y="51"/>
                  <a:pt x="40" y="51"/>
                </a:cubicBezTo>
                <a:cubicBezTo>
                  <a:pt x="40" y="51"/>
                  <a:pt x="40" y="50"/>
                  <a:pt x="41" y="50"/>
                </a:cubicBezTo>
                <a:cubicBezTo>
                  <a:pt x="41" y="50"/>
                  <a:pt x="41" y="50"/>
                  <a:pt x="42" y="50"/>
                </a:cubicBezTo>
                <a:cubicBezTo>
                  <a:pt x="42" y="50"/>
                  <a:pt x="42" y="50"/>
                  <a:pt x="42" y="50"/>
                </a:cubicBezTo>
                <a:cubicBezTo>
                  <a:pt x="42" y="49"/>
                  <a:pt x="42" y="49"/>
                  <a:pt x="42" y="49"/>
                </a:cubicBezTo>
                <a:cubicBezTo>
                  <a:pt x="42" y="49"/>
                  <a:pt x="42" y="49"/>
                  <a:pt x="42" y="49"/>
                </a:cubicBezTo>
                <a:cubicBezTo>
                  <a:pt x="43" y="48"/>
                  <a:pt x="43" y="48"/>
                  <a:pt x="43" y="48"/>
                </a:cubicBezTo>
                <a:cubicBezTo>
                  <a:pt x="43" y="47"/>
                  <a:pt x="43" y="47"/>
                  <a:pt x="44" y="47"/>
                </a:cubicBezTo>
                <a:cubicBezTo>
                  <a:pt x="44" y="47"/>
                  <a:pt x="44" y="47"/>
                  <a:pt x="44" y="46"/>
                </a:cubicBezTo>
                <a:cubicBezTo>
                  <a:pt x="45" y="46"/>
                  <a:pt x="45" y="46"/>
                  <a:pt x="45" y="46"/>
                </a:cubicBezTo>
                <a:cubicBezTo>
                  <a:pt x="45" y="46"/>
                  <a:pt x="46" y="45"/>
                  <a:pt x="46" y="45"/>
                </a:cubicBezTo>
                <a:cubicBezTo>
                  <a:pt x="46" y="45"/>
                  <a:pt x="47" y="45"/>
                  <a:pt x="47" y="44"/>
                </a:cubicBezTo>
                <a:cubicBezTo>
                  <a:pt x="48" y="44"/>
                  <a:pt x="48" y="44"/>
                  <a:pt x="48" y="43"/>
                </a:cubicBezTo>
                <a:cubicBezTo>
                  <a:pt x="48" y="43"/>
                  <a:pt x="48" y="43"/>
                  <a:pt x="48" y="42"/>
                </a:cubicBezTo>
                <a:cubicBezTo>
                  <a:pt x="48" y="42"/>
                  <a:pt x="48" y="41"/>
                  <a:pt x="48" y="41"/>
                </a:cubicBezTo>
                <a:cubicBezTo>
                  <a:pt x="48" y="40"/>
                  <a:pt x="49" y="40"/>
                  <a:pt x="49" y="40"/>
                </a:cubicBezTo>
                <a:cubicBezTo>
                  <a:pt x="49" y="40"/>
                  <a:pt x="49" y="40"/>
                  <a:pt x="50" y="40"/>
                </a:cubicBezTo>
                <a:cubicBezTo>
                  <a:pt x="50" y="40"/>
                  <a:pt x="50" y="39"/>
                  <a:pt x="50" y="39"/>
                </a:cubicBezTo>
                <a:cubicBezTo>
                  <a:pt x="51" y="39"/>
                  <a:pt x="51" y="40"/>
                  <a:pt x="51" y="40"/>
                </a:cubicBezTo>
                <a:cubicBezTo>
                  <a:pt x="51" y="40"/>
                  <a:pt x="51" y="40"/>
                  <a:pt x="51" y="39"/>
                </a:cubicBezTo>
                <a:cubicBezTo>
                  <a:pt x="52" y="39"/>
                  <a:pt x="52" y="39"/>
                  <a:pt x="52" y="39"/>
                </a:cubicBezTo>
                <a:cubicBezTo>
                  <a:pt x="52" y="39"/>
                  <a:pt x="52" y="39"/>
                  <a:pt x="52" y="39"/>
                </a:cubicBezTo>
                <a:cubicBezTo>
                  <a:pt x="52" y="39"/>
                  <a:pt x="52" y="40"/>
                  <a:pt x="52" y="40"/>
                </a:cubicBezTo>
                <a:cubicBezTo>
                  <a:pt x="52" y="40"/>
                  <a:pt x="53" y="39"/>
                  <a:pt x="53" y="39"/>
                </a:cubicBezTo>
                <a:cubicBezTo>
                  <a:pt x="53" y="39"/>
                  <a:pt x="53" y="39"/>
                  <a:pt x="53" y="39"/>
                </a:cubicBezTo>
                <a:cubicBezTo>
                  <a:pt x="53" y="39"/>
                  <a:pt x="53" y="38"/>
                  <a:pt x="53" y="38"/>
                </a:cubicBezTo>
                <a:cubicBezTo>
                  <a:pt x="53" y="37"/>
                  <a:pt x="53" y="37"/>
                  <a:pt x="53" y="37"/>
                </a:cubicBezTo>
                <a:cubicBezTo>
                  <a:pt x="53" y="36"/>
                  <a:pt x="53" y="36"/>
                  <a:pt x="52" y="35"/>
                </a:cubicBezTo>
                <a:cubicBezTo>
                  <a:pt x="52" y="35"/>
                  <a:pt x="52" y="35"/>
                  <a:pt x="52" y="34"/>
                </a:cubicBezTo>
                <a:cubicBezTo>
                  <a:pt x="51" y="34"/>
                  <a:pt x="51" y="34"/>
                  <a:pt x="51" y="34"/>
                </a:cubicBezTo>
                <a:cubicBezTo>
                  <a:pt x="51" y="33"/>
                  <a:pt x="52" y="33"/>
                  <a:pt x="52" y="33"/>
                </a:cubicBezTo>
                <a:cubicBezTo>
                  <a:pt x="52" y="33"/>
                  <a:pt x="51" y="32"/>
                  <a:pt x="51" y="32"/>
                </a:cubicBezTo>
                <a:cubicBezTo>
                  <a:pt x="51" y="32"/>
                  <a:pt x="50" y="32"/>
                  <a:pt x="50" y="32"/>
                </a:cubicBezTo>
                <a:cubicBezTo>
                  <a:pt x="50" y="32"/>
                  <a:pt x="50" y="31"/>
                  <a:pt x="50" y="31"/>
                </a:cubicBezTo>
                <a:cubicBezTo>
                  <a:pt x="50" y="31"/>
                  <a:pt x="50" y="30"/>
                  <a:pt x="50" y="30"/>
                </a:cubicBezTo>
                <a:cubicBezTo>
                  <a:pt x="51" y="30"/>
                  <a:pt x="51" y="30"/>
                  <a:pt x="51" y="30"/>
                </a:cubicBezTo>
                <a:cubicBezTo>
                  <a:pt x="52" y="30"/>
                  <a:pt x="52" y="30"/>
                  <a:pt x="52" y="29"/>
                </a:cubicBezTo>
                <a:cubicBezTo>
                  <a:pt x="52" y="29"/>
                  <a:pt x="52" y="29"/>
                  <a:pt x="52" y="29"/>
                </a:cubicBezTo>
                <a:cubicBezTo>
                  <a:pt x="52" y="29"/>
                  <a:pt x="51" y="29"/>
                  <a:pt x="51" y="29"/>
                </a:cubicBezTo>
                <a:cubicBezTo>
                  <a:pt x="51" y="29"/>
                  <a:pt x="51" y="28"/>
                  <a:pt x="50" y="28"/>
                </a:cubicBezTo>
                <a:cubicBezTo>
                  <a:pt x="50" y="28"/>
                  <a:pt x="50" y="28"/>
                  <a:pt x="50" y="28"/>
                </a:cubicBezTo>
                <a:cubicBezTo>
                  <a:pt x="50" y="28"/>
                  <a:pt x="49" y="27"/>
                  <a:pt x="49" y="27"/>
                </a:cubicBezTo>
                <a:cubicBezTo>
                  <a:pt x="49" y="27"/>
                  <a:pt x="50" y="26"/>
                  <a:pt x="50" y="26"/>
                </a:cubicBezTo>
                <a:cubicBezTo>
                  <a:pt x="50" y="26"/>
                  <a:pt x="50" y="26"/>
                  <a:pt x="51" y="26"/>
                </a:cubicBezTo>
                <a:cubicBezTo>
                  <a:pt x="51" y="26"/>
                  <a:pt x="51" y="26"/>
                  <a:pt x="52" y="27"/>
                </a:cubicBezTo>
                <a:cubicBezTo>
                  <a:pt x="52" y="27"/>
                  <a:pt x="52" y="27"/>
                  <a:pt x="52" y="27"/>
                </a:cubicBezTo>
                <a:cubicBezTo>
                  <a:pt x="52" y="27"/>
                  <a:pt x="52" y="27"/>
                  <a:pt x="53" y="27"/>
                </a:cubicBezTo>
                <a:cubicBezTo>
                  <a:pt x="53" y="27"/>
                  <a:pt x="53" y="27"/>
                  <a:pt x="53" y="27"/>
                </a:cubicBezTo>
                <a:cubicBezTo>
                  <a:pt x="54" y="28"/>
                  <a:pt x="53" y="28"/>
                  <a:pt x="53" y="29"/>
                </a:cubicBezTo>
                <a:cubicBezTo>
                  <a:pt x="53" y="29"/>
                  <a:pt x="53" y="29"/>
                  <a:pt x="53" y="29"/>
                </a:cubicBezTo>
                <a:cubicBezTo>
                  <a:pt x="54" y="29"/>
                  <a:pt x="54" y="30"/>
                  <a:pt x="54" y="30"/>
                </a:cubicBezTo>
                <a:cubicBezTo>
                  <a:pt x="54" y="30"/>
                  <a:pt x="54" y="30"/>
                  <a:pt x="55" y="30"/>
                </a:cubicBezTo>
                <a:cubicBezTo>
                  <a:pt x="56" y="30"/>
                  <a:pt x="56" y="30"/>
                  <a:pt x="57" y="30"/>
                </a:cubicBezTo>
                <a:cubicBezTo>
                  <a:pt x="58" y="30"/>
                  <a:pt x="58" y="30"/>
                  <a:pt x="59" y="30"/>
                </a:cubicBezTo>
                <a:cubicBezTo>
                  <a:pt x="59" y="30"/>
                  <a:pt x="60" y="29"/>
                  <a:pt x="60" y="30"/>
                </a:cubicBezTo>
                <a:cubicBezTo>
                  <a:pt x="60" y="30"/>
                  <a:pt x="60" y="30"/>
                  <a:pt x="60" y="31"/>
                </a:cubicBezTo>
                <a:cubicBezTo>
                  <a:pt x="60" y="31"/>
                  <a:pt x="60" y="31"/>
                  <a:pt x="60" y="31"/>
                </a:cubicBezTo>
                <a:cubicBezTo>
                  <a:pt x="59" y="31"/>
                  <a:pt x="60" y="32"/>
                  <a:pt x="60" y="32"/>
                </a:cubicBezTo>
                <a:cubicBezTo>
                  <a:pt x="59" y="32"/>
                  <a:pt x="59" y="32"/>
                  <a:pt x="59" y="32"/>
                </a:cubicBezTo>
                <a:cubicBezTo>
                  <a:pt x="58" y="33"/>
                  <a:pt x="58" y="33"/>
                  <a:pt x="58" y="33"/>
                </a:cubicBezTo>
                <a:cubicBezTo>
                  <a:pt x="58" y="33"/>
                  <a:pt x="58" y="33"/>
                  <a:pt x="58" y="34"/>
                </a:cubicBezTo>
                <a:cubicBezTo>
                  <a:pt x="58" y="34"/>
                  <a:pt x="58" y="34"/>
                  <a:pt x="58" y="34"/>
                </a:cubicBezTo>
                <a:cubicBezTo>
                  <a:pt x="58" y="35"/>
                  <a:pt x="58" y="35"/>
                  <a:pt x="59" y="35"/>
                </a:cubicBezTo>
                <a:cubicBezTo>
                  <a:pt x="59" y="36"/>
                  <a:pt x="59" y="36"/>
                  <a:pt x="59" y="35"/>
                </a:cubicBezTo>
                <a:cubicBezTo>
                  <a:pt x="60" y="35"/>
                  <a:pt x="59" y="34"/>
                  <a:pt x="60" y="34"/>
                </a:cubicBezTo>
                <a:cubicBezTo>
                  <a:pt x="60" y="34"/>
                  <a:pt x="60" y="34"/>
                  <a:pt x="60" y="34"/>
                </a:cubicBezTo>
                <a:cubicBezTo>
                  <a:pt x="61" y="34"/>
                  <a:pt x="61" y="35"/>
                  <a:pt x="61" y="35"/>
                </a:cubicBezTo>
                <a:cubicBezTo>
                  <a:pt x="61" y="36"/>
                  <a:pt x="60" y="36"/>
                  <a:pt x="61" y="36"/>
                </a:cubicBezTo>
                <a:cubicBezTo>
                  <a:pt x="61" y="37"/>
                  <a:pt x="61" y="36"/>
                  <a:pt x="62" y="37"/>
                </a:cubicBezTo>
                <a:cubicBezTo>
                  <a:pt x="62" y="37"/>
                  <a:pt x="62" y="37"/>
                  <a:pt x="62" y="38"/>
                </a:cubicBezTo>
                <a:cubicBezTo>
                  <a:pt x="62" y="38"/>
                  <a:pt x="62" y="38"/>
                  <a:pt x="62" y="39"/>
                </a:cubicBezTo>
                <a:cubicBezTo>
                  <a:pt x="62" y="38"/>
                  <a:pt x="62" y="38"/>
                  <a:pt x="62" y="38"/>
                </a:cubicBezTo>
                <a:cubicBezTo>
                  <a:pt x="63" y="38"/>
                  <a:pt x="63" y="39"/>
                  <a:pt x="63" y="38"/>
                </a:cubicBezTo>
                <a:cubicBezTo>
                  <a:pt x="63" y="38"/>
                  <a:pt x="64" y="38"/>
                  <a:pt x="64" y="38"/>
                </a:cubicBezTo>
                <a:cubicBezTo>
                  <a:pt x="64" y="37"/>
                  <a:pt x="63" y="37"/>
                  <a:pt x="63" y="37"/>
                </a:cubicBezTo>
                <a:cubicBezTo>
                  <a:pt x="63" y="37"/>
                  <a:pt x="63" y="37"/>
                  <a:pt x="63" y="36"/>
                </a:cubicBezTo>
                <a:cubicBezTo>
                  <a:pt x="63" y="36"/>
                  <a:pt x="64" y="36"/>
                  <a:pt x="64" y="36"/>
                </a:cubicBezTo>
                <a:cubicBezTo>
                  <a:pt x="64" y="35"/>
                  <a:pt x="64" y="35"/>
                  <a:pt x="64" y="35"/>
                </a:cubicBezTo>
                <a:cubicBezTo>
                  <a:pt x="63" y="34"/>
                  <a:pt x="63" y="33"/>
                  <a:pt x="64" y="33"/>
                </a:cubicBezTo>
                <a:cubicBezTo>
                  <a:pt x="64" y="33"/>
                  <a:pt x="64" y="33"/>
                  <a:pt x="64" y="33"/>
                </a:cubicBezTo>
                <a:cubicBezTo>
                  <a:pt x="65" y="33"/>
                  <a:pt x="65" y="34"/>
                  <a:pt x="65" y="34"/>
                </a:cubicBezTo>
                <a:cubicBezTo>
                  <a:pt x="66" y="33"/>
                  <a:pt x="65" y="33"/>
                  <a:pt x="65" y="32"/>
                </a:cubicBezTo>
                <a:cubicBezTo>
                  <a:pt x="66" y="32"/>
                  <a:pt x="66" y="32"/>
                  <a:pt x="66" y="31"/>
                </a:cubicBezTo>
                <a:cubicBezTo>
                  <a:pt x="66" y="31"/>
                  <a:pt x="66" y="31"/>
                  <a:pt x="66" y="30"/>
                </a:cubicBezTo>
                <a:cubicBezTo>
                  <a:pt x="66" y="30"/>
                  <a:pt x="66" y="30"/>
                  <a:pt x="66" y="29"/>
                </a:cubicBezTo>
                <a:cubicBezTo>
                  <a:pt x="65" y="29"/>
                  <a:pt x="65" y="29"/>
                  <a:pt x="65" y="29"/>
                </a:cubicBezTo>
                <a:cubicBezTo>
                  <a:pt x="66" y="29"/>
                  <a:pt x="66" y="29"/>
                  <a:pt x="66" y="28"/>
                </a:cubicBezTo>
                <a:cubicBezTo>
                  <a:pt x="66" y="28"/>
                  <a:pt x="66" y="28"/>
                  <a:pt x="66" y="27"/>
                </a:cubicBezTo>
                <a:cubicBezTo>
                  <a:pt x="66" y="27"/>
                  <a:pt x="66" y="27"/>
                  <a:pt x="66" y="26"/>
                </a:cubicBezTo>
                <a:cubicBezTo>
                  <a:pt x="66" y="26"/>
                  <a:pt x="66" y="25"/>
                  <a:pt x="67" y="25"/>
                </a:cubicBezTo>
                <a:cubicBezTo>
                  <a:pt x="67" y="24"/>
                  <a:pt x="68" y="25"/>
                  <a:pt x="68" y="24"/>
                </a:cubicBezTo>
                <a:cubicBezTo>
                  <a:pt x="68" y="24"/>
                  <a:pt x="69" y="24"/>
                  <a:pt x="69" y="23"/>
                </a:cubicBezTo>
                <a:cubicBezTo>
                  <a:pt x="70" y="23"/>
                  <a:pt x="70" y="23"/>
                  <a:pt x="71" y="22"/>
                </a:cubicBezTo>
                <a:cubicBezTo>
                  <a:pt x="71" y="21"/>
                  <a:pt x="70" y="21"/>
                  <a:pt x="70" y="20"/>
                </a:cubicBezTo>
                <a:cubicBezTo>
                  <a:pt x="70" y="20"/>
                  <a:pt x="70" y="20"/>
                  <a:pt x="70" y="20"/>
                </a:cubicBezTo>
                <a:cubicBezTo>
                  <a:pt x="70" y="19"/>
                  <a:pt x="69" y="19"/>
                  <a:pt x="69" y="19"/>
                </a:cubicBezTo>
                <a:cubicBezTo>
                  <a:pt x="69" y="19"/>
                  <a:pt x="69" y="18"/>
                  <a:pt x="68" y="18"/>
                </a:cubicBezTo>
                <a:cubicBezTo>
                  <a:pt x="68" y="18"/>
                  <a:pt x="68" y="18"/>
                  <a:pt x="67" y="18"/>
                </a:cubicBezTo>
                <a:cubicBezTo>
                  <a:pt x="66" y="18"/>
                  <a:pt x="66" y="19"/>
                  <a:pt x="65" y="19"/>
                </a:cubicBezTo>
                <a:cubicBezTo>
                  <a:pt x="65" y="19"/>
                  <a:pt x="64" y="18"/>
                  <a:pt x="64" y="18"/>
                </a:cubicBezTo>
                <a:cubicBezTo>
                  <a:pt x="64" y="18"/>
                  <a:pt x="63" y="19"/>
                  <a:pt x="63" y="19"/>
                </a:cubicBezTo>
                <a:cubicBezTo>
                  <a:pt x="62" y="19"/>
                  <a:pt x="62" y="19"/>
                  <a:pt x="61" y="19"/>
                </a:cubicBezTo>
                <a:cubicBezTo>
                  <a:pt x="61" y="19"/>
                  <a:pt x="60" y="19"/>
                  <a:pt x="60" y="19"/>
                </a:cubicBezTo>
                <a:cubicBezTo>
                  <a:pt x="59" y="19"/>
                  <a:pt x="59" y="19"/>
                  <a:pt x="59" y="19"/>
                </a:cubicBezTo>
                <a:cubicBezTo>
                  <a:pt x="58" y="19"/>
                  <a:pt x="58" y="19"/>
                  <a:pt x="58" y="19"/>
                </a:cubicBezTo>
                <a:cubicBezTo>
                  <a:pt x="58" y="19"/>
                  <a:pt x="57" y="19"/>
                  <a:pt x="57" y="19"/>
                </a:cubicBezTo>
                <a:cubicBezTo>
                  <a:pt x="56" y="19"/>
                  <a:pt x="56" y="19"/>
                  <a:pt x="55" y="20"/>
                </a:cubicBezTo>
                <a:cubicBezTo>
                  <a:pt x="55" y="20"/>
                  <a:pt x="55" y="20"/>
                  <a:pt x="55" y="20"/>
                </a:cubicBezTo>
                <a:cubicBezTo>
                  <a:pt x="54" y="21"/>
                  <a:pt x="54" y="21"/>
                  <a:pt x="54" y="21"/>
                </a:cubicBezTo>
                <a:cubicBezTo>
                  <a:pt x="53" y="21"/>
                  <a:pt x="53" y="20"/>
                  <a:pt x="53" y="20"/>
                </a:cubicBezTo>
                <a:cubicBezTo>
                  <a:pt x="53" y="20"/>
                  <a:pt x="53" y="20"/>
                  <a:pt x="53" y="20"/>
                </a:cubicBezTo>
                <a:cubicBezTo>
                  <a:pt x="52" y="21"/>
                  <a:pt x="52" y="21"/>
                  <a:pt x="51" y="21"/>
                </a:cubicBezTo>
                <a:cubicBezTo>
                  <a:pt x="51" y="21"/>
                  <a:pt x="51" y="22"/>
                  <a:pt x="50" y="21"/>
                </a:cubicBezTo>
                <a:cubicBezTo>
                  <a:pt x="50" y="21"/>
                  <a:pt x="50" y="21"/>
                  <a:pt x="50" y="20"/>
                </a:cubicBezTo>
                <a:cubicBezTo>
                  <a:pt x="49" y="20"/>
                  <a:pt x="49" y="20"/>
                  <a:pt x="48" y="20"/>
                </a:cubicBezTo>
                <a:cubicBezTo>
                  <a:pt x="48" y="20"/>
                  <a:pt x="47" y="20"/>
                  <a:pt x="47" y="21"/>
                </a:cubicBezTo>
                <a:cubicBezTo>
                  <a:pt x="47" y="21"/>
                  <a:pt x="47" y="21"/>
                  <a:pt x="47" y="21"/>
                </a:cubicBezTo>
                <a:cubicBezTo>
                  <a:pt x="47" y="22"/>
                  <a:pt x="47" y="22"/>
                  <a:pt x="47" y="23"/>
                </a:cubicBezTo>
                <a:cubicBezTo>
                  <a:pt x="47" y="23"/>
                  <a:pt x="47" y="23"/>
                  <a:pt x="48" y="24"/>
                </a:cubicBezTo>
                <a:cubicBezTo>
                  <a:pt x="48" y="24"/>
                  <a:pt x="48" y="24"/>
                  <a:pt x="48" y="24"/>
                </a:cubicBezTo>
                <a:cubicBezTo>
                  <a:pt x="48" y="25"/>
                  <a:pt x="49" y="25"/>
                  <a:pt x="48" y="26"/>
                </a:cubicBezTo>
                <a:cubicBezTo>
                  <a:pt x="48" y="26"/>
                  <a:pt x="48" y="26"/>
                  <a:pt x="47" y="26"/>
                </a:cubicBezTo>
                <a:cubicBezTo>
                  <a:pt x="47" y="26"/>
                  <a:pt x="46" y="26"/>
                  <a:pt x="46" y="26"/>
                </a:cubicBezTo>
                <a:cubicBezTo>
                  <a:pt x="46" y="25"/>
                  <a:pt x="45" y="25"/>
                  <a:pt x="45" y="25"/>
                </a:cubicBezTo>
                <a:cubicBezTo>
                  <a:pt x="44" y="25"/>
                  <a:pt x="44" y="25"/>
                  <a:pt x="44" y="25"/>
                </a:cubicBezTo>
                <a:cubicBezTo>
                  <a:pt x="43" y="25"/>
                  <a:pt x="43" y="25"/>
                  <a:pt x="43" y="25"/>
                </a:cubicBezTo>
                <a:cubicBezTo>
                  <a:pt x="42" y="25"/>
                  <a:pt x="42" y="25"/>
                  <a:pt x="42" y="25"/>
                </a:cubicBezTo>
                <a:cubicBezTo>
                  <a:pt x="41" y="25"/>
                  <a:pt x="41" y="25"/>
                  <a:pt x="41" y="24"/>
                </a:cubicBezTo>
                <a:cubicBezTo>
                  <a:pt x="40" y="24"/>
                  <a:pt x="40" y="24"/>
                  <a:pt x="40" y="23"/>
                </a:cubicBezTo>
                <a:cubicBezTo>
                  <a:pt x="40" y="23"/>
                  <a:pt x="39" y="23"/>
                  <a:pt x="39" y="23"/>
                </a:cubicBezTo>
                <a:cubicBezTo>
                  <a:pt x="39" y="23"/>
                  <a:pt x="38" y="24"/>
                  <a:pt x="38" y="24"/>
                </a:cubicBezTo>
                <a:cubicBezTo>
                  <a:pt x="38" y="24"/>
                  <a:pt x="37" y="24"/>
                  <a:pt x="37" y="24"/>
                </a:cubicBezTo>
                <a:cubicBezTo>
                  <a:pt x="36" y="24"/>
                  <a:pt x="36" y="24"/>
                  <a:pt x="35" y="24"/>
                </a:cubicBezTo>
                <a:cubicBezTo>
                  <a:pt x="35" y="23"/>
                  <a:pt x="35" y="23"/>
                  <a:pt x="35" y="22"/>
                </a:cubicBezTo>
                <a:cubicBezTo>
                  <a:pt x="34" y="22"/>
                  <a:pt x="34" y="22"/>
                  <a:pt x="34" y="22"/>
                </a:cubicBezTo>
                <a:cubicBezTo>
                  <a:pt x="33" y="22"/>
                  <a:pt x="33" y="22"/>
                  <a:pt x="33" y="22"/>
                </a:cubicBezTo>
                <a:cubicBezTo>
                  <a:pt x="32" y="22"/>
                  <a:pt x="32" y="22"/>
                  <a:pt x="32" y="22"/>
                </a:cubicBezTo>
                <a:cubicBezTo>
                  <a:pt x="32" y="22"/>
                  <a:pt x="32" y="21"/>
                  <a:pt x="32" y="21"/>
                </a:cubicBezTo>
                <a:cubicBezTo>
                  <a:pt x="31" y="21"/>
                  <a:pt x="31" y="21"/>
                  <a:pt x="31" y="20"/>
                </a:cubicBezTo>
                <a:cubicBezTo>
                  <a:pt x="30" y="20"/>
                  <a:pt x="30" y="20"/>
                  <a:pt x="30" y="20"/>
                </a:cubicBezTo>
                <a:cubicBezTo>
                  <a:pt x="29" y="20"/>
                  <a:pt x="29" y="20"/>
                  <a:pt x="29" y="20"/>
                </a:cubicBezTo>
                <a:cubicBezTo>
                  <a:pt x="29" y="20"/>
                  <a:pt x="28" y="20"/>
                  <a:pt x="28" y="20"/>
                </a:cubicBezTo>
                <a:cubicBezTo>
                  <a:pt x="28" y="20"/>
                  <a:pt x="28" y="19"/>
                  <a:pt x="28" y="19"/>
                </a:cubicBezTo>
                <a:cubicBezTo>
                  <a:pt x="28" y="19"/>
                  <a:pt x="28" y="18"/>
                  <a:pt x="27" y="18"/>
                </a:cubicBezTo>
                <a:cubicBezTo>
                  <a:pt x="27" y="18"/>
                  <a:pt x="26" y="17"/>
                  <a:pt x="26" y="17"/>
                </a:cubicBezTo>
                <a:cubicBezTo>
                  <a:pt x="25" y="17"/>
                  <a:pt x="25" y="17"/>
                  <a:pt x="25" y="17"/>
                </a:cubicBezTo>
                <a:cubicBezTo>
                  <a:pt x="24" y="17"/>
                  <a:pt x="24" y="17"/>
                  <a:pt x="24" y="17"/>
                </a:cubicBezTo>
                <a:cubicBezTo>
                  <a:pt x="23" y="16"/>
                  <a:pt x="23" y="16"/>
                  <a:pt x="23" y="16"/>
                </a:cubicBezTo>
                <a:cubicBezTo>
                  <a:pt x="23" y="15"/>
                  <a:pt x="23" y="15"/>
                  <a:pt x="22" y="15"/>
                </a:cubicBezTo>
                <a:cubicBezTo>
                  <a:pt x="22" y="15"/>
                  <a:pt x="21" y="15"/>
                  <a:pt x="21" y="15"/>
                </a:cubicBezTo>
                <a:cubicBezTo>
                  <a:pt x="21" y="15"/>
                  <a:pt x="21" y="14"/>
                  <a:pt x="21" y="14"/>
                </a:cubicBezTo>
                <a:cubicBezTo>
                  <a:pt x="20" y="14"/>
                  <a:pt x="21" y="13"/>
                  <a:pt x="22" y="13"/>
                </a:cubicBezTo>
                <a:cubicBezTo>
                  <a:pt x="22" y="13"/>
                  <a:pt x="22" y="12"/>
                  <a:pt x="23" y="12"/>
                </a:cubicBezTo>
                <a:cubicBezTo>
                  <a:pt x="23" y="12"/>
                  <a:pt x="23" y="12"/>
                  <a:pt x="23" y="11"/>
                </a:cubicBezTo>
                <a:cubicBezTo>
                  <a:pt x="23" y="11"/>
                  <a:pt x="23" y="11"/>
                  <a:pt x="23" y="11"/>
                </a:cubicBezTo>
                <a:cubicBezTo>
                  <a:pt x="22" y="11"/>
                  <a:pt x="22" y="10"/>
                  <a:pt x="23" y="9"/>
                </a:cubicBezTo>
                <a:cubicBezTo>
                  <a:pt x="23" y="9"/>
                  <a:pt x="24" y="9"/>
                  <a:pt x="24" y="8"/>
                </a:cubicBezTo>
                <a:cubicBezTo>
                  <a:pt x="24" y="8"/>
                  <a:pt x="24" y="7"/>
                  <a:pt x="24" y="7"/>
                </a:cubicBezTo>
                <a:cubicBezTo>
                  <a:pt x="24" y="6"/>
                  <a:pt x="23" y="6"/>
                  <a:pt x="23" y="6"/>
                </a:cubicBezTo>
                <a:cubicBezTo>
                  <a:pt x="23" y="5"/>
                  <a:pt x="23" y="5"/>
                  <a:pt x="22" y="4"/>
                </a:cubicBezTo>
                <a:cubicBezTo>
                  <a:pt x="22" y="4"/>
                  <a:pt x="22" y="3"/>
                  <a:pt x="22" y="3"/>
                </a:cubicBezTo>
                <a:cubicBezTo>
                  <a:pt x="21" y="2"/>
                  <a:pt x="21" y="2"/>
                  <a:pt x="20" y="2"/>
                </a:cubicBezTo>
                <a:cubicBezTo>
                  <a:pt x="20" y="1"/>
                  <a:pt x="19" y="1"/>
                  <a:pt x="19" y="1"/>
                </a:cubicBezTo>
                <a:cubicBezTo>
                  <a:pt x="18" y="0"/>
                  <a:pt x="18" y="1"/>
                  <a:pt x="17" y="0"/>
                </a:cubicBezTo>
                <a:cubicBezTo>
                  <a:pt x="17" y="1"/>
                  <a:pt x="17" y="1"/>
                  <a:pt x="17" y="1"/>
                </a:cubicBezTo>
                <a:cubicBezTo>
                  <a:pt x="17" y="1"/>
                  <a:pt x="17" y="1"/>
                  <a:pt x="16"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2" name="Freeform 457"/>
          <p:cNvSpPr>
            <a:spLocks/>
          </p:cNvSpPr>
          <p:nvPr/>
        </p:nvSpPr>
        <p:spPr bwMode="auto">
          <a:xfrm>
            <a:off x="4031926" y="1743034"/>
            <a:ext cx="325502" cy="324865"/>
          </a:xfrm>
          <a:custGeom>
            <a:avLst/>
            <a:gdLst>
              <a:gd name="T0" fmla="*/ 34 w 41"/>
              <a:gd name="T1" fmla="*/ 12 h 42"/>
              <a:gd name="T2" fmla="*/ 19 w 41"/>
              <a:gd name="T3" fmla="*/ 0 h 42"/>
              <a:gd name="T4" fmla="*/ 15 w 41"/>
              <a:gd name="T5" fmla="*/ 0 h 42"/>
              <a:gd name="T6" fmla="*/ 16 w 41"/>
              <a:gd name="T7" fmla="*/ 16 h 42"/>
              <a:gd name="T8" fmla="*/ 16 w 41"/>
              <a:gd name="T9" fmla="*/ 24 h 42"/>
              <a:gd name="T10" fmla="*/ 18 w 41"/>
              <a:gd name="T11" fmla="*/ 25 h 42"/>
              <a:gd name="T12" fmla="*/ 17 w 41"/>
              <a:gd name="T13" fmla="*/ 27 h 42"/>
              <a:gd name="T14" fmla="*/ 16 w 41"/>
              <a:gd name="T15" fmla="*/ 27 h 42"/>
              <a:gd name="T16" fmla="*/ 7 w 41"/>
              <a:gd name="T17" fmla="*/ 26 h 42"/>
              <a:gd name="T18" fmla="*/ 6 w 41"/>
              <a:gd name="T19" fmla="*/ 27 h 42"/>
              <a:gd name="T20" fmla="*/ 4 w 41"/>
              <a:gd name="T21" fmla="*/ 27 h 42"/>
              <a:gd name="T22" fmla="*/ 3 w 41"/>
              <a:gd name="T23" fmla="*/ 28 h 42"/>
              <a:gd name="T24" fmla="*/ 1 w 41"/>
              <a:gd name="T25" fmla="*/ 27 h 42"/>
              <a:gd name="T26" fmla="*/ 1 w 41"/>
              <a:gd name="T27" fmla="*/ 28 h 42"/>
              <a:gd name="T28" fmla="*/ 0 w 41"/>
              <a:gd name="T29" fmla="*/ 29 h 42"/>
              <a:gd name="T30" fmla="*/ 0 w 41"/>
              <a:gd name="T31" fmla="*/ 30 h 42"/>
              <a:gd name="T32" fmla="*/ 0 w 41"/>
              <a:gd name="T33" fmla="*/ 32 h 42"/>
              <a:gd name="T34" fmla="*/ 1 w 41"/>
              <a:gd name="T35" fmla="*/ 33 h 42"/>
              <a:gd name="T36" fmla="*/ 2 w 41"/>
              <a:gd name="T37" fmla="*/ 35 h 42"/>
              <a:gd name="T38" fmla="*/ 0 w 41"/>
              <a:gd name="T39" fmla="*/ 36 h 42"/>
              <a:gd name="T40" fmla="*/ 2 w 41"/>
              <a:gd name="T41" fmla="*/ 36 h 42"/>
              <a:gd name="T42" fmla="*/ 3 w 41"/>
              <a:gd name="T43" fmla="*/ 37 h 42"/>
              <a:gd name="T44" fmla="*/ 5 w 41"/>
              <a:gd name="T45" fmla="*/ 37 h 42"/>
              <a:gd name="T46" fmla="*/ 7 w 41"/>
              <a:gd name="T47" fmla="*/ 36 h 42"/>
              <a:gd name="T48" fmla="*/ 8 w 41"/>
              <a:gd name="T49" fmla="*/ 37 h 42"/>
              <a:gd name="T50" fmla="*/ 9 w 41"/>
              <a:gd name="T51" fmla="*/ 39 h 42"/>
              <a:gd name="T52" fmla="*/ 9 w 41"/>
              <a:gd name="T53" fmla="*/ 41 h 42"/>
              <a:gd name="T54" fmla="*/ 10 w 41"/>
              <a:gd name="T55" fmla="*/ 42 h 42"/>
              <a:gd name="T56" fmla="*/ 12 w 41"/>
              <a:gd name="T57" fmla="*/ 42 h 42"/>
              <a:gd name="T58" fmla="*/ 13 w 41"/>
              <a:gd name="T59" fmla="*/ 41 h 42"/>
              <a:gd name="T60" fmla="*/ 14 w 41"/>
              <a:gd name="T61" fmla="*/ 41 h 42"/>
              <a:gd name="T62" fmla="*/ 15 w 41"/>
              <a:gd name="T63" fmla="*/ 42 h 42"/>
              <a:gd name="T64" fmla="*/ 16 w 41"/>
              <a:gd name="T65" fmla="*/ 42 h 42"/>
              <a:gd name="T66" fmla="*/ 17 w 41"/>
              <a:gd name="T67" fmla="*/ 39 h 42"/>
              <a:gd name="T68" fmla="*/ 18 w 41"/>
              <a:gd name="T69" fmla="*/ 37 h 42"/>
              <a:gd name="T70" fmla="*/ 19 w 41"/>
              <a:gd name="T71" fmla="*/ 36 h 42"/>
              <a:gd name="T72" fmla="*/ 20 w 41"/>
              <a:gd name="T73" fmla="*/ 33 h 42"/>
              <a:gd name="T74" fmla="*/ 23 w 41"/>
              <a:gd name="T75" fmla="*/ 32 h 42"/>
              <a:gd name="T76" fmla="*/ 25 w 41"/>
              <a:gd name="T77" fmla="*/ 31 h 42"/>
              <a:gd name="T78" fmla="*/ 27 w 41"/>
              <a:gd name="T79" fmla="*/ 30 h 42"/>
              <a:gd name="T80" fmla="*/ 28 w 41"/>
              <a:gd name="T81" fmla="*/ 29 h 42"/>
              <a:gd name="T82" fmla="*/ 30 w 41"/>
              <a:gd name="T83" fmla="*/ 28 h 42"/>
              <a:gd name="T84" fmla="*/ 31 w 41"/>
              <a:gd name="T85" fmla="*/ 29 h 42"/>
              <a:gd name="T86" fmla="*/ 33 w 41"/>
              <a:gd name="T87" fmla="*/ 28 h 42"/>
              <a:gd name="T88" fmla="*/ 35 w 41"/>
              <a:gd name="T89" fmla="*/ 28 h 42"/>
              <a:gd name="T90" fmla="*/ 38 w 41"/>
              <a:gd name="T91" fmla="*/ 27 h 42"/>
              <a:gd name="T92" fmla="*/ 40 w 41"/>
              <a:gd name="T93" fmla="*/ 27 h 42"/>
              <a:gd name="T94" fmla="*/ 41 w 41"/>
              <a:gd name="T95" fmla="*/ 25 h 42"/>
              <a:gd name="T96" fmla="*/ 41 w 41"/>
              <a:gd name="T97" fmla="*/ 21 h 42"/>
              <a:gd name="T98" fmla="*/ 41 w 41"/>
              <a:gd name="T99" fmla="*/ 18 h 42"/>
              <a:gd name="T100" fmla="*/ 41 w 41"/>
              <a:gd name="T101" fmla="*/ 17 h 42"/>
              <a:gd name="T102" fmla="*/ 39 w 41"/>
              <a:gd name="T103" fmla="*/ 17 h 42"/>
              <a:gd name="T104" fmla="*/ 38 w 41"/>
              <a:gd name="T105" fmla="*/ 15 h 42"/>
              <a:gd name="T106" fmla="*/ 37 w 41"/>
              <a:gd name="T107" fmla="*/ 14 h 42"/>
              <a:gd name="T108" fmla="*/ 35 w 41"/>
              <a:gd name="T10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2">
                <a:moveTo>
                  <a:pt x="34" y="12"/>
                </a:moveTo>
                <a:cubicBezTo>
                  <a:pt x="34" y="12"/>
                  <a:pt x="34" y="12"/>
                  <a:pt x="34" y="12"/>
                </a:cubicBezTo>
                <a:cubicBezTo>
                  <a:pt x="34" y="12"/>
                  <a:pt x="34" y="11"/>
                  <a:pt x="34" y="11"/>
                </a:cubicBezTo>
                <a:cubicBezTo>
                  <a:pt x="19" y="0"/>
                  <a:pt x="19" y="0"/>
                  <a:pt x="19" y="0"/>
                </a:cubicBezTo>
                <a:cubicBezTo>
                  <a:pt x="19" y="0"/>
                  <a:pt x="19" y="0"/>
                  <a:pt x="19" y="0"/>
                </a:cubicBezTo>
                <a:cubicBezTo>
                  <a:pt x="15" y="0"/>
                  <a:pt x="15" y="0"/>
                  <a:pt x="15" y="0"/>
                </a:cubicBezTo>
                <a:cubicBezTo>
                  <a:pt x="15" y="7"/>
                  <a:pt x="15" y="7"/>
                  <a:pt x="15" y="7"/>
                </a:cubicBezTo>
                <a:cubicBezTo>
                  <a:pt x="16" y="16"/>
                  <a:pt x="16" y="16"/>
                  <a:pt x="16" y="16"/>
                </a:cubicBezTo>
                <a:cubicBezTo>
                  <a:pt x="16" y="16"/>
                  <a:pt x="16" y="19"/>
                  <a:pt x="16" y="21"/>
                </a:cubicBezTo>
                <a:cubicBezTo>
                  <a:pt x="16" y="23"/>
                  <a:pt x="16" y="24"/>
                  <a:pt x="16" y="24"/>
                </a:cubicBezTo>
                <a:cubicBezTo>
                  <a:pt x="17" y="24"/>
                  <a:pt x="17" y="24"/>
                  <a:pt x="17" y="24"/>
                </a:cubicBezTo>
                <a:cubicBezTo>
                  <a:pt x="17" y="25"/>
                  <a:pt x="18" y="25"/>
                  <a:pt x="18" y="25"/>
                </a:cubicBezTo>
                <a:cubicBezTo>
                  <a:pt x="18" y="26"/>
                  <a:pt x="17" y="26"/>
                  <a:pt x="17" y="26"/>
                </a:cubicBezTo>
                <a:cubicBezTo>
                  <a:pt x="17" y="26"/>
                  <a:pt x="17" y="27"/>
                  <a:pt x="17" y="27"/>
                </a:cubicBezTo>
                <a:cubicBezTo>
                  <a:pt x="17" y="27"/>
                  <a:pt x="17" y="27"/>
                  <a:pt x="17" y="27"/>
                </a:cubicBezTo>
                <a:cubicBezTo>
                  <a:pt x="16" y="27"/>
                  <a:pt x="16" y="27"/>
                  <a:pt x="16" y="27"/>
                </a:cubicBezTo>
                <a:cubicBezTo>
                  <a:pt x="8" y="27"/>
                  <a:pt x="8" y="27"/>
                  <a:pt x="8" y="27"/>
                </a:cubicBezTo>
                <a:cubicBezTo>
                  <a:pt x="8" y="27"/>
                  <a:pt x="7" y="26"/>
                  <a:pt x="7" y="26"/>
                </a:cubicBezTo>
                <a:cubicBezTo>
                  <a:pt x="7" y="26"/>
                  <a:pt x="7" y="27"/>
                  <a:pt x="6" y="27"/>
                </a:cubicBezTo>
                <a:cubicBezTo>
                  <a:pt x="6" y="27"/>
                  <a:pt x="6" y="27"/>
                  <a:pt x="6" y="27"/>
                </a:cubicBezTo>
                <a:cubicBezTo>
                  <a:pt x="5" y="27"/>
                  <a:pt x="5" y="27"/>
                  <a:pt x="5" y="27"/>
                </a:cubicBezTo>
                <a:cubicBezTo>
                  <a:pt x="5" y="27"/>
                  <a:pt x="4" y="27"/>
                  <a:pt x="4" y="27"/>
                </a:cubicBezTo>
                <a:cubicBezTo>
                  <a:pt x="4" y="27"/>
                  <a:pt x="4" y="27"/>
                  <a:pt x="3" y="27"/>
                </a:cubicBezTo>
                <a:cubicBezTo>
                  <a:pt x="3" y="28"/>
                  <a:pt x="3" y="28"/>
                  <a:pt x="3" y="28"/>
                </a:cubicBezTo>
                <a:cubicBezTo>
                  <a:pt x="2" y="28"/>
                  <a:pt x="3" y="27"/>
                  <a:pt x="2" y="27"/>
                </a:cubicBezTo>
                <a:cubicBezTo>
                  <a:pt x="2" y="27"/>
                  <a:pt x="2" y="27"/>
                  <a:pt x="1" y="27"/>
                </a:cubicBezTo>
                <a:cubicBezTo>
                  <a:pt x="1" y="27"/>
                  <a:pt x="1" y="27"/>
                  <a:pt x="1" y="27"/>
                </a:cubicBezTo>
                <a:cubicBezTo>
                  <a:pt x="1" y="27"/>
                  <a:pt x="1" y="27"/>
                  <a:pt x="1" y="28"/>
                </a:cubicBezTo>
                <a:cubicBezTo>
                  <a:pt x="1" y="28"/>
                  <a:pt x="1" y="28"/>
                  <a:pt x="1" y="29"/>
                </a:cubicBezTo>
                <a:cubicBezTo>
                  <a:pt x="1" y="29"/>
                  <a:pt x="0" y="29"/>
                  <a:pt x="0" y="29"/>
                </a:cubicBezTo>
                <a:cubicBezTo>
                  <a:pt x="0" y="29"/>
                  <a:pt x="0" y="29"/>
                  <a:pt x="0" y="29"/>
                </a:cubicBezTo>
                <a:cubicBezTo>
                  <a:pt x="0" y="29"/>
                  <a:pt x="0" y="29"/>
                  <a:pt x="0" y="30"/>
                </a:cubicBezTo>
                <a:cubicBezTo>
                  <a:pt x="0" y="30"/>
                  <a:pt x="0" y="30"/>
                  <a:pt x="0" y="31"/>
                </a:cubicBezTo>
                <a:cubicBezTo>
                  <a:pt x="0" y="31"/>
                  <a:pt x="0" y="31"/>
                  <a:pt x="0" y="32"/>
                </a:cubicBezTo>
                <a:cubicBezTo>
                  <a:pt x="0" y="32"/>
                  <a:pt x="0" y="32"/>
                  <a:pt x="0" y="33"/>
                </a:cubicBezTo>
                <a:cubicBezTo>
                  <a:pt x="1" y="33"/>
                  <a:pt x="1" y="33"/>
                  <a:pt x="1" y="33"/>
                </a:cubicBezTo>
                <a:cubicBezTo>
                  <a:pt x="2" y="34"/>
                  <a:pt x="2" y="34"/>
                  <a:pt x="2" y="34"/>
                </a:cubicBezTo>
                <a:cubicBezTo>
                  <a:pt x="2" y="35"/>
                  <a:pt x="2" y="35"/>
                  <a:pt x="2" y="35"/>
                </a:cubicBezTo>
                <a:cubicBezTo>
                  <a:pt x="1" y="36"/>
                  <a:pt x="1" y="36"/>
                  <a:pt x="1" y="36"/>
                </a:cubicBezTo>
                <a:cubicBezTo>
                  <a:pt x="0" y="36"/>
                  <a:pt x="0" y="36"/>
                  <a:pt x="0" y="36"/>
                </a:cubicBezTo>
                <a:cubicBezTo>
                  <a:pt x="1" y="36"/>
                  <a:pt x="1" y="36"/>
                  <a:pt x="1" y="36"/>
                </a:cubicBezTo>
                <a:cubicBezTo>
                  <a:pt x="2" y="36"/>
                  <a:pt x="2" y="36"/>
                  <a:pt x="2" y="36"/>
                </a:cubicBezTo>
                <a:cubicBezTo>
                  <a:pt x="2" y="36"/>
                  <a:pt x="3" y="36"/>
                  <a:pt x="3" y="37"/>
                </a:cubicBezTo>
                <a:cubicBezTo>
                  <a:pt x="3" y="37"/>
                  <a:pt x="3" y="37"/>
                  <a:pt x="3" y="37"/>
                </a:cubicBezTo>
                <a:cubicBezTo>
                  <a:pt x="4" y="37"/>
                  <a:pt x="4" y="37"/>
                  <a:pt x="4" y="36"/>
                </a:cubicBezTo>
                <a:cubicBezTo>
                  <a:pt x="4" y="36"/>
                  <a:pt x="5" y="37"/>
                  <a:pt x="5" y="37"/>
                </a:cubicBezTo>
                <a:cubicBezTo>
                  <a:pt x="6" y="37"/>
                  <a:pt x="6" y="36"/>
                  <a:pt x="6" y="36"/>
                </a:cubicBezTo>
                <a:cubicBezTo>
                  <a:pt x="7" y="36"/>
                  <a:pt x="7" y="35"/>
                  <a:pt x="7" y="36"/>
                </a:cubicBezTo>
                <a:cubicBezTo>
                  <a:pt x="7" y="36"/>
                  <a:pt x="8" y="36"/>
                  <a:pt x="8" y="36"/>
                </a:cubicBezTo>
                <a:cubicBezTo>
                  <a:pt x="8" y="37"/>
                  <a:pt x="8" y="37"/>
                  <a:pt x="8" y="37"/>
                </a:cubicBezTo>
                <a:cubicBezTo>
                  <a:pt x="8" y="38"/>
                  <a:pt x="8" y="38"/>
                  <a:pt x="9" y="38"/>
                </a:cubicBezTo>
                <a:cubicBezTo>
                  <a:pt x="9" y="39"/>
                  <a:pt x="8" y="39"/>
                  <a:pt x="9" y="39"/>
                </a:cubicBezTo>
                <a:cubicBezTo>
                  <a:pt x="9" y="40"/>
                  <a:pt x="9" y="40"/>
                  <a:pt x="9" y="40"/>
                </a:cubicBezTo>
                <a:cubicBezTo>
                  <a:pt x="10" y="40"/>
                  <a:pt x="9" y="40"/>
                  <a:pt x="9" y="41"/>
                </a:cubicBezTo>
                <a:cubicBezTo>
                  <a:pt x="9" y="41"/>
                  <a:pt x="10" y="41"/>
                  <a:pt x="10" y="42"/>
                </a:cubicBezTo>
                <a:cubicBezTo>
                  <a:pt x="10" y="42"/>
                  <a:pt x="10" y="42"/>
                  <a:pt x="10" y="42"/>
                </a:cubicBezTo>
                <a:cubicBezTo>
                  <a:pt x="10" y="42"/>
                  <a:pt x="11" y="41"/>
                  <a:pt x="11" y="41"/>
                </a:cubicBezTo>
                <a:cubicBezTo>
                  <a:pt x="11" y="41"/>
                  <a:pt x="11" y="42"/>
                  <a:pt x="12" y="42"/>
                </a:cubicBezTo>
                <a:cubicBezTo>
                  <a:pt x="12" y="42"/>
                  <a:pt x="12" y="42"/>
                  <a:pt x="13" y="42"/>
                </a:cubicBezTo>
                <a:cubicBezTo>
                  <a:pt x="13" y="42"/>
                  <a:pt x="13" y="41"/>
                  <a:pt x="13" y="41"/>
                </a:cubicBezTo>
                <a:cubicBezTo>
                  <a:pt x="14" y="41"/>
                  <a:pt x="14" y="41"/>
                  <a:pt x="14" y="41"/>
                </a:cubicBezTo>
                <a:cubicBezTo>
                  <a:pt x="14" y="41"/>
                  <a:pt x="14" y="41"/>
                  <a:pt x="14" y="41"/>
                </a:cubicBezTo>
                <a:cubicBezTo>
                  <a:pt x="15" y="41"/>
                  <a:pt x="14" y="41"/>
                  <a:pt x="14" y="42"/>
                </a:cubicBezTo>
                <a:cubicBezTo>
                  <a:pt x="15" y="42"/>
                  <a:pt x="15" y="42"/>
                  <a:pt x="15" y="42"/>
                </a:cubicBezTo>
                <a:cubicBezTo>
                  <a:pt x="16" y="42"/>
                  <a:pt x="16" y="42"/>
                  <a:pt x="16" y="41"/>
                </a:cubicBezTo>
                <a:cubicBezTo>
                  <a:pt x="16" y="42"/>
                  <a:pt x="16" y="42"/>
                  <a:pt x="16" y="42"/>
                </a:cubicBezTo>
                <a:cubicBezTo>
                  <a:pt x="16" y="41"/>
                  <a:pt x="16" y="40"/>
                  <a:pt x="17" y="40"/>
                </a:cubicBezTo>
                <a:cubicBezTo>
                  <a:pt x="17" y="39"/>
                  <a:pt x="17" y="39"/>
                  <a:pt x="17" y="39"/>
                </a:cubicBezTo>
                <a:cubicBezTo>
                  <a:pt x="17" y="39"/>
                  <a:pt x="17" y="38"/>
                  <a:pt x="17" y="38"/>
                </a:cubicBezTo>
                <a:cubicBezTo>
                  <a:pt x="17" y="37"/>
                  <a:pt x="17" y="37"/>
                  <a:pt x="18" y="37"/>
                </a:cubicBezTo>
                <a:cubicBezTo>
                  <a:pt x="18" y="37"/>
                  <a:pt x="18" y="37"/>
                  <a:pt x="19" y="37"/>
                </a:cubicBezTo>
                <a:cubicBezTo>
                  <a:pt x="19" y="37"/>
                  <a:pt x="19" y="36"/>
                  <a:pt x="19" y="36"/>
                </a:cubicBezTo>
                <a:cubicBezTo>
                  <a:pt x="19" y="35"/>
                  <a:pt x="19" y="35"/>
                  <a:pt x="19" y="34"/>
                </a:cubicBezTo>
                <a:cubicBezTo>
                  <a:pt x="19" y="34"/>
                  <a:pt x="20" y="34"/>
                  <a:pt x="20" y="33"/>
                </a:cubicBezTo>
                <a:cubicBezTo>
                  <a:pt x="20" y="33"/>
                  <a:pt x="20" y="32"/>
                  <a:pt x="21" y="32"/>
                </a:cubicBezTo>
                <a:cubicBezTo>
                  <a:pt x="22" y="32"/>
                  <a:pt x="22" y="32"/>
                  <a:pt x="23" y="32"/>
                </a:cubicBezTo>
                <a:cubicBezTo>
                  <a:pt x="23" y="32"/>
                  <a:pt x="24" y="32"/>
                  <a:pt x="24" y="32"/>
                </a:cubicBezTo>
                <a:cubicBezTo>
                  <a:pt x="24" y="32"/>
                  <a:pt x="24" y="32"/>
                  <a:pt x="25" y="31"/>
                </a:cubicBezTo>
                <a:cubicBezTo>
                  <a:pt x="26" y="30"/>
                  <a:pt x="26" y="30"/>
                  <a:pt x="26" y="30"/>
                </a:cubicBezTo>
                <a:cubicBezTo>
                  <a:pt x="26" y="30"/>
                  <a:pt x="26" y="30"/>
                  <a:pt x="27" y="30"/>
                </a:cubicBezTo>
                <a:cubicBezTo>
                  <a:pt x="27" y="29"/>
                  <a:pt x="27" y="29"/>
                  <a:pt x="27" y="29"/>
                </a:cubicBezTo>
                <a:cubicBezTo>
                  <a:pt x="28" y="29"/>
                  <a:pt x="28" y="29"/>
                  <a:pt x="28" y="29"/>
                </a:cubicBezTo>
                <a:cubicBezTo>
                  <a:pt x="28" y="29"/>
                  <a:pt x="28" y="28"/>
                  <a:pt x="29" y="28"/>
                </a:cubicBezTo>
                <a:cubicBezTo>
                  <a:pt x="29" y="28"/>
                  <a:pt x="29" y="28"/>
                  <a:pt x="30" y="28"/>
                </a:cubicBezTo>
                <a:cubicBezTo>
                  <a:pt x="30" y="29"/>
                  <a:pt x="31" y="29"/>
                  <a:pt x="31" y="29"/>
                </a:cubicBezTo>
                <a:cubicBezTo>
                  <a:pt x="31" y="29"/>
                  <a:pt x="31" y="29"/>
                  <a:pt x="31" y="29"/>
                </a:cubicBezTo>
                <a:cubicBezTo>
                  <a:pt x="32" y="29"/>
                  <a:pt x="32" y="29"/>
                  <a:pt x="32" y="29"/>
                </a:cubicBezTo>
                <a:cubicBezTo>
                  <a:pt x="33" y="29"/>
                  <a:pt x="33" y="29"/>
                  <a:pt x="33" y="28"/>
                </a:cubicBezTo>
                <a:cubicBezTo>
                  <a:pt x="34" y="28"/>
                  <a:pt x="34" y="28"/>
                  <a:pt x="34" y="28"/>
                </a:cubicBezTo>
                <a:cubicBezTo>
                  <a:pt x="34" y="28"/>
                  <a:pt x="35" y="28"/>
                  <a:pt x="35" y="28"/>
                </a:cubicBezTo>
                <a:cubicBezTo>
                  <a:pt x="36" y="28"/>
                  <a:pt x="36" y="28"/>
                  <a:pt x="37" y="28"/>
                </a:cubicBezTo>
                <a:cubicBezTo>
                  <a:pt x="37" y="28"/>
                  <a:pt x="37" y="27"/>
                  <a:pt x="38" y="27"/>
                </a:cubicBezTo>
                <a:cubicBezTo>
                  <a:pt x="38" y="27"/>
                  <a:pt x="39" y="28"/>
                  <a:pt x="39" y="28"/>
                </a:cubicBezTo>
                <a:cubicBezTo>
                  <a:pt x="39" y="27"/>
                  <a:pt x="40" y="27"/>
                  <a:pt x="40" y="27"/>
                </a:cubicBezTo>
                <a:cubicBezTo>
                  <a:pt x="40" y="27"/>
                  <a:pt x="40" y="27"/>
                  <a:pt x="40" y="26"/>
                </a:cubicBezTo>
                <a:cubicBezTo>
                  <a:pt x="41" y="26"/>
                  <a:pt x="41" y="26"/>
                  <a:pt x="41" y="25"/>
                </a:cubicBezTo>
                <a:cubicBezTo>
                  <a:pt x="41" y="25"/>
                  <a:pt x="41" y="24"/>
                  <a:pt x="41" y="24"/>
                </a:cubicBezTo>
                <a:cubicBezTo>
                  <a:pt x="41" y="23"/>
                  <a:pt x="41" y="22"/>
                  <a:pt x="41" y="21"/>
                </a:cubicBezTo>
                <a:cubicBezTo>
                  <a:pt x="41" y="21"/>
                  <a:pt x="41" y="21"/>
                  <a:pt x="41" y="21"/>
                </a:cubicBezTo>
                <a:cubicBezTo>
                  <a:pt x="41" y="20"/>
                  <a:pt x="41" y="19"/>
                  <a:pt x="41" y="18"/>
                </a:cubicBezTo>
                <a:cubicBezTo>
                  <a:pt x="41" y="18"/>
                  <a:pt x="41" y="18"/>
                  <a:pt x="41" y="17"/>
                </a:cubicBezTo>
                <a:cubicBezTo>
                  <a:pt x="41" y="17"/>
                  <a:pt x="41" y="17"/>
                  <a:pt x="41" y="17"/>
                </a:cubicBezTo>
                <a:cubicBezTo>
                  <a:pt x="40" y="17"/>
                  <a:pt x="40" y="17"/>
                  <a:pt x="39" y="17"/>
                </a:cubicBezTo>
                <a:cubicBezTo>
                  <a:pt x="39" y="17"/>
                  <a:pt x="39" y="17"/>
                  <a:pt x="39" y="17"/>
                </a:cubicBezTo>
                <a:cubicBezTo>
                  <a:pt x="38" y="17"/>
                  <a:pt x="39" y="16"/>
                  <a:pt x="39" y="16"/>
                </a:cubicBezTo>
                <a:cubicBezTo>
                  <a:pt x="39" y="16"/>
                  <a:pt x="39" y="15"/>
                  <a:pt x="38" y="15"/>
                </a:cubicBezTo>
                <a:cubicBezTo>
                  <a:pt x="38" y="14"/>
                  <a:pt x="38" y="14"/>
                  <a:pt x="37" y="14"/>
                </a:cubicBezTo>
                <a:cubicBezTo>
                  <a:pt x="37" y="14"/>
                  <a:pt x="37" y="15"/>
                  <a:pt x="37" y="14"/>
                </a:cubicBezTo>
                <a:cubicBezTo>
                  <a:pt x="36" y="14"/>
                  <a:pt x="36" y="14"/>
                  <a:pt x="36" y="13"/>
                </a:cubicBezTo>
                <a:cubicBezTo>
                  <a:pt x="35" y="13"/>
                  <a:pt x="35" y="13"/>
                  <a:pt x="35" y="13"/>
                </a:cubicBezTo>
                <a:cubicBezTo>
                  <a:pt x="35" y="13"/>
                  <a:pt x="35" y="13"/>
                  <a:pt x="34" y="1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3" name="Freeform 458"/>
          <p:cNvSpPr>
            <a:spLocks/>
          </p:cNvSpPr>
          <p:nvPr/>
        </p:nvSpPr>
        <p:spPr bwMode="auto">
          <a:xfrm>
            <a:off x="3936259" y="2013376"/>
            <a:ext cx="64167" cy="38620"/>
          </a:xfrm>
          <a:custGeom>
            <a:avLst/>
            <a:gdLst>
              <a:gd name="T0" fmla="*/ 1 w 8"/>
              <a:gd name="T1" fmla="*/ 2 h 5"/>
              <a:gd name="T2" fmla="*/ 2 w 8"/>
              <a:gd name="T3" fmla="*/ 2 h 5"/>
              <a:gd name="T4" fmla="*/ 3 w 8"/>
              <a:gd name="T5" fmla="*/ 3 h 5"/>
              <a:gd name="T6" fmla="*/ 4 w 8"/>
              <a:gd name="T7" fmla="*/ 4 h 5"/>
              <a:gd name="T8" fmla="*/ 4 w 8"/>
              <a:gd name="T9" fmla="*/ 5 h 5"/>
              <a:gd name="T10" fmla="*/ 4 w 8"/>
              <a:gd name="T11" fmla="*/ 5 h 5"/>
              <a:gd name="T12" fmla="*/ 5 w 8"/>
              <a:gd name="T13" fmla="*/ 4 h 5"/>
              <a:gd name="T14" fmla="*/ 6 w 8"/>
              <a:gd name="T15" fmla="*/ 3 h 5"/>
              <a:gd name="T16" fmla="*/ 6 w 8"/>
              <a:gd name="T17" fmla="*/ 3 h 5"/>
              <a:gd name="T18" fmla="*/ 7 w 8"/>
              <a:gd name="T19" fmla="*/ 3 h 5"/>
              <a:gd name="T20" fmla="*/ 8 w 8"/>
              <a:gd name="T21" fmla="*/ 2 h 5"/>
              <a:gd name="T22" fmla="*/ 8 w 8"/>
              <a:gd name="T23" fmla="*/ 1 h 5"/>
              <a:gd name="T24" fmla="*/ 8 w 8"/>
              <a:gd name="T25" fmla="*/ 0 h 5"/>
              <a:gd name="T26" fmla="*/ 8 w 8"/>
              <a:gd name="T27" fmla="*/ 0 h 5"/>
              <a:gd name="T28" fmla="*/ 8 w 8"/>
              <a:gd name="T29" fmla="*/ 0 h 5"/>
              <a:gd name="T30" fmla="*/ 6 w 8"/>
              <a:gd name="T31" fmla="*/ 0 h 5"/>
              <a:gd name="T32" fmla="*/ 4 w 8"/>
              <a:gd name="T33" fmla="*/ 0 h 5"/>
              <a:gd name="T34" fmla="*/ 4 w 8"/>
              <a:gd name="T35" fmla="*/ 0 h 5"/>
              <a:gd name="T36" fmla="*/ 3 w 8"/>
              <a:gd name="T37" fmla="*/ 1 h 5"/>
              <a:gd name="T38" fmla="*/ 2 w 8"/>
              <a:gd name="T39" fmla="*/ 1 h 5"/>
              <a:gd name="T40" fmla="*/ 0 w 8"/>
              <a:gd name="T41" fmla="*/ 1 h 5"/>
              <a:gd name="T42" fmla="*/ 0 w 8"/>
              <a:gd name="T43" fmla="*/ 1 h 5"/>
              <a:gd name="T44" fmla="*/ 1 w 8"/>
              <a:gd name="T4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5">
                <a:moveTo>
                  <a:pt x="1" y="2"/>
                </a:moveTo>
                <a:cubicBezTo>
                  <a:pt x="2" y="2"/>
                  <a:pt x="2" y="2"/>
                  <a:pt x="2" y="2"/>
                </a:cubicBezTo>
                <a:cubicBezTo>
                  <a:pt x="3" y="2"/>
                  <a:pt x="3" y="2"/>
                  <a:pt x="3" y="3"/>
                </a:cubicBezTo>
                <a:cubicBezTo>
                  <a:pt x="4" y="4"/>
                  <a:pt x="4" y="4"/>
                  <a:pt x="4" y="4"/>
                </a:cubicBezTo>
                <a:cubicBezTo>
                  <a:pt x="4" y="5"/>
                  <a:pt x="4" y="5"/>
                  <a:pt x="4" y="5"/>
                </a:cubicBezTo>
                <a:cubicBezTo>
                  <a:pt x="4" y="5"/>
                  <a:pt x="4" y="5"/>
                  <a:pt x="4" y="5"/>
                </a:cubicBezTo>
                <a:cubicBezTo>
                  <a:pt x="4" y="4"/>
                  <a:pt x="4" y="4"/>
                  <a:pt x="5" y="4"/>
                </a:cubicBezTo>
                <a:cubicBezTo>
                  <a:pt x="5" y="3"/>
                  <a:pt x="5" y="3"/>
                  <a:pt x="6" y="3"/>
                </a:cubicBezTo>
                <a:cubicBezTo>
                  <a:pt x="6" y="3"/>
                  <a:pt x="6" y="3"/>
                  <a:pt x="6" y="3"/>
                </a:cubicBezTo>
                <a:cubicBezTo>
                  <a:pt x="7" y="3"/>
                  <a:pt x="7" y="3"/>
                  <a:pt x="7" y="3"/>
                </a:cubicBezTo>
                <a:cubicBezTo>
                  <a:pt x="8" y="2"/>
                  <a:pt x="8" y="2"/>
                  <a:pt x="8" y="2"/>
                </a:cubicBezTo>
                <a:cubicBezTo>
                  <a:pt x="8" y="2"/>
                  <a:pt x="7" y="1"/>
                  <a:pt x="8" y="1"/>
                </a:cubicBezTo>
                <a:cubicBezTo>
                  <a:pt x="8" y="1"/>
                  <a:pt x="8" y="1"/>
                  <a:pt x="8" y="0"/>
                </a:cubicBezTo>
                <a:cubicBezTo>
                  <a:pt x="8" y="0"/>
                  <a:pt x="8" y="0"/>
                  <a:pt x="8" y="0"/>
                </a:cubicBezTo>
                <a:cubicBezTo>
                  <a:pt x="8" y="0"/>
                  <a:pt x="8" y="0"/>
                  <a:pt x="8" y="0"/>
                </a:cubicBezTo>
                <a:cubicBezTo>
                  <a:pt x="7" y="0"/>
                  <a:pt x="7" y="0"/>
                  <a:pt x="6" y="0"/>
                </a:cubicBezTo>
                <a:cubicBezTo>
                  <a:pt x="6" y="0"/>
                  <a:pt x="5" y="0"/>
                  <a:pt x="4" y="0"/>
                </a:cubicBezTo>
                <a:cubicBezTo>
                  <a:pt x="4" y="0"/>
                  <a:pt x="4" y="0"/>
                  <a:pt x="4" y="0"/>
                </a:cubicBezTo>
                <a:cubicBezTo>
                  <a:pt x="3" y="0"/>
                  <a:pt x="3" y="1"/>
                  <a:pt x="3" y="1"/>
                </a:cubicBezTo>
                <a:cubicBezTo>
                  <a:pt x="2" y="1"/>
                  <a:pt x="2" y="1"/>
                  <a:pt x="2" y="1"/>
                </a:cubicBezTo>
                <a:cubicBezTo>
                  <a:pt x="1" y="1"/>
                  <a:pt x="1" y="1"/>
                  <a:pt x="0" y="1"/>
                </a:cubicBezTo>
                <a:cubicBezTo>
                  <a:pt x="0" y="1"/>
                  <a:pt x="0" y="1"/>
                  <a:pt x="0" y="1"/>
                </a:cubicBezTo>
                <a:cubicBezTo>
                  <a:pt x="1" y="1"/>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4" name="Freeform 459"/>
          <p:cNvSpPr>
            <a:spLocks/>
          </p:cNvSpPr>
          <p:nvPr/>
        </p:nvSpPr>
        <p:spPr bwMode="auto">
          <a:xfrm>
            <a:off x="4293260" y="2021328"/>
            <a:ext cx="56000" cy="131764"/>
          </a:xfrm>
          <a:custGeom>
            <a:avLst/>
            <a:gdLst>
              <a:gd name="T0" fmla="*/ 6 w 7"/>
              <a:gd name="T1" fmla="*/ 7 h 17"/>
              <a:gd name="T2" fmla="*/ 6 w 7"/>
              <a:gd name="T3" fmla="*/ 7 h 17"/>
              <a:gd name="T4" fmla="*/ 6 w 7"/>
              <a:gd name="T5" fmla="*/ 6 h 17"/>
              <a:gd name="T6" fmla="*/ 7 w 7"/>
              <a:gd name="T7" fmla="*/ 5 h 17"/>
              <a:gd name="T8" fmla="*/ 6 w 7"/>
              <a:gd name="T9" fmla="*/ 4 h 17"/>
              <a:gd name="T10" fmla="*/ 6 w 7"/>
              <a:gd name="T11" fmla="*/ 2 h 17"/>
              <a:gd name="T12" fmla="*/ 6 w 7"/>
              <a:gd name="T13" fmla="*/ 1 h 17"/>
              <a:gd name="T14" fmla="*/ 6 w 7"/>
              <a:gd name="T15" fmla="*/ 1 h 17"/>
              <a:gd name="T16" fmla="*/ 5 w 7"/>
              <a:gd name="T17" fmla="*/ 1 h 17"/>
              <a:gd name="T18" fmla="*/ 5 w 7"/>
              <a:gd name="T19" fmla="*/ 0 h 17"/>
              <a:gd name="T20" fmla="*/ 4 w 7"/>
              <a:gd name="T21" fmla="*/ 0 h 17"/>
              <a:gd name="T22" fmla="*/ 3 w 7"/>
              <a:gd name="T23" fmla="*/ 1 h 17"/>
              <a:gd name="T24" fmla="*/ 3 w 7"/>
              <a:gd name="T25" fmla="*/ 0 h 17"/>
              <a:gd name="T26" fmla="*/ 3 w 7"/>
              <a:gd name="T27" fmla="*/ 2 h 17"/>
              <a:gd name="T28" fmla="*/ 2 w 7"/>
              <a:gd name="T29" fmla="*/ 3 h 17"/>
              <a:gd name="T30" fmla="*/ 1 w 7"/>
              <a:gd name="T31" fmla="*/ 3 h 17"/>
              <a:gd name="T32" fmla="*/ 0 w 7"/>
              <a:gd name="T33" fmla="*/ 3 h 17"/>
              <a:gd name="T34" fmla="*/ 0 w 7"/>
              <a:gd name="T35" fmla="*/ 4 h 17"/>
              <a:gd name="T36" fmla="*/ 0 w 7"/>
              <a:gd name="T37" fmla="*/ 4 h 17"/>
              <a:gd name="T38" fmla="*/ 0 w 7"/>
              <a:gd name="T39" fmla="*/ 4 h 17"/>
              <a:gd name="T40" fmla="*/ 0 w 7"/>
              <a:gd name="T41" fmla="*/ 5 h 17"/>
              <a:gd name="T42" fmla="*/ 1 w 7"/>
              <a:gd name="T43" fmla="*/ 6 h 17"/>
              <a:gd name="T44" fmla="*/ 2 w 7"/>
              <a:gd name="T45" fmla="*/ 7 h 17"/>
              <a:gd name="T46" fmla="*/ 2 w 7"/>
              <a:gd name="T47" fmla="*/ 9 h 17"/>
              <a:gd name="T48" fmla="*/ 2 w 7"/>
              <a:gd name="T49" fmla="*/ 10 h 17"/>
              <a:gd name="T50" fmla="*/ 2 w 7"/>
              <a:gd name="T51" fmla="*/ 12 h 17"/>
              <a:gd name="T52" fmla="*/ 2 w 7"/>
              <a:gd name="T53" fmla="*/ 14 h 17"/>
              <a:gd name="T54" fmla="*/ 2 w 7"/>
              <a:gd name="T55" fmla="*/ 16 h 17"/>
              <a:gd name="T56" fmla="*/ 2 w 7"/>
              <a:gd name="T57" fmla="*/ 17 h 17"/>
              <a:gd name="T58" fmla="*/ 2 w 7"/>
              <a:gd name="T59" fmla="*/ 17 h 17"/>
              <a:gd name="T60" fmla="*/ 3 w 7"/>
              <a:gd name="T61" fmla="*/ 17 h 17"/>
              <a:gd name="T62" fmla="*/ 4 w 7"/>
              <a:gd name="T63" fmla="*/ 17 h 17"/>
              <a:gd name="T64" fmla="*/ 4 w 7"/>
              <a:gd name="T65" fmla="*/ 17 h 17"/>
              <a:gd name="T66" fmla="*/ 4 w 7"/>
              <a:gd name="T67" fmla="*/ 15 h 17"/>
              <a:gd name="T68" fmla="*/ 4 w 7"/>
              <a:gd name="T69" fmla="*/ 14 h 17"/>
              <a:gd name="T70" fmla="*/ 4 w 7"/>
              <a:gd name="T71" fmla="*/ 12 h 17"/>
              <a:gd name="T72" fmla="*/ 4 w 7"/>
              <a:gd name="T73" fmla="*/ 10 h 17"/>
              <a:gd name="T74" fmla="*/ 5 w 7"/>
              <a:gd name="T75" fmla="*/ 9 h 17"/>
              <a:gd name="T76" fmla="*/ 5 w 7"/>
              <a:gd name="T77" fmla="*/ 8 h 17"/>
              <a:gd name="T78" fmla="*/ 6 w 7"/>
              <a:gd name="T7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7">
                <a:moveTo>
                  <a:pt x="6" y="7"/>
                </a:moveTo>
                <a:cubicBezTo>
                  <a:pt x="6" y="7"/>
                  <a:pt x="6" y="7"/>
                  <a:pt x="6" y="7"/>
                </a:cubicBezTo>
                <a:cubicBezTo>
                  <a:pt x="6" y="6"/>
                  <a:pt x="6" y="6"/>
                  <a:pt x="6" y="6"/>
                </a:cubicBezTo>
                <a:cubicBezTo>
                  <a:pt x="7" y="5"/>
                  <a:pt x="7" y="5"/>
                  <a:pt x="7" y="5"/>
                </a:cubicBezTo>
                <a:cubicBezTo>
                  <a:pt x="7" y="4"/>
                  <a:pt x="7" y="4"/>
                  <a:pt x="6" y="4"/>
                </a:cubicBezTo>
                <a:cubicBezTo>
                  <a:pt x="6" y="3"/>
                  <a:pt x="6" y="3"/>
                  <a:pt x="6" y="2"/>
                </a:cubicBezTo>
                <a:cubicBezTo>
                  <a:pt x="6" y="2"/>
                  <a:pt x="6" y="2"/>
                  <a:pt x="6" y="1"/>
                </a:cubicBezTo>
                <a:cubicBezTo>
                  <a:pt x="6" y="1"/>
                  <a:pt x="6" y="1"/>
                  <a:pt x="6" y="1"/>
                </a:cubicBezTo>
                <a:cubicBezTo>
                  <a:pt x="6" y="1"/>
                  <a:pt x="6" y="1"/>
                  <a:pt x="5" y="1"/>
                </a:cubicBezTo>
                <a:cubicBezTo>
                  <a:pt x="5" y="1"/>
                  <a:pt x="5" y="0"/>
                  <a:pt x="5" y="0"/>
                </a:cubicBezTo>
                <a:cubicBezTo>
                  <a:pt x="4" y="0"/>
                  <a:pt x="4" y="0"/>
                  <a:pt x="4" y="0"/>
                </a:cubicBezTo>
                <a:cubicBezTo>
                  <a:pt x="4" y="0"/>
                  <a:pt x="3" y="0"/>
                  <a:pt x="3" y="1"/>
                </a:cubicBezTo>
                <a:cubicBezTo>
                  <a:pt x="3" y="0"/>
                  <a:pt x="3" y="0"/>
                  <a:pt x="3" y="0"/>
                </a:cubicBezTo>
                <a:cubicBezTo>
                  <a:pt x="3" y="1"/>
                  <a:pt x="3" y="1"/>
                  <a:pt x="3" y="2"/>
                </a:cubicBezTo>
                <a:cubicBezTo>
                  <a:pt x="3" y="2"/>
                  <a:pt x="3" y="2"/>
                  <a:pt x="2" y="3"/>
                </a:cubicBezTo>
                <a:cubicBezTo>
                  <a:pt x="2" y="3"/>
                  <a:pt x="2" y="3"/>
                  <a:pt x="1" y="3"/>
                </a:cubicBezTo>
                <a:cubicBezTo>
                  <a:pt x="1" y="3"/>
                  <a:pt x="1" y="3"/>
                  <a:pt x="0" y="3"/>
                </a:cubicBezTo>
                <a:cubicBezTo>
                  <a:pt x="0" y="3"/>
                  <a:pt x="0" y="3"/>
                  <a:pt x="0" y="4"/>
                </a:cubicBezTo>
                <a:cubicBezTo>
                  <a:pt x="0" y="4"/>
                  <a:pt x="0" y="4"/>
                  <a:pt x="0" y="4"/>
                </a:cubicBezTo>
                <a:cubicBezTo>
                  <a:pt x="0" y="4"/>
                  <a:pt x="0" y="4"/>
                  <a:pt x="0" y="4"/>
                </a:cubicBezTo>
                <a:cubicBezTo>
                  <a:pt x="0" y="5"/>
                  <a:pt x="0" y="5"/>
                  <a:pt x="0" y="5"/>
                </a:cubicBezTo>
                <a:cubicBezTo>
                  <a:pt x="1" y="6"/>
                  <a:pt x="1" y="6"/>
                  <a:pt x="1" y="6"/>
                </a:cubicBezTo>
                <a:cubicBezTo>
                  <a:pt x="1" y="7"/>
                  <a:pt x="2" y="7"/>
                  <a:pt x="2" y="7"/>
                </a:cubicBezTo>
                <a:cubicBezTo>
                  <a:pt x="2" y="8"/>
                  <a:pt x="1" y="8"/>
                  <a:pt x="2" y="9"/>
                </a:cubicBezTo>
                <a:cubicBezTo>
                  <a:pt x="2" y="9"/>
                  <a:pt x="2" y="9"/>
                  <a:pt x="2" y="10"/>
                </a:cubicBezTo>
                <a:cubicBezTo>
                  <a:pt x="2" y="11"/>
                  <a:pt x="2" y="11"/>
                  <a:pt x="2" y="12"/>
                </a:cubicBezTo>
                <a:cubicBezTo>
                  <a:pt x="2" y="13"/>
                  <a:pt x="2" y="13"/>
                  <a:pt x="2" y="14"/>
                </a:cubicBezTo>
                <a:cubicBezTo>
                  <a:pt x="2" y="15"/>
                  <a:pt x="2" y="15"/>
                  <a:pt x="2" y="16"/>
                </a:cubicBezTo>
                <a:cubicBezTo>
                  <a:pt x="2" y="16"/>
                  <a:pt x="2" y="17"/>
                  <a:pt x="2" y="17"/>
                </a:cubicBezTo>
                <a:cubicBezTo>
                  <a:pt x="2" y="17"/>
                  <a:pt x="2" y="17"/>
                  <a:pt x="2" y="17"/>
                </a:cubicBezTo>
                <a:cubicBezTo>
                  <a:pt x="2" y="17"/>
                  <a:pt x="3" y="17"/>
                  <a:pt x="3" y="17"/>
                </a:cubicBezTo>
                <a:cubicBezTo>
                  <a:pt x="3" y="17"/>
                  <a:pt x="4" y="17"/>
                  <a:pt x="4" y="17"/>
                </a:cubicBezTo>
                <a:cubicBezTo>
                  <a:pt x="4" y="17"/>
                  <a:pt x="4" y="17"/>
                  <a:pt x="4" y="17"/>
                </a:cubicBezTo>
                <a:cubicBezTo>
                  <a:pt x="4" y="16"/>
                  <a:pt x="4" y="16"/>
                  <a:pt x="4" y="15"/>
                </a:cubicBezTo>
                <a:cubicBezTo>
                  <a:pt x="4" y="15"/>
                  <a:pt x="4" y="14"/>
                  <a:pt x="4" y="14"/>
                </a:cubicBezTo>
                <a:cubicBezTo>
                  <a:pt x="4" y="13"/>
                  <a:pt x="4" y="12"/>
                  <a:pt x="4" y="12"/>
                </a:cubicBezTo>
                <a:cubicBezTo>
                  <a:pt x="4" y="11"/>
                  <a:pt x="4" y="10"/>
                  <a:pt x="4" y="10"/>
                </a:cubicBezTo>
                <a:cubicBezTo>
                  <a:pt x="4" y="9"/>
                  <a:pt x="5" y="9"/>
                  <a:pt x="5" y="9"/>
                </a:cubicBezTo>
                <a:cubicBezTo>
                  <a:pt x="5" y="9"/>
                  <a:pt x="5" y="9"/>
                  <a:pt x="5" y="8"/>
                </a:cubicBezTo>
                <a:cubicBezTo>
                  <a:pt x="5" y="8"/>
                  <a:pt x="5" y="8"/>
                  <a:pt x="6"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5" name="Freeform 460"/>
          <p:cNvSpPr>
            <a:spLocks/>
          </p:cNvSpPr>
          <p:nvPr/>
        </p:nvSpPr>
        <p:spPr bwMode="auto">
          <a:xfrm>
            <a:off x="4516095" y="2175809"/>
            <a:ext cx="380335" cy="410058"/>
          </a:xfrm>
          <a:custGeom>
            <a:avLst/>
            <a:gdLst>
              <a:gd name="T0" fmla="*/ 1 w 48"/>
              <a:gd name="T1" fmla="*/ 33 h 53"/>
              <a:gd name="T2" fmla="*/ 3 w 48"/>
              <a:gd name="T3" fmla="*/ 32 h 53"/>
              <a:gd name="T4" fmla="*/ 8 w 48"/>
              <a:gd name="T5" fmla="*/ 32 h 53"/>
              <a:gd name="T6" fmla="*/ 11 w 48"/>
              <a:gd name="T7" fmla="*/ 33 h 53"/>
              <a:gd name="T8" fmla="*/ 12 w 48"/>
              <a:gd name="T9" fmla="*/ 36 h 53"/>
              <a:gd name="T10" fmla="*/ 14 w 48"/>
              <a:gd name="T11" fmla="*/ 39 h 53"/>
              <a:gd name="T12" fmla="*/ 17 w 48"/>
              <a:gd name="T13" fmla="*/ 38 h 53"/>
              <a:gd name="T14" fmla="*/ 18 w 48"/>
              <a:gd name="T15" fmla="*/ 36 h 53"/>
              <a:gd name="T16" fmla="*/ 21 w 48"/>
              <a:gd name="T17" fmla="*/ 36 h 53"/>
              <a:gd name="T18" fmla="*/ 24 w 48"/>
              <a:gd name="T19" fmla="*/ 36 h 53"/>
              <a:gd name="T20" fmla="*/ 24 w 48"/>
              <a:gd name="T21" fmla="*/ 39 h 53"/>
              <a:gd name="T22" fmla="*/ 24 w 48"/>
              <a:gd name="T23" fmla="*/ 43 h 53"/>
              <a:gd name="T24" fmla="*/ 25 w 48"/>
              <a:gd name="T25" fmla="*/ 47 h 53"/>
              <a:gd name="T26" fmla="*/ 27 w 48"/>
              <a:gd name="T27" fmla="*/ 47 h 53"/>
              <a:gd name="T28" fmla="*/ 30 w 48"/>
              <a:gd name="T29" fmla="*/ 47 h 53"/>
              <a:gd name="T30" fmla="*/ 32 w 48"/>
              <a:gd name="T31" fmla="*/ 48 h 53"/>
              <a:gd name="T32" fmla="*/ 34 w 48"/>
              <a:gd name="T33" fmla="*/ 49 h 53"/>
              <a:gd name="T34" fmla="*/ 37 w 48"/>
              <a:gd name="T35" fmla="*/ 49 h 53"/>
              <a:gd name="T36" fmla="*/ 39 w 48"/>
              <a:gd name="T37" fmla="*/ 51 h 53"/>
              <a:gd name="T38" fmla="*/ 42 w 48"/>
              <a:gd name="T39" fmla="*/ 52 h 53"/>
              <a:gd name="T40" fmla="*/ 40 w 48"/>
              <a:gd name="T41" fmla="*/ 47 h 53"/>
              <a:gd name="T42" fmla="*/ 41 w 48"/>
              <a:gd name="T43" fmla="*/ 44 h 53"/>
              <a:gd name="T44" fmla="*/ 41 w 48"/>
              <a:gd name="T45" fmla="*/ 41 h 53"/>
              <a:gd name="T46" fmla="*/ 43 w 48"/>
              <a:gd name="T47" fmla="*/ 39 h 53"/>
              <a:gd name="T48" fmla="*/ 46 w 48"/>
              <a:gd name="T49" fmla="*/ 39 h 53"/>
              <a:gd name="T50" fmla="*/ 45 w 48"/>
              <a:gd name="T51" fmla="*/ 37 h 53"/>
              <a:gd name="T52" fmla="*/ 44 w 48"/>
              <a:gd name="T53" fmla="*/ 34 h 53"/>
              <a:gd name="T54" fmla="*/ 43 w 48"/>
              <a:gd name="T55" fmla="*/ 30 h 53"/>
              <a:gd name="T56" fmla="*/ 43 w 48"/>
              <a:gd name="T57" fmla="*/ 26 h 53"/>
              <a:gd name="T58" fmla="*/ 43 w 48"/>
              <a:gd name="T59" fmla="*/ 25 h 53"/>
              <a:gd name="T60" fmla="*/ 42 w 48"/>
              <a:gd name="T61" fmla="*/ 23 h 53"/>
              <a:gd name="T62" fmla="*/ 43 w 48"/>
              <a:gd name="T63" fmla="*/ 20 h 53"/>
              <a:gd name="T64" fmla="*/ 44 w 48"/>
              <a:gd name="T65" fmla="*/ 17 h 53"/>
              <a:gd name="T66" fmla="*/ 46 w 48"/>
              <a:gd name="T67" fmla="*/ 12 h 53"/>
              <a:gd name="T68" fmla="*/ 47 w 48"/>
              <a:gd name="T69" fmla="*/ 8 h 53"/>
              <a:gd name="T70" fmla="*/ 47 w 48"/>
              <a:gd name="T71" fmla="*/ 5 h 53"/>
              <a:gd name="T72" fmla="*/ 45 w 48"/>
              <a:gd name="T73" fmla="*/ 3 h 53"/>
              <a:gd name="T74" fmla="*/ 43 w 48"/>
              <a:gd name="T75" fmla="*/ 3 h 53"/>
              <a:gd name="T76" fmla="*/ 40 w 48"/>
              <a:gd name="T77" fmla="*/ 2 h 53"/>
              <a:gd name="T78" fmla="*/ 38 w 48"/>
              <a:gd name="T79" fmla="*/ 1 h 53"/>
              <a:gd name="T80" fmla="*/ 36 w 48"/>
              <a:gd name="T81" fmla="*/ 1 h 53"/>
              <a:gd name="T82" fmla="*/ 33 w 48"/>
              <a:gd name="T83" fmla="*/ 1 h 53"/>
              <a:gd name="T84" fmla="*/ 31 w 48"/>
              <a:gd name="T85" fmla="*/ 1 h 53"/>
              <a:gd name="T86" fmla="*/ 28 w 48"/>
              <a:gd name="T87" fmla="*/ 2 h 53"/>
              <a:gd name="T88" fmla="*/ 27 w 48"/>
              <a:gd name="T89" fmla="*/ 4 h 53"/>
              <a:gd name="T90" fmla="*/ 23 w 48"/>
              <a:gd name="T91" fmla="*/ 3 h 53"/>
              <a:gd name="T92" fmla="*/ 21 w 48"/>
              <a:gd name="T93" fmla="*/ 2 h 53"/>
              <a:gd name="T94" fmla="*/ 18 w 48"/>
              <a:gd name="T95" fmla="*/ 1 h 53"/>
              <a:gd name="T96" fmla="*/ 17 w 48"/>
              <a:gd name="T97" fmla="*/ 5 h 53"/>
              <a:gd name="T98" fmla="*/ 16 w 48"/>
              <a:gd name="T99" fmla="*/ 6 h 53"/>
              <a:gd name="T100" fmla="*/ 14 w 48"/>
              <a:gd name="T101" fmla="*/ 10 h 53"/>
              <a:gd name="T102" fmla="*/ 14 w 48"/>
              <a:gd name="T103" fmla="*/ 14 h 53"/>
              <a:gd name="T104" fmla="*/ 13 w 48"/>
              <a:gd name="T105" fmla="*/ 18 h 53"/>
              <a:gd name="T106" fmla="*/ 11 w 48"/>
              <a:gd name="T107" fmla="*/ 20 h 53"/>
              <a:gd name="T108" fmla="*/ 10 w 48"/>
              <a:gd name="T109" fmla="*/ 22 h 53"/>
              <a:gd name="T110" fmla="*/ 10 w 48"/>
              <a:gd name="T111" fmla="*/ 25 h 53"/>
              <a:gd name="T112" fmla="*/ 8 w 48"/>
              <a:gd name="T113" fmla="*/ 27 h 53"/>
              <a:gd name="T114" fmla="*/ 6 w 48"/>
              <a:gd name="T115" fmla="*/ 29 h 53"/>
              <a:gd name="T116" fmla="*/ 4 w 48"/>
              <a:gd name="T117" fmla="*/ 28 h 53"/>
              <a:gd name="T118" fmla="*/ 2 w 48"/>
              <a:gd name="T119" fmla="*/ 29 h 53"/>
              <a:gd name="T120" fmla="*/ 0 w 48"/>
              <a:gd name="T121" fmla="*/ 31 h 53"/>
              <a:gd name="T122" fmla="*/ 0 w 48"/>
              <a:gd name="T123"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3">
                <a:moveTo>
                  <a:pt x="0" y="33"/>
                </a:moveTo>
                <a:cubicBezTo>
                  <a:pt x="1" y="33"/>
                  <a:pt x="0" y="33"/>
                  <a:pt x="0" y="33"/>
                </a:cubicBezTo>
                <a:cubicBezTo>
                  <a:pt x="1" y="33"/>
                  <a:pt x="1" y="33"/>
                  <a:pt x="1" y="33"/>
                </a:cubicBezTo>
                <a:cubicBezTo>
                  <a:pt x="1" y="33"/>
                  <a:pt x="1" y="33"/>
                  <a:pt x="1" y="33"/>
                </a:cubicBezTo>
                <a:cubicBezTo>
                  <a:pt x="2" y="33"/>
                  <a:pt x="2" y="32"/>
                  <a:pt x="2" y="32"/>
                </a:cubicBezTo>
                <a:cubicBezTo>
                  <a:pt x="2" y="32"/>
                  <a:pt x="3" y="32"/>
                  <a:pt x="3" y="32"/>
                </a:cubicBezTo>
                <a:cubicBezTo>
                  <a:pt x="4" y="32"/>
                  <a:pt x="4" y="32"/>
                  <a:pt x="5" y="32"/>
                </a:cubicBezTo>
                <a:cubicBezTo>
                  <a:pt x="6" y="32"/>
                  <a:pt x="6" y="32"/>
                  <a:pt x="6" y="32"/>
                </a:cubicBezTo>
                <a:cubicBezTo>
                  <a:pt x="7" y="32"/>
                  <a:pt x="7" y="32"/>
                  <a:pt x="8" y="32"/>
                </a:cubicBezTo>
                <a:cubicBezTo>
                  <a:pt x="9" y="32"/>
                  <a:pt x="9" y="32"/>
                  <a:pt x="10" y="32"/>
                </a:cubicBezTo>
                <a:cubicBezTo>
                  <a:pt x="10" y="32"/>
                  <a:pt x="11" y="32"/>
                  <a:pt x="11" y="32"/>
                </a:cubicBezTo>
                <a:cubicBezTo>
                  <a:pt x="11" y="33"/>
                  <a:pt x="11" y="33"/>
                  <a:pt x="11" y="33"/>
                </a:cubicBezTo>
                <a:cubicBezTo>
                  <a:pt x="11" y="33"/>
                  <a:pt x="11" y="33"/>
                  <a:pt x="11" y="34"/>
                </a:cubicBezTo>
                <a:cubicBezTo>
                  <a:pt x="11" y="34"/>
                  <a:pt x="11" y="34"/>
                  <a:pt x="11" y="35"/>
                </a:cubicBezTo>
                <a:cubicBezTo>
                  <a:pt x="11" y="35"/>
                  <a:pt x="11" y="36"/>
                  <a:pt x="12" y="36"/>
                </a:cubicBezTo>
                <a:cubicBezTo>
                  <a:pt x="12" y="36"/>
                  <a:pt x="12" y="37"/>
                  <a:pt x="12" y="37"/>
                </a:cubicBezTo>
                <a:cubicBezTo>
                  <a:pt x="12" y="37"/>
                  <a:pt x="12" y="38"/>
                  <a:pt x="13" y="38"/>
                </a:cubicBezTo>
                <a:cubicBezTo>
                  <a:pt x="13" y="38"/>
                  <a:pt x="13" y="39"/>
                  <a:pt x="14" y="39"/>
                </a:cubicBezTo>
                <a:cubicBezTo>
                  <a:pt x="14" y="39"/>
                  <a:pt x="14" y="38"/>
                  <a:pt x="15" y="38"/>
                </a:cubicBezTo>
                <a:cubicBezTo>
                  <a:pt x="15" y="38"/>
                  <a:pt x="15" y="38"/>
                  <a:pt x="16" y="38"/>
                </a:cubicBezTo>
                <a:cubicBezTo>
                  <a:pt x="16" y="38"/>
                  <a:pt x="17" y="38"/>
                  <a:pt x="17" y="38"/>
                </a:cubicBezTo>
                <a:cubicBezTo>
                  <a:pt x="17" y="38"/>
                  <a:pt x="18" y="38"/>
                  <a:pt x="18" y="38"/>
                </a:cubicBezTo>
                <a:cubicBezTo>
                  <a:pt x="18" y="38"/>
                  <a:pt x="18" y="38"/>
                  <a:pt x="18" y="37"/>
                </a:cubicBezTo>
                <a:cubicBezTo>
                  <a:pt x="18" y="37"/>
                  <a:pt x="18" y="37"/>
                  <a:pt x="18" y="36"/>
                </a:cubicBezTo>
                <a:cubicBezTo>
                  <a:pt x="18" y="36"/>
                  <a:pt x="18" y="36"/>
                  <a:pt x="19" y="36"/>
                </a:cubicBezTo>
                <a:cubicBezTo>
                  <a:pt x="19" y="35"/>
                  <a:pt x="19" y="35"/>
                  <a:pt x="20" y="35"/>
                </a:cubicBezTo>
                <a:cubicBezTo>
                  <a:pt x="20" y="36"/>
                  <a:pt x="21" y="35"/>
                  <a:pt x="21" y="36"/>
                </a:cubicBezTo>
                <a:cubicBezTo>
                  <a:pt x="21" y="36"/>
                  <a:pt x="21" y="36"/>
                  <a:pt x="21" y="36"/>
                </a:cubicBezTo>
                <a:cubicBezTo>
                  <a:pt x="21" y="37"/>
                  <a:pt x="22" y="36"/>
                  <a:pt x="23" y="36"/>
                </a:cubicBezTo>
                <a:cubicBezTo>
                  <a:pt x="23" y="36"/>
                  <a:pt x="24" y="36"/>
                  <a:pt x="24" y="36"/>
                </a:cubicBezTo>
                <a:cubicBezTo>
                  <a:pt x="24" y="37"/>
                  <a:pt x="24" y="37"/>
                  <a:pt x="24" y="37"/>
                </a:cubicBezTo>
                <a:cubicBezTo>
                  <a:pt x="24" y="38"/>
                  <a:pt x="24" y="38"/>
                  <a:pt x="24" y="38"/>
                </a:cubicBezTo>
                <a:cubicBezTo>
                  <a:pt x="24" y="39"/>
                  <a:pt x="24" y="39"/>
                  <a:pt x="24" y="39"/>
                </a:cubicBezTo>
                <a:cubicBezTo>
                  <a:pt x="24" y="39"/>
                  <a:pt x="24" y="39"/>
                  <a:pt x="24" y="40"/>
                </a:cubicBezTo>
                <a:cubicBezTo>
                  <a:pt x="24" y="40"/>
                  <a:pt x="24" y="41"/>
                  <a:pt x="24" y="41"/>
                </a:cubicBezTo>
                <a:cubicBezTo>
                  <a:pt x="24" y="42"/>
                  <a:pt x="24" y="42"/>
                  <a:pt x="24" y="43"/>
                </a:cubicBezTo>
                <a:cubicBezTo>
                  <a:pt x="24" y="43"/>
                  <a:pt x="25" y="44"/>
                  <a:pt x="25" y="44"/>
                </a:cubicBezTo>
                <a:cubicBezTo>
                  <a:pt x="25" y="45"/>
                  <a:pt x="25" y="45"/>
                  <a:pt x="25" y="46"/>
                </a:cubicBezTo>
                <a:cubicBezTo>
                  <a:pt x="25" y="46"/>
                  <a:pt x="25" y="46"/>
                  <a:pt x="25" y="47"/>
                </a:cubicBezTo>
                <a:cubicBezTo>
                  <a:pt x="25" y="47"/>
                  <a:pt x="25" y="47"/>
                  <a:pt x="25" y="47"/>
                </a:cubicBezTo>
                <a:cubicBezTo>
                  <a:pt x="25" y="48"/>
                  <a:pt x="26" y="47"/>
                  <a:pt x="26" y="47"/>
                </a:cubicBezTo>
                <a:cubicBezTo>
                  <a:pt x="26" y="47"/>
                  <a:pt x="27" y="47"/>
                  <a:pt x="27" y="47"/>
                </a:cubicBezTo>
                <a:cubicBezTo>
                  <a:pt x="27" y="47"/>
                  <a:pt x="28" y="47"/>
                  <a:pt x="28" y="47"/>
                </a:cubicBezTo>
                <a:cubicBezTo>
                  <a:pt x="29" y="47"/>
                  <a:pt x="29" y="47"/>
                  <a:pt x="29" y="47"/>
                </a:cubicBezTo>
                <a:cubicBezTo>
                  <a:pt x="30" y="47"/>
                  <a:pt x="30" y="47"/>
                  <a:pt x="30" y="47"/>
                </a:cubicBezTo>
                <a:cubicBezTo>
                  <a:pt x="30" y="47"/>
                  <a:pt x="30" y="47"/>
                  <a:pt x="30" y="48"/>
                </a:cubicBezTo>
                <a:cubicBezTo>
                  <a:pt x="30" y="48"/>
                  <a:pt x="30" y="48"/>
                  <a:pt x="31" y="48"/>
                </a:cubicBezTo>
                <a:cubicBezTo>
                  <a:pt x="31" y="48"/>
                  <a:pt x="31" y="48"/>
                  <a:pt x="32" y="48"/>
                </a:cubicBezTo>
                <a:cubicBezTo>
                  <a:pt x="32" y="48"/>
                  <a:pt x="32" y="48"/>
                  <a:pt x="32" y="48"/>
                </a:cubicBezTo>
                <a:cubicBezTo>
                  <a:pt x="33" y="48"/>
                  <a:pt x="32" y="49"/>
                  <a:pt x="33" y="49"/>
                </a:cubicBezTo>
                <a:cubicBezTo>
                  <a:pt x="33" y="50"/>
                  <a:pt x="34" y="49"/>
                  <a:pt x="34" y="49"/>
                </a:cubicBezTo>
                <a:cubicBezTo>
                  <a:pt x="35" y="49"/>
                  <a:pt x="35" y="50"/>
                  <a:pt x="35" y="50"/>
                </a:cubicBezTo>
                <a:cubicBezTo>
                  <a:pt x="36" y="50"/>
                  <a:pt x="36" y="50"/>
                  <a:pt x="36" y="50"/>
                </a:cubicBezTo>
                <a:cubicBezTo>
                  <a:pt x="37" y="50"/>
                  <a:pt x="36" y="49"/>
                  <a:pt x="37" y="49"/>
                </a:cubicBezTo>
                <a:cubicBezTo>
                  <a:pt x="37" y="49"/>
                  <a:pt x="37" y="49"/>
                  <a:pt x="37" y="49"/>
                </a:cubicBezTo>
                <a:cubicBezTo>
                  <a:pt x="38" y="50"/>
                  <a:pt x="38" y="50"/>
                  <a:pt x="38" y="50"/>
                </a:cubicBezTo>
                <a:cubicBezTo>
                  <a:pt x="38" y="51"/>
                  <a:pt x="39" y="51"/>
                  <a:pt x="39" y="51"/>
                </a:cubicBezTo>
                <a:cubicBezTo>
                  <a:pt x="40" y="52"/>
                  <a:pt x="40" y="52"/>
                  <a:pt x="40" y="53"/>
                </a:cubicBezTo>
                <a:cubicBezTo>
                  <a:pt x="41" y="53"/>
                  <a:pt x="41" y="53"/>
                  <a:pt x="42" y="53"/>
                </a:cubicBezTo>
                <a:cubicBezTo>
                  <a:pt x="42" y="53"/>
                  <a:pt x="42" y="52"/>
                  <a:pt x="42" y="52"/>
                </a:cubicBezTo>
                <a:cubicBezTo>
                  <a:pt x="42" y="51"/>
                  <a:pt x="43" y="50"/>
                  <a:pt x="42" y="50"/>
                </a:cubicBezTo>
                <a:cubicBezTo>
                  <a:pt x="41" y="50"/>
                  <a:pt x="41" y="50"/>
                  <a:pt x="41" y="50"/>
                </a:cubicBezTo>
                <a:cubicBezTo>
                  <a:pt x="40" y="49"/>
                  <a:pt x="40" y="48"/>
                  <a:pt x="40" y="47"/>
                </a:cubicBezTo>
                <a:cubicBezTo>
                  <a:pt x="40" y="47"/>
                  <a:pt x="41" y="47"/>
                  <a:pt x="41" y="46"/>
                </a:cubicBezTo>
                <a:cubicBezTo>
                  <a:pt x="41" y="45"/>
                  <a:pt x="41" y="45"/>
                  <a:pt x="41" y="45"/>
                </a:cubicBezTo>
                <a:cubicBezTo>
                  <a:pt x="41" y="44"/>
                  <a:pt x="41" y="44"/>
                  <a:pt x="41" y="44"/>
                </a:cubicBezTo>
                <a:cubicBezTo>
                  <a:pt x="41" y="43"/>
                  <a:pt x="40" y="44"/>
                  <a:pt x="40" y="43"/>
                </a:cubicBezTo>
                <a:cubicBezTo>
                  <a:pt x="40" y="43"/>
                  <a:pt x="40" y="43"/>
                  <a:pt x="40" y="42"/>
                </a:cubicBezTo>
                <a:cubicBezTo>
                  <a:pt x="41" y="42"/>
                  <a:pt x="41" y="42"/>
                  <a:pt x="41" y="41"/>
                </a:cubicBezTo>
                <a:cubicBezTo>
                  <a:pt x="42" y="41"/>
                  <a:pt x="42" y="41"/>
                  <a:pt x="42" y="40"/>
                </a:cubicBezTo>
                <a:cubicBezTo>
                  <a:pt x="42" y="40"/>
                  <a:pt x="43" y="40"/>
                  <a:pt x="43" y="40"/>
                </a:cubicBezTo>
                <a:cubicBezTo>
                  <a:pt x="43" y="40"/>
                  <a:pt x="43" y="39"/>
                  <a:pt x="43" y="39"/>
                </a:cubicBezTo>
                <a:cubicBezTo>
                  <a:pt x="44" y="39"/>
                  <a:pt x="44" y="40"/>
                  <a:pt x="45" y="39"/>
                </a:cubicBezTo>
                <a:cubicBezTo>
                  <a:pt x="45" y="39"/>
                  <a:pt x="45" y="39"/>
                  <a:pt x="45" y="39"/>
                </a:cubicBezTo>
                <a:cubicBezTo>
                  <a:pt x="46" y="39"/>
                  <a:pt x="46" y="39"/>
                  <a:pt x="46" y="39"/>
                </a:cubicBezTo>
                <a:cubicBezTo>
                  <a:pt x="46" y="39"/>
                  <a:pt x="46" y="39"/>
                  <a:pt x="46" y="39"/>
                </a:cubicBezTo>
                <a:cubicBezTo>
                  <a:pt x="46" y="39"/>
                  <a:pt x="46" y="39"/>
                  <a:pt x="46" y="38"/>
                </a:cubicBezTo>
                <a:cubicBezTo>
                  <a:pt x="46" y="38"/>
                  <a:pt x="45" y="38"/>
                  <a:pt x="45" y="37"/>
                </a:cubicBezTo>
                <a:cubicBezTo>
                  <a:pt x="45" y="37"/>
                  <a:pt x="45" y="36"/>
                  <a:pt x="45" y="36"/>
                </a:cubicBezTo>
                <a:cubicBezTo>
                  <a:pt x="45" y="35"/>
                  <a:pt x="44" y="36"/>
                  <a:pt x="44" y="35"/>
                </a:cubicBezTo>
                <a:cubicBezTo>
                  <a:pt x="44" y="35"/>
                  <a:pt x="44" y="35"/>
                  <a:pt x="44" y="34"/>
                </a:cubicBezTo>
                <a:cubicBezTo>
                  <a:pt x="44" y="34"/>
                  <a:pt x="44" y="34"/>
                  <a:pt x="44" y="33"/>
                </a:cubicBezTo>
                <a:cubicBezTo>
                  <a:pt x="43" y="33"/>
                  <a:pt x="44" y="32"/>
                  <a:pt x="44" y="32"/>
                </a:cubicBezTo>
                <a:cubicBezTo>
                  <a:pt x="43" y="31"/>
                  <a:pt x="43" y="31"/>
                  <a:pt x="43" y="30"/>
                </a:cubicBezTo>
                <a:cubicBezTo>
                  <a:pt x="43" y="29"/>
                  <a:pt x="43" y="29"/>
                  <a:pt x="43" y="29"/>
                </a:cubicBezTo>
                <a:cubicBezTo>
                  <a:pt x="43" y="28"/>
                  <a:pt x="43" y="28"/>
                  <a:pt x="43" y="28"/>
                </a:cubicBezTo>
                <a:cubicBezTo>
                  <a:pt x="43" y="27"/>
                  <a:pt x="42" y="27"/>
                  <a:pt x="43" y="26"/>
                </a:cubicBezTo>
                <a:cubicBezTo>
                  <a:pt x="43" y="26"/>
                  <a:pt x="43" y="26"/>
                  <a:pt x="43" y="26"/>
                </a:cubicBezTo>
                <a:cubicBezTo>
                  <a:pt x="43" y="26"/>
                  <a:pt x="43" y="26"/>
                  <a:pt x="43" y="26"/>
                </a:cubicBezTo>
                <a:cubicBezTo>
                  <a:pt x="43" y="25"/>
                  <a:pt x="43" y="25"/>
                  <a:pt x="43" y="25"/>
                </a:cubicBezTo>
                <a:cubicBezTo>
                  <a:pt x="43" y="24"/>
                  <a:pt x="43" y="24"/>
                  <a:pt x="43" y="24"/>
                </a:cubicBezTo>
                <a:cubicBezTo>
                  <a:pt x="43" y="24"/>
                  <a:pt x="43" y="24"/>
                  <a:pt x="43" y="24"/>
                </a:cubicBezTo>
                <a:cubicBezTo>
                  <a:pt x="43" y="23"/>
                  <a:pt x="42" y="23"/>
                  <a:pt x="42" y="23"/>
                </a:cubicBezTo>
                <a:cubicBezTo>
                  <a:pt x="42" y="23"/>
                  <a:pt x="42" y="22"/>
                  <a:pt x="42" y="22"/>
                </a:cubicBezTo>
                <a:cubicBezTo>
                  <a:pt x="43" y="22"/>
                  <a:pt x="43" y="22"/>
                  <a:pt x="43" y="21"/>
                </a:cubicBezTo>
                <a:cubicBezTo>
                  <a:pt x="43" y="21"/>
                  <a:pt x="43" y="21"/>
                  <a:pt x="43" y="20"/>
                </a:cubicBezTo>
                <a:cubicBezTo>
                  <a:pt x="43" y="20"/>
                  <a:pt x="43" y="20"/>
                  <a:pt x="44" y="20"/>
                </a:cubicBezTo>
                <a:cubicBezTo>
                  <a:pt x="44" y="19"/>
                  <a:pt x="44" y="19"/>
                  <a:pt x="44" y="19"/>
                </a:cubicBezTo>
                <a:cubicBezTo>
                  <a:pt x="44" y="18"/>
                  <a:pt x="44" y="18"/>
                  <a:pt x="44" y="17"/>
                </a:cubicBezTo>
                <a:cubicBezTo>
                  <a:pt x="45" y="16"/>
                  <a:pt x="44" y="16"/>
                  <a:pt x="45" y="15"/>
                </a:cubicBezTo>
                <a:cubicBezTo>
                  <a:pt x="45" y="14"/>
                  <a:pt x="45" y="13"/>
                  <a:pt x="45" y="13"/>
                </a:cubicBezTo>
                <a:cubicBezTo>
                  <a:pt x="46" y="12"/>
                  <a:pt x="46" y="12"/>
                  <a:pt x="46" y="12"/>
                </a:cubicBezTo>
                <a:cubicBezTo>
                  <a:pt x="48" y="10"/>
                  <a:pt x="48" y="10"/>
                  <a:pt x="48" y="10"/>
                </a:cubicBezTo>
                <a:cubicBezTo>
                  <a:pt x="48" y="10"/>
                  <a:pt x="48" y="9"/>
                  <a:pt x="48" y="9"/>
                </a:cubicBezTo>
                <a:cubicBezTo>
                  <a:pt x="48" y="9"/>
                  <a:pt x="48" y="9"/>
                  <a:pt x="47" y="8"/>
                </a:cubicBezTo>
                <a:cubicBezTo>
                  <a:pt x="47" y="8"/>
                  <a:pt x="47" y="7"/>
                  <a:pt x="47" y="7"/>
                </a:cubicBezTo>
                <a:cubicBezTo>
                  <a:pt x="47" y="6"/>
                  <a:pt x="47" y="6"/>
                  <a:pt x="47" y="5"/>
                </a:cubicBezTo>
                <a:cubicBezTo>
                  <a:pt x="47" y="5"/>
                  <a:pt x="47" y="5"/>
                  <a:pt x="47" y="5"/>
                </a:cubicBezTo>
                <a:cubicBezTo>
                  <a:pt x="46" y="5"/>
                  <a:pt x="46" y="5"/>
                  <a:pt x="46" y="4"/>
                </a:cubicBezTo>
                <a:cubicBezTo>
                  <a:pt x="46" y="4"/>
                  <a:pt x="46" y="4"/>
                  <a:pt x="45" y="4"/>
                </a:cubicBezTo>
                <a:cubicBezTo>
                  <a:pt x="45" y="4"/>
                  <a:pt x="45" y="3"/>
                  <a:pt x="45" y="3"/>
                </a:cubicBezTo>
                <a:cubicBezTo>
                  <a:pt x="45" y="3"/>
                  <a:pt x="45" y="3"/>
                  <a:pt x="44" y="2"/>
                </a:cubicBezTo>
                <a:cubicBezTo>
                  <a:pt x="44" y="2"/>
                  <a:pt x="44" y="3"/>
                  <a:pt x="43" y="3"/>
                </a:cubicBezTo>
                <a:cubicBezTo>
                  <a:pt x="43" y="3"/>
                  <a:pt x="43" y="3"/>
                  <a:pt x="43" y="3"/>
                </a:cubicBezTo>
                <a:cubicBezTo>
                  <a:pt x="42" y="3"/>
                  <a:pt x="42" y="3"/>
                  <a:pt x="41" y="3"/>
                </a:cubicBezTo>
                <a:cubicBezTo>
                  <a:pt x="41" y="3"/>
                  <a:pt x="41" y="3"/>
                  <a:pt x="41" y="3"/>
                </a:cubicBezTo>
                <a:cubicBezTo>
                  <a:pt x="40" y="3"/>
                  <a:pt x="40" y="3"/>
                  <a:pt x="40" y="2"/>
                </a:cubicBezTo>
                <a:cubicBezTo>
                  <a:pt x="39" y="2"/>
                  <a:pt x="39" y="2"/>
                  <a:pt x="39" y="1"/>
                </a:cubicBezTo>
                <a:cubicBezTo>
                  <a:pt x="39" y="1"/>
                  <a:pt x="38" y="1"/>
                  <a:pt x="38" y="1"/>
                </a:cubicBezTo>
                <a:cubicBezTo>
                  <a:pt x="38" y="1"/>
                  <a:pt x="38" y="1"/>
                  <a:pt x="38" y="1"/>
                </a:cubicBezTo>
                <a:cubicBezTo>
                  <a:pt x="38" y="1"/>
                  <a:pt x="38" y="1"/>
                  <a:pt x="38" y="1"/>
                </a:cubicBezTo>
                <a:cubicBezTo>
                  <a:pt x="37" y="1"/>
                  <a:pt x="37" y="1"/>
                  <a:pt x="36" y="1"/>
                </a:cubicBezTo>
                <a:cubicBezTo>
                  <a:pt x="36" y="1"/>
                  <a:pt x="36" y="1"/>
                  <a:pt x="36" y="1"/>
                </a:cubicBezTo>
                <a:cubicBezTo>
                  <a:pt x="35" y="1"/>
                  <a:pt x="35" y="1"/>
                  <a:pt x="35" y="1"/>
                </a:cubicBezTo>
                <a:cubicBezTo>
                  <a:pt x="34" y="0"/>
                  <a:pt x="34" y="0"/>
                  <a:pt x="34" y="0"/>
                </a:cubicBezTo>
                <a:cubicBezTo>
                  <a:pt x="34" y="0"/>
                  <a:pt x="34" y="0"/>
                  <a:pt x="33" y="1"/>
                </a:cubicBezTo>
                <a:cubicBezTo>
                  <a:pt x="33" y="1"/>
                  <a:pt x="33" y="1"/>
                  <a:pt x="32" y="1"/>
                </a:cubicBezTo>
                <a:cubicBezTo>
                  <a:pt x="32" y="1"/>
                  <a:pt x="32" y="1"/>
                  <a:pt x="32" y="1"/>
                </a:cubicBezTo>
                <a:cubicBezTo>
                  <a:pt x="31" y="1"/>
                  <a:pt x="31" y="1"/>
                  <a:pt x="31" y="1"/>
                </a:cubicBezTo>
                <a:cubicBezTo>
                  <a:pt x="31" y="1"/>
                  <a:pt x="30" y="1"/>
                  <a:pt x="30" y="2"/>
                </a:cubicBezTo>
                <a:cubicBezTo>
                  <a:pt x="30" y="2"/>
                  <a:pt x="30" y="2"/>
                  <a:pt x="29" y="2"/>
                </a:cubicBezTo>
                <a:cubicBezTo>
                  <a:pt x="29" y="2"/>
                  <a:pt x="29" y="2"/>
                  <a:pt x="28" y="2"/>
                </a:cubicBezTo>
                <a:cubicBezTo>
                  <a:pt x="28" y="2"/>
                  <a:pt x="28" y="2"/>
                  <a:pt x="27" y="2"/>
                </a:cubicBezTo>
                <a:cubicBezTo>
                  <a:pt x="27" y="2"/>
                  <a:pt x="27" y="2"/>
                  <a:pt x="27" y="2"/>
                </a:cubicBezTo>
                <a:cubicBezTo>
                  <a:pt x="27" y="4"/>
                  <a:pt x="27" y="4"/>
                  <a:pt x="27" y="4"/>
                </a:cubicBezTo>
                <a:cubicBezTo>
                  <a:pt x="26" y="4"/>
                  <a:pt x="26" y="3"/>
                  <a:pt x="25" y="3"/>
                </a:cubicBezTo>
                <a:cubicBezTo>
                  <a:pt x="25" y="3"/>
                  <a:pt x="25" y="3"/>
                  <a:pt x="24" y="3"/>
                </a:cubicBezTo>
                <a:cubicBezTo>
                  <a:pt x="24" y="3"/>
                  <a:pt x="24" y="3"/>
                  <a:pt x="23" y="3"/>
                </a:cubicBezTo>
                <a:cubicBezTo>
                  <a:pt x="23" y="3"/>
                  <a:pt x="22" y="3"/>
                  <a:pt x="22" y="3"/>
                </a:cubicBezTo>
                <a:cubicBezTo>
                  <a:pt x="22" y="3"/>
                  <a:pt x="22" y="3"/>
                  <a:pt x="21" y="3"/>
                </a:cubicBezTo>
                <a:cubicBezTo>
                  <a:pt x="21" y="2"/>
                  <a:pt x="21" y="2"/>
                  <a:pt x="21" y="2"/>
                </a:cubicBezTo>
                <a:cubicBezTo>
                  <a:pt x="20" y="1"/>
                  <a:pt x="20" y="1"/>
                  <a:pt x="20" y="1"/>
                </a:cubicBezTo>
                <a:cubicBezTo>
                  <a:pt x="19" y="1"/>
                  <a:pt x="19" y="1"/>
                  <a:pt x="19" y="1"/>
                </a:cubicBezTo>
                <a:cubicBezTo>
                  <a:pt x="18" y="1"/>
                  <a:pt x="18" y="1"/>
                  <a:pt x="18" y="1"/>
                </a:cubicBezTo>
                <a:cubicBezTo>
                  <a:pt x="17" y="2"/>
                  <a:pt x="17" y="2"/>
                  <a:pt x="17" y="2"/>
                </a:cubicBezTo>
                <a:cubicBezTo>
                  <a:pt x="17" y="3"/>
                  <a:pt x="17" y="3"/>
                  <a:pt x="17" y="4"/>
                </a:cubicBezTo>
                <a:cubicBezTo>
                  <a:pt x="16" y="4"/>
                  <a:pt x="17" y="4"/>
                  <a:pt x="17" y="5"/>
                </a:cubicBezTo>
                <a:cubicBezTo>
                  <a:pt x="16" y="5"/>
                  <a:pt x="16" y="5"/>
                  <a:pt x="16" y="5"/>
                </a:cubicBezTo>
                <a:cubicBezTo>
                  <a:pt x="16" y="5"/>
                  <a:pt x="16" y="5"/>
                  <a:pt x="16" y="5"/>
                </a:cubicBezTo>
                <a:cubicBezTo>
                  <a:pt x="16" y="6"/>
                  <a:pt x="16" y="6"/>
                  <a:pt x="16" y="6"/>
                </a:cubicBezTo>
                <a:cubicBezTo>
                  <a:pt x="16" y="7"/>
                  <a:pt x="16" y="7"/>
                  <a:pt x="16" y="8"/>
                </a:cubicBezTo>
                <a:cubicBezTo>
                  <a:pt x="15" y="8"/>
                  <a:pt x="15" y="8"/>
                  <a:pt x="15" y="9"/>
                </a:cubicBezTo>
                <a:cubicBezTo>
                  <a:pt x="14" y="9"/>
                  <a:pt x="15" y="10"/>
                  <a:pt x="14" y="10"/>
                </a:cubicBezTo>
                <a:cubicBezTo>
                  <a:pt x="14" y="10"/>
                  <a:pt x="14" y="11"/>
                  <a:pt x="14" y="11"/>
                </a:cubicBezTo>
                <a:cubicBezTo>
                  <a:pt x="14" y="12"/>
                  <a:pt x="14" y="12"/>
                  <a:pt x="14" y="13"/>
                </a:cubicBezTo>
                <a:cubicBezTo>
                  <a:pt x="14" y="13"/>
                  <a:pt x="15" y="13"/>
                  <a:pt x="14" y="14"/>
                </a:cubicBezTo>
                <a:cubicBezTo>
                  <a:pt x="14" y="14"/>
                  <a:pt x="14" y="14"/>
                  <a:pt x="14" y="15"/>
                </a:cubicBezTo>
                <a:cubicBezTo>
                  <a:pt x="13" y="15"/>
                  <a:pt x="14" y="16"/>
                  <a:pt x="14" y="17"/>
                </a:cubicBezTo>
                <a:cubicBezTo>
                  <a:pt x="13" y="17"/>
                  <a:pt x="13" y="17"/>
                  <a:pt x="13" y="18"/>
                </a:cubicBezTo>
                <a:cubicBezTo>
                  <a:pt x="13" y="18"/>
                  <a:pt x="12" y="18"/>
                  <a:pt x="12" y="18"/>
                </a:cubicBezTo>
                <a:cubicBezTo>
                  <a:pt x="12" y="19"/>
                  <a:pt x="12" y="19"/>
                  <a:pt x="12" y="20"/>
                </a:cubicBezTo>
                <a:cubicBezTo>
                  <a:pt x="11" y="20"/>
                  <a:pt x="11" y="20"/>
                  <a:pt x="11" y="20"/>
                </a:cubicBezTo>
                <a:cubicBezTo>
                  <a:pt x="11" y="20"/>
                  <a:pt x="11" y="20"/>
                  <a:pt x="10" y="21"/>
                </a:cubicBezTo>
                <a:cubicBezTo>
                  <a:pt x="10" y="21"/>
                  <a:pt x="10" y="21"/>
                  <a:pt x="10" y="21"/>
                </a:cubicBezTo>
                <a:cubicBezTo>
                  <a:pt x="10" y="22"/>
                  <a:pt x="10" y="22"/>
                  <a:pt x="10" y="22"/>
                </a:cubicBezTo>
                <a:cubicBezTo>
                  <a:pt x="10" y="23"/>
                  <a:pt x="10" y="23"/>
                  <a:pt x="10" y="23"/>
                </a:cubicBezTo>
                <a:cubicBezTo>
                  <a:pt x="11" y="24"/>
                  <a:pt x="11" y="24"/>
                  <a:pt x="10" y="25"/>
                </a:cubicBezTo>
                <a:cubicBezTo>
                  <a:pt x="10" y="25"/>
                  <a:pt x="10" y="25"/>
                  <a:pt x="10" y="25"/>
                </a:cubicBezTo>
                <a:cubicBezTo>
                  <a:pt x="10" y="26"/>
                  <a:pt x="10" y="26"/>
                  <a:pt x="10" y="26"/>
                </a:cubicBezTo>
                <a:cubicBezTo>
                  <a:pt x="9" y="26"/>
                  <a:pt x="9" y="26"/>
                  <a:pt x="9" y="26"/>
                </a:cubicBezTo>
                <a:cubicBezTo>
                  <a:pt x="9" y="27"/>
                  <a:pt x="9" y="27"/>
                  <a:pt x="8" y="27"/>
                </a:cubicBezTo>
                <a:cubicBezTo>
                  <a:pt x="8" y="27"/>
                  <a:pt x="8" y="28"/>
                  <a:pt x="7" y="28"/>
                </a:cubicBezTo>
                <a:cubicBezTo>
                  <a:pt x="7" y="29"/>
                  <a:pt x="7" y="29"/>
                  <a:pt x="6" y="29"/>
                </a:cubicBezTo>
                <a:cubicBezTo>
                  <a:pt x="6" y="29"/>
                  <a:pt x="6" y="29"/>
                  <a:pt x="6" y="29"/>
                </a:cubicBezTo>
                <a:cubicBezTo>
                  <a:pt x="5" y="29"/>
                  <a:pt x="6" y="29"/>
                  <a:pt x="6" y="28"/>
                </a:cubicBezTo>
                <a:cubicBezTo>
                  <a:pt x="5" y="28"/>
                  <a:pt x="5" y="28"/>
                  <a:pt x="5" y="28"/>
                </a:cubicBezTo>
                <a:cubicBezTo>
                  <a:pt x="5" y="28"/>
                  <a:pt x="5" y="28"/>
                  <a:pt x="4" y="28"/>
                </a:cubicBezTo>
                <a:cubicBezTo>
                  <a:pt x="4" y="29"/>
                  <a:pt x="4" y="29"/>
                  <a:pt x="4" y="29"/>
                </a:cubicBezTo>
                <a:cubicBezTo>
                  <a:pt x="3" y="29"/>
                  <a:pt x="3" y="29"/>
                  <a:pt x="3" y="29"/>
                </a:cubicBezTo>
                <a:cubicBezTo>
                  <a:pt x="3" y="29"/>
                  <a:pt x="3" y="29"/>
                  <a:pt x="2" y="29"/>
                </a:cubicBezTo>
                <a:cubicBezTo>
                  <a:pt x="2" y="29"/>
                  <a:pt x="2" y="29"/>
                  <a:pt x="1" y="29"/>
                </a:cubicBezTo>
                <a:cubicBezTo>
                  <a:pt x="1" y="29"/>
                  <a:pt x="1" y="30"/>
                  <a:pt x="1" y="30"/>
                </a:cubicBezTo>
                <a:cubicBezTo>
                  <a:pt x="0" y="31"/>
                  <a:pt x="1" y="31"/>
                  <a:pt x="0" y="31"/>
                </a:cubicBezTo>
                <a:cubicBezTo>
                  <a:pt x="0" y="32"/>
                  <a:pt x="0" y="32"/>
                  <a:pt x="0" y="32"/>
                </a:cubicBezTo>
                <a:cubicBezTo>
                  <a:pt x="0" y="32"/>
                  <a:pt x="0" y="32"/>
                  <a:pt x="0" y="32"/>
                </a:cubicBezTo>
                <a:cubicBezTo>
                  <a:pt x="0" y="32"/>
                  <a:pt x="0" y="32"/>
                  <a:pt x="0" y="32"/>
                </a:cubicBezTo>
                <a:cubicBezTo>
                  <a:pt x="0" y="32"/>
                  <a:pt x="0" y="32"/>
                  <a:pt x="0" y="3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6" name="Freeform 461"/>
          <p:cNvSpPr>
            <a:spLocks/>
          </p:cNvSpPr>
          <p:nvPr/>
        </p:nvSpPr>
        <p:spPr bwMode="auto">
          <a:xfrm>
            <a:off x="4967596" y="25551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7" name="Freeform 462"/>
          <p:cNvSpPr>
            <a:spLocks/>
          </p:cNvSpPr>
          <p:nvPr/>
        </p:nvSpPr>
        <p:spPr bwMode="auto">
          <a:xfrm>
            <a:off x="4864929" y="2532480"/>
            <a:ext cx="221668" cy="363486"/>
          </a:xfrm>
          <a:custGeom>
            <a:avLst/>
            <a:gdLst>
              <a:gd name="T0" fmla="*/ 1 w 28"/>
              <a:gd name="T1" fmla="*/ 12 h 47"/>
              <a:gd name="T2" fmla="*/ 1 w 28"/>
              <a:gd name="T3" fmla="*/ 14 h 47"/>
              <a:gd name="T4" fmla="*/ 2 w 28"/>
              <a:gd name="T5" fmla="*/ 16 h 47"/>
              <a:gd name="T6" fmla="*/ 6 w 28"/>
              <a:gd name="T7" fmla="*/ 18 h 47"/>
              <a:gd name="T8" fmla="*/ 7 w 28"/>
              <a:gd name="T9" fmla="*/ 21 h 47"/>
              <a:gd name="T10" fmla="*/ 7 w 28"/>
              <a:gd name="T11" fmla="*/ 25 h 47"/>
              <a:gd name="T12" fmla="*/ 6 w 28"/>
              <a:gd name="T13" fmla="*/ 30 h 47"/>
              <a:gd name="T14" fmla="*/ 4 w 28"/>
              <a:gd name="T15" fmla="*/ 33 h 47"/>
              <a:gd name="T16" fmla="*/ 2 w 28"/>
              <a:gd name="T17" fmla="*/ 36 h 47"/>
              <a:gd name="T18" fmla="*/ 4 w 28"/>
              <a:gd name="T19" fmla="*/ 40 h 47"/>
              <a:gd name="T20" fmla="*/ 3 w 28"/>
              <a:gd name="T21" fmla="*/ 44 h 47"/>
              <a:gd name="T22" fmla="*/ 6 w 28"/>
              <a:gd name="T23" fmla="*/ 47 h 47"/>
              <a:gd name="T24" fmla="*/ 6 w 28"/>
              <a:gd name="T25" fmla="*/ 44 h 47"/>
              <a:gd name="T26" fmla="*/ 9 w 28"/>
              <a:gd name="T27" fmla="*/ 42 h 47"/>
              <a:gd name="T28" fmla="*/ 12 w 28"/>
              <a:gd name="T29" fmla="*/ 40 h 47"/>
              <a:gd name="T30" fmla="*/ 13 w 28"/>
              <a:gd name="T31" fmla="*/ 36 h 47"/>
              <a:gd name="T32" fmla="*/ 13 w 28"/>
              <a:gd name="T33" fmla="*/ 32 h 47"/>
              <a:gd name="T34" fmla="*/ 11 w 28"/>
              <a:gd name="T35" fmla="*/ 29 h 47"/>
              <a:gd name="T36" fmla="*/ 13 w 28"/>
              <a:gd name="T37" fmla="*/ 27 h 47"/>
              <a:gd name="T38" fmla="*/ 16 w 28"/>
              <a:gd name="T39" fmla="*/ 24 h 47"/>
              <a:gd name="T40" fmla="*/ 18 w 28"/>
              <a:gd name="T41" fmla="*/ 22 h 47"/>
              <a:gd name="T42" fmla="*/ 22 w 28"/>
              <a:gd name="T43" fmla="*/ 19 h 47"/>
              <a:gd name="T44" fmla="*/ 25 w 28"/>
              <a:gd name="T45" fmla="*/ 15 h 47"/>
              <a:gd name="T46" fmla="*/ 28 w 28"/>
              <a:gd name="T47" fmla="*/ 12 h 47"/>
              <a:gd name="T48" fmla="*/ 28 w 28"/>
              <a:gd name="T49" fmla="*/ 6 h 47"/>
              <a:gd name="T50" fmla="*/ 28 w 28"/>
              <a:gd name="T51" fmla="*/ 2 h 47"/>
              <a:gd name="T52" fmla="*/ 27 w 28"/>
              <a:gd name="T53" fmla="*/ 0 h 47"/>
              <a:gd name="T54" fmla="*/ 26 w 28"/>
              <a:gd name="T55" fmla="*/ 1 h 47"/>
              <a:gd name="T56" fmla="*/ 24 w 28"/>
              <a:gd name="T57" fmla="*/ 2 h 47"/>
              <a:gd name="T58" fmla="*/ 22 w 28"/>
              <a:gd name="T59" fmla="*/ 3 h 47"/>
              <a:gd name="T60" fmla="*/ 20 w 28"/>
              <a:gd name="T61" fmla="*/ 3 h 47"/>
              <a:gd name="T62" fmla="*/ 18 w 28"/>
              <a:gd name="T63" fmla="*/ 3 h 47"/>
              <a:gd name="T64" fmla="*/ 16 w 28"/>
              <a:gd name="T65" fmla="*/ 3 h 47"/>
              <a:gd name="T66" fmla="*/ 13 w 28"/>
              <a:gd name="T67" fmla="*/ 3 h 47"/>
              <a:gd name="T68" fmla="*/ 12 w 28"/>
              <a:gd name="T69" fmla="*/ 4 h 47"/>
              <a:gd name="T70" fmla="*/ 13 w 28"/>
              <a:gd name="T71" fmla="*/ 8 h 47"/>
              <a:gd name="T72" fmla="*/ 14 w 28"/>
              <a:gd name="T73" fmla="*/ 10 h 47"/>
              <a:gd name="T74" fmla="*/ 15 w 28"/>
              <a:gd name="T75" fmla="*/ 12 h 47"/>
              <a:gd name="T76" fmla="*/ 13 w 28"/>
              <a:gd name="T77" fmla="*/ 16 h 47"/>
              <a:gd name="T78" fmla="*/ 12 w 28"/>
              <a:gd name="T79" fmla="*/ 14 h 47"/>
              <a:gd name="T80" fmla="*/ 10 w 28"/>
              <a:gd name="T81" fmla="*/ 12 h 47"/>
              <a:gd name="T82" fmla="*/ 8 w 28"/>
              <a:gd name="T83" fmla="*/ 10 h 47"/>
              <a:gd name="T84" fmla="*/ 7 w 28"/>
              <a:gd name="T85" fmla="*/ 11 h 47"/>
              <a:gd name="T86" fmla="*/ 4 w 28"/>
              <a:gd name="T8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7">
                <a:moveTo>
                  <a:pt x="3" y="12"/>
                </a:moveTo>
                <a:cubicBezTo>
                  <a:pt x="3" y="12"/>
                  <a:pt x="3" y="12"/>
                  <a:pt x="2" y="12"/>
                </a:cubicBezTo>
                <a:cubicBezTo>
                  <a:pt x="2" y="12"/>
                  <a:pt x="2" y="12"/>
                  <a:pt x="1" y="12"/>
                </a:cubicBezTo>
                <a:cubicBezTo>
                  <a:pt x="1" y="13"/>
                  <a:pt x="1" y="13"/>
                  <a:pt x="1" y="13"/>
                </a:cubicBezTo>
                <a:cubicBezTo>
                  <a:pt x="0" y="13"/>
                  <a:pt x="0" y="13"/>
                  <a:pt x="0" y="14"/>
                </a:cubicBezTo>
                <a:cubicBezTo>
                  <a:pt x="1" y="14"/>
                  <a:pt x="1" y="14"/>
                  <a:pt x="1" y="14"/>
                </a:cubicBezTo>
                <a:cubicBezTo>
                  <a:pt x="1" y="14"/>
                  <a:pt x="1" y="14"/>
                  <a:pt x="1" y="15"/>
                </a:cubicBezTo>
                <a:cubicBezTo>
                  <a:pt x="1" y="15"/>
                  <a:pt x="1" y="15"/>
                  <a:pt x="1" y="15"/>
                </a:cubicBezTo>
                <a:cubicBezTo>
                  <a:pt x="1" y="15"/>
                  <a:pt x="1" y="15"/>
                  <a:pt x="2" y="16"/>
                </a:cubicBezTo>
                <a:cubicBezTo>
                  <a:pt x="2" y="16"/>
                  <a:pt x="3" y="16"/>
                  <a:pt x="3" y="16"/>
                </a:cubicBezTo>
                <a:cubicBezTo>
                  <a:pt x="4" y="17"/>
                  <a:pt x="4" y="17"/>
                  <a:pt x="5" y="17"/>
                </a:cubicBezTo>
                <a:cubicBezTo>
                  <a:pt x="5" y="17"/>
                  <a:pt x="6" y="17"/>
                  <a:pt x="6" y="18"/>
                </a:cubicBezTo>
                <a:cubicBezTo>
                  <a:pt x="6" y="18"/>
                  <a:pt x="7" y="18"/>
                  <a:pt x="7" y="18"/>
                </a:cubicBezTo>
                <a:cubicBezTo>
                  <a:pt x="7" y="18"/>
                  <a:pt x="7" y="19"/>
                  <a:pt x="7" y="19"/>
                </a:cubicBezTo>
                <a:cubicBezTo>
                  <a:pt x="7" y="20"/>
                  <a:pt x="7" y="20"/>
                  <a:pt x="7" y="21"/>
                </a:cubicBezTo>
                <a:cubicBezTo>
                  <a:pt x="7" y="22"/>
                  <a:pt x="7" y="22"/>
                  <a:pt x="7" y="23"/>
                </a:cubicBezTo>
                <a:cubicBezTo>
                  <a:pt x="7" y="23"/>
                  <a:pt x="7" y="23"/>
                  <a:pt x="7" y="23"/>
                </a:cubicBezTo>
                <a:cubicBezTo>
                  <a:pt x="7" y="24"/>
                  <a:pt x="7" y="24"/>
                  <a:pt x="7" y="25"/>
                </a:cubicBezTo>
                <a:cubicBezTo>
                  <a:pt x="7" y="26"/>
                  <a:pt x="7" y="26"/>
                  <a:pt x="7" y="27"/>
                </a:cubicBezTo>
                <a:cubicBezTo>
                  <a:pt x="7" y="28"/>
                  <a:pt x="6" y="28"/>
                  <a:pt x="6" y="29"/>
                </a:cubicBezTo>
                <a:cubicBezTo>
                  <a:pt x="6" y="29"/>
                  <a:pt x="6" y="30"/>
                  <a:pt x="6" y="30"/>
                </a:cubicBezTo>
                <a:cubicBezTo>
                  <a:pt x="6" y="30"/>
                  <a:pt x="5" y="31"/>
                  <a:pt x="5" y="31"/>
                </a:cubicBezTo>
                <a:cubicBezTo>
                  <a:pt x="5" y="32"/>
                  <a:pt x="5" y="32"/>
                  <a:pt x="4" y="32"/>
                </a:cubicBezTo>
                <a:cubicBezTo>
                  <a:pt x="4" y="32"/>
                  <a:pt x="4" y="33"/>
                  <a:pt x="4" y="33"/>
                </a:cubicBezTo>
                <a:cubicBezTo>
                  <a:pt x="4" y="33"/>
                  <a:pt x="3" y="33"/>
                  <a:pt x="3" y="34"/>
                </a:cubicBezTo>
                <a:cubicBezTo>
                  <a:pt x="3" y="34"/>
                  <a:pt x="2" y="34"/>
                  <a:pt x="2" y="35"/>
                </a:cubicBezTo>
                <a:cubicBezTo>
                  <a:pt x="2" y="35"/>
                  <a:pt x="2" y="35"/>
                  <a:pt x="2" y="36"/>
                </a:cubicBezTo>
                <a:cubicBezTo>
                  <a:pt x="3" y="36"/>
                  <a:pt x="2" y="36"/>
                  <a:pt x="2" y="37"/>
                </a:cubicBezTo>
                <a:cubicBezTo>
                  <a:pt x="2" y="38"/>
                  <a:pt x="3" y="38"/>
                  <a:pt x="3" y="39"/>
                </a:cubicBezTo>
                <a:cubicBezTo>
                  <a:pt x="3" y="39"/>
                  <a:pt x="4" y="39"/>
                  <a:pt x="4" y="40"/>
                </a:cubicBezTo>
                <a:cubicBezTo>
                  <a:pt x="4" y="40"/>
                  <a:pt x="4" y="41"/>
                  <a:pt x="4" y="41"/>
                </a:cubicBezTo>
                <a:cubicBezTo>
                  <a:pt x="3" y="41"/>
                  <a:pt x="4" y="42"/>
                  <a:pt x="4" y="42"/>
                </a:cubicBezTo>
                <a:cubicBezTo>
                  <a:pt x="3" y="43"/>
                  <a:pt x="3" y="43"/>
                  <a:pt x="3" y="44"/>
                </a:cubicBezTo>
                <a:cubicBezTo>
                  <a:pt x="3" y="44"/>
                  <a:pt x="3" y="45"/>
                  <a:pt x="3" y="45"/>
                </a:cubicBezTo>
                <a:cubicBezTo>
                  <a:pt x="3" y="46"/>
                  <a:pt x="3" y="46"/>
                  <a:pt x="3" y="46"/>
                </a:cubicBezTo>
                <a:cubicBezTo>
                  <a:pt x="6" y="47"/>
                  <a:pt x="6" y="47"/>
                  <a:pt x="6" y="47"/>
                </a:cubicBezTo>
                <a:cubicBezTo>
                  <a:pt x="6" y="46"/>
                  <a:pt x="6" y="46"/>
                  <a:pt x="6" y="46"/>
                </a:cubicBezTo>
                <a:cubicBezTo>
                  <a:pt x="6" y="46"/>
                  <a:pt x="6" y="45"/>
                  <a:pt x="6" y="45"/>
                </a:cubicBezTo>
                <a:cubicBezTo>
                  <a:pt x="6" y="44"/>
                  <a:pt x="6" y="44"/>
                  <a:pt x="6" y="44"/>
                </a:cubicBezTo>
                <a:cubicBezTo>
                  <a:pt x="6" y="43"/>
                  <a:pt x="7" y="43"/>
                  <a:pt x="7" y="43"/>
                </a:cubicBezTo>
                <a:cubicBezTo>
                  <a:pt x="7" y="43"/>
                  <a:pt x="7" y="42"/>
                  <a:pt x="8" y="42"/>
                </a:cubicBezTo>
                <a:cubicBezTo>
                  <a:pt x="8" y="42"/>
                  <a:pt x="9" y="42"/>
                  <a:pt x="9" y="42"/>
                </a:cubicBezTo>
                <a:cubicBezTo>
                  <a:pt x="10" y="41"/>
                  <a:pt x="10" y="42"/>
                  <a:pt x="11" y="41"/>
                </a:cubicBezTo>
                <a:cubicBezTo>
                  <a:pt x="11" y="41"/>
                  <a:pt x="11" y="41"/>
                  <a:pt x="12" y="41"/>
                </a:cubicBezTo>
                <a:cubicBezTo>
                  <a:pt x="12" y="40"/>
                  <a:pt x="12" y="40"/>
                  <a:pt x="12" y="40"/>
                </a:cubicBezTo>
                <a:cubicBezTo>
                  <a:pt x="13" y="39"/>
                  <a:pt x="13" y="39"/>
                  <a:pt x="13" y="39"/>
                </a:cubicBezTo>
                <a:cubicBezTo>
                  <a:pt x="13" y="38"/>
                  <a:pt x="12" y="38"/>
                  <a:pt x="13" y="37"/>
                </a:cubicBezTo>
                <a:cubicBezTo>
                  <a:pt x="13" y="37"/>
                  <a:pt x="13" y="36"/>
                  <a:pt x="13" y="36"/>
                </a:cubicBezTo>
                <a:cubicBezTo>
                  <a:pt x="13" y="35"/>
                  <a:pt x="13" y="35"/>
                  <a:pt x="13" y="35"/>
                </a:cubicBezTo>
                <a:cubicBezTo>
                  <a:pt x="13" y="34"/>
                  <a:pt x="13" y="34"/>
                  <a:pt x="13" y="33"/>
                </a:cubicBezTo>
                <a:cubicBezTo>
                  <a:pt x="12" y="33"/>
                  <a:pt x="13" y="33"/>
                  <a:pt x="13" y="32"/>
                </a:cubicBezTo>
                <a:cubicBezTo>
                  <a:pt x="12" y="32"/>
                  <a:pt x="12" y="31"/>
                  <a:pt x="12" y="31"/>
                </a:cubicBezTo>
                <a:cubicBezTo>
                  <a:pt x="12" y="30"/>
                  <a:pt x="12" y="30"/>
                  <a:pt x="12" y="30"/>
                </a:cubicBezTo>
                <a:cubicBezTo>
                  <a:pt x="12" y="29"/>
                  <a:pt x="11" y="29"/>
                  <a:pt x="11" y="29"/>
                </a:cubicBezTo>
                <a:cubicBezTo>
                  <a:pt x="11" y="28"/>
                  <a:pt x="11" y="28"/>
                  <a:pt x="11" y="28"/>
                </a:cubicBezTo>
                <a:cubicBezTo>
                  <a:pt x="12" y="27"/>
                  <a:pt x="12" y="27"/>
                  <a:pt x="12" y="27"/>
                </a:cubicBezTo>
                <a:cubicBezTo>
                  <a:pt x="12" y="27"/>
                  <a:pt x="13" y="27"/>
                  <a:pt x="13" y="27"/>
                </a:cubicBezTo>
                <a:cubicBezTo>
                  <a:pt x="13" y="27"/>
                  <a:pt x="14" y="27"/>
                  <a:pt x="14" y="26"/>
                </a:cubicBezTo>
                <a:cubicBezTo>
                  <a:pt x="15" y="26"/>
                  <a:pt x="14" y="26"/>
                  <a:pt x="15" y="25"/>
                </a:cubicBezTo>
                <a:cubicBezTo>
                  <a:pt x="15" y="24"/>
                  <a:pt x="16" y="24"/>
                  <a:pt x="16" y="24"/>
                </a:cubicBezTo>
                <a:cubicBezTo>
                  <a:pt x="16" y="24"/>
                  <a:pt x="16" y="23"/>
                  <a:pt x="17" y="23"/>
                </a:cubicBezTo>
                <a:cubicBezTo>
                  <a:pt x="17" y="23"/>
                  <a:pt x="17" y="23"/>
                  <a:pt x="17" y="23"/>
                </a:cubicBezTo>
                <a:cubicBezTo>
                  <a:pt x="17" y="23"/>
                  <a:pt x="17" y="23"/>
                  <a:pt x="18" y="22"/>
                </a:cubicBezTo>
                <a:cubicBezTo>
                  <a:pt x="18" y="22"/>
                  <a:pt x="18" y="21"/>
                  <a:pt x="19" y="21"/>
                </a:cubicBezTo>
                <a:cubicBezTo>
                  <a:pt x="19" y="20"/>
                  <a:pt x="20" y="20"/>
                  <a:pt x="20" y="20"/>
                </a:cubicBezTo>
                <a:cubicBezTo>
                  <a:pt x="21" y="20"/>
                  <a:pt x="22" y="20"/>
                  <a:pt x="22" y="19"/>
                </a:cubicBezTo>
                <a:cubicBezTo>
                  <a:pt x="23" y="19"/>
                  <a:pt x="23" y="18"/>
                  <a:pt x="24" y="18"/>
                </a:cubicBezTo>
                <a:cubicBezTo>
                  <a:pt x="24" y="17"/>
                  <a:pt x="25" y="17"/>
                  <a:pt x="25" y="17"/>
                </a:cubicBezTo>
                <a:cubicBezTo>
                  <a:pt x="25" y="16"/>
                  <a:pt x="25" y="16"/>
                  <a:pt x="25" y="15"/>
                </a:cubicBezTo>
                <a:cubicBezTo>
                  <a:pt x="25" y="15"/>
                  <a:pt x="26" y="15"/>
                  <a:pt x="26" y="14"/>
                </a:cubicBezTo>
                <a:cubicBezTo>
                  <a:pt x="27" y="14"/>
                  <a:pt x="27" y="14"/>
                  <a:pt x="27" y="13"/>
                </a:cubicBezTo>
                <a:cubicBezTo>
                  <a:pt x="27" y="13"/>
                  <a:pt x="28" y="12"/>
                  <a:pt x="28" y="12"/>
                </a:cubicBezTo>
                <a:cubicBezTo>
                  <a:pt x="28" y="11"/>
                  <a:pt x="28" y="11"/>
                  <a:pt x="28" y="10"/>
                </a:cubicBezTo>
                <a:cubicBezTo>
                  <a:pt x="28" y="10"/>
                  <a:pt x="28" y="9"/>
                  <a:pt x="28" y="8"/>
                </a:cubicBezTo>
                <a:cubicBezTo>
                  <a:pt x="28" y="8"/>
                  <a:pt x="28" y="7"/>
                  <a:pt x="28" y="6"/>
                </a:cubicBezTo>
                <a:cubicBezTo>
                  <a:pt x="28" y="6"/>
                  <a:pt x="28" y="5"/>
                  <a:pt x="28" y="5"/>
                </a:cubicBezTo>
                <a:cubicBezTo>
                  <a:pt x="28" y="4"/>
                  <a:pt x="28" y="3"/>
                  <a:pt x="28" y="3"/>
                </a:cubicBezTo>
                <a:cubicBezTo>
                  <a:pt x="28" y="2"/>
                  <a:pt x="28" y="2"/>
                  <a:pt x="28" y="2"/>
                </a:cubicBezTo>
                <a:cubicBezTo>
                  <a:pt x="28" y="1"/>
                  <a:pt x="28" y="1"/>
                  <a:pt x="28" y="1"/>
                </a:cubicBezTo>
                <a:cubicBezTo>
                  <a:pt x="28" y="0"/>
                  <a:pt x="27" y="0"/>
                  <a:pt x="27" y="0"/>
                </a:cubicBezTo>
                <a:cubicBezTo>
                  <a:pt x="27" y="0"/>
                  <a:pt x="27" y="0"/>
                  <a:pt x="27" y="0"/>
                </a:cubicBezTo>
                <a:cubicBezTo>
                  <a:pt x="27" y="0"/>
                  <a:pt x="27" y="0"/>
                  <a:pt x="27" y="0"/>
                </a:cubicBezTo>
                <a:cubicBezTo>
                  <a:pt x="27" y="0"/>
                  <a:pt x="26" y="0"/>
                  <a:pt x="26" y="0"/>
                </a:cubicBezTo>
                <a:cubicBezTo>
                  <a:pt x="26" y="1"/>
                  <a:pt x="26" y="1"/>
                  <a:pt x="26" y="1"/>
                </a:cubicBezTo>
                <a:cubicBezTo>
                  <a:pt x="26" y="1"/>
                  <a:pt x="25" y="1"/>
                  <a:pt x="25" y="1"/>
                </a:cubicBezTo>
                <a:cubicBezTo>
                  <a:pt x="25" y="1"/>
                  <a:pt x="25" y="1"/>
                  <a:pt x="25" y="1"/>
                </a:cubicBezTo>
                <a:cubicBezTo>
                  <a:pt x="24" y="1"/>
                  <a:pt x="25" y="2"/>
                  <a:pt x="24" y="2"/>
                </a:cubicBezTo>
                <a:cubicBezTo>
                  <a:pt x="24" y="2"/>
                  <a:pt x="24" y="2"/>
                  <a:pt x="24" y="2"/>
                </a:cubicBezTo>
                <a:cubicBezTo>
                  <a:pt x="23" y="2"/>
                  <a:pt x="23" y="2"/>
                  <a:pt x="23" y="2"/>
                </a:cubicBezTo>
                <a:cubicBezTo>
                  <a:pt x="22" y="2"/>
                  <a:pt x="22" y="3"/>
                  <a:pt x="22" y="3"/>
                </a:cubicBezTo>
                <a:cubicBezTo>
                  <a:pt x="22" y="3"/>
                  <a:pt x="22" y="2"/>
                  <a:pt x="21" y="2"/>
                </a:cubicBezTo>
                <a:cubicBezTo>
                  <a:pt x="21" y="2"/>
                  <a:pt x="21" y="2"/>
                  <a:pt x="21" y="2"/>
                </a:cubicBezTo>
                <a:cubicBezTo>
                  <a:pt x="20" y="2"/>
                  <a:pt x="20" y="3"/>
                  <a:pt x="20" y="3"/>
                </a:cubicBezTo>
                <a:cubicBezTo>
                  <a:pt x="20" y="3"/>
                  <a:pt x="20" y="4"/>
                  <a:pt x="19" y="4"/>
                </a:cubicBezTo>
                <a:cubicBezTo>
                  <a:pt x="19" y="4"/>
                  <a:pt x="19" y="3"/>
                  <a:pt x="18" y="3"/>
                </a:cubicBezTo>
                <a:cubicBezTo>
                  <a:pt x="18" y="3"/>
                  <a:pt x="18" y="3"/>
                  <a:pt x="18" y="3"/>
                </a:cubicBezTo>
                <a:cubicBezTo>
                  <a:pt x="17" y="3"/>
                  <a:pt x="17" y="3"/>
                  <a:pt x="17" y="4"/>
                </a:cubicBezTo>
                <a:cubicBezTo>
                  <a:pt x="17" y="4"/>
                  <a:pt x="16" y="4"/>
                  <a:pt x="16" y="3"/>
                </a:cubicBezTo>
                <a:cubicBezTo>
                  <a:pt x="16" y="3"/>
                  <a:pt x="16" y="3"/>
                  <a:pt x="16" y="3"/>
                </a:cubicBezTo>
                <a:cubicBezTo>
                  <a:pt x="15" y="3"/>
                  <a:pt x="15" y="3"/>
                  <a:pt x="15" y="3"/>
                </a:cubicBezTo>
                <a:cubicBezTo>
                  <a:pt x="14" y="3"/>
                  <a:pt x="14" y="3"/>
                  <a:pt x="14" y="3"/>
                </a:cubicBezTo>
                <a:cubicBezTo>
                  <a:pt x="13" y="3"/>
                  <a:pt x="13" y="3"/>
                  <a:pt x="13" y="3"/>
                </a:cubicBezTo>
                <a:cubicBezTo>
                  <a:pt x="13" y="3"/>
                  <a:pt x="13" y="3"/>
                  <a:pt x="13" y="3"/>
                </a:cubicBezTo>
                <a:cubicBezTo>
                  <a:pt x="13" y="4"/>
                  <a:pt x="13" y="4"/>
                  <a:pt x="13" y="4"/>
                </a:cubicBezTo>
                <a:cubicBezTo>
                  <a:pt x="13" y="4"/>
                  <a:pt x="13" y="4"/>
                  <a:pt x="12" y="4"/>
                </a:cubicBezTo>
                <a:cubicBezTo>
                  <a:pt x="12" y="5"/>
                  <a:pt x="12" y="5"/>
                  <a:pt x="12" y="6"/>
                </a:cubicBezTo>
                <a:cubicBezTo>
                  <a:pt x="13" y="6"/>
                  <a:pt x="13" y="6"/>
                  <a:pt x="13" y="7"/>
                </a:cubicBezTo>
                <a:cubicBezTo>
                  <a:pt x="13" y="7"/>
                  <a:pt x="13" y="7"/>
                  <a:pt x="13" y="8"/>
                </a:cubicBezTo>
                <a:cubicBezTo>
                  <a:pt x="13" y="8"/>
                  <a:pt x="13" y="8"/>
                  <a:pt x="13" y="9"/>
                </a:cubicBezTo>
                <a:cubicBezTo>
                  <a:pt x="13" y="9"/>
                  <a:pt x="13" y="9"/>
                  <a:pt x="13" y="9"/>
                </a:cubicBezTo>
                <a:cubicBezTo>
                  <a:pt x="13" y="9"/>
                  <a:pt x="14" y="9"/>
                  <a:pt x="14" y="10"/>
                </a:cubicBezTo>
                <a:cubicBezTo>
                  <a:pt x="14" y="10"/>
                  <a:pt x="14" y="10"/>
                  <a:pt x="14" y="10"/>
                </a:cubicBezTo>
                <a:cubicBezTo>
                  <a:pt x="14" y="11"/>
                  <a:pt x="14" y="11"/>
                  <a:pt x="14" y="11"/>
                </a:cubicBezTo>
                <a:cubicBezTo>
                  <a:pt x="15" y="12"/>
                  <a:pt x="15" y="12"/>
                  <a:pt x="15" y="12"/>
                </a:cubicBezTo>
                <a:cubicBezTo>
                  <a:pt x="15" y="13"/>
                  <a:pt x="15" y="13"/>
                  <a:pt x="15" y="14"/>
                </a:cubicBezTo>
                <a:cubicBezTo>
                  <a:pt x="15" y="14"/>
                  <a:pt x="15" y="15"/>
                  <a:pt x="14" y="15"/>
                </a:cubicBezTo>
                <a:cubicBezTo>
                  <a:pt x="14" y="15"/>
                  <a:pt x="14" y="16"/>
                  <a:pt x="13" y="16"/>
                </a:cubicBezTo>
                <a:cubicBezTo>
                  <a:pt x="13" y="16"/>
                  <a:pt x="13" y="16"/>
                  <a:pt x="12" y="16"/>
                </a:cubicBezTo>
                <a:cubicBezTo>
                  <a:pt x="12" y="16"/>
                  <a:pt x="12" y="16"/>
                  <a:pt x="11" y="15"/>
                </a:cubicBezTo>
                <a:cubicBezTo>
                  <a:pt x="11" y="15"/>
                  <a:pt x="12" y="15"/>
                  <a:pt x="12" y="14"/>
                </a:cubicBezTo>
                <a:cubicBezTo>
                  <a:pt x="12" y="14"/>
                  <a:pt x="12" y="13"/>
                  <a:pt x="12" y="13"/>
                </a:cubicBezTo>
                <a:cubicBezTo>
                  <a:pt x="12" y="12"/>
                  <a:pt x="11" y="12"/>
                  <a:pt x="11" y="12"/>
                </a:cubicBezTo>
                <a:cubicBezTo>
                  <a:pt x="11" y="12"/>
                  <a:pt x="10" y="12"/>
                  <a:pt x="10" y="12"/>
                </a:cubicBezTo>
                <a:cubicBezTo>
                  <a:pt x="10" y="12"/>
                  <a:pt x="9" y="12"/>
                  <a:pt x="9" y="12"/>
                </a:cubicBezTo>
                <a:cubicBezTo>
                  <a:pt x="9" y="12"/>
                  <a:pt x="9" y="11"/>
                  <a:pt x="9" y="11"/>
                </a:cubicBezTo>
                <a:cubicBezTo>
                  <a:pt x="8" y="11"/>
                  <a:pt x="9" y="10"/>
                  <a:pt x="8" y="10"/>
                </a:cubicBezTo>
                <a:cubicBezTo>
                  <a:pt x="8" y="10"/>
                  <a:pt x="8" y="10"/>
                  <a:pt x="8" y="10"/>
                </a:cubicBezTo>
                <a:cubicBezTo>
                  <a:pt x="7" y="10"/>
                  <a:pt x="7" y="10"/>
                  <a:pt x="7" y="10"/>
                </a:cubicBezTo>
                <a:cubicBezTo>
                  <a:pt x="7" y="10"/>
                  <a:pt x="7" y="11"/>
                  <a:pt x="7" y="11"/>
                </a:cubicBezTo>
                <a:cubicBezTo>
                  <a:pt x="7" y="11"/>
                  <a:pt x="7" y="11"/>
                  <a:pt x="6" y="11"/>
                </a:cubicBezTo>
                <a:cubicBezTo>
                  <a:pt x="6" y="11"/>
                  <a:pt x="6" y="11"/>
                  <a:pt x="5" y="11"/>
                </a:cubicBezTo>
                <a:cubicBezTo>
                  <a:pt x="5" y="11"/>
                  <a:pt x="5" y="11"/>
                  <a:pt x="4" y="11"/>
                </a:cubicBezTo>
                <a:cubicBezTo>
                  <a:pt x="4" y="12"/>
                  <a:pt x="4" y="12"/>
                  <a:pt x="3" y="12"/>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8" name="Freeform 463"/>
          <p:cNvSpPr>
            <a:spLocks/>
          </p:cNvSpPr>
          <p:nvPr/>
        </p:nvSpPr>
        <p:spPr bwMode="auto">
          <a:xfrm>
            <a:off x="4539428" y="1773703"/>
            <a:ext cx="214667" cy="356670"/>
          </a:xfrm>
          <a:custGeom>
            <a:avLst/>
            <a:gdLst>
              <a:gd name="T0" fmla="*/ 2 w 27"/>
              <a:gd name="T1" fmla="*/ 29 h 46"/>
              <a:gd name="T2" fmla="*/ 2 w 27"/>
              <a:gd name="T3" fmla="*/ 30 h 46"/>
              <a:gd name="T4" fmla="*/ 3 w 27"/>
              <a:gd name="T5" fmla="*/ 31 h 46"/>
              <a:gd name="T6" fmla="*/ 4 w 27"/>
              <a:gd name="T7" fmla="*/ 33 h 46"/>
              <a:gd name="T8" fmla="*/ 4 w 27"/>
              <a:gd name="T9" fmla="*/ 34 h 46"/>
              <a:gd name="T10" fmla="*/ 4 w 27"/>
              <a:gd name="T11" fmla="*/ 37 h 46"/>
              <a:gd name="T12" fmla="*/ 5 w 27"/>
              <a:gd name="T13" fmla="*/ 39 h 46"/>
              <a:gd name="T14" fmla="*/ 3 w 27"/>
              <a:gd name="T15" fmla="*/ 39 h 46"/>
              <a:gd name="T16" fmla="*/ 2 w 27"/>
              <a:gd name="T17" fmla="*/ 40 h 46"/>
              <a:gd name="T18" fmla="*/ 3 w 27"/>
              <a:gd name="T19" fmla="*/ 42 h 46"/>
              <a:gd name="T20" fmla="*/ 5 w 27"/>
              <a:gd name="T21" fmla="*/ 43 h 46"/>
              <a:gd name="T22" fmla="*/ 5 w 27"/>
              <a:gd name="T23" fmla="*/ 46 h 46"/>
              <a:gd name="T24" fmla="*/ 7 w 27"/>
              <a:gd name="T25" fmla="*/ 46 h 46"/>
              <a:gd name="T26" fmla="*/ 8 w 27"/>
              <a:gd name="T27" fmla="*/ 45 h 46"/>
              <a:gd name="T28" fmla="*/ 10 w 27"/>
              <a:gd name="T29" fmla="*/ 45 h 46"/>
              <a:gd name="T30" fmla="*/ 11 w 27"/>
              <a:gd name="T31" fmla="*/ 44 h 46"/>
              <a:gd name="T32" fmla="*/ 13 w 27"/>
              <a:gd name="T33" fmla="*/ 42 h 46"/>
              <a:gd name="T34" fmla="*/ 15 w 27"/>
              <a:gd name="T35" fmla="*/ 42 h 46"/>
              <a:gd name="T36" fmla="*/ 17 w 27"/>
              <a:gd name="T37" fmla="*/ 41 h 46"/>
              <a:gd name="T38" fmla="*/ 19 w 27"/>
              <a:gd name="T39" fmla="*/ 40 h 46"/>
              <a:gd name="T40" fmla="*/ 20 w 27"/>
              <a:gd name="T41" fmla="*/ 39 h 46"/>
              <a:gd name="T42" fmla="*/ 21 w 27"/>
              <a:gd name="T43" fmla="*/ 38 h 46"/>
              <a:gd name="T44" fmla="*/ 22 w 27"/>
              <a:gd name="T45" fmla="*/ 37 h 46"/>
              <a:gd name="T46" fmla="*/ 24 w 27"/>
              <a:gd name="T47" fmla="*/ 36 h 46"/>
              <a:gd name="T48" fmla="*/ 24 w 27"/>
              <a:gd name="T49" fmla="*/ 36 h 46"/>
              <a:gd name="T50" fmla="*/ 23 w 27"/>
              <a:gd name="T51" fmla="*/ 35 h 46"/>
              <a:gd name="T52" fmla="*/ 23 w 27"/>
              <a:gd name="T53" fmla="*/ 33 h 46"/>
              <a:gd name="T54" fmla="*/ 23 w 27"/>
              <a:gd name="T55" fmla="*/ 31 h 46"/>
              <a:gd name="T56" fmla="*/ 23 w 27"/>
              <a:gd name="T57" fmla="*/ 29 h 46"/>
              <a:gd name="T58" fmla="*/ 22 w 27"/>
              <a:gd name="T59" fmla="*/ 27 h 46"/>
              <a:gd name="T60" fmla="*/ 24 w 27"/>
              <a:gd name="T61" fmla="*/ 25 h 46"/>
              <a:gd name="T62" fmla="*/ 24 w 27"/>
              <a:gd name="T63" fmla="*/ 23 h 46"/>
              <a:gd name="T64" fmla="*/ 25 w 27"/>
              <a:gd name="T65" fmla="*/ 23 h 46"/>
              <a:gd name="T66" fmla="*/ 26 w 27"/>
              <a:gd name="T67" fmla="*/ 12 h 46"/>
              <a:gd name="T68" fmla="*/ 25 w 27"/>
              <a:gd name="T69" fmla="*/ 11 h 46"/>
              <a:gd name="T70" fmla="*/ 23 w 27"/>
              <a:gd name="T71" fmla="*/ 10 h 46"/>
              <a:gd name="T72" fmla="*/ 20 w 27"/>
              <a:gd name="T73" fmla="*/ 8 h 46"/>
              <a:gd name="T74" fmla="*/ 18 w 27"/>
              <a:gd name="T75" fmla="*/ 7 h 46"/>
              <a:gd name="T76" fmla="*/ 14 w 27"/>
              <a:gd name="T77" fmla="*/ 5 h 46"/>
              <a:gd name="T78" fmla="*/ 13 w 27"/>
              <a:gd name="T79" fmla="*/ 4 h 46"/>
              <a:gd name="T80" fmla="*/ 8 w 27"/>
              <a:gd name="T81" fmla="*/ 2 h 46"/>
              <a:gd name="T82" fmla="*/ 6 w 27"/>
              <a:gd name="T83" fmla="*/ 0 h 46"/>
              <a:gd name="T84" fmla="*/ 5 w 27"/>
              <a:gd name="T85" fmla="*/ 1 h 46"/>
              <a:gd name="T86" fmla="*/ 4 w 27"/>
              <a:gd name="T87" fmla="*/ 2 h 46"/>
              <a:gd name="T88" fmla="*/ 4 w 27"/>
              <a:gd name="T89" fmla="*/ 4 h 46"/>
              <a:gd name="T90" fmla="*/ 4 w 27"/>
              <a:gd name="T91" fmla="*/ 7 h 46"/>
              <a:gd name="T92" fmla="*/ 5 w 27"/>
              <a:gd name="T93" fmla="*/ 8 h 46"/>
              <a:gd name="T94" fmla="*/ 6 w 27"/>
              <a:gd name="T95" fmla="*/ 9 h 46"/>
              <a:gd name="T96" fmla="*/ 5 w 27"/>
              <a:gd name="T97" fmla="*/ 13 h 46"/>
              <a:gd name="T98" fmla="*/ 5 w 27"/>
              <a:gd name="T99" fmla="*/ 20 h 46"/>
              <a:gd name="T100" fmla="*/ 3 w 27"/>
              <a:gd name="T101" fmla="*/ 21 h 46"/>
              <a:gd name="T102" fmla="*/ 2 w 27"/>
              <a:gd name="T103" fmla="*/ 23 h 46"/>
              <a:gd name="T104" fmla="*/ 2 w 27"/>
              <a:gd name="T105" fmla="*/ 23 h 46"/>
              <a:gd name="T106" fmla="*/ 1 w 27"/>
              <a:gd name="T107" fmla="*/ 26 h 46"/>
              <a:gd name="T108" fmla="*/ 0 w 27"/>
              <a:gd name="T109" fmla="*/ 28 h 46"/>
              <a:gd name="T110" fmla="*/ 1 w 27"/>
              <a:gd name="T11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46">
                <a:moveTo>
                  <a:pt x="1" y="28"/>
                </a:moveTo>
                <a:cubicBezTo>
                  <a:pt x="2" y="28"/>
                  <a:pt x="1" y="29"/>
                  <a:pt x="2" y="29"/>
                </a:cubicBezTo>
                <a:cubicBezTo>
                  <a:pt x="2" y="29"/>
                  <a:pt x="2" y="29"/>
                  <a:pt x="2" y="30"/>
                </a:cubicBezTo>
                <a:cubicBezTo>
                  <a:pt x="2" y="30"/>
                  <a:pt x="2" y="30"/>
                  <a:pt x="2" y="30"/>
                </a:cubicBezTo>
                <a:cubicBezTo>
                  <a:pt x="2" y="30"/>
                  <a:pt x="2" y="30"/>
                  <a:pt x="2" y="30"/>
                </a:cubicBezTo>
                <a:cubicBezTo>
                  <a:pt x="3" y="30"/>
                  <a:pt x="3" y="31"/>
                  <a:pt x="3" y="31"/>
                </a:cubicBezTo>
                <a:cubicBezTo>
                  <a:pt x="3" y="31"/>
                  <a:pt x="4" y="31"/>
                  <a:pt x="4" y="32"/>
                </a:cubicBezTo>
                <a:cubicBezTo>
                  <a:pt x="4" y="32"/>
                  <a:pt x="4" y="33"/>
                  <a:pt x="4" y="33"/>
                </a:cubicBezTo>
                <a:cubicBezTo>
                  <a:pt x="4" y="33"/>
                  <a:pt x="4" y="34"/>
                  <a:pt x="4" y="34"/>
                </a:cubicBezTo>
                <a:cubicBezTo>
                  <a:pt x="4" y="34"/>
                  <a:pt x="4" y="34"/>
                  <a:pt x="4" y="34"/>
                </a:cubicBezTo>
                <a:cubicBezTo>
                  <a:pt x="5" y="35"/>
                  <a:pt x="4" y="36"/>
                  <a:pt x="4" y="36"/>
                </a:cubicBezTo>
                <a:cubicBezTo>
                  <a:pt x="4" y="37"/>
                  <a:pt x="4" y="37"/>
                  <a:pt x="4" y="37"/>
                </a:cubicBezTo>
                <a:cubicBezTo>
                  <a:pt x="5" y="38"/>
                  <a:pt x="5" y="38"/>
                  <a:pt x="5" y="38"/>
                </a:cubicBezTo>
                <a:cubicBezTo>
                  <a:pt x="5" y="38"/>
                  <a:pt x="6" y="38"/>
                  <a:pt x="5" y="39"/>
                </a:cubicBezTo>
                <a:cubicBezTo>
                  <a:pt x="5" y="39"/>
                  <a:pt x="5" y="39"/>
                  <a:pt x="4" y="39"/>
                </a:cubicBezTo>
                <a:cubicBezTo>
                  <a:pt x="4" y="39"/>
                  <a:pt x="4" y="39"/>
                  <a:pt x="3" y="39"/>
                </a:cubicBezTo>
                <a:cubicBezTo>
                  <a:pt x="3" y="39"/>
                  <a:pt x="2" y="39"/>
                  <a:pt x="2" y="39"/>
                </a:cubicBezTo>
                <a:cubicBezTo>
                  <a:pt x="2" y="39"/>
                  <a:pt x="2" y="40"/>
                  <a:pt x="2" y="40"/>
                </a:cubicBezTo>
                <a:cubicBezTo>
                  <a:pt x="2" y="40"/>
                  <a:pt x="2" y="40"/>
                  <a:pt x="2" y="41"/>
                </a:cubicBezTo>
                <a:cubicBezTo>
                  <a:pt x="2" y="41"/>
                  <a:pt x="2" y="41"/>
                  <a:pt x="3" y="42"/>
                </a:cubicBezTo>
                <a:cubicBezTo>
                  <a:pt x="3" y="42"/>
                  <a:pt x="3" y="42"/>
                  <a:pt x="3" y="42"/>
                </a:cubicBezTo>
                <a:cubicBezTo>
                  <a:pt x="4" y="42"/>
                  <a:pt x="4" y="42"/>
                  <a:pt x="5" y="43"/>
                </a:cubicBezTo>
                <a:cubicBezTo>
                  <a:pt x="5" y="43"/>
                  <a:pt x="5" y="44"/>
                  <a:pt x="5" y="44"/>
                </a:cubicBezTo>
                <a:cubicBezTo>
                  <a:pt x="5" y="45"/>
                  <a:pt x="5" y="45"/>
                  <a:pt x="5" y="46"/>
                </a:cubicBezTo>
                <a:cubicBezTo>
                  <a:pt x="6" y="46"/>
                  <a:pt x="6" y="46"/>
                  <a:pt x="6" y="46"/>
                </a:cubicBezTo>
                <a:cubicBezTo>
                  <a:pt x="6" y="46"/>
                  <a:pt x="6" y="46"/>
                  <a:pt x="7" y="46"/>
                </a:cubicBezTo>
                <a:cubicBezTo>
                  <a:pt x="7" y="46"/>
                  <a:pt x="7" y="46"/>
                  <a:pt x="8" y="46"/>
                </a:cubicBezTo>
                <a:cubicBezTo>
                  <a:pt x="8" y="45"/>
                  <a:pt x="8" y="45"/>
                  <a:pt x="8" y="45"/>
                </a:cubicBezTo>
                <a:cubicBezTo>
                  <a:pt x="8" y="45"/>
                  <a:pt x="8" y="46"/>
                  <a:pt x="9" y="46"/>
                </a:cubicBezTo>
                <a:cubicBezTo>
                  <a:pt x="9" y="46"/>
                  <a:pt x="9" y="45"/>
                  <a:pt x="10" y="45"/>
                </a:cubicBezTo>
                <a:cubicBezTo>
                  <a:pt x="10" y="44"/>
                  <a:pt x="10" y="45"/>
                  <a:pt x="11" y="45"/>
                </a:cubicBezTo>
                <a:cubicBezTo>
                  <a:pt x="11" y="44"/>
                  <a:pt x="11" y="44"/>
                  <a:pt x="11" y="44"/>
                </a:cubicBezTo>
                <a:cubicBezTo>
                  <a:pt x="11" y="43"/>
                  <a:pt x="11" y="43"/>
                  <a:pt x="12" y="43"/>
                </a:cubicBezTo>
                <a:cubicBezTo>
                  <a:pt x="12" y="42"/>
                  <a:pt x="12" y="42"/>
                  <a:pt x="13" y="42"/>
                </a:cubicBezTo>
                <a:cubicBezTo>
                  <a:pt x="13" y="42"/>
                  <a:pt x="14" y="42"/>
                  <a:pt x="14" y="42"/>
                </a:cubicBezTo>
                <a:cubicBezTo>
                  <a:pt x="15" y="42"/>
                  <a:pt x="15" y="42"/>
                  <a:pt x="15" y="42"/>
                </a:cubicBezTo>
                <a:cubicBezTo>
                  <a:pt x="16" y="42"/>
                  <a:pt x="16" y="42"/>
                  <a:pt x="16" y="42"/>
                </a:cubicBezTo>
                <a:cubicBezTo>
                  <a:pt x="17" y="41"/>
                  <a:pt x="17" y="41"/>
                  <a:pt x="17" y="41"/>
                </a:cubicBezTo>
                <a:cubicBezTo>
                  <a:pt x="18" y="41"/>
                  <a:pt x="18" y="41"/>
                  <a:pt x="18" y="41"/>
                </a:cubicBezTo>
                <a:cubicBezTo>
                  <a:pt x="18" y="41"/>
                  <a:pt x="18" y="41"/>
                  <a:pt x="19" y="40"/>
                </a:cubicBezTo>
                <a:cubicBezTo>
                  <a:pt x="19" y="40"/>
                  <a:pt x="19" y="40"/>
                  <a:pt x="19" y="40"/>
                </a:cubicBezTo>
                <a:cubicBezTo>
                  <a:pt x="20" y="39"/>
                  <a:pt x="20" y="39"/>
                  <a:pt x="20" y="39"/>
                </a:cubicBezTo>
                <a:cubicBezTo>
                  <a:pt x="20" y="39"/>
                  <a:pt x="20" y="39"/>
                  <a:pt x="20" y="38"/>
                </a:cubicBezTo>
                <a:cubicBezTo>
                  <a:pt x="21" y="38"/>
                  <a:pt x="21" y="38"/>
                  <a:pt x="21" y="38"/>
                </a:cubicBezTo>
                <a:cubicBezTo>
                  <a:pt x="21" y="38"/>
                  <a:pt x="21" y="37"/>
                  <a:pt x="21" y="37"/>
                </a:cubicBezTo>
                <a:cubicBezTo>
                  <a:pt x="21" y="37"/>
                  <a:pt x="21" y="37"/>
                  <a:pt x="22" y="37"/>
                </a:cubicBezTo>
                <a:cubicBezTo>
                  <a:pt x="22" y="36"/>
                  <a:pt x="22" y="36"/>
                  <a:pt x="23" y="36"/>
                </a:cubicBezTo>
                <a:cubicBezTo>
                  <a:pt x="23" y="36"/>
                  <a:pt x="23" y="36"/>
                  <a:pt x="24" y="36"/>
                </a:cubicBezTo>
                <a:cubicBezTo>
                  <a:pt x="24" y="36"/>
                  <a:pt x="24" y="36"/>
                  <a:pt x="24" y="36"/>
                </a:cubicBezTo>
                <a:cubicBezTo>
                  <a:pt x="24" y="36"/>
                  <a:pt x="24" y="36"/>
                  <a:pt x="24" y="36"/>
                </a:cubicBezTo>
                <a:cubicBezTo>
                  <a:pt x="24" y="35"/>
                  <a:pt x="24" y="35"/>
                  <a:pt x="24" y="35"/>
                </a:cubicBezTo>
                <a:cubicBezTo>
                  <a:pt x="24" y="35"/>
                  <a:pt x="23" y="35"/>
                  <a:pt x="23" y="35"/>
                </a:cubicBezTo>
                <a:cubicBezTo>
                  <a:pt x="23" y="34"/>
                  <a:pt x="23" y="34"/>
                  <a:pt x="23" y="34"/>
                </a:cubicBezTo>
                <a:cubicBezTo>
                  <a:pt x="23" y="34"/>
                  <a:pt x="23" y="34"/>
                  <a:pt x="23" y="33"/>
                </a:cubicBezTo>
                <a:cubicBezTo>
                  <a:pt x="23" y="33"/>
                  <a:pt x="23" y="33"/>
                  <a:pt x="23" y="33"/>
                </a:cubicBezTo>
                <a:cubicBezTo>
                  <a:pt x="23" y="32"/>
                  <a:pt x="23" y="32"/>
                  <a:pt x="23" y="31"/>
                </a:cubicBezTo>
                <a:cubicBezTo>
                  <a:pt x="23" y="31"/>
                  <a:pt x="23" y="30"/>
                  <a:pt x="23" y="30"/>
                </a:cubicBezTo>
                <a:cubicBezTo>
                  <a:pt x="23" y="29"/>
                  <a:pt x="23" y="29"/>
                  <a:pt x="23" y="29"/>
                </a:cubicBezTo>
                <a:cubicBezTo>
                  <a:pt x="23" y="28"/>
                  <a:pt x="23" y="28"/>
                  <a:pt x="23" y="27"/>
                </a:cubicBezTo>
                <a:cubicBezTo>
                  <a:pt x="23" y="27"/>
                  <a:pt x="22" y="27"/>
                  <a:pt x="22" y="27"/>
                </a:cubicBezTo>
                <a:cubicBezTo>
                  <a:pt x="22" y="26"/>
                  <a:pt x="23" y="26"/>
                  <a:pt x="23" y="26"/>
                </a:cubicBezTo>
                <a:cubicBezTo>
                  <a:pt x="23" y="25"/>
                  <a:pt x="23" y="25"/>
                  <a:pt x="24" y="25"/>
                </a:cubicBezTo>
                <a:cubicBezTo>
                  <a:pt x="24" y="24"/>
                  <a:pt x="24" y="24"/>
                  <a:pt x="24" y="24"/>
                </a:cubicBezTo>
                <a:cubicBezTo>
                  <a:pt x="24" y="24"/>
                  <a:pt x="24" y="23"/>
                  <a:pt x="24" y="23"/>
                </a:cubicBezTo>
                <a:cubicBezTo>
                  <a:pt x="24" y="23"/>
                  <a:pt x="24" y="23"/>
                  <a:pt x="24" y="23"/>
                </a:cubicBezTo>
                <a:cubicBezTo>
                  <a:pt x="24" y="23"/>
                  <a:pt x="24" y="23"/>
                  <a:pt x="25" y="23"/>
                </a:cubicBezTo>
                <a:cubicBezTo>
                  <a:pt x="27" y="23"/>
                  <a:pt x="27" y="23"/>
                  <a:pt x="27" y="23"/>
                </a:cubicBezTo>
                <a:cubicBezTo>
                  <a:pt x="26" y="12"/>
                  <a:pt x="26" y="12"/>
                  <a:pt x="26" y="12"/>
                </a:cubicBezTo>
                <a:cubicBezTo>
                  <a:pt x="26" y="12"/>
                  <a:pt x="26" y="12"/>
                  <a:pt x="26" y="12"/>
                </a:cubicBezTo>
                <a:cubicBezTo>
                  <a:pt x="26" y="12"/>
                  <a:pt x="26" y="11"/>
                  <a:pt x="25" y="11"/>
                </a:cubicBezTo>
                <a:cubicBezTo>
                  <a:pt x="25" y="11"/>
                  <a:pt x="25" y="11"/>
                  <a:pt x="24" y="10"/>
                </a:cubicBezTo>
                <a:cubicBezTo>
                  <a:pt x="24" y="10"/>
                  <a:pt x="23" y="10"/>
                  <a:pt x="23" y="10"/>
                </a:cubicBezTo>
                <a:cubicBezTo>
                  <a:pt x="22" y="10"/>
                  <a:pt x="22" y="9"/>
                  <a:pt x="21" y="9"/>
                </a:cubicBezTo>
                <a:cubicBezTo>
                  <a:pt x="21" y="9"/>
                  <a:pt x="20" y="9"/>
                  <a:pt x="20" y="8"/>
                </a:cubicBezTo>
                <a:cubicBezTo>
                  <a:pt x="20" y="8"/>
                  <a:pt x="19" y="8"/>
                  <a:pt x="19" y="8"/>
                </a:cubicBezTo>
                <a:cubicBezTo>
                  <a:pt x="19" y="7"/>
                  <a:pt x="18" y="7"/>
                  <a:pt x="18" y="7"/>
                </a:cubicBezTo>
                <a:cubicBezTo>
                  <a:pt x="17" y="7"/>
                  <a:pt x="17" y="6"/>
                  <a:pt x="16" y="6"/>
                </a:cubicBezTo>
                <a:cubicBezTo>
                  <a:pt x="15" y="5"/>
                  <a:pt x="15" y="5"/>
                  <a:pt x="14" y="5"/>
                </a:cubicBezTo>
                <a:cubicBezTo>
                  <a:pt x="14" y="5"/>
                  <a:pt x="13" y="5"/>
                  <a:pt x="13" y="4"/>
                </a:cubicBezTo>
                <a:cubicBezTo>
                  <a:pt x="13" y="4"/>
                  <a:pt x="13" y="4"/>
                  <a:pt x="13" y="4"/>
                </a:cubicBezTo>
                <a:cubicBezTo>
                  <a:pt x="12" y="3"/>
                  <a:pt x="11" y="3"/>
                  <a:pt x="11" y="3"/>
                </a:cubicBezTo>
                <a:cubicBezTo>
                  <a:pt x="10" y="3"/>
                  <a:pt x="9" y="2"/>
                  <a:pt x="8" y="2"/>
                </a:cubicBezTo>
                <a:cubicBezTo>
                  <a:pt x="8" y="1"/>
                  <a:pt x="7" y="1"/>
                  <a:pt x="7" y="1"/>
                </a:cubicBezTo>
                <a:cubicBezTo>
                  <a:pt x="6" y="1"/>
                  <a:pt x="6" y="0"/>
                  <a:pt x="6" y="0"/>
                </a:cubicBezTo>
                <a:cubicBezTo>
                  <a:pt x="6" y="1"/>
                  <a:pt x="6" y="1"/>
                  <a:pt x="6" y="1"/>
                </a:cubicBezTo>
                <a:cubicBezTo>
                  <a:pt x="5" y="1"/>
                  <a:pt x="5" y="1"/>
                  <a:pt x="5" y="1"/>
                </a:cubicBezTo>
                <a:cubicBezTo>
                  <a:pt x="4" y="2"/>
                  <a:pt x="4" y="2"/>
                  <a:pt x="4" y="2"/>
                </a:cubicBezTo>
                <a:cubicBezTo>
                  <a:pt x="4" y="2"/>
                  <a:pt x="4" y="2"/>
                  <a:pt x="4" y="2"/>
                </a:cubicBezTo>
                <a:cubicBezTo>
                  <a:pt x="4" y="3"/>
                  <a:pt x="4" y="3"/>
                  <a:pt x="4" y="3"/>
                </a:cubicBezTo>
                <a:cubicBezTo>
                  <a:pt x="4" y="3"/>
                  <a:pt x="4" y="4"/>
                  <a:pt x="4" y="4"/>
                </a:cubicBezTo>
                <a:cubicBezTo>
                  <a:pt x="4" y="5"/>
                  <a:pt x="4" y="5"/>
                  <a:pt x="4" y="5"/>
                </a:cubicBezTo>
                <a:cubicBezTo>
                  <a:pt x="4" y="6"/>
                  <a:pt x="4" y="6"/>
                  <a:pt x="4" y="7"/>
                </a:cubicBezTo>
                <a:cubicBezTo>
                  <a:pt x="5" y="7"/>
                  <a:pt x="5" y="7"/>
                  <a:pt x="5" y="7"/>
                </a:cubicBezTo>
                <a:cubicBezTo>
                  <a:pt x="5" y="8"/>
                  <a:pt x="5" y="8"/>
                  <a:pt x="5" y="8"/>
                </a:cubicBezTo>
                <a:cubicBezTo>
                  <a:pt x="5" y="8"/>
                  <a:pt x="6" y="8"/>
                  <a:pt x="6" y="9"/>
                </a:cubicBezTo>
                <a:cubicBezTo>
                  <a:pt x="6" y="9"/>
                  <a:pt x="6" y="9"/>
                  <a:pt x="6" y="9"/>
                </a:cubicBezTo>
                <a:cubicBezTo>
                  <a:pt x="6" y="10"/>
                  <a:pt x="6" y="10"/>
                  <a:pt x="6" y="11"/>
                </a:cubicBezTo>
                <a:cubicBezTo>
                  <a:pt x="5" y="12"/>
                  <a:pt x="5" y="12"/>
                  <a:pt x="5" y="13"/>
                </a:cubicBezTo>
                <a:cubicBezTo>
                  <a:pt x="5" y="16"/>
                  <a:pt x="7" y="17"/>
                  <a:pt x="5" y="19"/>
                </a:cubicBezTo>
                <a:cubicBezTo>
                  <a:pt x="5" y="20"/>
                  <a:pt x="5" y="20"/>
                  <a:pt x="5" y="20"/>
                </a:cubicBezTo>
                <a:cubicBezTo>
                  <a:pt x="4" y="20"/>
                  <a:pt x="4" y="20"/>
                  <a:pt x="4" y="21"/>
                </a:cubicBezTo>
                <a:cubicBezTo>
                  <a:pt x="4" y="21"/>
                  <a:pt x="3" y="21"/>
                  <a:pt x="3" y="21"/>
                </a:cubicBezTo>
                <a:cubicBezTo>
                  <a:pt x="3" y="21"/>
                  <a:pt x="3" y="22"/>
                  <a:pt x="3" y="22"/>
                </a:cubicBezTo>
                <a:cubicBezTo>
                  <a:pt x="3" y="22"/>
                  <a:pt x="3" y="23"/>
                  <a:pt x="2" y="23"/>
                </a:cubicBezTo>
                <a:cubicBezTo>
                  <a:pt x="2" y="23"/>
                  <a:pt x="2" y="23"/>
                  <a:pt x="2" y="23"/>
                </a:cubicBezTo>
                <a:cubicBezTo>
                  <a:pt x="2" y="23"/>
                  <a:pt x="2" y="23"/>
                  <a:pt x="2" y="23"/>
                </a:cubicBezTo>
                <a:cubicBezTo>
                  <a:pt x="1" y="24"/>
                  <a:pt x="1" y="24"/>
                  <a:pt x="1" y="25"/>
                </a:cubicBezTo>
                <a:cubicBezTo>
                  <a:pt x="1" y="25"/>
                  <a:pt x="1" y="26"/>
                  <a:pt x="1" y="26"/>
                </a:cubicBezTo>
                <a:cubicBezTo>
                  <a:pt x="1" y="27"/>
                  <a:pt x="1" y="27"/>
                  <a:pt x="1" y="27"/>
                </a:cubicBezTo>
                <a:cubicBezTo>
                  <a:pt x="0" y="28"/>
                  <a:pt x="0" y="28"/>
                  <a:pt x="0" y="28"/>
                </a:cubicBezTo>
                <a:cubicBezTo>
                  <a:pt x="1" y="28"/>
                  <a:pt x="1" y="28"/>
                  <a:pt x="1" y="28"/>
                </a:cubicBezTo>
                <a:cubicBezTo>
                  <a:pt x="1" y="28"/>
                  <a:pt x="1" y="28"/>
                  <a:pt x="1" y="2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9" name="Freeform 464"/>
          <p:cNvSpPr>
            <a:spLocks/>
          </p:cNvSpPr>
          <p:nvPr/>
        </p:nvSpPr>
        <p:spPr bwMode="auto">
          <a:xfrm>
            <a:off x="4952430" y="2191712"/>
            <a:ext cx="158667" cy="209004"/>
          </a:xfrm>
          <a:custGeom>
            <a:avLst/>
            <a:gdLst>
              <a:gd name="T0" fmla="*/ 0 w 20"/>
              <a:gd name="T1" fmla="*/ 2 h 27"/>
              <a:gd name="T2" fmla="*/ 1 w 20"/>
              <a:gd name="T3" fmla="*/ 3 h 27"/>
              <a:gd name="T4" fmla="*/ 3 w 20"/>
              <a:gd name="T5" fmla="*/ 6 h 27"/>
              <a:gd name="T6" fmla="*/ 3 w 20"/>
              <a:gd name="T7" fmla="*/ 8 h 27"/>
              <a:gd name="T8" fmla="*/ 2 w 20"/>
              <a:gd name="T9" fmla="*/ 10 h 27"/>
              <a:gd name="T10" fmla="*/ 0 w 20"/>
              <a:gd name="T11" fmla="*/ 12 h 27"/>
              <a:gd name="T12" fmla="*/ 0 w 20"/>
              <a:gd name="T13" fmla="*/ 14 h 27"/>
              <a:gd name="T14" fmla="*/ 1 w 20"/>
              <a:gd name="T15" fmla="*/ 14 h 27"/>
              <a:gd name="T16" fmla="*/ 0 w 20"/>
              <a:gd name="T17" fmla="*/ 16 h 27"/>
              <a:gd name="T18" fmla="*/ 0 w 20"/>
              <a:gd name="T19" fmla="*/ 17 h 27"/>
              <a:gd name="T20" fmla="*/ 5 w 20"/>
              <a:gd name="T21" fmla="*/ 19 h 27"/>
              <a:gd name="T22" fmla="*/ 8 w 20"/>
              <a:gd name="T23" fmla="*/ 21 h 27"/>
              <a:gd name="T24" fmla="*/ 9 w 20"/>
              <a:gd name="T25" fmla="*/ 24 h 27"/>
              <a:gd name="T26" fmla="*/ 12 w 20"/>
              <a:gd name="T27" fmla="*/ 26 h 27"/>
              <a:gd name="T28" fmla="*/ 14 w 20"/>
              <a:gd name="T29" fmla="*/ 27 h 27"/>
              <a:gd name="T30" fmla="*/ 15 w 20"/>
              <a:gd name="T31" fmla="*/ 27 h 27"/>
              <a:gd name="T32" fmla="*/ 15 w 20"/>
              <a:gd name="T33" fmla="*/ 24 h 27"/>
              <a:gd name="T34" fmla="*/ 16 w 20"/>
              <a:gd name="T35" fmla="*/ 23 h 27"/>
              <a:gd name="T36" fmla="*/ 17 w 20"/>
              <a:gd name="T37" fmla="*/ 21 h 27"/>
              <a:gd name="T38" fmla="*/ 18 w 20"/>
              <a:gd name="T39" fmla="*/ 20 h 27"/>
              <a:gd name="T40" fmla="*/ 19 w 20"/>
              <a:gd name="T41" fmla="*/ 19 h 27"/>
              <a:gd name="T42" fmla="*/ 19 w 20"/>
              <a:gd name="T43" fmla="*/ 18 h 27"/>
              <a:gd name="T44" fmla="*/ 18 w 20"/>
              <a:gd name="T45" fmla="*/ 17 h 27"/>
              <a:gd name="T46" fmla="*/ 18 w 20"/>
              <a:gd name="T47" fmla="*/ 13 h 27"/>
              <a:gd name="T48" fmla="*/ 18 w 20"/>
              <a:gd name="T49" fmla="*/ 10 h 27"/>
              <a:gd name="T50" fmla="*/ 18 w 20"/>
              <a:gd name="T51" fmla="*/ 7 h 27"/>
              <a:gd name="T52" fmla="*/ 19 w 20"/>
              <a:gd name="T53" fmla="*/ 4 h 27"/>
              <a:gd name="T54" fmla="*/ 20 w 20"/>
              <a:gd name="T55" fmla="*/ 3 h 27"/>
              <a:gd name="T56" fmla="*/ 20 w 20"/>
              <a:gd name="T57" fmla="*/ 2 h 27"/>
              <a:gd name="T58" fmla="*/ 18 w 20"/>
              <a:gd name="T59" fmla="*/ 2 h 27"/>
              <a:gd name="T60" fmla="*/ 17 w 20"/>
              <a:gd name="T61" fmla="*/ 2 h 27"/>
              <a:gd name="T62" fmla="*/ 15 w 20"/>
              <a:gd name="T63" fmla="*/ 3 h 27"/>
              <a:gd name="T64" fmla="*/ 14 w 20"/>
              <a:gd name="T65" fmla="*/ 4 h 27"/>
              <a:gd name="T66" fmla="*/ 12 w 20"/>
              <a:gd name="T67" fmla="*/ 3 h 27"/>
              <a:gd name="T68" fmla="*/ 10 w 20"/>
              <a:gd name="T69" fmla="*/ 3 h 27"/>
              <a:gd name="T70" fmla="*/ 8 w 20"/>
              <a:gd name="T71" fmla="*/ 1 h 27"/>
              <a:gd name="T72" fmla="*/ 6 w 20"/>
              <a:gd name="T73" fmla="*/ 1 h 27"/>
              <a:gd name="T74" fmla="*/ 5 w 20"/>
              <a:gd name="T75" fmla="*/ 0 h 27"/>
              <a:gd name="T76" fmla="*/ 3 w 20"/>
              <a:gd name="T77" fmla="*/ 0 h 27"/>
              <a:gd name="T78" fmla="*/ 0 w 2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27">
                <a:moveTo>
                  <a:pt x="0" y="2"/>
                </a:moveTo>
                <a:cubicBezTo>
                  <a:pt x="0" y="2"/>
                  <a:pt x="0" y="2"/>
                  <a:pt x="0" y="2"/>
                </a:cubicBezTo>
                <a:cubicBezTo>
                  <a:pt x="1" y="2"/>
                  <a:pt x="1" y="2"/>
                  <a:pt x="1" y="3"/>
                </a:cubicBezTo>
                <a:cubicBezTo>
                  <a:pt x="1" y="3"/>
                  <a:pt x="1" y="3"/>
                  <a:pt x="1" y="3"/>
                </a:cubicBezTo>
                <a:cubicBezTo>
                  <a:pt x="2" y="4"/>
                  <a:pt x="2" y="4"/>
                  <a:pt x="2" y="5"/>
                </a:cubicBezTo>
                <a:cubicBezTo>
                  <a:pt x="2" y="5"/>
                  <a:pt x="3" y="5"/>
                  <a:pt x="3" y="6"/>
                </a:cubicBezTo>
                <a:cubicBezTo>
                  <a:pt x="3" y="6"/>
                  <a:pt x="3" y="7"/>
                  <a:pt x="3" y="7"/>
                </a:cubicBezTo>
                <a:cubicBezTo>
                  <a:pt x="3" y="8"/>
                  <a:pt x="3" y="8"/>
                  <a:pt x="3" y="8"/>
                </a:cubicBezTo>
                <a:cubicBezTo>
                  <a:pt x="3" y="9"/>
                  <a:pt x="3" y="9"/>
                  <a:pt x="3" y="10"/>
                </a:cubicBezTo>
                <a:cubicBezTo>
                  <a:pt x="2" y="10"/>
                  <a:pt x="2" y="10"/>
                  <a:pt x="2" y="10"/>
                </a:cubicBezTo>
                <a:cubicBezTo>
                  <a:pt x="1" y="11"/>
                  <a:pt x="1" y="11"/>
                  <a:pt x="1" y="11"/>
                </a:cubicBezTo>
                <a:cubicBezTo>
                  <a:pt x="1" y="12"/>
                  <a:pt x="0" y="12"/>
                  <a:pt x="0" y="12"/>
                </a:cubicBezTo>
                <a:cubicBezTo>
                  <a:pt x="0" y="13"/>
                  <a:pt x="0" y="13"/>
                  <a:pt x="0" y="14"/>
                </a:cubicBezTo>
                <a:cubicBezTo>
                  <a:pt x="0" y="14"/>
                  <a:pt x="0" y="14"/>
                  <a:pt x="0" y="14"/>
                </a:cubicBezTo>
                <a:cubicBezTo>
                  <a:pt x="0" y="14"/>
                  <a:pt x="0" y="14"/>
                  <a:pt x="0" y="14"/>
                </a:cubicBezTo>
                <a:cubicBezTo>
                  <a:pt x="1" y="14"/>
                  <a:pt x="1" y="14"/>
                  <a:pt x="1" y="14"/>
                </a:cubicBezTo>
                <a:cubicBezTo>
                  <a:pt x="1" y="15"/>
                  <a:pt x="1" y="15"/>
                  <a:pt x="1" y="15"/>
                </a:cubicBezTo>
                <a:cubicBezTo>
                  <a:pt x="1" y="15"/>
                  <a:pt x="0" y="15"/>
                  <a:pt x="0" y="16"/>
                </a:cubicBezTo>
                <a:cubicBezTo>
                  <a:pt x="0" y="16"/>
                  <a:pt x="1" y="16"/>
                  <a:pt x="0" y="16"/>
                </a:cubicBezTo>
                <a:cubicBezTo>
                  <a:pt x="0" y="17"/>
                  <a:pt x="0" y="17"/>
                  <a:pt x="0" y="17"/>
                </a:cubicBezTo>
                <a:cubicBezTo>
                  <a:pt x="1" y="17"/>
                  <a:pt x="2" y="18"/>
                  <a:pt x="2" y="18"/>
                </a:cubicBezTo>
                <a:cubicBezTo>
                  <a:pt x="3" y="18"/>
                  <a:pt x="4" y="18"/>
                  <a:pt x="5" y="19"/>
                </a:cubicBezTo>
                <a:cubicBezTo>
                  <a:pt x="5" y="19"/>
                  <a:pt x="6" y="20"/>
                  <a:pt x="6" y="20"/>
                </a:cubicBezTo>
                <a:cubicBezTo>
                  <a:pt x="7" y="21"/>
                  <a:pt x="7" y="21"/>
                  <a:pt x="8" y="21"/>
                </a:cubicBezTo>
                <a:cubicBezTo>
                  <a:pt x="8" y="22"/>
                  <a:pt x="9" y="22"/>
                  <a:pt x="9" y="22"/>
                </a:cubicBezTo>
                <a:cubicBezTo>
                  <a:pt x="10" y="23"/>
                  <a:pt x="9" y="23"/>
                  <a:pt x="9" y="24"/>
                </a:cubicBezTo>
                <a:cubicBezTo>
                  <a:pt x="10" y="25"/>
                  <a:pt x="10" y="25"/>
                  <a:pt x="11" y="26"/>
                </a:cubicBezTo>
                <a:cubicBezTo>
                  <a:pt x="11" y="26"/>
                  <a:pt x="11" y="26"/>
                  <a:pt x="12" y="26"/>
                </a:cubicBezTo>
                <a:cubicBezTo>
                  <a:pt x="12" y="27"/>
                  <a:pt x="13" y="27"/>
                  <a:pt x="13" y="27"/>
                </a:cubicBezTo>
                <a:cubicBezTo>
                  <a:pt x="13" y="27"/>
                  <a:pt x="14" y="27"/>
                  <a:pt x="14" y="27"/>
                </a:cubicBezTo>
                <a:cubicBezTo>
                  <a:pt x="14" y="27"/>
                  <a:pt x="14" y="27"/>
                  <a:pt x="14" y="27"/>
                </a:cubicBezTo>
                <a:cubicBezTo>
                  <a:pt x="14" y="27"/>
                  <a:pt x="14" y="27"/>
                  <a:pt x="15" y="27"/>
                </a:cubicBezTo>
                <a:cubicBezTo>
                  <a:pt x="15" y="26"/>
                  <a:pt x="15" y="26"/>
                  <a:pt x="15" y="26"/>
                </a:cubicBezTo>
                <a:cubicBezTo>
                  <a:pt x="15" y="25"/>
                  <a:pt x="15" y="25"/>
                  <a:pt x="15" y="24"/>
                </a:cubicBezTo>
                <a:cubicBezTo>
                  <a:pt x="15" y="24"/>
                  <a:pt x="15" y="24"/>
                  <a:pt x="15" y="23"/>
                </a:cubicBezTo>
                <a:cubicBezTo>
                  <a:pt x="16" y="23"/>
                  <a:pt x="16" y="23"/>
                  <a:pt x="16" y="23"/>
                </a:cubicBezTo>
                <a:cubicBezTo>
                  <a:pt x="16" y="23"/>
                  <a:pt x="16" y="22"/>
                  <a:pt x="17" y="22"/>
                </a:cubicBezTo>
                <a:cubicBezTo>
                  <a:pt x="17" y="22"/>
                  <a:pt x="17" y="21"/>
                  <a:pt x="17" y="21"/>
                </a:cubicBezTo>
                <a:cubicBezTo>
                  <a:pt x="17" y="21"/>
                  <a:pt x="17" y="21"/>
                  <a:pt x="18" y="21"/>
                </a:cubicBezTo>
                <a:cubicBezTo>
                  <a:pt x="18" y="21"/>
                  <a:pt x="18" y="20"/>
                  <a:pt x="18" y="20"/>
                </a:cubicBezTo>
                <a:cubicBezTo>
                  <a:pt x="18" y="20"/>
                  <a:pt x="18" y="20"/>
                  <a:pt x="19" y="20"/>
                </a:cubicBezTo>
                <a:cubicBezTo>
                  <a:pt x="19" y="19"/>
                  <a:pt x="19" y="19"/>
                  <a:pt x="19" y="19"/>
                </a:cubicBezTo>
                <a:cubicBezTo>
                  <a:pt x="19" y="19"/>
                  <a:pt x="19" y="18"/>
                  <a:pt x="19" y="18"/>
                </a:cubicBezTo>
                <a:cubicBezTo>
                  <a:pt x="19" y="18"/>
                  <a:pt x="19" y="18"/>
                  <a:pt x="19" y="18"/>
                </a:cubicBezTo>
                <a:cubicBezTo>
                  <a:pt x="19" y="18"/>
                  <a:pt x="19" y="18"/>
                  <a:pt x="19" y="17"/>
                </a:cubicBezTo>
                <a:cubicBezTo>
                  <a:pt x="18" y="17"/>
                  <a:pt x="18" y="17"/>
                  <a:pt x="18" y="17"/>
                </a:cubicBezTo>
                <a:cubicBezTo>
                  <a:pt x="18" y="16"/>
                  <a:pt x="18" y="16"/>
                  <a:pt x="17" y="16"/>
                </a:cubicBezTo>
                <a:cubicBezTo>
                  <a:pt x="17" y="15"/>
                  <a:pt x="17" y="14"/>
                  <a:pt x="18" y="13"/>
                </a:cubicBezTo>
                <a:cubicBezTo>
                  <a:pt x="18" y="13"/>
                  <a:pt x="18" y="12"/>
                  <a:pt x="18" y="12"/>
                </a:cubicBezTo>
                <a:cubicBezTo>
                  <a:pt x="18" y="11"/>
                  <a:pt x="18" y="10"/>
                  <a:pt x="18" y="10"/>
                </a:cubicBezTo>
                <a:cubicBezTo>
                  <a:pt x="18" y="9"/>
                  <a:pt x="18" y="9"/>
                  <a:pt x="18" y="8"/>
                </a:cubicBezTo>
                <a:cubicBezTo>
                  <a:pt x="18" y="7"/>
                  <a:pt x="18" y="7"/>
                  <a:pt x="18" y="7"/>
                </a:cubicBezTo>
                <a:cubicBezTo>
                  <a:pt x="18" y="6"/>
                  <a:pt x="18" y="5"/>
                  <a:pt x="18" y="5"/>
                </a:cubicBezTo>
                <a:cubicBezTo>
                  <a:pt x="18" y="5"/>
                  <a:pt x="19" y="5"/>
                  <a:pt x="19" y="4"/>
                </a:cubicBezTo>
                <a:cubicBezTo>
                  <a:pt x="19" y="4"/>
                  <a:pt x="19" y="4"/>
                  <a:pt x="19" y="3"/>
                </a:cubicBezTo>
                <a:cubicBezTo>
                  <a:pt x="20" y="3"/>
                  <a:pt x="20" y="3"/>
                  <a:pt x="20" y="3"/>
                </a:cubicBezTo>
                <a:cubicBezTo>
                  <a:pt x="20" y="3"/>
                  <a:pt x="20" y="2"/>
                  <a:pt x="20" y="2"/>
                </a:cubicBezTo>
                <a:cubicBezTo>
                  <a:pt x="20" y="2"/>
                  <a:pt x="20" y="2"/>
                  <a:pt x="20" y="2"/>
                </a:cubicBezTo>
                <a:cubicBezTo>
                  <a:pt x="19" y="2"/>
                  <a:pt x="19" y="2"/>
                  <a:pt x="19" y="2"/>
                </a:cubicBezTo>
                <a:cubicBezTo>
                  <a:pt x="18" y="2"/>
                  <a:pt x="18" y="2"/>
                  <a:pt x="18" y="2"/>
                </a:cubicBezTo>
                <a:cubicBezTo>
                  <a:pt x="17" y="2"/>
                  <a:pt x="17" y="1"/>
                  <a:pt x="17" y="1"/>
                </a:cubicBezTo>
                <a:cubicBezTo>
                  <a:pt x="17" y="1"/>
                  <a:pt x="17" y="2"/>
                  <a:pt x="17" y="2"/>
                </a:cubicBezTo>
                <a:cubicBezTo>
                  <a:pt x="16" y="2"/>
                  <a:pt x="16" y="2"/>
                  <a:pt x="16" y="2"/>
                </a:cubicBezTo>
                <a:cubicBezTo>
                  <a:pt x="15" y="2"/>
                  <a:pt x="15" y="2"/>
                  <a:pt x="15" y="3"/>
                </a:cubicBezTo>
                <a:cubicBezTo>
                  <a:pt x="15" y="3"/>
                  <a:pt x="15" y="4"/>
                  <a:pt x="14" y="4"/>
                </a:cubicBezTo>
                <a:cubicBezTo>
                  <a:pt x="14" y="4"/>
                  <a:pt x="14" y="4"/>
                  <a:pt x="14" y="4"/>
                </a:cubicBezTo>
                <a:cubicBezTo>
                  <a:pt x="13" y="4"/>
                  <a:pt x="13" y="3"/>
                  <a:pt x="13" y="3"/>
                </a:cubicBezTo>
                <a:cubicBezTo>
                  <a:pt x="13" y="3"/>
                  <a:pt x="12" y="3"/>
                  <a:pt x="12" y="3"/>
                </a:cubicBezTo>
                <a:cubicBezTo>
                  <a:pt x="12" y="3"/>
                  <a:pt x="11" y="3"/>
                  <a:pt x="11" y="3"/>
                </a:cubicBezTo>
                <a:cubicBezTo>
                  <a:pt x="11" y="3"/>
                  <a:pt x="11" y="3"/>
                  <a:pt x="10" y="3"/>
                </a:cubicBezTo>
                <a:cubicBezTo>
                  <a:pt x="10" y="2"/>
                  <a:pt x="10" y="2"/>
                  <a:pt x="9" y="2"/>
                </a:cubicBezTo>
                <a:cubicBezTo>
                  <a:pt x="9" y="1"/>
                  <a:pt x="9" y="1"/>
                  <a:pt x="8" y="1"/>
                </a:cubicBezTo>
                <a:cubicBezTo>
                  <a:pt x="8" y="1"/>
                  <a:pt x="8" y="1"/>
                  <a:pt x="8" y="1"/>
                </a:cubicBezTo>
                <a:cubicBezTo>
                  <a:pt x="7" y="1"/>
                  <a:pt x="7" y="1"/>
                  <a:pt x="6" y="1"/>
                </a:cubicBezTo>
                <a:cubicBezTo>
                  <a:pt x="6" y="1"/>
                  <a:pt x="6" y="1"/>
                  <a:pt x="5" y="1"/>
                </a:cubicBezTo>
                <a:cubicBezTo>
                  <a:pt x="5" y="0"/>
                  <a:pt x="5" y="0"/>
                  <a:pt x="5" y="0"/>
                </a:cubicBezTo>
                <a:cubicBezTo>
                  <a:pt x="4" y="0"/>
                  <a:pt x="4" y="0"/>
                  <a:pt x="4" y="0"/>
                </a:cubicBezTo>
                <a:cubicBezTo>
                  <a:pt x="3" y="0"/>
                  <a:pt x="3" y="0"/>
                  <a:pt x="3" y="0"/>
                </a:cubicBezTo>
                <a:cubicBezTo>
                  <a:pt x="3" y="0"/>
                  <a:pt x="1" y="0"/>
                  <a:pt x="1" y="0"/>
                </a:cubicBezTo>
                <a:cubicBezTo>
                  <a:pt x="1" y="1"/>
                  <a:pt x="0" y="2"/>
                  <a:pt x="0"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0" name="Freeform 465"/>
          <p:cNvSpPr>
            <a:spLocks/>
          </p:cNvSpPr>
          <p:nvPr/>
        </p:nvSpPr>
        <p:spPr bwMode="auto">
          <a:xfrm>
            <a:off x="5102930" y="2013376"/>
            <a:ext cx="39667" cy="46572"/>
          </a:xfrm>
          <a:custGeom>
            <a:avLst/>
            <a:gdLst>
              <a:gd name="T0" fmla="*/ 4 w 5"/>
              <a:gd name="T1" fmla="*/ 0 h 6"/>
              <a:gd name="T2" fmla="*/ 4 w 5"/>
              <a:gd name="T3" fmla="*/ 0 h 6"/>
              <a:gd name="T4" fmla="*/ 3 w 5"/>
              <a:gd name="T5" fmla="*/ 1 h 6"/>
              <a:gd name="T6" fmla="*/ 2 w 5"/>
              <a:gd name="T7" fmla="*/ 1 h 6"/>
              <a:gd name="T8" fmla="*/ 1 w 5"/>
              <a:gd name="T9" fmla="*/ 2 h 6"/>
              <a:gd name="T10" fmla="*/ 1 w 5"/>
              <a:gd name="T11" fmla="*/ 3 h 6"/>
              <a:gd name="T12" fmla="*/ 1 w 5"/>
              <a:gd name="T13" fmla="*/ 5 h 6"/>
              <a:gd name="T14" fmla="*/ 1 w 5"/>
              <a:gd name="T15" fmla="*/ 6 h 6"/>
              <a:gd name="T16" fmla="*/ 2 w 5"/>
              <a:gd name="T17" fmla="*/ 5 h 6"/>
              <a:gd name="T18" fmla="*/ 2 w 5"/>
              <a:gd name="T19" fmla="*/ 5 h 6"/>
              <a:gd name="T20" fmla="*/ 3 w 5"/>
              <a:gd name="T21" fmla="*/ 5 h 6"/>
              <a:gd name="T22" fmla="*/ 3 w 5"/>
              <a:gd name="T23" fmla="*/ 6 h 6"/>
              <a:gd name="T24" fmla="*/ 4 w 5"/>
              <a:gd name="T25" fmla="*/ 5 h 6"/>
              <a:gd name="T26" fmla="*/ 4 w 5"/>
              <a:gd name="T27" fmla="*/ 4 h 6"/>
              <a:gd name="T28" fmla="*/ 5 w 5"/>
              <a:gd name="T29" fmla="*/ 4 h 6"/>
              <a:gd name="T30" fmla="*/ 4 w 5"/>
              <a:gd name="T31" fmla="*/ 4 h 6"/>
              <a:gd name="T32" fmla="*/ 3 w 5"/>
              <a:gd name="T33" fmla="*/ 4 h 6"/>
              <a:gd name="T34" fmla="*/ 3 w 5"/>
              <a:gd name="T35" fmla="*/ 3 h 6"/>
              <a:gd name="T36" fmla="*/ 4 w 5"/>
              <a:gd name="T37" fmla="*/ 3 h 6"/>
              <a:gd name="T38" fmla="*/ 5 w 5"/>
              <a:gd name="T39" fmla="*/ 2 h 6"/>
              <a:gd name="T40" fmla="*/ 4 w 5"/>
              <a:gd name="T41" fmla="*/ 1 h 6"/>
              <a:gd name="T42" fmla="*/ 4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4" y="0"/>
                </a:moveTo>
                <a:cubicBezTo>
                  <a:pt x="4" y="0"/>
                  <a:pt x="4" y="0"/>
                  <a:pt x="4" y="0"/>
                </a:cubicBezTo>
                <a:cubicBezTo>
                  <a:pt x="3" y="1"/>
                  <a:pt x="3" y="1"/>
                  <a:pt x="3" y="1"/>
                </a:cubicBezTo>
                <a:cubicBezTo>
                  <a:pt x="3" y="1"/>
                  <a:pt x="2" y="1"/>
                  <a:pt x="2" y="1"/>
                </a:cubicBezTo>
                <a:cubicBezTo>
                  <a:pt x="2" y="1"/>
                  <a:pt x="2" y="2"/>
                  <a:pt x="1" y="2"/>
                </a:cubicBezTo>
                <a:cubicBezTo>
                  <a:pt x="1" y="3"/>
                  <a:pt x="1" y="3"/>
                  <a:pt x="1" y="3"/>
                </a:cubicBezTo>
                <a:cubicBezTo>
                  <a:pt x="1" y="4"/>
                  <a:pt x="0" y="4"/>
                  <a:pt x="1" y="5"/>
                </a:cubicBezTo>
                <a:cubicBezTo>
                  <a:pt x="1" y="5"/>
                  <a:pt x="1" y="6"/>
                  <a:pt x="1" y="6"/>
                </a:cubicBezTo>
                <a:cubicBezTo>
                  <a:pt x="2" y="6"/>
                  <a:pt x="2" y="5"/>
                  <a:pt x="2" y="5"/>
                </a:cubicBezTo>
                <a:cubicBezTo>
                  <a:pt x="2" y="5"/>
                  <a:pt x="2" y="5"/>
                  <a:pt x="2" y="5"/>
                </a:cubicBezTo>
                <a:cubicBezTo>
                  <a:pt x="3" y="5"/>
                  <a:pt x="3" y="5"/>
                  <a:pt x="3" y="5"/>
                </a:cubicBezTo>
                <a:cubicBezTo>
                  <a:pt x="3" y="5"/>
                  <a:pt x="3" y="6"/>
                  <a:pt x="3" y="6"/>
                </a:cubicBezTo>
                <a:cubicBezTo>
                  <a:pt x="4" y="6"/>
                  <a:pt x="4" y="5"/>
                  <a:pt x="4" y="5"/>
                </a:cubicBezTo>
                <a:cubicBezTo>
                  <a:pt x="4" y="5"/>
                  <a:pt x="4" y="4"/>
                  <a:pt x="4" y="4"/>
                </a:cubicBezTo>
                <a:cubicBezTo>
                  <a:pt x="5" y="4"/>
                  <a:pt x="5" y="4"/>
                  <a:pt x="5" y="4"/>
                </a:cubicBezTo>
                <a:cubicBezTo>
                  <a:pt x="5" y="4"/>
                  <a:pt x="4" y="4"/>
                  <a:pt x="4" y="4"/>
                </a:cubicBezTo>
                <a:cubicBezTo>
                  <a:pt x="4" y="4"/>
                  <a:pt x="4" y="4"/>
                  <a:pt x="3" y="4"/>
                </a:cubicBezTo>
                <a:cubicBezTo>
                  <a:pt x="3" y="4"/>
                  <a:pt x="3" y="3"/>
                  <a:pt x="3" y="3"/>
                </a:cubicBezTo>
                <a:cubicBezTo>
                  <a:pt x="3" y="3"/>
                  <a:pt x="4" y="3"/>
                  <a:pt x="4" y="3"/>
                </a:cubicBezTo>
                <a:cubicBezTo>
                  <a:pt x="4" y="3"/>
                  <a:pt x="5" y="2"/>
                  <a:pt x="5" y="2"/>
                </a:cubicBezTo>
                <a:cubicBezTo>
                  <a:pt x="5" y="2"/>
                  <a:pt x="4" y="2"/>
                  <a:pt x="4" y="1"/>
                </a:cubicBezTo>
                <a:cubicBezTo>
                  <a:pt x="4" y="1"/>
                  <a:pt x="4" y="1"/>
                  <a:pt x="4"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1" name="Freeform 466"/>
          <p:cNvSpPr>
            <a:spLocks/>
          </p:cNvSpPr>
          <p:nvPr/>
        </p:nvSpPr>
        <p:spPr bwMode="auto">
          <a:xfrm>
            <a:off x="4754096" y="1217116"/>
            <a:ext cx="46667" cy="69290"/>
          </a:xfrm>
          <a:custGeom>
            <a:avLst/>
            <a:gdLst>
              <a:gd name="T0" fmla="*/ 2 w 6"/>
              <a:gd name="T1" fmla="*/ 0 h 9"/>
              <a:gd name="T2" fmla="*/ 2 w 6"/>
              <a:gd name="T3" fmla="*/ 0 h 9"/>
              <a:gd name="T4" fmla="*/ 0 w 6"/>
              <a:gd name="T5" fmla="*/ 0 h 9"/>
              <a:gd name="T6" fmla="*/ 0 w 6"/>
              <a:gd name="T7" fmla="*/ 1 h 9"/>
              <a:gd name="T8" fmla="*/ 1 w 6"/>
              <a:gd name="T9" fmla="*/ 2 h 9"/>
              <a:gd name="T10" fmla="*/ 1 w 6"/>
              <a:gd name="T11" fmla="*/ 3 h 9"/>
              <a:gd name="T12" fmla="*/ 2 w 6"/>
              <a:gd name="T13" fmla="*/ 4 h 9"/>
              <a:gd name="T14" fmla="*/ 3 w 6"/>
              <a:gd name="T15" fmla="*/ 5 h 9"/>
              <a:gd name="T16" fmla="*/ 4 w 6"/>
              <a:gd name="T17" fmla="*/ 7 h 9"/>
              <a:gd name="T18" fmla="*/ 4 w 6"/>
              <a:gd name="T19" fmla="*/ 8 h 9"/>
              <a:gd name="T20" fmla="*/ 4 w 6"/>
              <a:gd name="T21" fmla="*/ 9 h 9"/>
              <a:gd name="T22" fmla="*/ 4 w 6"/>
              <a:gd name="T23" fmla="*/ 9 h 9"/>
              <a:gd name="T24" fmla="*/ 5 w 6"/>
              <a:gd name="T25" fmla="*/ 8 h 9"/>
              <a:gd name="T26" fmla="*/ 6 w 6"/>
              <a:gd name="T27" fmla="*/ 7 h 9"/>
              <a:gd name="T28" fmla="*/ 6 w 6"/>
              <a:gd name="T29" fmla="*/ 6 h 9"/>
              <a:gd name="T30" fmla="*/ 6 w 6"/>
              <a:gd name="T31" fmla="*/ 4 h 9"/>
              <a:gd name="T32" fmla="*/ 6 w 6"/>
              <a:gd name="T33" fmla="*/ 3 h 9"/>
              <a:gd name="T34" fmla="*/ 6 w 6"/>
              <a:gd name="T35" fmla="*/ 2 h 9"/>
              <a:gd name="T36" fmla="*/ 5 w 6"/>
              <a:gd name="T37" fmla="*/ 1 h 9"/>
              <a:gd name="T38" fmla="*/ 4 w 6"/>
              <a:gd name="T39" fmla="*/ 1 h 9"/>
              <a:gd name="T40" fmla="*/ 3 w 6"/>
              <a:gd name="T41" fmla="*/ 1 h 9"/>
              <a:gd name="T42" fmla="*/ 3 w 6"/>
              <a:gd name="T43" fmla="*/ 1 h 9"/>
              <a:gd name="T44" fmla="*/ 2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2" y="0"/>
                </a:moveTo>
                <a:cubicBezTo>
                  <a:pt x="2" y="0"/>
                  <a:pt x="2" y="0"/>
                  <a:pt x="2" y="0"/>
                </a:cubicBezTo>
                <a:cubicBezTo>
                  <a:pt x="1" y="0"/>
                  <a:pt x="1" y="0"/>
                  <a:pt x="0" y="0"/>
                </a:cubicBezTo>
                <a:cubicBezTo>
                  <a:pt x="0" y="0"/>
                  <a:pt x="0" y="0"/>
                  <a:pt x="0" y="1"/>
                </a:cubicBezTo>
                <a:cubicBezTo>
                  <a:pt x="0" y="1"/>
                  <a:pt x="0" y="1"/>
                  <a:pt x="1" y="2"/>
                </a:cubicBezTo>
                <a:cubicBezTo>
                  <a:pt x="1" y="2"/>
                  <a:pt x="1" y="2"/>
                  <a:pt x="1" y="3"/>
                </a:cubicBezTo>
                <a:cubicBezTo>
                  <a:pt x="1" y="3"/>
                  <a:pt x="2" y="3"/>
                  <a:pt x="2" y="4"/>
                </a:cubicBezTo>
                <a:cubicBezTo>
                  <a:pt x="2" y="4"/>
                  <a:pt x="3" y="4"/>
                  <a:pt x="3" y="5"/>
                </a:cubicBezTo>
                <a:cubicBezTo>
                  <a:pt x="4" y="6"/>
                  <a:pt x="4" y="6"/>
                  <a:pt x="4" y="7"/>
                </a:cubicBezTo>
                <a:cubicBezTo>
                  <a:pt x="4" y="7"/>
                  <a:pt x="4" y="7"/>
                  <a:pt x="4" y="8"/>
                </a:cubicBezTo>
                <a:cubicBezTo>
                  <a:pt x="4" y="8"/>
                  <a:pt x="4" y="8"/>
                  <a:pt x="4" y="9"/>
                </a:cubicBezTo>
                <a:cubicBezTo>
                  <a:pt x="4" y="9"/>
                  <a:pt x="4" y="9"/>
                  <a:pt x="4" y="9"/>
                </a:cubicBezTo>
                <a:cubicBezTo>
                  <a:pt x="4" y="8"/>
                  <a:pt x="6" y="8"/>
                  <a:pt x="5" y="8"/>
                </a:cubicBezTo>
                <a:cubicBezTo>
                  <a:pt x="5" y="7"/>
                  <a:pt x="5" y="7"/>
                  <a:pt x="6" y="7"/>
                </a:cubicBezTo>
                <a:cubicBezTo>
                  <a:pt x="6" y="6"/>
                  <a:pt x="6" y="6"/>
                  <a:pt x="6" y="6"/>
                </a:cubicBezTo>
                <a:cubicBezTo>
                  <a:pt x="6" y="5"/>
                  <a:pt x="6" y="5"/>
                  <a:pt x="6" y="4"/>
                </a:cubicBezTo>
                <a:cubicBezTo>
                  <a:pt x="6" y="4"/>
                  <a:pt x="6" y="4"/>
                  <a:pt x="6" y="3"/>
                </a:cubicBezTo>
                <a:cubicBezTo>
                  <a:pt x="6" y="3"/>
                  <a:pt x="6" y="3"/>
                  <a:pt x="6" y="2"/>
                </a:cubicBezTo>
                <a:cubicBezTo>
                  <a:pt x="5" y="2"/>
                  <a:pt x="5" y="2"/>
                  <a:pt x="5" y="1"/>
                </a:cubicBezTo>
                <a:cubicBezTo>
                  <a:pt x="5" y="1"/>
                  <a:pt x="4" y="1"/>
                  <a:pt x="4" y="1"/>
                </a:cubicBezTo>
                <a:cubicBezTo>
                  <a:pt x="4" y="1"/>
                  <a:pt x="3" y="1"/>
                  <a:pt x="3" y="1"/>
                </a:cubicBezTo>
                <a:cubicBezTo>
                  <a:pt x="3" y="1"/>
                  <a:pt x="3" y="1"/>
                  <a:pt x="3" y="1"/>
                </a:cubicBezTo>
                <a:cubicBezTo>
                  <a:pt x="2" y="1"/>
                  <a:pt x="2" y="0"/>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2" name="Freeform 467"/>
          <p:cNvSpPr>
            <a:spLocks/>
          </p:cNvSpPr>
          <p:nvPr/>
        </p:nvSpPr>
        <p:spPr bwMode="auto">
          <a:xfrm>
            <a:off x="4745929" y="1217116"/>
            <a:ext cx="8167" cy="7952"/>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3" name="Freeform 468"/>
          <p:cNvSpPr>
            <a:spLocks/>
          </p:cNvSpPr>
          <p:nvPr/>
        </p:nvSpPr>
        <p:spPr bwMode="auto">
          <a:xfrm>
            <a:off x="4595428" y="961540"/>
            <a:ext cx="7000" cy="15902"/>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1" y="2"/>
                  <a:pt x="1" y="2"/>
                </a:cubicBezTo>
                <a:cubicBezTo>
                  <a:pt x="1" y="2"/>
                  <a:pt x="1" y="1"/>
                  <a:pt x="1" y="1"/>
                </a:cubicBezTo>
                <a:cubicBezTo>
                  <a:pt x="1" y="1"/>
                  <a:pt x="1" y="1"/>
                  <a:pt x="1" y="1"/>
                </a:cubicBezTo>
                <a:cubicBezTo>
                  <a:pt x="1" y="0"/>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4" name="Freeform 469"/>
          <p:cNvSpPr>
            <a:spLocks/>
          </p:cNvSpPr>
          <p:nvPr/>
        </p:nvSpPr>
        <p:spPr bwMode="auto">
          <a:xfrm>
            <a:off x="4253593" y="961540"/>
            <a:ext cx="16333" cy="7952"/>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1" y="1"/>
                  <a:pt x="1" y="1"/>
                </a:cubicBezTo>
                <a:cubicBezTo>
                  <a:pt x="1" y="1"/>
                  <a:pt x="2" y="1"/>
                  <a:pt x="2" y="0"/>
                </a:cubicBezTo>
                <a:cubicBezTo>
                  <a:pt x="2" y="0"/>
                  <a:pt x="1" y="0"/>
                  <a:pt x="1" y="0"/>
                </a:cubicBezTo>
                <a:cubicBezTo>
                  <a:pt x="1" y="0"/>
                  <a:pt x="1" y="0"/>
                  <a:pt x="0" y="0"/>
                </a:cubicBezTo>
                <a:cubicBezTo>
                  <a:pt x="0" y="0"/>
                  <a:pt x="0"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5" name="Freeform 470"/>
          <p:cNvSpPr>
            <a:spLocks/>
          </p:cNvSpPr>
          <p:nvPr/>
        </p:nvSpPr>
        <p:spPr bwMode="auto">
          <a:xfrm>
            <a:off x="4222094" y="985394"/>
            <a:ext cx="16333" cy="6815"/>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1"/>
                  <a:pt x="0" y="1"/>
                  <a:pt x="0" y="1"/>
                </a:cubicBezTo>
                <a:cubicBezTo>
                  <a:pt x="0"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6" name="Freeform 471"/>
          <p:cNvSpPr>
            <a:spLocks/>
          </p:cNvSpPr>
          <p:nvPr/>
        </p:nvSpPr>
        <p:spPr bwMode="auto">
          <a:xfrm>
            <a:off x="4159093" y="1000160"/>
            <a:ext cx="150501" cy="186286"/>
          </a:xfrm>
          <a:custGeom>
            <a:avLst/>
            <a:gdLst>
              <a:gd name="T0" fmla="*/ 2 w 19"/>
              <a:gd name="T1" fmla="*/ 3 h 24"/>
              <a:gd name="T2" fmla="*/ 2 w 19"/>
              <a:gd name="T3" fmla="*/ 4 h 24"/>
              <a:gd name="T4" fmla="*/ 3 w 19"/>
              <a:gd name="T5" fmla="*/ 5 h 24"/>
              <a:gd name="T6" fmla="*/ 4 w 19"/>
              <a:gd name="T7" fmla="*/ 7 h 24"/>
              <a:gd name="T8" fmla="*/ 4 w 19"/>
              <a:gd name="T9" fmla="*/ 8 h 24"/>
              <a:gd name="T10" fmla="*/ 5 w 19"/>
              <a:gd name="T11" fmla="*/ 9 h 24"/>
              <a:gd name="T12" fmla="*/ 5 w 19"/>
              <a:gd name="T13" fmla="*/ 10 h 24"/>
              <a:gd name="T14" fmla="*/ 6 w 19"/>
              <a:gd name="T15" fmla="*/ 11 h 24"/>
              <a:gd name="T16" fmla="*/ 7 w 19"/>
              <a:gd name="T17" fmla="*/ 10 h 24"/>
              <a:gd name="T18" fmla="*/ 8 w 19"/>
              <a:gd name="T19" fmla="*/ 12 h 24"/>
              <a:gd name="T20" fmla="*/ 9 w 19"/>
              <a:gd name="T21" fmla="*/ 13 h 24"/>
              <a:gd name="T22" fmla="*/ 8 w 19"/>
              <a:gd name="T23" fmla="*/ 14 h 24"/>
              <a:gd name="T24" fmla="*/ 6 w 19"/>
              <a:gd name="T25" fmla="*/ 14 h 24"/>
              <a:gd name="T26" fmla="*/ 6 w 19"/>
              <a:gd name="T27" fmla="*/ 16 h 24"/>
              <a:gd name="T28" fmla="*/ 5 w 19"/>
              <a:gd name="T29" fmla="*/ 18 h 24"/>
              <a:gd name="T30" fmla="*/ 5 w 19"/>
              <a:gd name="T31" fmla="*/ 19 h 24"/>
              <a:gd name="T32" fmla="*/ 7 w 19"/>
              <a:gd name="T33" fmla="*/ 20 h 24"/>
              <a:gd name="T34" fmla="*/ 8 w 19"/>
              <a:gd name="T35" fmla="*/ 20 h 24"/>
              <a:gd name="T36" fmla="*/ 7 w 19"/>
              <a:gd name="T37" fmla="*/ 21 h 24"/>
              <a:gd name="T38" fmla="*/ 6 w 19"/>
              <a:gd name="T39" fmla="*/ 21 h 24"/>
              <a:gd name="T40" fmla="*/ 4 w 19"/>
              <a:gd name="T41" fmla="*/ 22 h 24"/>
              <a:gd name="T42" fmla="*/ 3 w 19"/>
              <a:gd name="T43" fmla="*/ 24 h 24"/>
              <a:gd name="T44" fmla="*/ 5 w 19"/>
              <a:gd name="T45" fmla="*/ 23 h 24"/>
              <a:gd name="T46" fmla="*/ 7 w 19"/>
              <a:gd name="T47" fmla="*/ 23 h 24"/>
              <a:gd name="T48" fmla="*/ 9 w 19"/>
              <a:gd name="T49" fmla="*/ 22 h 24"/>
              <a:gd name="T50" fmla="*/ 11 w 19"/>
              <a:gd name="T51" fmla="*/ 22 h 24"/>
              <a:gd name="T52" fmla="*/ 14 w 19"/>
              <a:gd name="T53" fmla="*/ 21 h 24"/>
              <a:gd name="T54" fmla="*/ 17 w 19"/>
              <a:gd name="T55" fmla="*/ 21 h 24"/>
              <a:gd name="T56" fmla="*/ 18 w 19"/>
              <a:gd name="T57" fmla="*/ 20 h 24"/>
              <a:gd name="T58" fmla="*/ 17 w 19"/>
              <a:gd name="T59" fmla="*/ 19 h 24"/>
              <a:gd name="T60" fmla="*/ 19 w 19"/>
              <a:gd name="T61" fmla="*/ 18 h 24"/>
              <a:gd name="T62" fmla="*/ 19 w 19"/>
              <a:gd name="T63" fmla="*/ 17 h 24"/>
              <a:gd name="T64" fmla="*/ 17 w 19"/>
              <a:gd name="T65" fmla="*/ 16 h 24"/>
              <a:gd name="T66" fmla="*/ 17 w 19"/>
              <a:gd name="T67" fmla="*/ 15 h 24"/>
              <a:gd name="T68" fmla="*/ 16 w 19"/>
              <a:gd name="T69" fmla="*/ 13 h 24"/>
              <a:gd name="T70" fmla="*/ 15 w 19"/>
              <a:gd name="T71" fmla="*/ 12 h 24"/>
              <a:gd name="T72" fmla="*/ 14 w 19"/>
              <a:gd name="T73" fmla="*/ 11 h 24"/>
              <a:gd name="T74" fmla="*/ 13 w 19"/>
              <a:gd name="T75" fmla="*/ 10 h 24"/>
              <a:gd name="T76" fmla="*/ 12 w 19"/>
              <a:gd name="T77" fmla="*/ 8 h 24"/>
              <a:gd name="T78" fmla="*/ 10 w 19"/>
              <a:gd name="T79" fmla="*/ 8 h 24"/>
              <a:gd name="T80" fmla="*/ 8 w 19"/>
              <a:gd name="T81" fmla="*/ 7 h 24"/>
              <a:gd name="T82" fmla="*/ 10 w 19"/>
              <a:gd name="T83" fmla="*/ 6 h 24"/>
              <a:gd name="T84" fmla="*/ 11 w 19"/>
              <a:gd name="T85" fmla="*/ 4 h 24"/>
              <a:gd name="T86" fmla="*/ 9 w 19"/>
              <a:gd name="T87" fmla="*/ 2 h 24"/>
              <a:gd name="T88" fmla="*/ 7 w 19"/>
              <a:gd name="T89" fmla="*/ 3 h 24"/>
              <a:gd name="T90" fmla="*/ 8 w 19"/>
              <a:gd name="T91" fmla="*/ 1 h 24"/>
              <a:gd name="T92" fmla="*/ 8 w 19"/>
              <a:gd name="T93" fmla="*/ 0 h 24"/>
              <a:gd name="T94" fmla="*/ 7 w 19"/>
              <a:gd name="T95" fmla="*/ 0 h 24"/>
              <a:gd name="T96" fmla="*/ 5 w 19"/>
              <a:gd name="T97" fmla="*/ 0 h 24"/>
              <a:gd name="T98" fmla="*/ 4 w 19"/>
              <a:gd name="T99" fmla="*/ 2 h 24"/>
              <a:gd name="T100" fmla="*/ 3 w 19"/>
              <a:gd name="T101" fmla="*/ 2 h 24"/>
              <a:gd name="T102" fmla="*/ 2 w 19"/>
              <a:gd name="T103" fmla="*/ 2 h 24"/>
              <a:gd name="T104" fmla="*/ 3 w 19"/>
              <a:gd name="T105" fmla="*/ 1 h 24"/>
              <a:gd name="T106" fmla="*/ 1 w 19"/>
              <a:gd name="T107" fmla="*/ 1 h 24"/>
              <a:gd name="T108" fmla="*/ 1 w 19"/>
              <a:gd name="T10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4">
                <a:moveTo>
                  <a:pt x="1" y="3"/>
                </a:moveTo>
                <a:cubicBezTo>
                  <a:pt x="1" y="3"/>
                  <a:pt x="1" y="3"/>
                  <a:pt x="2" y="3"/>
                </a:cubicBezTo>
                <a:cubicBezTo>
                  <a:pt x="1" y="3"/>
                  <a:pt x="1" y="3"/>
                  <a:pt x="1" y="4"/>
                </a:cubicBezTo>
                <a:cubicBezTo>
                  <a:pt x="1" y="4"/>
                  <a:pt x="1" y="4"/>
                  <a:pt x="2" y="4"/>
                </a:cubicBezTo>
                <a:cubicBezTo>
                  <a:pt x="2" y="5"/>
                  <a:pt x="2" y="4"/>
                  <a:pt x="3" y="4"/>
                </a:cubicBezTo>
                <a:cubicBezTo>
                  <a:pt x="3" y="5"/>
                  <a:pt x="3" y="5"/>
                  <a:pt x="3" y="5"/>
                </a:cubicBezTo>
                <a:cubicBezTo>
                  <a:pt x="3" y="6"/>
                  <a:pt x="3" y="6"/>
                  <a:pt x="4" y="6"/>
                </a:cubicBezTo>
                <a:cubicBezTo>
                  <a:pt x="4" y="6"/>
                  <a:pt x="4" y="6"/>
                  <a:pt x="4" y="7"/>
                </a:cubicBezTo>
                <a:cubicBezTo>
                  <a:pt x="4" y="7"/>
                  <a:pt x="3" y="7"/>
                  <a:pt x="4" y="8"/>
                </a:cubicBezTo>
                <a:cubicBezTo>
                  <a:pt x="4" y="8"/>
                  <a:pt x="4" y="8"/>
                  <a:pt x="4" y="8"/>
                </a:cubicBezTo>
                <a:cubicBezTo>
                  <a:pt x="5" y="8"/>
                  <a:pt x="5" y="8"/>
                  <a:pt x="5" y="8"/>
                </a:cubicBezTo>
                <a:cubicBezTo>
                  <a:pt x="5" y="8"/>
                  <a:pt x="5" y="8"/>
                  <a:pt x="5" y="9"/>
                </a:cubicBezTo>
                <a:cubicBezTo>
                  <a:pt x="5" y="9"/>
                  <a:pt x="5" y="9"/>
                  <a:pt x="6" y="9"/>
                </a:cubicBezTo>
                <a:cubicBezTo>
                  <a:pt x="6" y="10"/>
                  <a:pt x="5" y="10"/>
                  <a:pt x="5" y="10"/>
                </a:cubicBezTo>
                <a:cubicBezTo>
                  <a:pt x="4" y="10"/>
                  <a:pt x="4" y="10"/>
                  <a:pt x="4" y="11"/>
                </a:cubicBezTo>
                <a:cubicBezTo>
                  <a:pt x="4" y="11"/>
                  <a:pt x="5" y="11"/>
                  <a:pt x="6" y="11"/>
                </a:cubicBezTo>
                <a:cubicBezTo>
                  <a:pt x="6" y="11"/>
                  <a:pt x="6" y="11"/>
                  <a:pt x="7" y="11"/>
                </a:cubicBezTo>
                <a:cubicBezTo>
                  <a:pt x="7" y="10"/>
                  <a:pt x="7" y="10"/>
                  <a:pt x="7" y="10"/>
                </a:cubicBezTo>
                <a:cubicBezTo>
                  <a:pt x="8" y="10"/>
                  <a:pt x="8" y="10"/>
                  <a:pt x="8" y="11"/>
                </a:cubicBezTo>
                <a:cubicBezTo>
                  <a:pt x="8" y="11"/>
                  <a:pt x="8" y="12"/>
                  <a:pt x="8" y="12"/>
                </a:cubicBezTo>
                <a:cubicBezTo>
                  <a:pt x="8" y="12"/>
                  <a:pt x="8" y="12"/>
                  <a:pt x="8" y="12"/>
                </a:cubicBezTo>
                <a:cubicBezTo>
                  <a:pt x="8" y="12"/>
                  <a:pt x="9" y="12"/>
                  <a:pt x="9" y="13"/>
                </a:cubicBezTo>
                <a:cubicBezTo>
                  <a:pt x="9" y="13"/>
                  <a:pt x="9" y="13"/>
                  <a:pt x="9" y="14"/>
                </a:cubicBezTo>
                <a:cubicBezTo>
                  <a:pt x="9" y="14"/>
                  <a:pt x="9" y="14"/>
                  <a:pt x="8" y="14"/>
                </a:cubicBezTo>
                <a:cubicBezTo>
                  <a:pt x="8" y="15"/>
                  <a:pt x="7" y="15"/>
                  <a:pt x="7" y="15"/>
                </a:cubicBezTo>
                <a:cubicBezTo>
                  <a:pt x="6" y="14"/>
                  <a:pt x="6" y="14"/>
                  <a:pt x="6" y="14"/>
                </a:cubicBezTo>
                <a:cubicBezTo>
                  <a:pt x="6" y="14"/>
                  <a:pt x="6" y="15"/>
                  <a:pt x="6" y="15"/>
                </a:cubicBezTo>
                <a:cubicBezTo>
                  <a:pt x="6" y="16"/>
                  <a:pt x="6" y="16"/>
                  <a:pt x="6" y="16"/>
                </a:cubicBezTo>
                <a:cubicBezTo>
                  <a:pt x="6" y="17"/>
                  <a:pt x="6" y="17"/>
                  <a:pt x="6" y="17"/>
                </a:cubicBezTo>
                <a:cubicBezTo>
                  <a:pt x="5" y="18"/>
                  <a:pt x="5" y="18"/>
                  <a:pt x="5" y="18"/>
                </a:cubicBezTo>
                <a:cubicBezTo>
                  <a:pt x="4" y="18"/>
                  <a:pt x="4" y="19"/>
                  <a:pt x="4" y="19"/>
                </a:cubicBezTo>
                <a:cubicBezTo>
                  <a:pt x="4" y="20"/>
                  <a:pt x="5" y="19"/>
                  <a:pt x="5" y="19"/>
                </a:cubicBezTo>
                <a:cubicBezTo>
                  <a:pt x="5" y="19"/>
                  <a:pt x="5" y="19"/>
                  <a:pt x="6" y="19"/>
                </a:cubicBezTo>
                <a:cubicBezTo>
                  <a:pt x="6" y="19"/>
                  <a:pt x="6" y="19"/>
                  <a:pt x="7" y="20"/>
                </a:cubicBezTo>
                <a:cubicBezTo>
                  <a:pt x="7" y="20"/>
                  <a:pt x="7" y="20"/>
                  <a:pt x="7" y="20"/>
                </a:cubicBezTo>
                <a:cubicBezTo>
                  <a:pt x="7" y="20"/>
                  <a:pt x="8" y="20"/>
                  <a:pt x="8" y="20"/>
                </a:cubicBezTo>
                <a:cubicBezTo>
                  <a:pt x="8" y="20"/>
                  <a:pt x="8" y="20"/>
                  <a:pt x="8" y="21"/>
                </a:cubicBezTo>
                <a:cubicBezTo>
                  <a:pt x="8" y="21"/>
                  <a:pt x="8" y="21"/>
                  <a:pt x="7" y="21"/>
                </a:cubicBezTo>
                <a:cubicBezTo>
                  <a:pt x="7" y="21"/>
                  <a:pt x="7" y="21"/>
                  <a:pt x="6" y="21"/>
                </a:cubicBezTo>
                <a:cubicBezTo>
                  <a:pt x="6" y="21"/>
                  <a:pt x="6" y="21"/>
                  <a:pt x="6" y="21"/>
                </a:cubicBezTo>
                <a:cubicBezTo>
                  <a:pt x="5" y="21"/>
                  <a:pt x="5" y="21"/>
                  <a:pt x="5" y="22"/>
                </a:cubicBezTo>
                <a:cubicBezTo>
                  <a:pt x="5" y="22"/>
                  <a:pt x="4" y="22"/>
                  <a:pt x="4" y="22"/>
                </a:cubicBezTo>
                <a:cubicBezTo>
                  <a:pt x="4" y="22"/>
                  <a:pt x="4" y="23"/>
                  <a:pt x="3" y="23"/>
                </a:cubicBezTo>
                <a:cubicBezTo>
                  <a:pt x="3" y="23"/>
                  <a:pt x="3" y="23"/>
                  <a:pt x="3" y="24"/>
                </a:cubicBezTo>
                <a:cubicBezTo>
                  <a:pt x="3" y="24"/>
                  <a:pt x="4" y="24"/>
                  <a:pt x="4" y="24"/>
                </a:cubicBezTo>
                <a:cubicBezTo>
                  <a:pt x="5" y="24"/>
                  <a:pt x="5" y="23"/>
                  <a:pt x="5" y="23"/>
                </a:cubicBezTo>
                <a:cubicBezTo>
                  <a:pt x="6" y="23"/>
                  <a:pt x="6" y="23"/>
                  <a:pt x="7" y="23"/>
                </a:cubicBezTo>
                <a:cubicBezTo>
                  <a:pt x="7" y="23"/>
                  <a:pt x="7" y="23"/>
                  <a:pt x="7" y="23"/>
                </a:cubicBezTo>
                <a:cubicBezTo>
                  <a:pt x="8" y="23"/>
                  <a:pt x="8" y="23"/>
                  <a:pt x="8" y="22"/>
                </a:cubicBezTo>
                <a:cubicBezTo>
                  <a:pt x="8" y="22"/>
                  <a:pt x="8" y="22"/>
                  <a:pt x="9" y="22"/>
                </a:cubicBezTo>
                <a:cubicBezTo>
                  <a:pt x="9" y="22"/>
                  <a:pt x="9" y="22"/>
                  <a:pt x="10" y="22"/>
                </a:cubicBezTo>
                <a:cubicBezTo>
                  <a:pt x="10" y="22"/>
                  <a:pt x="10" y="22"/>
                  <a:pt x="11" y="22"/>
                </a:cubicBezTo>
                <a:cubicBezTo>
                  <a:pt x="11" y="22"/>
                  <a:pt x="11" y="22"/>
                  <a:pt x="12" y="21"/>
                </a:cubicBezTo>
                <a:cubicBezTo>
                  <a:pt x="13" y="21"/>
                  <a:pt x="13" y="21"/>
                  <a:pt x="14" y="21"/>
                </a:cubicBezTo>
                <a:cubicBezTo>
                  <a:pt x="14" y="21"/>
                  <a:pt x="15" y="21"/>
                  <a:pt x="16" y="21"/>
                </a:cubicBezTo>
                <a:cubicBezTo>
                  <a:pt x="16" y="21"/>
                  <a:pt x="16" y="21"/>
                  <a:pt x="17" y="21"/>
                </a:cubicBezTo>
                <a:cubicBezTo>
                  <a:pt x="17" y="21"/>
                  <a:pt x="18" y="20"/>
                  <a:pt x="18" y="20"/>
                </a:cubicBezTo>
                <a:cubicBezTo>
                  <a:pt x="18" y="20"/>
                  <a:pt x="18" y="20"/>
                  <a:pt x="18" y="20"/>
                </a:cubicBezTo>
                <a:cubicBezTo>
                  <a:pt x="19" y="20"/>
                  <a:pt x="18" y="20"/>
                  <a:pt x="17" y="20"/>
                </a:cubicBezTo>
                <a:cubicBezTo>
                  <a:pt x="17" y="20"/>
                  <a:pt x="17" y="20"/>
                  <a:pt x="17" y="19"/>
                </a:cubicBezTo>
                <a:cubicBezTo>
                  <a:pt x="17" y="19"/>
                  <a:pt x="17" y="19"/>
                  <a:pt x="18" y="19"/>
                </a:cubicBezTo>
                <a:cubicBezTo>
                  <a:pt x="18" y="18"/>
                  <a:pt x="18" y="18"/>
                  <a:pt x="19" y="18"/>
                </a:cubicBezTo>
                <a:cubicBezTo>
                  <a:pt x="19" y="18"/>
                  <a:pt x="19" y="18"/>
                  <a:pt x="19" y="18"/>
                </a:cubicBezTo>
                <a:cubicBezTo>
                  <a:pt x="19" y="17"/>
                  <a:pt x="19" y="17"/>
                  <a:pt x="19" y="17"/>
                </a:cubicBezTo>
                <a:cubicBezTo>
                  <a:pt x="19" y="17"/>
                  <a:pt x="19" y="16"/>
                  <a:pt x="19" y="16"/>
                </a:cubicBezTo>
                <a:cubicBezTo>
                  <a:pt x="19" y="16"/>
                  <a:pt x="18" y="16"/>
                  <a:pt x="17" y="16"/>
                </a:cubicBezTo>
                <a:cubicBezTo>
                  <a:pt x="17" y="16"/>
                  <a:pt x="17" y="16"/>
                  <a:pt x="17" y="15"/>
                </a:cubicBezTo>
                <a:cubicBezTo>
                  <a:pt x="17" y="15"/>
                  <a:pt x="17" y="15"/>
                  <a:pt x="17" y="15"/>
                </a:cubicBezTo>
                <a:cubicBezTo>
                  <a:pt x="17" y="14"/>
                  <a:pt x="17" y="14"/>
                  <a:pt x="17" y="14"/>
                </a:cubicBezTo>
                <a:cubicBezTo>
                  <a:pt x="16" y="14"/>
                  <a:pt x="16" y="13"/>
                  <a:pt x="16" y="13"/>
                </a:cubicBezTo>
                <a:cubicBezTo>
                  <a:pt x="16" y="13"/>
                  <a:pt x="15" y="13"/>
                  <a:pt x="15" y="13"/>
                </a:cubicBezTo>
                <a:cubicBezTo>
                  <a:pt x="15" y="13"/>
                  <a:pt x="15" y="12"/>
                  <a:pt x="15" y="12"/>
                </a:cubicBezTo>
                <a:cubicBezTo>
                  <a:pt x="15" y="12"/>
                  <a:pt x="15" y="12"/>
                  <a:pt x="15" y="12"/>
                </a:cubicBezTo>
                <a:cubicBezTo>
                  <a:pt x="15" y="11"/>
                  <a:pt x="14" y="11"/>
                  <a:pt x="14" y="11"/>
                </a:cubicBezTo>
                <a:cubicBezTo>
                  <a:pt x="14" y="11"/>
                  <a:pt x="13" y="11"/>
                  <a:pt x="13" y="10"/>
                </a:cubicBezTo>
                <a:cubicBezTo>
                  <a:pt x="13" y="10"/>
                  <a:pt x="13" y="10"/>
                  <a:pt x="13" y="10"/>
                </a:cubicBezTo>
                <a:cubicBezTo>
                  <a:pt x="12" y="10"/>
                  <a:pt x="13" y="10"/>
                  <a:pt x="13" y="9"/>
                </a:cubicBezTo>
                <a:cubicBezTo>
                  <a:pt x="12" y="9"/>
                  <a:pt x="12" y="9"/>
                  <a:pt x="12" y="8"/>
                </a:cubicBezTo>
                <a:cubicBezTo>
                  <a:pt x="12" y="8"/>
                  <a:pt x="11" y="8"/>
                  <a:pt x="11" y="7"/>
                </a:cubicBezTo>
                <a:cubicBezTo>
                  <a:pt x="11" y="7"/>
                  <a:pt x="10" y="8"/>
                  <a:pt x="10" y="8"/>
                </a:cubicBezTo>
                <a:cubicBezTo>
                  <a:pt x="9" y="8"/>
                  <a:pt x="9" y="8"/>
                  <a:pt x="9" y="7"/>
                </a:cubicBezTo>
                <a:cubicBezTo>
                  <a:pt x="9" y="7"/>
                  <a:pt x="8" y="7"/>
                  <a:pt x="8" y="7"/>
                </a:cubicBezTo>
                <a:cubicBezTo>
                  <a:pt x="8" y="7"/>
                  <a:pt x="9" y="7"/>
                  <a:pt x="9" y="6"/>
                </a:cubicBezTo>
                <a:cubicBezTo>
                  <a:pt x="10" y="6"/>
                  <a:pt x="9" y="6"/>
                  <a:pt x="10" y="6"/>
                </a:cubicBezTo>
                <a:cubicBezTo>
                  <a:pt x="10" y="5"/>
                  <a:pt x="10" y="6"/>
                  <a:pt x="11" y="5"/>
                </a:cubicBezTo>
                <a:cubicBezTo>
                  <a:pt x="11" y="5"/>
                  <a:pt x="11" y="4"/>
                  <a:pt x="11" y="4"/>
                </a:cubicBezTo>
                <a:cubicBezTo>
                  <a:pt x="11" y="3"/>
                  <a:pt x="12" y="3"/>
                  <a:pt x="11" y="2"/>
                </a:cubicBezTo>
                <a:cubicBezTo>
                  <a:pt x="11" y="2"/>
                  <a:pt x="10" y="2"/>
                  <a:pt x="9" y="2"/>
                </a:cubicBezTo>
                <a:cubicBezTo>
                  <a:pt x="9" y="2"/>
                  <a:pt x="9" y="3"/>
                  <a:pt x="8" y="3"/>
                </a:cubicBezTo>
                <a:cubicBezTo>
                  <a:pt x="8" y="3"/>
                  <a:pt x="8" y="3"/>
                  <a:pt x="7" y="3"/>
                </a:cubicBezTo>
                <a:cubicBezTo>
                  <a:pt x="7" y="2"/>
                  <a:pt x="7" y="2"/>
                  <a:pt x="8" y="2"/>
                </a:cubicBezTo>
                <a:cubicBezTo>
                  <a:pt x="8" y="2"/>
                  <a:pt x="8" y="2"/>
                  <a:pt x="8" y="1"/>
                </a:cubicBezTo>
                <a:cubicBezTo>
                  <a:pt x="9" y="1"/>
                  <a:pt x="9" y="1"/>
                  <a:pt x="9" y="1"/>
                </a:cubicBezTo>
                <a:cubicBezTo>
                  <a:pt x="9" y="1"/>
                  <a:pt x="9" y="0"/>
                  <a:pt x="8" y="0"/>
                </a:cubicBezTo>
                <a:cubicBezTo>
                  <a:pt x="8" y="0"/>
                  <a:pt x="8" y="1"/>
                  <a:pt x="8" y="1"/>
                </a:cubicBezTo>
                <a:cubicBezTo>
                  <a:pt x="7" y="1"/>
                  <a:pt x="7" y="0"/>
                  <a:pt x="7" y="0"/>
                </a:cubicBezTo>
                <a:cubicBezTo>
                  <a:pt x="6" y="0"/>
                  <a:pt x="6" y="0"/>
                  <a:pt x="6" y="0"/>
                </a:cubicBezTo>
                <a:cubicBezTo>
                  <a:pt x="5" y="0"/>
                  <a:pt x="5" y="0"/>
                  <a:pt x="5" y="0"/>
                </a:cubicBezTo>
                <a:cubicBezTo>
                  <a:pt x="4" y="1"/>
                  <a:pt x="5" y="1"/>
                  <a:pt x="4" y="1"/>
                </a:cubicBezTo>
                <a:cubicBezTo>
                  <a:pt x="4" y="2"/>
                  <a:pt x="4" y="2"/>
                  <a:pt x="4" y="2"/>
                </a:cubicBezTo>
                <a:cubicBezTo>
                  <a:pt x="4" y="2"/>
                  <a:pt x="4" y="2"/>
                  <a:pt x="3" y="2"/>
                </a:cubicBezTo>
                <a:cubicBezTo>
                  <a:pt x="3" y="2"/>
                  <a:pt x="3" y="2"/>
                  <a:pt x="3" y="2"/>
                </a:cubicBezTo>
                <a:cubicBezTo>
                  <a:pt x="2" y="2"/>
                  <a:pt x="2" y="2"/>
                  <a:pt x="2" y="3"/>
                </a:cubicBezTo>
                <a:cubicBezTo>
                  <a:pt x="2" y="2"/>
                  <a:pt x="2" y="2"/>
                  <a:pt x="2" y="2"/>
                </a:cubicBezTo>
                <a:cubicBezTo>
                  <a:pt x="3" y="2"/>
                  <a:pt x="3" y="2"/>
                  <a:pt x="3" y="1"/>
                </a:cubicBezTo>
                <a:cubicBezTo>
                  <a:pt x="3" y="1"/>
                  <a:pt x="3" y="1"/>
                  <a:pt x="3" y="1"/>
                </a:cubicBezTo>
                <a:cubicBezTo>
                  <a:pt x="3" y="0"/>
                  <a:pt x="2" y="0"/>
                  <a:pt x="2" y="1"/>
                </a:cubicBezTo>
                <a:cubicBezTo>
                  <a:pt x="1" y="1"/>
                  <a:pt x="1" y="1"/>
                  <a:pt x="1" y="1"/>
                </a:cubicBezTo>
                <a:cubicBezTo>
                  <a:pt x="1" y="1"/>
                  <a:pt x="0" y="2"/>
                  <a:pt x="0" y="2"/>
                </a:cubicBezTo>
                <a:cubicBezTo>
                  <a:pt x="0" y="2"/>
                  <a:pt x="0" y="3"/>
                  <a:pt x="1" y="3"/>
                </a:cubicBezTo>
                <a:cubicBezTo>
                  <a:pt x="1" y="3"/>
                  <a:pt x="1"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7" name="Freeform 472"/>
          <p:cNvSpPr>
            <a:spLocks/>
          </p:cNvSpPr>
          <p:nvPr/>
        </p:nvSpPr>
        <p:spPr bwMode="auto">
          <a:xfrm>
            <a:off x="4174260" y="1046732"/>
            <a:ext cx="8167" cy="7952"/>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0" y="0"/>
                </a:cubicBezTo>
                <a:cubicBezTo>
                  <a:pt x="0" y="0"/>
                  <a:pt x="0" y="0"/>
                  <a:pt x="0" y="0"/>
                </a:cubicBezTo>
                <a:cubicBezTo>
                  <a:pt x="0" y="0"/>
                  <a:pt x="0" y="0"/>
                  <a:pt x="0" y="0"/>
                </a:cubicBezTo>
                <a:cubicBezTo>
                  <a:pt x="0" y="1"/>
                  <a:pt x="0" y="1"/>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8" name="Freeform 473"/>
          <p:cNvSpPr>
            <a:spLocks/>
          </p:cNvSpPr>
          <p:nvPr/>
        </p:nvSpPr>
        <p:spPr bwMode="auto">
          <a:xfrm>
            <a:off x="4174260" y="1054683"/>
            <a:ext cx="8167" cy="7952"/>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0" y="0"/>
                  <a:pt x="0" y="0"/>
                  <a:pt x="0" y="1"/>
                </a:cubicBezTo>
                <a:cubicBezTo>
                  <a:pt x="0" y="1"/>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9" name="Freeform 474"/>
          <p:cNvSpPr>
            <a:spLocks/>
          </p:cNvSpPr>
          <p:nvPr/>
        </p:nvSpPr>
        <p:spPr bwMode="auto">
          <a:xfrm>
            <a:off x="4174260" y="1062635"/>
            <a:ext cx="8167" cy="7952"/>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1"/>
                </a:cubicBezTo>
                <a:cubicBezTo>
                  <a:pt x="1" y="1"/>
                  <a:pt x="1" y="1"/>
                  <a:pt x="1" y="1"/>
                </a:cubicBezTo>
                <a:cubicBezTo>
                  <a:pt x="1" y="1"/>
                  <a:pt x="1" y="0"/>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0" name="Freeform 475"/>
          <p:cNvSpPr>
            <a:spLocks/>
          </p:cNvSpPr>
          <p:nvPr/>
        </p:nvSpPr>
        <p:spPr bwMode="auto">
          <a:xfrm>
            <a:off x="4142760" y="1070586"/>
            <a:ext cx="47834" cy="30669"/>
          </a:xfrm>
          <a:custGeom>
            <a:avLst/>
            <a:gdLst>
              <a:gd name="T0" fmla="*/ 1 w 6"/>
              <a:gd name="T1" fmla="*/ 3 h 4"/>
              <a:gd name="T2" fmla="*/ 1 w 6"/>
              <a:gd name="T3" fmla="*/ 4 h 4"/>
              <a:gd name="T4" fmla="*/ 2 w 6"/>
              <a:gd name="T5" fmla="*/ 3 h 4"/>
              <a:gd name="T6" fmla="*/ 3 w 6"/>
              <a:gd name="T7" fmla="*/ 3 h 4"/>
              <a:gd name="T8" fmla="*/ 3 w 6"/>
              <a:gd name="T9" fmla="*/ 3 h 4"/>
              <a:gd name="T10" fmla="*/ 4 w 6"/>
              <a:gd name="T11" fmla="*/ 4 h 4"/>
              <a:gd name="T12" fmla="*/ 4 w 6"/>
              <a:gd name="T13" fmla="*/ 4 h 4"/>
              <a:gd name="T14" fmla="*/ 5 w 6"/>
              <a:gd name="T15" fmla="*/ 3 h 4"/>
              <a:gd name="T16" fmla="*/ 6 w 6"/>
              <a:gd name="T17" fmla="*/ 2 h 4"/>
              <a:gd name="T18" fmla="*/ 5 w 6"/>
              <a:gd name="T19" fmla="*/ 2 h 4"/>
              <a:gd name="T20" fmla="*/ 5 w 6"/>
              <a:gd name="T21" fmla="*/ 1 h 4"/>
              <a:gd name="T22" fmla="*/ 4 w 6"/>
              <a:gd name="T23" fmla="*/ 0 h 4"/>
              <a:gd name="T24" fmla="*/ 3 w 6"/>
              <a:gd name="T25" fmla="*/ 0 h 4"/>
              <a:gd name="T26" fmla="*/ 3 w 6"/>
              <a:gd name="T27" fmla="*/ 0 h 4"/>
              <a:gd name="T28" fmla="*/ 3 w 6"/>
              <a:gd name="T29" fmla="*/ 1 h 4"/>
              <a:gd name="T30" fmla="*/ 2 w 6"/>
              <a:gd name="T31" fmla="*/ 1 h 4"/>
              <a:gd name="T32" fmla="*/ 1 w 6"/>
              <a:gd name="T33" fmla="*/ 1 h 4"/>
              <a:gd name="T34" fmla="*/ 1 w 6"/>
              <a:gd name="T35" fmla="*/ 2 h 4"/>
              <a:gd name="T36" fmla="*/ 0 w 6"/>
              <a:gd name="T37" fmla="*/ 3 h 4"/>
              <a:gd name="T38" fmla="*/ 1 w 6"/>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1" y="3"/>
                </a:moveTo>
                <a:cubicBezTo>
                  <a:pt x="1" y="3"/>
                  <a:pt x="1" y="4"/>
                  <a:pt x="1" y="4"/>
                </a:cubicBezTo>
                <a:cubicBezTo>
                  <a:pt x="2" y="4"/>
                  <a:pt x="2" y="3"/>
                  <a:pt x="2" y="3"/>
                </a:cubicBezTo>
                <a:cubicBezTo>
                  <a:pt x="2" y="3"/>
                  <a:pt x="3" y="2"/>
                  <a:pt x="3" y="3"/>
                </a:cubicBezTo>
                <a:cubicBezTo>
                  <a:pt x="3" y="3"/>
                  <a:pt x="3" y="3"/>
                  <a:pt x="3" y="3"/>
                </a:cubicBezTo>
                <a:cubicBezTo>
                  <a:pt x="4" y="4"/>
                  <a:pt x="4" y="4"/>
                  <a:pt x="4" y="4"/>
                </a:cubicBezTo>
                <a:cubicBezTo>
                  <a:pt x="4" y="4"/>
                  <a:pt x="4" y="4"/>
                  <a:pt x="4" y="4"/>
                </a:cubicBezTo>
                <a:cubicBezTo>
                  <a:pt x="4" y="3"/>
                  <a:pt x="5" y="3"/>
                  <a:pt x="5" y="3"/>
                </a:cubicBezTo>
                <a:cubicBezTo>
                  <a:pt x="5" y="3"/>
                  <a:pt x="6" y="3"/>
                  <a:pt x="6" y="2"/>
                </a:cubicBezTo>
                <a:cubicBezTo>
                  <a:pt x="6" y="2"/>
                  <a:pt x="5" y="2"/>
                  <a:pt x="5" y="2"/>
                </a:cubicBezTo>
                <a:cubicBezTo>
                  <a:pt x="5" y="1"/>
                  <a:pt x="5" y="1"/>
                  <a:pt x="5" y="1"/>
                </a:cubicBezTo>
                <a:cubicBezTo>
                  <a:pt x="4" y="0"/>
                  <a:pt x="4" y="0"/>
                  <a:pt x="4" y="0"/>
                </a:cubicBezTo>
                <a:cubicBezTo>
                  <a:pt x="4" y="0"/>
                  <a:pt x="4" y="1"/>
                  <a:pt x="3" y="0"/>
                </a:cubicBezTo>
                <a:cubicBezTo>
                  <a:pt x="3" y="0"/>
                  <a:pt x="3" y="0"/>
                  <a:pt x="3" y="0"/>
                </a:cubicBezTo>
                <a:cubicBezTo>
                  <a:pt x="3" y="1"/>
                  <a:pt x="3" y="1"/>
                  <a:pt x="3" y="1"/>
                </a:cubicBezTo>
                <a:cubicBezTo>
                  <a:pt x="3" y="1"/>
                  <a:pt x="2" y="1"/>
                  <a:pt x="2" y="1"/>
                </a:cubicBezTo>
                <a:cubicBezTo>
                  <a:pt x="2" y="1"/>
                  <a:pt x="2" y="1"/>
                  <a:pt x="1" y="1"/>
                </a:cubicBezTo>
                <a:cubicBezTo>
                  <a:pt x="1" y="2"/>
                  <a:pt x="1" y="2"/>
                  <a:pt x="1" y="2"/>
                </a:cubicBezTo>
                <a:cubicBezTo>
                  <a:pt x="1" y="2"/>
                  <a:pt x="0" y="2"/>
                  <a:pt x="0" y="3"/>
                </a:cubicBezTo>
                <a:cubicBezTo>
                  <a:pt x="0" y="3"/>
                  <a:pt x="1"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1" name="Freeform 476"/>
          <p:cNvSpPr>
            <a:spLocks/>
          </p:cNvSpPr>
          <p:nvPr/>
        </p:nvSpPr>
        <p:spPr bwMode="auto">
          <a:xfrm>
            <a:off x="4174260" y="11012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2" name="Freeform 477"/>
          <p:cNvSpPr>
            <a:spLocks/>
          </p:cNvSpPr>
          <p:nvPr/>
        </p:nvSpPr>
        <p:spPr bwMode="auto">
          <a:xfrm>
            <a:off x="4397094" y="1233019"/>
            <a:ext cx="71167" cy="45436"/>
          </a:xfrm>
          <a:custGeom>
            <a:avLst/>
            <a:gdLst>
              <a:gd name="T0" fmla="*/ 2 w 9"/>
              <a:gd name="T1" fmla="*/ 5 h 6"/>
              <a:gd name="T2" fmla="*/ 2 w 9"/>
              <a:gd name="T3" fmla="*/ 6 h 6"/>
              <a:gd name="T4" fmla="*/ 3 w 9"/>
              <a:gd name="T5" fmla="*/ 5 h 6"/>
              <a:gd name="T6" fmla="*/ 5 w 9"/>
              <a:gd name="T7" fmla="*/ 5 h 6"/>
              <a:gd name="T8" fmla="*/ 5 w 9"/>
              <a:gd name="T9" fmla="*/ 5 h 6"/>
              <a:gd name="T10" fmla="*/ 7 w 9"/>
              <a:gd name="T11" fmla="*/ 4 h 6"/>
              <a:gd name="T12" fmla="*/ 8 w 9"/>
              <a:gd name="T13" fmla="*/ 4 h 6"/>
              <a:gd name="T14" fmla="*/ 9 w 9"/>
              <a:gd name="T15" fmla="*/ 3 h 6"/>
              <a:gd name="T16" fmla="*/ 9 w 9"/>
              <a:gd name="T17" fmla="*/ 2 h 6"/>
              <a:gd name="T18" fmla="*/ 8 w 9"/>
              <a:gd name="T19" fmla="*/ 2 h 6"/>
              <a:gd name="T20" fmla="*/ 8 w 9"/>
              <a:gd name="T21" fmla="*/ 1 h 6"/>
              <a:gd name="T22" fmla="*/ 7 w 9"/>
              <a:gd name="T23" fmla="*/ 1 h 6"/>
              <a:gd name="T24" fmla="*/ 6 w 9"/>
              <a:gd name="T25" fmla="*/ 1 h 6"/>
              <a:gd name="T26" fmla="*/ 4 w 9"/>
              <a:gd name="T27" fmla="*/ 1 h 6"/>
              <a:gd name="T28" fmla="*/ 3 w 9"/>
              <a:gd name="T29" fmla="*/ 1 h 6"/>
              <a:gd name="T30" fmla="*/ 2 w 9"/>
              <a:gd name="T31" fmla="*/ 1 h 6"/>
              <a:gd name="T32" fmla="*/ 2 w 9"/>
              <a:gd name="T33" fmla="*/ 0 h 6"/>
              <a:gd name="T34" fmla="*/ 1 w 9"/>
              <a:gd name="T35" fmla="*/ 1 h 6"/>
              <a:gd name="T36" fmla="*/ 1 w 9"/>
              <a:gd name="T37" fmla="*/ 2 h 6"/>
              <a:gd name="T38" fmla="*/ 1 w 9"/>
              <a:gd name="T39" fmla="*/ 4 h 6"/>
              <a:gd name="T40" fmla="*/ 2 w 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2" y="5"/>
                </a:moveTo>
                <a:cubicBezTo>
                  <a:pt x="2" y="5"/>
                  <a:pt x="2" y="6"/>
                  <a:pt x="2" y="6"/>
                </a:cubicBezTo>
                <a:cubicBezTo>
                  <a:pt x="3" y="5"/>
                  <a:pt x="3" y="5"/>
                  <a:pt x="3" y="5"/>
                </a:cubicBezTo>
                <a:cubicBezTo>
                  <a:pt x="4" y="5"/>
                  <a:pt x="4" y="4"/>
                  <a:pt x="5" y="5"/>
                </a:cubicBezTo>
                <a:cubicBezTo>
                  <a:pt x="5" y="5"/>
                  <a:pt x="5" y="5"/>
                  <a:pt x="5" y="5"/>
                </a:cubicBezTo>
                <a:cubicBezTo>
                  <a:pt x="6" y="5"/>
                  <a:pt x="6" y="5"/>
                  <a:pt x="7" y="4"/>
                </a:cubicBezTo>
                <a:cubicBezTo>
                  <a:pt x="7" y="4"/>
                  <a:pt x="7" y="5"/>
                  <a:pt x="8" y="4"/>
                </a:cubicBezTo>
                <a:cubicBezTo>
                  <a:pt x="8" y="4"/>
                  <a:pt x="8" y="4"/>
                  <a:pt x="9" y="3"/>
                </a:cubicBezTo>
                <a:cubicBezTo>
                  <a:pt x="9" y="3"/>
                  <a:pt x="9" y="3"/>
                  <a:pt x="9" y="2"/>
                </a:cubicBezTo>
                <a:cubicBezTo>
                  <a:pt x="8" y="2"/>
                  <a:pt x="8" y="2"/>
                  <a:pt x="8" y="2"/>
                </a:cubicBezTo>
                <a:cubicBezTo>
                  <a:pt x="8" y="2"/>
                  <a:pt x="8" y="2"/>
                  <a:pt x="8" y="1"/>
                </a:cubicBezTo>
                <a:cubicBezTo>
                  <a:pt x="7" y="1"/>
                  <a:pt x="7" y="1"/>
                  <a:pt x="7" y="1"/>
                </a:cubicBezTo>
                <a:cubicBezTo>
                  <a:pt x="6" y="0"/>
                  <a:pt x="6" y="0"/>
                  <a:pt x="6" y="1"/>
                </a:cubicBezTo>
                <a:cubicBezTo>
                  <a:pt x="5" y="1"/>
                  <a:pt x="5" y="1"/>
                  <a:pt x="4" y="1"/>
                </a:cubicBezTo>
                <a:cubicBezTo>
                  <a:pt x="4" y="1"/>
                  <a:pt x="4" y="1"/>
                  <a:pt x="3" y="1"/>
                </a:cubicBezTo>
                <a:cubicBezTo>
                  <a:pt x="3" y="1"/>
                  <a:pt x="3" y="1"/>
                  <a:pt x="2" y="1"/>
                </a:cubicBezTo>
                <a:cubicBezTo>
                  <a:pt x="2" y="0"/>
                  <a:pt x="2" y="0"/>
                  <a:pt x="2" y="0"/>
                </a:cubicBezTo>
                <a:cubicBezTo>
                  <a:pt x="2" y="1"/>
                  <a:pt x="1" y="1"/>
                  <a:pt x="1" y="1"/>
                </a:cubicBezTo>
                <a:cubicBezTo>
                  <a:pt x="1" y="1"/>
                  <a:pt x="1" y="2"/>
                  <a:pt x="1" y="2"/>
                </a:cubicBezTo>
                <a:cubicBezTo>
                  <a:pt x="0" y="3"/>
                  <a:pt x="1" y="3"/>
                  <a:pt x="1" y="4"/>
                </a:cubicBezTo>
                <a:cubicBezTo>
                  <a:pt x="1" y="4"/>
                  <a:pt x="2" y="4"/>
                  <a:pt x="2"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3" name="Freeform 478"/>
          <p:cNvSpPr>
            <a:spLocks/>
          </p:cNvSpPr>
          <p:nvPr/>
        </p:nvSpPr>
        <p:spPr bwMode="auto">
          <a:xfrm>
            <a:off x="4412261" y="127845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4" name="Freeform 479"/>
          <p:cNvSpPr>
            <a:spLocks/>
          </p:cNvSpPr>
          <p:nvPr/>
        </p:nvSpPr>
        <p:spPr bwMode="auto">
          <a:xfrm>
            <a:off x="4579095" y="784341"/>
            <a:ext cx="198334" cy="193102"/>
          </a:xfrm>
          <a:custGeom>
            <a:avLst/>
            <a:gdLst>
              <a:gd name="T0" fmla="*/ 3 w 25"/>
              <a:gd name="T1" fmla="*/ 4 h 25"/>
              <a:gd name="T2" fmla="*/ 5 w 25"/>
              <a:gd name="T3" fmla="*/ 4 h 25"/>
              <a:gd name="T4" fmla="*/ 6 w 25"/>
              <a:gd name="T5" fmla="*/ 6 h 25"/>
              <a:gd name="T6" fmla="*/ 7 w 25"/>
              <a:gd name="T7" fmla="*/ 7 h 25"/>
              <a:gd name="T8" fmla="*/ 8 w 25"/>
              <a:gd name="T9" fmla="*/ 8 h 25"/>
              <a:gd name="T10" fmla="*/ 7 w 25"/>
              <a:gd name="T11" fmla="*/ 10 h 25"/>
              <a:gd name="T12" fmla="*/ 8 w 25"/>
              <a:gd name="T13" fmla="*/ 10 h 25"/>
              <a:gd name="T14" fmla="*/ 10 w 25"/>
              <a:gd name="T15" fmla="*/ 10 h 25"/>
              <a:gd name="T16" fmla="*/ 11 w 25"/>
              <a:gd name="T17" fmla="*/ 11 h 25"/>
              <a:gd name="T18" fmla="*/ 10 w 25"/>
              <a:gd name="T19" fmla="*/ 12 h 25"/>
              <a:gd name="T20" fmla="*/ 10 w 25"/>
              <a:gd name="T21" fmla="*/ 13 h 25"/>
              <a:gd name="T22" fmla="*/ 8 w 25"/>
              <a:gd name="T23" fmla="*/ 14 h 25"/>
              <a:gd name="T24" fmla="*/ 7 w 25"/>
              <a:gd name="T25" fmla="*/ 15 h 25"/>
              <a:gd name="T26" fmla="*/ 5 w 25"/>
              <a:gd name="T27" fmla="*/ 16 h 25"/>
              <a:gd name="T28" fmla="*/ 4 w 25"/>
              <a:gd name="T29" fmla="*/ 17 h 25"/>
              <a:gd name="T30" fmla="*/ 5 w 25"/>
              <a:gd name="T31" fmla="*/ 19 h 25"/>
              <a:gd name="T32" fmla="*/ 5 w 25"/>
              <a:gd name="T33" fmla="*/ 21 h 25"/>
              <a:gd name="T34" fmla="*/ 6 w 25"/>
              <a:gd name="T35" fmla="*/ 23 h 25"/>
              <a:gd name="T36" fmla="*/ 7 w 25"/>
              <a:gd name="T37" fmla="*/ 24 h 25"/>
              <a:gd name="T38" fmla="*/ 9 w 25"/>
              <a:gd name="T39" fmla="*/ 24 h 25"/>
              <a:gd name="T40" fmla="*/ 10 w 25"/>
              <a:gd name="T41" fmla="*/ 25 h 25"/>
              <a:gd name="T42" fmla="*/ 13 w 25"/>
              <a:gd name="T43" fmla="*/ 24 h 25"/>
              <a:gd name="T44" fmla="*/ 15 w 25"/>
              <a:gd name="T45" fmla="*/ 24 h 25"/>
              <a:gd name="T46" fmla="*/ 17 w 25"/>
              <a:gd name="T47" fmla="*/ 24 h 25"/>
              <a:gd name="T48" fmla="*/ 19 w 25"/>
              <a:gd name="T49" fmla="*/ 24 h 25"/>
              <a:gd name="T50" fmla="*/ 19 w 25"/>
              <a:gd name="T51" fmla="*/ 23 h 25"/>
              <a:gd name="T52" fmla="*/ 20 w 25"/>
              <a:gd name="T53" fmla="*/ 22 h 25"/>
              <a:gd name="T54" fmla="*/ 22 w 25"/>
              <a:gd name="T55" fmla="*/ 20 h 25"/>
              <a:gd name="T56" fmla="*/ 24 w 25"/>
              <a:gd name="T57" fmla="*/ 19 h 25"/>
              <a:gd name="T58" fmla="*/ 23 w 25"/>
              <a:gd name="T59" fmla="*/ 17 h 25"/>
              <a:gd name="T60" fmla="*/ 22 w 25"/>
              <a:gd name="T61" fmla="*/ 16 h 25"/>
              <a:gd name="T62" fmla="*/ 22 w 25"/>
              <a:gd name="T63" fmla="*/ 15 h 25"/>
              <a:gd name="T64" fmla="*/ 20 w 25"/>
              <a:gd name="T65" fmla="*/ 14 h 25"/>
              <a:gd name="T66" fmla="*/ 19 w 25"/>
              <a:gd name="T67" fmla="*/ 13 h 25"/>
              <a:gd name="T68" fmla="*/ 19 w 25"/>
              <a:gd name="T69" fmla="*/ 11 h 25"/>
              <a:gd name="T70" fmla="*/ 18 w 25"/>
              <a:gd name="T71" fmla="*/ 9 h 25"/>
              <a:gd name="T72" fmla="*/ 17 w 25"/>
              <a:gd name="T73" fmla="*/ 7 h 25"/>
              <a:gd name="T74" fmla="*/ 18 w 25"/>
              <a:gd name="T75" fmla="*/ 5 h 25"/>
              <a:gd name="T76" fmla="*/ 16 w 25"/>
              <a:gd name="T77" fmla="*/ 4 h 25"/>
              <a:gd name="T78" fmla="*/ 16 w 25"/>
              <a:gd name="T79" fmla="*/ 3 h 25"/>
              <a:gd name="T80" fmla="*/ 15 w 25"/>
              <a:gd name="T81" fmla="*/ 2 h 25"/>
              <a:gd name="T82" fmla="*/ 14 w 25"/>
              <a:gd name="T83" fmla="*/ 1 h 25"/>
              <a:gd name="T84" fmla="*/ 13 w 25"/>
              <a:gd name="T85" fmla="*/ 0 h 25"/>
              <a:gd name="T86" fmla="*/ 11 w 25"/>
              <a:gd name="T87" fmla="*/ 0 h 25"/>
              <a:gd name="T88" fmla="*/ 10 w 25"/>
              <a:gd name="T89" fmla="*/ 2 h 25"/>
              <a:gd name="T90" fmla="*/ 9 w 25"/>
              <a:gd name="T91" fmla="*/ 3 h 25"/>
              <a:gd name="T92" fmla="*/ 7 w 25"/>
              <a:gd name="T93" fmla="*/ 3 h 25"/>
              <a:gd name="T94" fmla="*/ 4 w 25"/>
              <a:gd name="T95" fmla="*/ 3 h 25"/>
              <a:gd name="T96" fmla="*/ 2 w 25"/>
              <a:gd name="T97" fmla="*/ 2 h 25"/>
              <a:gd name="T98" fmla="*/ 1 w 25"/>
              <a:gd name="T99" fmla="*/ 2 h 25"/>
              <a:gd name="T100" fmla="*/ 1 w 25"/>
              <a:gd name="T10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25">
                <a:moveTo>
                  <a:pt x="2" y="3"/>
                </a:moveTo>
                <a:cubicBezTo>
                  <a:pt x="2" y="4"/>
                  <a:pt x="3" y="4"/>
                  <a:pt x="3" y="4"/>
                </a:cubicBezTo>
                <a:cubicBezTo>
                  <a:pt x="3" y="4"/>
                  <a:pt x="4" y="4"/>
                  <a:pt x="4" y="4"/>
                </a:cubicBezTo>
                <a:cubicBezTo>
                  <a:pt x="4" y="4"/>
                  <a:pt x="5" y="4"/>
                  <a:pt x="5" y="4"/>
                </a:cubicBezTo>
                <a:cubicBezTo>
                  <a:pt x="5" y="4"/>
                  <a:pt x="6" y="4"/>
                  <a:pt x="6" y="5"/>
                </a:cubicBezTo>
                <a:cubicBezTo>
                  <a:pt x="6" y="5"/>
                  <a:pt x="6" y="5"/>
                  <a:pt x="6" y="6"/>
                </a:cubicBezTo>
                <a:cubicBezTo>
                  <a:pt x="6" y="6"/>
                  <a:pt x="7" y="6"/>
                  <a:pt x="7" y="7"/>
                </a:cubicBezTo>
                <a:cubicBezTo>
                  <a:pt x="7" y="7"/>
                  <a:pt x="7" y="7"/>
                  <a:pt x="7" y="7"/>
                </a:cubicBezTo>
                <a:cubicBezTo>
                  <a:pt x="7" y="7"/>
                  <a:pt x="7" y="7"/>
                  <a:pt x="8" y="7"/>
                </a:cubicBezTo>
                <a:cubicBezTo>
                  <a:pt x="8" y="8"/>
                  <a:pt x="8" y="8"/>
                  <a:pt x="8" y="8"/>
                </a:cubicBezTo>
                <a:cubicBezTo>
                  <a:pt x="8" y="9"/>
                  <a:pt x="8" y="9"/>
                  <a:pt x="8" y="9"/>
                </a:cubicBezTo>
                <a:cubicBezTo>
                  <a:pt x="7" y="9"/>
                  <a:pt x="7" y="10"/>
                  <a:pt x="7" y="10"/>
                </a:cubicBezTo>
                <a:cubicBezTo>
                  <a:pt x="7" y="10"/>
                  <a:pt x="7" y="10"/>
                  <a:pt x="7" y="10"/>
                </a:cubicBezTo>
                <a:cubicBezTo>
                  <a:pt x="8" y="10"/>
                  <a:pt x="8" y="10"/>
                  <a:pt x="8" y="10"/>
                </a:cubicBezTo>
                <a:cubicBezTo>
                  <a:pt x="9" y="10"/>
                  <a:pt x="9" y="10"/>
                  <a:pt x="9" y="10"/>
                </a:cubicBezTo>
                <a:cubicBezTo>
                  <a:pt x="10" y="10"/>
                  <a:pt x="10" y="10"/>
                  <a:pt x="10" y="10"/>
                </a:cubicBezTo>
                <a:cubicBezTo>
                  <a:pt x="11" y="10"/>
                  <a:pt x="11" y="10"/>
                  <a:pt x="11" y="11"/>
                </a:cubicBezTo>
                <a:cubicBezTo>
                  <a:pt x="11" y="11"/>
                  <a:pt x="11" y="11"/>
                  <a:pt x="11" y="11"/>
                </a:cubicBezTo>
                <a:cubicBezTo>
                  <a:pt x="11" y="12"/>
                  <a:pt x="12" y="12"/>
                  <a:pt x="12" y="12"/>
                </a:cubicBezTo>
                <a:cubicBezTo>
                  <a:pt x="11" y="13"/>
                  <a:pt x="11" y="12"/>
                  <a:pt x="10" y="12"/>
                </a:cubicBezTo>
                <a:cubicBezTo>
                  <a:pt x="10" y="12"/>
                  <a:pt x="10" y="12"/>
                  <a:pt x="10" y="13"/>
                </a:cubicBezTo>
                <a:cubicBezTo>
                  <a:pt x="10" y="13"/>
                  <a:pt x="10" y="13"/>
                  <a:pt x="10" y="13"/>
                </a:cubicBezTo>
                <a:cubicBezTo>
                  <a:pt x="10" y="13"/>
                  <a:pt x="10" y="13"/>
                  <a:pt x="9" y="14"/>
                </a:cubicBezTo>
                <a:cubicBezTo>
                  <a:pt x="9" y="14"/>
                  <a:pt x="9" y="14"/>
                  <a:pt x="8" y="14"/>
                </a:cubicBezTo>
                <a:cubicBezTo>
                  <a:pt x="8" y="14"/>
                  <a:pt x="8" y="15"/>
                  <a:pt x="8" y="15"/>
                </a:cubicBezTo>
                <a:cubicBezTo>
                  <a:pt x="8" y="15"/>
                  <a:pt x="7" y="15"/>
                  <a:pt x="7" y="15"/>
                </a:cubicBezTo>
                <a:cubicBezTo>
                  <a:pt x="7" y="15"/>
                  <a:pt x="7" y="16"/>
                  <a:pt x="6" y="16"/>
                </a:cubicBezTo>
                <a:cubicBezTo>
                  <a:pt x="6" y="16"/>
                  <a:pt x="6" y="16"/>
                  <a:pt x="5" y="16"/>
                </a:cubicBezTo>
                <a:cubicBezTo>
                  <a:pt x="5" y="16"/>
                  <a:pt x="5" y="17"/>
                  <a:pt x="5" y="17"/>
                </a:cubicBezTo>
                <a:cubicBezTo>
                  <a:pt x="5" y="17"/>
                  <a:pt x="4" y="17"/>
                  <a:pt x="4" y="17"/>
                </a:cubicBezTo>
                <a:cubicBezTo>
                  <a:pt x="4" y="18"/>
                  <a:pt x="4" y="18"/>
                  <a:pt x="4" y="19"/>
                </a:cubicBezTo>
                <a:cubicBezTo>
                  <a:pt x="4" y="19"/>
                  <a:pt x="5" y="19"/>
                  <a:pt x="5" y="19"/>
                </a:cubicBezTo>
                <a:cubicBezTo>
                  <a:pt x="5" y="20"/>
                  <a:pt x="5" y="20"/>
                  <a:pt x="6" y="20"/>
                </a:cubicBezTo>
                <a:cubicBezTo>
                  <a:pt x="6" y="20"/>
                  <a:pt x="5" y="21"/>
                  <a:pt x="5" y="21"/>
                </a:cubicBezTo>
                <a:cubicBezTo>
                  <a:pt x="5" y="22"/>
                  <a:pt x="5" y="22"/>
                  <a:pt x="6" y="22"/>
                </a:cubicBezTo>
                <a:cubicBezTo>
                  <a:pt x="6" y="23"/>
                  <a:pt x="6" y="23"/>
                  <a:pt x="6" y="23"/>
                </a:cubicBezTo>
                <a:cubicBezTo>
                  <a:pt x="6" y="23"/>
                  <a:pt x="6" y="23"/>
                  <a:pt x="7" y="23"/>
                </a:cubicBezTo>
                <a:cubicBezTo>
                  <a:pt x="7" y="23"/>
                  <a:pt x="7" y="24"/>
                  <a:pt x="7" y="24"/>
                </a:cubicBezTo>
                <a:cubicBezTo>
                  <a:pt x="7" y="24"/>
                  <a:pt x="8" y="24"/>
                  <a:pt x="8" y="24"/>
                </a:cubicBezTo>
                <a:cubicBezTo>
                  <a:pt x="8" y="24"/>
                  <a:pt x="9" y="24"/>
                  <a:pt x="9" y="24"/>
                </a:cubicBezTo>
                <a:cubicBezTo>
                  <a:pt x="9" y="24"/>
                  <a:pt x="9" y="25"/>
                  <a:pt x="9" y="25"/>
                </a:cubicBezTo>
                <a:cubicBezTo>
                  <a:pt x="10" y="25"/>
                  <a:pt x="10" y="25"/>
                  <a:pt x="10" y="25"/>
                </a:cubicBezTo>
                <a:cubicBezTo>
                  <a:pt x="11" y="25"/>
                  <a:pt x="11" y="25"/>
                  <a:pt x="12" y="25"/>
                </a:cubicBezTo>
                <a:cubicBezTo>
                  <a:pt x="12" y="25"/>
                  <a:pt x="12" y="24"/>
                  <a:pt x="13" y="24"/>
                </a:cubicBezTo>
                <a:cubicBezTo>
                  <a:pt x="13" y="24"/>
                  <a:pt x="14" y="24"/>
                  <a:pt x="14" y="24"/>
                </a:cubicBezTo>
                <a:cubicBezTo>
                  <a:pt x="15" y="24"/>
                  <a:pt x="15" y="24"/>
                  <a:pt x="15" y="24"/>
                </a:cubicBezTo>
                <a:cubicBezTo>
                  <a:pt x="16" y="24"/>
                  <a:pt x="16" y="24"/>
                  <a:pt x="16" y="24"/>
                </a:cubicBezTo>
                <a:cubicBezTo>
                  <a:pt x="17" y="24"/>
                  <a:pt x="17" y="24"/>
                  <a:pt x="17" y="24"/>
                </a:cubicBezTo>
                <a:cubicBezTo>
                  <a:pt x="18" y="24"/>
                  <a:pt x="18" y="24"/>
                  <a:pt x="18" y="24"/>
                </a:cubicBezTo>
                <a:cubicBezTo>
                  <a:pt x="18" y="24"/>
                  <a:pt x="19" y="24"/>
                  <a:pt x="19" y="24"/>
                </a:cubicBezTo>
                <a:cubicBezTo>
                  <a:pt x="19" y="24"/>
                  <a:pt x="19" y="24"/>
                  <a:pt x="19" y="24"/>
                </a:cubicBezTo>
                <a:cubicBezTo>
                  <a:pt x="19" y="23"/>
                  <a:pt x="19" y="23"/>
                  <a:pt x="19" y="23"/>
                </a:cubicBezTo>
                <a:cubicBezTo>
                  <a:pt x="19" y="22"/>
                  <a:pt x="19" y="22"/>
                  <a:pt x="19" y="22"/>
                </a:cubicBezTo>
                <a:cubicBezTo>
                  <a:pt x="20" y="22"/>
                  <a:pt x="20" y="22"/>
                  <a:pt x="20" y="22"/>
                </a:cubicBezTo>
                <a:cubicBezTo>
                  <a:pt x="21" y="22"/>
                  <a:pt x="21" y="21"/>
                  <a:pt x="21" y="21"/>
                </a:cubicBezTo>
                <a:cubicBezTo>
                  <a:pt x="22" y="21"/>
                  <a:pt x="22" y="21"/>
                  <a:pt x="22" y="20"/>
                </a:cubicBezTo>
                <a:cubicBezTo>
                  <a:pt x="22" y="20"/>
                  <a:pt x="22" y="20"/>
                  <a:pt x="23" y="20"/>
                </a:cubicBezTo>
                <a:cubicBezTo>
                  <a:pt x="23" y="19"/>
                  <a:pt x="24" y="19"/>
                  <a:pt x="24" y="19"/>
                </a:cubicBezTo>
                <a:cubicBezTo>
                  <a:pt x="24" y="18"/>
                  <a:pt x="25" y="17"/>
                  <a:pt x="24" y="17"/>
                </a:cubicBezTo>
                <a:cubicBezTo>
                  <a:pt x="24" y="17"/>
                  <a:pt x="24" y="17"/>
                  <a:pt x="23" y="17"/>
                </a:cubicBezTo>
                <a:cubicBezTo>
                  <a:pt x="23" y="17"/>
                  <a:pt x="23" y="16"/>
                  <a:pt x="23" y="16"/>
                </a:cubicBezTo>
                <a:cubicBezTo>
                  <a:pt x="22" y="16"/>
                  <a:pt x="22" y="16"/>
                  <a:pt x="22" y="16"/>
                </a:cubicBezTo>
                <a:cubicBezTo>
                  <a:pt x="21" y="16"/>
                  <a:pt x="21" y="16"/>
                  <a:pt x="21" y="15"/>
                </a:cubicBezTo>
                <a:cubicBezTo>
                  <a:pt x="21" y="15"/>
                  <a:pt x="21" y="15"/>
                  <a:pt x="22" y="15"/>
                </a:cubicBezTo>
                <a:cubicBezTo>
                  <a:pt x="22" y="15"/>
                  <a:pt x="22" y="14"/>
                  <a:pt x="21" y="14"/>
                </a:cubicBezTo>
                <a:cubicBezTo>
                  <a:pt x="21" y="14"/>
                  <a:pt x="21" y="14"/>
                  <a:pt x="20" y="14"/>
                </a:cubicBezTo>
                <a:cubicBezTo>
                  <a:pt x="20" y="14"/>
                  <a:pt x="21" y="13"/>
                  <a:pt x="20" y="13"/>
                </a:cubicBezTo>
                <a:cubicBezTo>
                  <a:pt x="20" y="13"/>
                  <a:pt x="20" y="13"/>
                  <a:pt x="19" y="13"/>
                </a:cubicBezTo>
                <a:cubicBezTo>
                  <a:pt x="19" y="13"/>
                  <a:pt x="19" y="13"/>
                  <a:pt x="19" y="13"/>
                </a:cubicBezTo>
                <a:cubicBezTo>
                  <a:pt x="19" y="12"/>
                  <a:pt x="19" y="12"/>
                  <a:pt x="19" y="11"/>
                </a:cubicBezTo>
                <a:cubicBezTo>
                  <a:pt x="19" y="11"/>
                  <a:pt x="18" y="11"/>
                  <a:pt x="18" y="11"/>
                </a:cubicBezTo>
                <a:cubicBezTo>
                  <a:pt x="18" y="10"/>
                  <a:pt x="18" y="10"/>
                  <a:pt x="18" y="9"/>
                </a:cubicBezTo>
                <a:cubicBezTo>
                  <a:pt x="18" y="9"/>
                  <a:pt x="18" y="8"/>
                  <a:pt x="18" y="8"/>
                </a:cubicBezTo>
                <a:cubicBezTo>
                  <a:pt x="17" y="7"/>
                  <a:pt x="17" y="7"/>
                  <a:pt x="17" y="7"/>
                </a:cubicBezTo>
                <a:cubicBezTo>
                  <a:pt x="18" y="7"/>
                  <a:pt x="19" y="7"/>
                  <a:pt x="19" y="6"/>
                </a:cubicBezTo>
                <a:cubicBezTo>
                  <a:pt x="19" y="6"/>
                  <a:pt x="18" y="5"/>
                  <a:pt x="18" y="5"/>
                </a:cubicBezTo>
                <a:cubicBezTo>
                  <a:pt x="18" y="5"/>
                  <a:pt x="17" y="5"/>
                  <a:pt x="17" y="4"/>
                </a:cubicBezTo>
                <a:cubicBezTo>
                  <a:pt x="17" y="4"/>
                  <a:pt x="16" y="5"/>
                  <a:pt x="16" y="4"/>
                </a:cubicBezTo>
                <a:cubicBezTo>
                  <a:pt x="15" y="4"/>
                  <a:pt x="15" y="3"/>
                  <a:pt x="15" y="3"/>
                </a:cubicBezTo>
                <a:cubicBezTo>
                  <a:pt x="16" y="3"/>
                  <a:pt x="16" y="3"/>
                  <a:pt x="16" y="3"/>
                </a:cubicBezTo>
                <a:cubicBezTo>
                  <a:pt x="16" y="3"/>
                  <a:pt x="16" y="3"/>
                  <a:pt x="16" y="3"/>
                </a:cubicBezTo>
                <a:cubicBezTo>
                  <a:pt x="15" y="2"/>
                  <a:pt x="15" y="2"/>
                  <a:pt x="15" y="2"/>
                </a:cubicBezTo>
                <a:cubicBezTo>
                  <a:pt x="15" y="1"/>
                  <a:pt x="16" y="1"/>
                  <a:pt x="16" y="1"/>
                </a:cubicBezTo>
                <a:cubicBezTo>
                  <a:pt x="15" y="0"/>
                  <a:pt x="15" y="1"/>
                  <a:pt x="14" y="1"/>
                </a:cubicBezTo>
                <a:cubicBezTo>
                  <a:pt x="14" y="1"/>
                  <a:pt x="14" y="0"/>
                  <a:pt x="14" y="0"/>
                </a:cubicBezTo>
                <a:cubicBezTo>
                  <a:pt x="13" y="0"/>
                  <a:pt x="13" y="0"/>
                  <a:pt x="13" y="0"/>
                </a:cubicBezTo>
                <a:cubicBezTo>
                  <a:pt x="12" y="0"/>
                  <a:pt x="12" y="0"/>
                  <a:pt x="12" y="0"/>
                </a:cubicBezTo>
                <a:cubicBezTo>
                  <a:pt x="11" y="0"/>
                  <a:pt x="11" y="0"/>
                  <a:pt x="11" y="0"/>
                </a:cubicBezTo>
                <a:cubicBezTo>
                  <a:pt x="11" y="0"/>
                  <a:pt x="10" y="0"/>
                  <a:pt x="10" y="1"/>
                </a:cubicBezTo>
                <a:cubicBezTo>
                  <a:pt x="9" y="1"/>
                  <a:pt x="10" y="2"/>
                  <a:pt x="10" y="2"/>
                </a:cubicBezTo>
                <a:cubicBezTo>
                  <a:pt x="10" y="2"/>
                  <a:pt x="10" y="3"/>
                  <a:pt x="9" y="3"/>
                </a:cubicBezTo>
                <a:cubicBezTo>
                  <a:pt x="9" y="3"/>
                  <a:pt x="9" y="3"/>
                  <a:pt x="9" y="3"/>
                </a:cubicBezTo>
                <a:cubicBezTo>
                  <a:pt x="8" y="4"/>
                  <a:pt x="8" y="3"/>
                  <a:pt x="8" y="3"/>
                </a:cubicBezTo>
                <a:cubicBezTo>
                  <a:pt x="7" y="3"/>
                  <a:pt x="7" y="3"/>
                  <a:pt x="7" y="3"/>
                </a:cubicBezTo>
                <a:cubicBezTo>
                  <a:pt x="6" y="3"/>
                  <a:pt x="6" y="3"/>
                  <a:pt x="6" y="3"/>
                </a:cubicBezTo>
                <a:cubicBezTo>
                  <a:pt x="5" y="3"/>
                  <a:pt x="5" y="3"/>
                  <a:pt x="4" y="3"/>
                </a:cubicBezTo>
                <a:cubicBezTo>
                  <a:pt x="4" y="3"/>
                  <a:pt x="4" y="3"/>
                  <a:pt x="4" y="3"/>
                </a:cubicBezTo>
                <a:cubicBezTo>
                  <a:pt x="3" y="2"/>
                  <a:pt x="3" y="2"/>
                  <a:pt x="2" y="2"/>
                </a:cubicBezTo>
                <a:cubicBezTo>
                  <a:pt x="2" y="2"/>
                  <a:pt x="2" y="2"/>
                  <a:pt x="2" y="2"/>
                </a:cubicBezTo>
                <a:cubicBezTo>
                  <a:pt x="1" y="2"/>
                  <a:pt x="1" y="2"/>
                  <a:pt x="1" y="2"/>
                </a:cubicBezTo>
                <a:cubicBezTo>
                  <a:pt x="0" y="2"/>
                  <a:pt x="0" y="2"/>
                  <a:pt x="0" y="2"/>
                </a:cubicBezTo>
                <a:cubicBezTo>
                  <a:pt x="1" y="2"/>
                  <a:pt x="1" y="2"/>
                  <a:pt x="1" y="3"/>
                </a:cubicBezTo>
                <a:cubicBezTo>
                  <a:pt x="1" y="3"/>
                  <a:pt x="2" y="3"/>
                  <a:pt x="2"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5" name="Freeform 480"/>
          <p:cNvSpPr>
            <a:spLocks/>
          </p:cNvSpPr>
          <p:nvPr/>
        </p:nvSpPr>
        <p:spPr bwMode="auto">
          <a:xfrm>
            <a:off x="4635095" y="1054683"/>
            <a:ext cx="71167" cy="54523"/>
          </a:xfrm>
          <a:custGeom>
            <a:avLst/>
            <a:gdLst>
              <a:gd name="T0" fmla="*/ 9 w 9"/>
              <a:gd name="T1" fmla="*/ 2 h 7"/>
              <a:gd name="T2" fmla="*/ 7 w 9"/>
              <a:gd name="T3" fmla="*/ 2 h 7"/>
              <a:gd name="T4" fmla="*/ 6 w 9"/>
              <a:gd name="T5" fmla="*/ 1 h 7"/>
              <a:gd name="T6" fmla="*/ 4 w 9"/>
              <a:gd name="T7" fmla="*/ 0 h 7"/>
              <a:gd name="T8" fmla="*/ 3 w 9"/>
              <a:gd name="T9" fmla="*/ 0 h 7"/>
              <a:gd name="T10" fmla="*/ 2 w 9"/>
              <a:gd name="T11" fmla="*/ 0 h 7"/>
              <a:gd name="T12" fmla="*/ 1 w 9"/>
              <a:gd name="T13" fmla="*/ 0 h 7"/>
              <a:gd name="T14" fmla="*/ 0 w 9"/>
              <a:gd name="T15" fmla="*/ 0 h 7"/>
              <a:gd name="T16" fmla="*/ 0 w 9"/>
              <a:gd name="T17" fmla="*/ 0 h 7"/>
              <a:gd name="T18" fmla="*/ 0 w 9"/>
              <a:gd name="T19" fmla="*/ 1 h 7"/>
              <a:gd name="T20" fmla="*/ 0 w 9"/>
              <a:gd name="T21" fmla="*/ 2 h 7"/>
              <a:gd name="T22" fmla="*/ 0 w 9"/>
              <a:gd name="T23" fmla="*/ 2 h 7"/>
              <a:gd name="T24" fmla="*/ 1 w 9"/>
              <a:gd name="T25" fmla="*/ 3 h 7"/>
              <a:gd name="T26" fmla="*/ 2 w 9"/>
              <a:gd name="T27" fmla="*/ 3 h 7"/>
              <a:gd name="T28" fmla="*/ 2 w 9"/>
              <a:gd name="T29" fmla="*/ 4 h 7"/>
              <a:gd name="T30" fmla="*/ 2 w 9"/>
              <a:gd name="T31" fmla="*/ 5 h 7"/>
              <a:gd name="T32" fmla="*/ 3 w 9"/>
              <a:gd name="T33" fmla="*/ 6 h 7"/>
              <a:gd name="T34" fmla="*/ 3 w 9"/>
              <a:gd name="T35" fmla="*/ 6 h 7"/>
              <a:gd name="T36" fmla="*/ 4 w 9"/>
              <a:gd name="T37" fmla="*/ 6 h 7"/>
              <a:gd name="T38" fmla="*/ 5 w 9"/>
              <a:gd name="T39" fmla="*/ 6 h 7"/>
              <a:gd name="T40" fmla="*/ 6 w 9"/>
              <a:gd name="T41" fmla="*/ 6 h 7"/>
              <a:gd name="T42" fmla="*/ 6 w 9"/>
              <a:gd name="T43" fmla="*/ 7 h 7"/>
              <a:gd name="T44" fmla="*/ 6 w 9"/>
              <a:gd name="T45" fmla="*/ 6 h 7"/>
              <a:gd name="T46" fmla="*/ 7 w 9"/>
              <a:gd name="T47" fmla="*/ 5 h 7"/>
              <a:gd name="T48" fmla="*/ 8 w 9"/>
              <a:gd name="T49" fmla="*/ 4 h 7"/>
              <a:gd name="T50" fmla="*/ 9 w 9"/>
              <a:gd name="T51" fmla="*/ 4 h 7"/>
              <a:gd name="T52" fmla="*/ 9 w 9"/>
              <a:gd name="T53" fmla="*/ 2 h 7"/>
              <a:gd name="T54" fmla="*/ 9 w 9"/>
              <a:gd name="T5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9" y="2"/>
                </a:moveTo>
                <a:cubicBezTo>
                  <a:pt x="8" y="2"/>
                  <a:pt x="8" y="2"/>
                  <a:pt x="7" y="2"/>
                </a:cubicBezTo>
                <a:cubicBezTo>
                  <a:pt x="6" y="1"/>
                  <a:pt x="6" y="1"/>
                  <a:pt x="6" y="1"/>
                </a:cubicBezTo>
                <a:cubicBezTo>
                  <a:pt x="5" y="0"/>
                  <a:pt x="5" y="0"/>
                  <a:pt x="4" y="0"/>
                </a:cubicBezTo>
                <a:cubicBezTo>
                  <a:pt x="4" y="0"/>
                  <a:pt x="4" y="0"/>
                  <a:pt x="3" y="0"/>
                </a:cubicBezTo>
                <a:cubicBezTo>
                  <a:pt x="3" y="0"/>
                  <a:pt x="3" y="0"/>
                  <a:pt x="2" y="0"/>
                </a:cubicBezTo>
                <a:cubicBezTo>
                  <a:pt x="2" y="0"/>
                  <a:pt x="2" y="0"/>
                  <a:pt x="1" y="0"/>
                </a:cubicBezTo>
                <a:cubicBezTo>
                  <a:pt x="1" y="0"/>
                  <a:pt x="0" y="0"/>
                  <a:pt x="0" y="0"/>
                </a:cubicBezTo>
                <a:cubicBezTo>
                  <a:pt x="0" y="0"/>
                  <a:pt x="0" y="0"/>
                  <a:pt x="0" y="0"/>
                </a:cubicBezTo>
                <a:cubicBezTo>
                  <a:pt x="0" y="0"/>
                  <a:pt x="0" y="1"/>
                  <a:pt x="0" y="1"/>
                </a:cubicBezTo>
                <a:cubicBezTo>
                  <a:pt x="0" y="1"/>
                  <a:pt x="0" y="2"/>
                  <a:pt x="0" y="2"/>
                </a:cubicBezTo>
                <a:cubicBezTo>
                  <a:pt x="0" y="2"/>
                  <a:pt x="0" y="2"/>
                  <a:pt x="0" y="2"/>
                </a:cubicBezTo>
                <a:cubicBezTo>
                  <a:pt x="0" y="3"/>
                  <a:pt x="0" y="3"/>
                  <a:pt x="1" y="3"/>
                </a:cubicBezTo>
                <a:cubicBezTo>
                  <a:pt x="1" y="3"/>
                  <a:pt x="2" y="3"/>
                  <a:pt x="2" y="3"/>
                </a:cubicBezTo>
                <a:cubicBezTo>
                  <a:pt x="2" y="3"/>
                  <a:pt x="2" y="4"/>
                  <a:pt x="2" y="4"/>
                </a:cubicBezTo>
                <a:cubicBezTo>
                  <a:pt x="2" y="5"/>
                  <a:pt x="2" y="5"/>
                  <a:pt x="2" y="5"/>
                </a:cubicBezTo>
                <a:cubicBezTo>
                  <a:pt x="2" y="6"/>
                  <a:pt x="2" y="6"/>
                  <a:pt x="3" y="6"/>
                </a:cubicBezTo>
                <a:cubicBezTo>
                  <a:pt x="3" y="6"/>
                  <a:pt x="3" y="6"/>
                  <a:pt x="3" y="6"/>
                </a:cubicBezTo>
                <a:cubicBezTo>
                  <a:pt x="3" y="6"/>
                  <a:pt x="3" y="6"/>
                  <a:pt x="4" y="6"/>
                </a:cubicBezTo>
                <a:cubicBezTo>
                  <a:pt x="4" y="6"/>
                  <a:pt x="5" y="6"/>
                  <a:pt x="5" y="6"/>
                </a:cubicBezTo>
                <a:cubicBezTo>
                  <a:pt x="5" y="6"/>
                  <a:pt x="5" y="6"/>
                  <a:pt x="6" y="6"/>
                </a:cubicBezTo>
                <a:cubicBezTo>
                  <a:pt x="6" y="7"/>
                  <a:pt x="6" y="7"/>
                  <a:pt x="6" y="7"/>
                </a:cubicBezTo>
                <a:cubicBezTo>
                  <a:pt x="6" y="6"/>
                  <a:pt x="6" y="6"/>
                  <a:pt x="6" y="6"/>
                </a:cubicBezTo>
                <a:cubicBezTo>
                  <a:pt x="7" y="6"/>
                  <a:pt x="7" y="6"/>
                  <a:pt x="7" y="5"/>
                </a:cubicBezTo>
                <a:cubicBezTo>
                  <a:pt x="7" y="5"/>
                  <a:pt x="7" y="5"/>
                  <a:pt x="8" y="4"/>
                </a:cubicBezTo>
                <a:cubicBezTo>
                  <a:pt x="8" y="4"/>
                  <a:pt x="8" y="4"/>
                  <a:pt x="9" y="4"/>
                </a:cubicBezTo>
                <a:cubicBezTo>
                  <a:pt x="9" y="3"/>
                  <a:pt x="8" y="3"/>
                  <a:pt x="9" y="2"/>
                </a:cubicBezTo>
                <a:cubicBezTo>
                  <a:pt x="9" y="2"/>
                  <a:pt x="9" y="2"/>
                  <a:pt x="9"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6" name="Freeform 481"/>
          <p:cNvSpPr>
            <a:spLocks/>
          </p:cNvSpPr>
          <p:nvPr/>
        </p:nvSpPr>
        <p:spPr bwMode="auto">
          <a:xfrm>
            <a:off x="5023596" y="1464741"/>
            <a:ext cx="190168" cy="185151"/>
          </a:xfrm>
          <a:custGeom>
            <a:avLst/>
            <a:gdLst>
              <a:gd name="T0" fmla="*/ 13 w 24"/>
              <a:gd name="T1" fmla="*/ 2 h 24"/>
              <a:gd name="T2" fmla="*/ 12 w 24"/>
              <a:gd name="T3" fmla="*/ 1 h 24"/>
              <a:gd name="T4" fmla="*/ 11 w 24"/>
              <a:gd name="T5" fmla="*/ 0 h 24"/>
              <a:gd name="T6" fmla="*/ 9 w 24"/>
              <a:gd name="T7" fmla="*/ 1 h 24"/>
              <a:gd name="T8" fmla="*/ 7 w 24"/>
              <a:gd name="T9" fmla="*/ 0 h 24"/>
              <a:gd name="T10" fmla="*/ 6 w 24"/>
              <a:gd name="T11" fmla="*/ 1 h 24"/>
              <a:gd name="T12" fmla="*/ 4 w 24"/>
              <a:gd name="T13" fmla="*/ 3 h 24"/>
              <a:gd name="T14" fmla="*/ 4 w 24"/>
              <a:gd name="T15" fmla="*/ 6 h 24"/>
              <a:gd name="T16" fmla="*/ 4 w 24"/>
              <a:gd name="T17" fmla="*/ 9 h 24"/>
              <a:gd name="T18" fmla="*/ 2 w 24"/>
              <a:gd name="T19" fmla="*/ 10 h 24"/>
              <a:gd name="T20" fmla="*/ 0 w 24"/>
              <a:gd name="T21" fmla="*/ 11 h 24"/>
              <a:gd name="T22" fmla="*/ 0 w 24"/>
              <a:gd name="T23" fmla="*/ 12 h 24"/>
              <a:gd name="T24" fmla="*/ 0 w 24"/>
              <a:gd name="T25" fmla="*/ 15 h 24"/>
              <a:gd name="T26" fmla="*/ 2 w 24"/>
              <a:gd name="T27" fmla="*/ 16 h 24"/>
              <a:gd name="T28" fmla="*/ 5 w 24"/>
              <a:gd name="T29" fmla="*/ 17 h 24"/>
              <a:gd name="T30" fmla="*/ 9 w 24"/>
              <a:gd name="T31" fmla="*/ 19 h 24"/>
              <a:gd name="T32" fmla="*/ 12 w 24"/>
              <a:gd name="T33" fmla="*/ 21 h 24"/>
              <a:gd name="T34" fmla="*/ 13 w 24"/>
              <a:gd name="T35" fmla="*/ 23 h 24"/>
              <a:gd name="T36" fmla="*/ 18 w 24"/>
              <a:gd name="T37" fmla="*/ 24 h 24"/>
              <a:gd name="T38" fmla="*/ 19 w 24"/>
              <a:gd name="T39" fmla="*/ 24 h 24"/>
              <a:gd name="T40" fmla="*/ 19 w 24"/>
              <a:gd name="T41" fmla="*/ 23 h 24"/>
              <a:gd name="T42" fmla="*/ 21 w 24"/>
              <a:gd name="T43" fmla="*/ 22 h 24"/>
              <a:gd name="T44" fmla="*/ 21 w 24"/>
              <a:gd name="T45" fmla="*/ 21 h 24"/>
              <a:gd name="T46" fmla="*/ 23 w 24"/>
              <a:gd name="T47" fmla="*/ 22 h 24"/>
              <a:gd name="T48" fmla="*/ 23 w 24"/>
              <a:gd name="T49" fmla="*/ 22 h 24"/>
              <a:gd name="T50" fmla="*/ 24 w 24"/>
              <a:gd name="T51" fmla="*/ 22 h 24"/>
              <a:gd name="T52" fmla="*/ 23 w 24"/>
              <a:gd name="T53" fmla="*/ 20 h 24"/>
              <a:gd name="T54" fmla="*/ 22 w 24"/>
              <a:gd name="T55" fmla="*/ 19 h 24"/>
              <a:gd name="T56" fmla="*/ 21 w 24"/>
              <a:gd name="T57" fmla="*/ 17 h 24"/>
              <a:gd name="T58" fmla="*/ 20 w 24"/>
              <a:gd name="T59" fmla="*/ 15 h 24"/>
              <a:gd name="T60" fmla="*/ 19 w 24"/>
              <a:gd name="T61" fmla="*/ 14 h 24"/>
              <a:gd name="T62" fmla="*/ 18 w 24"/>
              <a:gd name="T63" fmla="*/ 13 h 24"/>
              <a:gd name="T64" fmla="*/ 17 w 24"/>
              <a:gd name="T65" fmla="*/ 12 h 24"/>
              <a:gd name="T66" fmla="*/ 15 w 24"/>
              <a:gd name="T67" fmla="*/ 10 h 24"/>
              <a:gd name="T68" fmla="*/ 15 w 24"/>
              <a:gd name="T69" fmla="*/ 8 h 24"/>
              <a:gd name="T70" fmla="*/ 16 w 24"/>
              <a:gd name="T71" fmla="*/ 6 h 24"/>
              <a:gd name="T72" fmla="*/ 15 w 24"/>
              <a:gd name="T73" fmla="*/ 4 h 24"/>
              <a:gd name="T74" fmla="*/ 14 w 24"/>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3" y="3"/>
                </a:moveTo>
                <a:cubicBezTo>
                  <a:pt x="13" y="2"/>
                  <a:pt x="13" y="2"/>
                  <a:pt x="13" y="2"/>
                </a:cubicBezTo>
                <a:cubicBezTo>
                  <a:pt x="13" y="1"/>
                  <a:pt x="12" y="1"/>
                  <a:pt x="12" y="1"/>
                </a:cubicBezTo>
                <a:cubicBezTo>
                  <a:pt x="12" y="1"/>
                  <a:pt x="12" y="1"/>
                  <a:pt x="12" y="1"/>
                </a:cubicBezTo>
                <a:cubicBezTo>
                  <a:pt x="12" y="1"/>
                  <a:pt x="12" y="1"/>
                  <a:pt x="11" y="1"/>
                </a:cubicBezTo>
                <a:cubicBezTo>
                  <a:pt x="11" y="1"/>
                  <a:pt x="11" y="0"/>
                  <a:pt x="11" y="0"/>
                </a:cubicBezTo>
                <a:cubicBezTo>
                  <a:pt x="10" y="0"/>
                  <a:pt x="10" y="1"/>
                  <a:pt x="10" y="1"/>
                </a:cubicBezTo>
                <a:cubicBezTo>
                  <a:pt x="10" y="1"/>
                  <a:pt x="10" y="1"/>
                  <a:pt x="9" y="1"/>
                </a:cubicBezTo>
                <a:cubicBezTo>
                  <a:pt x="9" y="1"/>
                  <a:pt x="9" y="0"/>
                  <a:pt x="8" y="0"/>
                </a:cubicBezTo>
                <a:cubicBezTo>
                  <a:pt x="8" y="0"/>
                  <a:pt x="8" y="0"/>
                  <a:pt x="7" y="0"/>
                </a:cubicBezTo>
                <a:cubicBezTo>
                  <a:pt x="7" y="1"/>
                  <a:pt x="7" y="1"/>
                  <a:pt x="7" y="1"/>
                </a:cubicBezTo>
                <a:cubicBezTo>
                  <a:pt x="7" y="1"/>
                  <a:pt x="7" y="1"/>
                  <a:pt x="6" y="1"/>
                </a:cubicBezTo>
                <a:cubicBezTo>
                  <a:pt x="6" y="2"/>
                  <a:pt x="6" y="2"/>
                  <a:pt x="5" y="2"/>
                </a:cubicBezTo>
                <a:cubicBezTo>
                  <a:pt x="5" y="2"/>
                  <a:pt x="4" y="2"/>
                  <a:pt x="4" y="3"/>
                </a:cubicBezTo>
                <a:cubicBezTo>
                  <a:pt x="4" y="4"/>
                  <a:pt x="4" y="4"/>
                  <a:pt x="4" y="5"/>
                </a:cubicBezTo>
                <a:cubicBezTo>
                  <a:pt x="4" y="5"/>
                  <a:pt x="4" y="5"/>
                  <a:pt x="4" y="6"/>
                </a:cubicBezTo>
                <a:cubicBezTo>
                  <a:pt x="5" y="6"/>
                  <a:pt x="5" y="7"/>
                  <a:pt x="4" y="8"/>
                </a:cubicBezTo>
                <a:cubicBezTo>
                  <a:pt x="4" y="8"/>
                  <a:pt x="4" y="9"/>
                  <a:pt x="4" y="9"/>
                </a:cubicBezTo>
                <a:cubicBezTo>
                  <a:pt x="3" y="10"/>
                  <a:pt x="3" y="9"/>
                  <a:pt x="2" y="9"/>
                </a:cubicBezTo>
                <a:cubicBezTo>
                  <a:pt x="2" y="10"/>
                  <a:pt x="2" y="10"/>
                  <a:pt x="2" y="10"/>
                </a:cubicBezTo>
                <a:cubicBezTo>
                  <a:pt x="1" y="10"/>
                  <a:pt x="1" y="10"/>
                  <a:pt x="1" y="10"/>
                </a:cubicBezTo>
                <a:cubicBezTo>
                  <a:pt x="0" y="10"/>
                  <a:pt x="0" y="11"/>
                  <a:pt x="0" y="11"/>
                </a:cubicBezTo>
                <a:cubicBezTo>
                  <a:pt x="0" y="11"/>
                  <a:pt x="0" y="11"/>
                  <a:pt x="0" y="11"/>
                </a:cubicBezTo>
                <a:cubicBezTo>
                  <a:pt x="0" y="12"/>
                  <a:pt x="0" y="12"/>
                  <a:pt x="0" y="12"/>
                </a:cubicBezTo>
                <a:cubicBezTo>
                  <a:pt x="0" y="13"/>
                  <a:pt x="0" y="13"/>
                  <a:pt x="0" y="13"/>
                </a:cubicBezTo>
                <a:cubicBezTo>
                  <a:pt x="0" y="14"/>
                  <a:pt x="0" y="14"/>
                  <a:pt x="0" y="15"/>
                </a:cubicBezTo>
                <a:cubicBezTo>
                  <a:pt x="1" y="15"/>
                  <a:pt x="1" y="15"/>
                  <a:pt x="1" y="15"/>
                </a:cubicBezTo>
                <a:cubicBezTo>
                  <a:pt x="2" y="15"/>
                  <a:pt x="2" y="15"/>
                  <a:pt x="2" y="16"/>
                </a:cubicBezTo>
                <a:cubicBezTo>
                  <a:pt x="2" y="16"/>
                  <a:pt x="3" y="16"/>
                  <a:pt x="3" y="16"/>
                </a:cubicBezTo>
                <a:cubicBezTo>
                  <a:pt x="4" y="17"/>
                  <a:pt x="4" y="17"/>
                  <a:pt x="5" y="17"/>
                </a:cubicBezTo>
                <a:cubicBezTo>
                  <a:pt x="6" y="18"/>
                  <a:pt x="6" y="18"/>
                  <a:pt x="7" y="18"/>
                </a:cubicBezTo>
                <a:cubicBezTo>
                  <a:pt x="8" y="18"/>
                  <a:pt x="8" y="18"/>
                  <a:pt x="9" y="19"/>
                </a:cubicBezTo>
                <a:cubicBezTo>
                  <a:pt x="10" y="19"/>
                  <a:pt x="10" y="19"/>
                  <a:pt x="11" y="19"/>
                </a:cubicBezTo>
                <a:cubicBezTo>
                  <a:pt x="11" y="20"/>
                  <a:pt x="12" y="20"/>
                  <a:pt x="12" y="21"/>
                </a:cubicBezTo>
                <a:cubicBezTo>
                  <a:pt x="12" y="21"/>
                  <a:pt x="11" y="21"/>
                  <a:pt x="12" y="22"/>
                </a:cubicBezTo>
                <a:cubicBezTo>
                  <a:pt x="12" y="22"/>
                  <a:pt x="12" y="22"/>
                  <a:pt x="13" y="23"/>
                </a:cubicBezTo>
                <a:cubicBezTo>
                  <a:pt x="14" y="23"/>
                  <a:pt x="15" y="23"/>
                  <a:pt x="17" y="23"/>
                </a:cubicBezTo>
                <a:cubicBezTo>
                  <a:pt x="17" y="23"/>
                  <a:pt x="17" y="24"/>
                  <a:pt x="18" y="24"/>
                </a:cubicBezTo>
                <a:cubicBezTo>
                  <a:pt x="18" y="24"/>
                  <a:pt x="18" y="24"/>
                  <a:pt x="19" y="24"/>
                </a:cubicBezTo>
                <a:cubicBezTo>
                  <a:pt x="19" y="24"/>
                  <a:pt x="19" y="24"/>
                  <a:pt x="19" y="24"/>
                </a:cubicBezTo>
                <a:cubicBezTo>
                  <a:pt x="19" y="23"/>
                  <a:pt x="19" y="23"/>
                  <a:pt x="19" y="23"/>
                </a:cubicBezTo>
                <a:cubicBezTo>
                  <a:pt x="19" y="23"/>
                  <a:pt x="19" y="23"/>
                  <a:pt x="19" y="23"/>
                </a:cubicBezTo>
                <a:cubicBezTo>
                  <a:pt x="19" y="22"/>
                  <a:pt x="20" y="22"/>
                  <a:pt x="20" y="22"/>
                </a:cubicBezTo>
                <a:cubicBezTo>
                  <a:pt x="20" y="22"/>
                  <a:pt x="21" y="22"/>
                  <a:pt x="21" y="22"/>
                </a:cubicBezTo>
                <a:cubicBezTo>
                  <a:pt x="21" y="22"/>
                  <a:pt x="20" y="22"/>
                  <a:pt x="21" y="21"/>
                </a:cubicBezTo>
                <a:cubicBezTo>
                  <a:pt x="21" y="21"/>
                  <a:pt x="21" y="21"/>
                  <a:pt x="21" y="21"/>
                </a:cubicBezTo>
                <a:cubicBezTo>
                  <a:pt x="22" y="21"/>
                  <a:pt x="22" y="21"/>
                  <a:pt x="22" y="21"/>
                </a:cubicBezTo>
                <a:cubicBezTo>
                  <a:pt x="22" y="22"/>
                  <a:pt x="23" y="22"/>
                  <a:pt x="23" y="22"/>
                </a:cubicBezTo>
                <a:cubicBezTo>
                  <a:pt x="23" y="22"/>
                  <a:pt x="23" y="22"/>
                  <a:pt x="23" y="22"/>
                </a:cubicBezTo>
                <a:cubicBezTo>
                  <a:pt x="23" y="22"/>
                  <a:pt x="23" y="22"/>
                  <a:pt x="23" y="22"/>
                </a:cubicBezTo>
                <a:cubicBezTo>
                  <a:pt x="24" y="22"/>
                  <a:pt x="24" y="22"/>
                  <a:pt x="24" y="22"/>
                </a:cubicBezTo>
                <a:cubicBezTo>
                  <a:pt x="24" y="22"/>
                  <a:pt x="24" y="22"/>
                  <a:pt x="24" y="22"/>
                </a:cubicBezTo>
                <a:cubicBezTo>
                  <a:pt x="24" y="21"/>
                  <a:pt x="24" y="21"/>
                  <a:pt x="24" y="21"/>
                </a:cubicBezTo>
                <a:cubicBezTo>
                  <a:pt x="23" y="21"/>
                  <a:pt x="23" y="21"/>
                  <a:pt x="23" y="20"/>
                </a:cubicBezTo>
                <a:cubicBezTo>
                  <a:pt x="23" y="20"/>
                  <a:pt x="22" y="20"/>
                  <a:pt x="22" y="20"/>
                </a:cubicBezTo>
                <a:cubicBezTo>
                  <a:pt x="22" y="19"/>
                  <a:pt x="22" y="19"/>
                  <a:pt x="22" y="19"/>
                </a:cubicBezTo>
                <a:cubicBezTo>
                  <a:pt x="22" y="18"/>
                  <a:pt x="22" y="18"/>
                  <a:pt x="22" y="18"/>
                </a:cubicBezTo>
                <a:cubicBezTo>
                  <a:pt x="21" y="18"/>
                  <a:pt x="22" y="18"/>
                  <a:pt x="21" y="17"/>
                </a:cubicBezTo>
                <a:cubicBezTo>
                  <a:pt x="21" y="17"/>
                  <a:pt x="22" y="17"/>
                  <a:pt x="21" y="16"/>
                </a:cubicBezTo>
                <a:cubicBezTo>
                  <a:pt x="21" y="15"/>
                  <a:pt x="21" y="15"/>
                  <a:pt x="20" y="15"/>
                </a:cubicBezTo>
                <a:cubicBezTo>
                  <a:pt x="20" y="14"/>
                  <a:pt x="20" y="14"/>
                  <a:pt x="20" y="14"/>
                </a:cubicBezTo>
                <a:cubicBezTo>
                  <a:pt x="19" y="14"/>
                  <a:pt x="19" y="14"/>
                  <a:pt x="19" y="14"/>
                </a:cubicBezTo>
                <a:cubicBezTo>
                  <a:pt x="19" y="14"/>
                  <a:pt x="19" y="14"/>
                  <a:pt x="18" y="14"/>
                </a:cubicBezTo>
                <a:cubicBezTo>
                  <a:pt x="18" y="13"/>
                  <a:pt x="18" y="13"/>
                  <a:pt x="18" y="13"/>
                </a:cubicBezTo>
                <a:cubicBezTo>
                  <a:pt x="17" y="13"/>
                  <a:pt x="17" y="13"/>
                  <a:pt x="17" y="13"/>
                </a:cubicBezTo>
                <a:cubicBezTo>
                  <a:pt x="17" y="12"/>
                  <a:pt x="17" y="12"/>
                  <a:pt x="17" y="12"/>
                </a:cubicBezTo>
                <a:cubicBezTo>
                  <a:pt x="17" y="11"/>
                  <a:pt x="17" y="11"/>
                  <a:pt x="16" y="11"/>
                </a:cubicBezTo>
                <a:cubicBezTo>
                  <a:pt x="16" y="11"/>
                  <a:pt x="16" y="11"/>
                  <a:pt x="15" y="10"/>
                </a:cubicBezTo>
                <a:cubicBezTo>
                  <a:pt x="15" y="10"/>
                  <a:pt x="15" y="10"/>
                  <a:pt x="15" y="9"/>
                </a:cubicBezTo>
                <a:cubicBezTo>
                  <a:pt x="15" y="9"/>
                  <a:pt x="15" y="8"/>
                  <a:pt x="15" y="8"/>
                </a:cubicBezTo>
                <a:cubicBezTo>
                  <a:pt x="15" y="7"/>
                  <a:pt x="16" y="7"/>
                  <a:pt x="16" y="7"/>
                </a:cubicBezTo>
                <a:cubicBezTo>
                  <a:pt x="16" y="6"/>
                  <a:pt x="16" y="6"/>
                  <a:pt x="16" y="6"/>
                </a:cubicBezTo>
                <a:cubicBezTo>
                  <a:pt x="16" y="5"/>
                  <a:pt x="16" y="5"/>
                  <a:pt x="16" y="4"/>
                </a:cubicBezTo>
                <a:cubicBezTo>
                  <a:pt x="16" y="4"/>
                  <a:pt x="15" y="4"/>
                  <a:pt x="15" y="4"/>
                </a:cubicBezTo>
                <a:cubicBezTo>
                  <a:pt x="15" y="4"/>
                  <a:pt x="14" y="4"/>
                  <a:pt x="14" y="4"/>
                </a:cubicBezTo>
                <a:cubicBezTo>
                  <a:pt x="14" y="3"/>
                  <a:pt x="14" y="3"/>
                  <a:pt x="14" y="3"/>
                </a:cubicBezTo>
                <a:cubicBezTo>
                  <a:pt x="14" y="3"/>
                  <a:pt x="13" y="3"/>
                  <a:pt x="13"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7" name="Freeform 482"/>
          <p:cNvSpPr>
            <a:spLocks/>
          </p:cNvSpPr>
          <p:nvPr/>
        </p:nvSpPr>
        <p:spPr bwMode="auto">
          <a:xfrm>
            <a:off x="5237098" y="1348880"/>
            <a:ext cx="294001" cy="170384"/>
          </a:xfrm>
          <a:custGeom>
            <a:avLst/>
            <a:gdLst>
              <a:gd name="T0" fmla="*/ 2 w 37"/>
              <a:gd name="T1" fmla="*/ 4 h 22"/>
              <a:gd name="T2" fmla="*/ 2 w 37"/>
              <a:gd name="T3" fmla="*/ 2 h 22"/>
              <a:gd name="T4" fmla="*/ 3 w 37"/>
              <a:gd name="T5" fmla="*/ 1 h 22"/>
              <a:gd name="T6" fmla="*/ 5 w 37"/>
              <a:gd name="T7" fmla="*/ 3 h 22"/>
              <a:gd name="T8" fmla="*/ 6 w 37"/>
              <a:gd name="T9" fmla="*/ 5 h 22"/>
              <a:gd name="T10" fmla="*/ 4 w 37"/>
              <a:gd name="T11" fmla="*/ 5 h 22"/>
              <a:gd name="T12" fmla="*/ 2 w 37"/>
              <a:gd name="T13" fmla="*/ 5 h 22"/>
              <a:gd name="T14" fmla="*/ 2 w 37"/>
              <a:gd name="T15" fmla="*/ 7 h 22"/>
              <a:gd name="T16" fmla="*/ 4 w 37"/>
              <a:gd name="T17" fmla="*/ 8 h 22"/>
              <a:gd name="T18" fmla="*/ 4 w 37"/>
              <a:gd name="T19" fmla="*/ 10 h 22"/>
              <a:gd name="T20" fmla="*/ 5 w 37"/>
              <a:gd name="T21" fmla="*/ 11 h 22"/>
              <a:gd name="T22" fmla="*/ 6 w 37"/>
              <a:gd name="T23" fmla="*/ 12 h 22"/>
              <a:gd name="T24" fmla="*/ 7 w 37"/>
              <a:gd name="T25" fmla="*/ 15 h 22"/>
              <a:gd name="T26" fmla="*/ 8 w 37"/>
              <a:gd name="T27" fmla="*/ 15 h 22"/>
              <a:gd name="T28" fmla="*/ 10 w 37"/>
              <a:gd name="T29" fmla="*/ 13 h 22"/>
              <a:gd name="T30" fmla="*/ 11 w 37"/>
              <a:gd name="T31" fmla="*/ 13 h 22"/>
              <a:gd name="T32" fmla="*/ 12 w 37"/>
              <a:gd name="T33" fmla="*/ 13 h 22"/>
              <a:gd name="T34" fmla="*/ 15 w 37"/>
              <a:gd name="T35" fmla="*/ 13 h 22"/>
              <a:gd name="T36" fmla="*/ 17 w 37"/>
              <a:gd name="T37" fmla="*/ 14 h 22"/>
              <a:gd name="T38" fmla="*/ 19 w 37"/>
              <a:gd name="T39" fmla="*/ 14 h 22"/>
              <a:gd name="T40" fmla="*/ 21 w 37"/>
              <a:gd name="T41" fmla="*/ 16 h 22"/>
              <a:gd name="T42" fmla="*/ 23 w 37"/>
              <a:gd name="T43" fmla="*/ 17 h 22"/>
              <a:gd name="T44" fmla="*/ 24 w 37"/>
              <a:gd name="T45" fmla="*/ 17 h 22"/>
              <a:gd name="T46" fmla="*/ 26 w 37"/>
              <a:gd name="T47" fmla="*/ 20 h 22"/>
              <a:gd name="T48" fmla="*/ 26 w 37"/>
              <a:gd name="T49" fmla="*/ 21 h 22"/>
              <a:gd name="T50" fmla="*/ 28 w 37"/>
              <a:gd name="T51" fmla="*/ 21 h 22"/>
              <a:gd name="T52" fmla="*/ 29 w 37"/>
              <a:gd name="T53" fmla="*/ 21 h 22"/>
              <a:gd name="T54" fmla="*/ 30 w 37"/>
              <a:gd name="T55" fmla="*/ 20 h 22"/>
              <a:gd name="T56" fmla="*/ 32 w 37"/>
              <a:gd name="T57" fmla="*/ 19 h 22"/>
              <a:gd name="T58" fmla="*/ 33 w 37"/>
              <a:gd name="T59" fmla="*/ 18 h 22"/>
              <a:gd name="T60" fmla="*/ 34 w 37"/>
              <a:gd name="T61" fmla="*/ 16 h 22"/>
              <a:gd name="T62" fmla="*/ 35 w 37"/>
              <a:gd name="T63" fmla="*/ 15 h 22"/>
              <a:gd name="T64" fmla="*/ 37 w 37"/>
              <a:gd name="T65" fmla="*/ 15 h 22"/>
              <a:gd name="T66" fmla="*/ 37 w 37"/>
              <a:gd name="T67" fmla="*/ 14 h 22"/>
              <a:gd name="T68" fmla="*/ 36 w 37"/>
              <a:gd name="T69" fmla="*/ 13 h 22"/>
              <a:gd name="T70" fmla="*/ 33 w 37"/>
              <a:gd name="T71" fmla="*/ 13 h 22"/>
              <a:gd name="T72" fmla="*/ 31 w 37"/>
              <a:gd name="T73" fmla="*/ 12 h 22"/>
              <a:gd name="T74" fmla="*/ 29 w 37"/>
              <a:gd name="T75" fmla="*/ 11 h 22"/>
              <a:gd name="T76" fmla="*/ 28 w 37"/>
              <a:gd name="T77" fmla="*/ 9 h 22"/>
              <a:gd name="T78" fmla="*/ 25 w 37"/>
              <a:gd name="T79" fmla="*/ 6 h 22"/>
              <a:gd name="T80" fmla="*/ 21 w 37"/>
              <a:gd name="T81" fmla="*/ 5 h 22"/>
              <a:gd name="T82" fmla="*/ 20 w 37"/>
              <a:gd name="T83" fmla="*/ 3 h 22"/>
              <a:gd name="T84" fmla="*/ 18 w 37"/>
              <a:gd name="T85" fmla="*/ 1 h 22"/>
              <a:gd name="T86" fmla="*/ 14 w 37"/>
              <a:gd name="T87" fmla="*/ 1 h 22"/>
              <a:gd name="T88" fmla="*/ 11 w 37"/>
              <a:gd name="T89" fmla="*/ 4 h 22"/>
              <a:gd name="T90" fmla="*/ 9 w 37"/>
              <a:gd name="T91" fmla="*/ 3 h 22"/>
              <a:gd name="T92" fmla="*/ 7 w 37"/>
              <a:gd name="T93" fmla="*/ 2 h 22"/>
              <a:gd name="T94" fmla="*/ 5 w 37"/>
              <a:gd name="T95" fmla="*/ 1 h 22"/>
              <a:gd name="T96" fmla="*/ 3 w 37"/>
              <a:gd name="T97" fmla="*/ 1 h 22"/>
              <a:gd name="T98" fmla="*/ 1 w 37"/>
              <a:gd name="T99" fmla="*/ 1 h 22"/>
              <a:gd name="T100" fmla="*/ 1 w 37"/>
              <a:gd name="T10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22">
                <a:moveTo>
                  <a:pt x="1" y="3"/>
                </a:moveTo>
                <a:cubicBezTo>
                  <a:pt x="1" y="3"/>
                  <a:pt x="1" y="4"/>
                  <a:pt x="2" y="4"/>
                </a:cubicBezTo>
                <a:cubicBezTo>
                  <a:pt x="2" y="4"/>
                  <a:pt x="2" y="4"/>
                  <a:pt x="2" y="3"/>
                </a:cubicBezTo>
                <a:cubicBezTo>
                  <a:pt x="2" y="3"/>
                  <a:pt x="2" y="2"/>
                  <a:pt x="2" y="2"/>
                </a:cubicBezTo>
                <a:cubicBezTo>
                  <a:pt x="2" y="2"/>
                  <a:pt x="2" y="2"/>
                  <a:pt x="2" y="1"/>
                </a:cubicBezTo>
                <a:cubicBezTo>
                  <a:pt x="3" y="1"/>
                  <a:pt x="3" y="1"/>
                  <a:pt x="3" y="1"/>
                </a:cubicBezTo>
                <a:cubicBezTo>
                  <a:pt x="4" y="1"/>
                  <a:pt x="4" y="2"/>
                  <a:pt x="4" y="3"/>
                </a:cubicBezTo>
                <a:cubicBezTo>
                  <a:pt x="5" y="3"/>
                  <a:pt x="5" y="3"/>
                  <a:pt x="5" y="3"/>
                </a:cubicBezTo>
                <a:cubicBezTo>
                  <a:pt x="6" y="4"/>
                  <a:pt x="7" y="4"/>
                  <a:pt x="7" y="4"/>
                </a:cubicBezTo>
                <a:cubicBezTo>
                  <a:pt x="7" y="5"/>
                  <a:pt x="7" y="5"/>
                  <a:pt x="6" y="5"/>
                </a:cubicBezTo>
                <a:cubicBezTo>
                  <a:pt x="6" y="6"/>
                  <a:pt x="6" y="6"/>
                  <a:pt x="5" y="6"/>
                </a:cubicBezTo>
                <a:cubicBezTo>
                  <a:pt x="5" y="5"/>
                  <a:pt x="5" y="5"/>
                  <a:pt x="4" y="5"/>
                </a:cubicBezTo>
                <a:cubicBezTo>
                  <a:pt x="4" y="5"/>
                  <a:pt x="4" y="5"/>
                  <a:pt x="3" y="5"/>
                </a:cubicBezTo>
                <a:cubicBezTo>
                  <a:pt x="3" y="5"/>
                  <a:pt x="3" y="5"/>
                  <a:pt x="2" y="5"/>
                </a:cubicBezTo>
                <a:cubicBezTo>
                  <a:pt x="2" y="5"/>
                  <a:pt x="2" y="6"/>
                  <a:pt x="2" y="6"/>
                </a:cubicBezTo>
                <a:cubicBezTo>
                  <a:pt x="2" y="6"/>
                  <a:pt x="2" y="6"/>
                  <a:pt x="2" y="7"/>
                </a:cubicBezTo>
                <a:cubicBezTo>
                  <a:pt x="2" y="7"/>
                  <a:pt x="3" y="7"/>
                  <a:pt x="3" y="7"/>
                </a:cubicBezTo>
                <a:cubicBezTo>
                  <a:pt x="3" y="7"/>
                  <a:pt x="4" y="7"/>
                  <a:pt x="4" y="8"/>
                </a:cubicBezTo>
                <a:cubicBezTo>
                  <a:pt x="4" y="8"/>
                  <a:pt x="4" y="8"/>
                  <a:pt x="4" y="9"/>
                </a:cubicBezTo>
                <a:cubicBezTo>
                  <a:pt x="4" y="9"/>
                  <a:pt x="3" y="9"/>
                  <a:pt x="4" y="10"/>
                </a:cubicBezTo>
                <a:cubicBezTo>
                  <a:pt x="4" y="10"/>
                  <a:pt x="4" y="10"/>
                  <a:pt x="4" y="10"/>
                </a:cubicBezTo>
                <a:cubicBezTo>
                  <a:pt x="5" y="11"/>
                  <a:pt x="5" y="11"/>
                  <a:pt x="5" y="11"/>
                </a:cubicBezTo>
                <a:cubicBezTo>
                  <a:pt x="5" y="11"/>
                  <a:pt x="5" y="11"/>
                  <a:pt x="5" y="11"/>
                </a:cubicBezTo>
                <a:cubicBezTo>
                  <a:pt x="6" y="11"/>
                  <a:pt x="6" y="12"/>
                  <a:pt x="6" y="12"/>
                </a:cubicBezTo>
                <a:cubicBezTo>
                  <a:pt x="6" y="13"/>
                  <a:pt x="6" y="13"/>
                  <a:pt x="6" y="14"/>
                </a:cubicBezTo>
                <a:cubicBezTo>
                  <a:pt x="7" y="14"/>
                  <a:pt x="7" y="15"/>
                  <a:pt x="7" y="15"/>
                </a:cubicBezTo>
                <a:cubicBezTo>
                  <a:pt x="7" y="15"/>
                  <a:pt x="7" y="15"/>
                  <a:pt x="7" y="15"/>
                </a:cubicBezTo>
                <a:cubicBezTo>
                  <a:pt x="7" y="15"/>
                  <a:pt x="7" y="15"/>
                  <a:pt x="8" y="15"/>
                </a:cubicBezTo>
                <a:cubicBezTo>
                  <a:pt x="8" y="15"/>
                  <a:pt x="9" y="15"/>
                  <a:pt x="9" y="14"/>
                </a:cubicBezTo>
                <a:cubicBezTo>
                  <a:pt x="9" y="14"/>
                  <a:pt x="9" y="14"/>
                  <a:pt x="10" y="13"/>
                </a:cubicBezTo>
                <a:cubicBezTo>
                  <a:pt x="10" y="13"/>
                  <a:pt x="10" y="13"/>
                  <a:pt x="11" y="13"/>
                </a:cubicBezTo>
                <a:cubicBezTo>
                  <a:pt x="11" y="13"/>
                  <a:pt x="11" y="13"/>
                  <a:pt x="11" y="13"/>
                </a:cubicBezTo>
                <a:cubicBezTo>
                  <a:pt x="12" y="13"/>
                  <a:pt x="12" y="13"/>
                  <a:pt x="12" y="13"/>
                </a:cubicBezTo>
                <a:cubicBezTo>
                  <a:pt x="12" y="13"/>
                  <a:pt x="12" y="13"/>
                  <a:pt x="12" y="13"/>
                </a:cubicBezTo>
                <a:cubicBezTo>
                  <a:pt x="13" y="12"/>
                  <a:pt x="13" y="13"/>
                  <a:pt x="14" y="13"/>
                </a:cubicBezTo>
                <a:cubicBezTo>
                  <a:pt x="14" y="13"/>
                  <a:pt x="15" y="13"/>
                  <a:pt x="15" y="13"/>
                </a:cubicBezTo>
                <a:cubicBezTo>
                  <a:pt x="15" y="14"/>
                  <a:pt x="16" y="14"/>
                  <a:pt x="16" y="14"/>
                </a:cubicBezTo>
                <a:cubicBezTo>
                  <a:pt x="16" y="14"/>
                  <a:pt x="17" y="14"/>
                  <a:pt x="17" y="14"/>
                </a:cubicBezTo>
                <a:cubicBezTo>
                  <a:pt x="18" y="14"/>
                  <a:pt x="18" y="14"/>
                  <a:pt x="18" y="14"/>
                </a:cubicBezTo>
                <a:cubicBezTo>
                  <a:pt x="19" y="14"/>
                  <a:pt x="19" y="14"/>
                  <a:pt x="19" y="14"/>
                </a:cubicBezTo>
                <a:cubicBezTo>
                  <a:pt x="20" y="15"/>
                  <a:pt x="20" y="15"/>
                  <a:pt x="20" y="15"/>
                </a:cubicBezTo>
                <a:cubicBezTo>
                  <a:pt x="20" y="15"/>
                  <a:pt x="20" y="16"/>
                  <a:pt x="21" y="16"/>
                </a:cubicBezTo>
                <a:cubicBezTo>
                  <a:pt x="21" y="16"/>
                  <a:pt x="22" y="16"/>
                  <a:pt x="22" y="16"/>
                </a:cubicBezTo>
                <a:cubicBezTo>
                  <a:pt x="22" y="16"/>
                  <a:pt x="22" y="17"/>
                  <a:pt x="23" y="17"/>
                </a:cubicBezTo>
                <a:cubicBezTo>
                  <a:pt x="23" y="17"/>
                  <a:pt x="23" y="17"/>
                  <a:pt x="24" y="17"/>
                </a:cubicBezTo>
                <a:cubicBezTo>
                  <a:pt x="24" y="17"/>
                  <a:pt x="24" y="17"/>
                  <a:pt x="24" y="17"/>
                </a:cubicBezTo>
                <a:cubicBezTo>
                  <a:pt x="25" y="18"/>
                  <a:pt x="25" y="18"/>
                  <a:pt x="25" y="19"/>
                </a:cubicBezTo>
                <a:cubicBezTo>
                  <a:pt x="25" y="19"/>
                  <a:pt x="25" y="19"/>
                  <a:pt x="26" y="20"/>
                </a:cubicBezTo>
                <a:cubicBezTo>
                  <a:pt x="26" y="20"/>
                  <a:pt x="26" y="20"/>
                  <a:pt x="26" y="21"/>
                </a:cubicBezTo>
                <a:cubicBezTo>
                  <a:pt x="26" y="21"/>
                  <a:pt x="26" y="21"/>
                  <a:pt x="26" y="21"/>
                </a:cubicBezTo>
                <a:cubicBezTo>
                  <a:pt x="26" y="21"/>
                  <a:pt x="26" y="21"/>
                  <a:pt x="27" y="21"/>
                </a:cubicBezTo>
                <a:cubicBezTo>
                  <a:pt x="27" y="21"/>
                  <a:pt x="27" y="21"/>
                  <a:pt x="28" y="21"/>
                </a:cubicBezTo>
                <a:cubicBezTo>
                  <a:pt x="28" y="21"/>
                  <a:pt x="28" y="22"/>
                  <a:pt x="29" y="21"/>
                </a:cubicBezTo>
                <a:cubicBezTo>
                  <a:pt x="29" y="21"/>
                  <a:pt x="29" y="21"/>
                  <a:pt x="29" y="21"/>
                </a:cubicBezTo>
                <a:cubicBezTo>
                  <a:pt x="30" y="21"/>
                  <a:pt x="30" y="21"/>
                  <a:pt x="30" y="21"/>
                </a:cubicBezTo>
                <a:cubicBezTo>
                  <a:pt x="30" y="21"/>
                  <a:pt x="30" y="20"/>
                  <a:pt x="30" y="20"/>
                </a:cubicBezTo>
                <a:cubicBezTo>
                  <a:pt x="30" y="19"/>
                  <a:pt x="31" y="20"/>
                  <a:pt x="31" y="19"/>
                </a:cubicBezTo>
                <a:cubicBezTo>
                  <a:pt x="31" y="19"/>
                  <a:pt x="31" y="19"/>
                  <a:pt x="32" y="19"/>
                </a:cubicBezTo>
                <a:cubicBezTo>
                  <a:pt x="32" y="19"/>
                  <a:pt x="32" y="19"/>
                  <a:pt x="32" y="19"/>
                </a:cubicBezTo>
                <a:cubicBezTo>
                  <a:pt x="33" y="19"/>
                  <a:pt x="33" y="19"/>
                  <a:pt x="33" y="18"/>
                </a:cubicBezTo>
                <a:cubicBezTo>
                  <a:pt x="33" y="18"/>
                  <a:pt x="33" y="17"/>
                  <a:pt x="33" y="17"/>
                </a:cubicBezTo>
                <a:cubicBezTo>
                  <a:pt x="33" y="16"/>
                  <a:pt x="33" y="16"/>
                  <a:pt x="34" y="16"/>
                </a:cubicBezTo>
                <a:cubicBezTo>
                  <a:pt x="34" y="16"/>
                  <a:pt x="34" y="16"/>
                  <a:pt x="35" y="16"/>
                </a:cubicBezTo>
                <a:cubicBezTo>
                  <a:pt x="35" y="15"/>
                  <a:pt x="35" y="15"/>
                  <a:pt x="35" y="15"/>
                </a:cubicBezTo>
                <a:cubicBezTo>
                  <a:pt x="36" y="15"/>
                  <a:pt x="36"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6" y="13"/>
                  <a:pt x="36" y="13"/>
                  <a:pt x="36" y="13"/>
                </a:cubicBezTo>
                <a:cubicBezTo>
                  <a:pt x="35" y="13"/>
                  <a:pt x="35" y="13"/>
                  <a:pt x="34" y="13"/>
                </a:cubicBezTo>
                <a:cubicBezTo>
                  <a:pt x="34" y="13"/>
                  <a:pt x="34" y="13"/>
                  <a:pt x="33" y="13"/>
                </a:cubicBezTo>
                <a:cubicBezTo>
                  <a:pt x="33" y="13"/>
                  <a:pt x="32" y="13"/>
                  <a:pt x="32" y="13"/>
                </a:cubicBezTo>
                <a:cubicBezTo>
                  <a:pt x="31" y="13"/>
                  <a:pt x="31" y="12"/>
                  <a:pt x="31" y="12"/>
                </a:cubicBezTo>
                <a:cubicBezTo>
                  <a:pt x="30" y="12"/>
                  <a:pt x="30" y="12"/>
                  <a:pt x="30" y="11"/>
                </a:cubicBezTo>
                <a:cubicBezTo>
                  <a:pt x="29" y="11"/>
                  <a:pt x="29" y="11"/>
                  <a:pt x="29" y="11"/>
                </a:cubicBezTo>
                <a:cubicBezTo>
                  <a:pt x="29" y="11"/>
                  <a:pt x="29" y="10"/>
                  <a:pt x="29" y="10"/>
                </a:cubicBezTo>
                <a:cubicBezTo>
                  <a:pt x="28" y="10"/>
                  <a:pt x="28" y="9"/>
                  <a:pt x="28" y="9"/>
                </a:cubicBezTo>
                <a:cubicBezTo>
                  <a:pt x="27" y="8"/>
                  <a:pt x="27" y="8"/>
                  <a:pt x="26" y="8"/>
                </a:cubicBezTo>
                <a:cubicBezTo>
                  <a:pt x="26" y="7"/>
                  <a:pt x="25" y="7"/>
                  <a:pt x="25" y="6"/>
                </a:cubicBezTo>
                <a:cubicBezTo>
                  <a:pt x="24" y="5"/>
                  <a:pt x="24" y="5"/>
                  <a:pt x="23" y="5"/>
                </a:cubicBezTo>
                <a:cubicBezTo>
                  <a:pt x="22" y="5"/>
                  <a:pt x="22" y="5"/>
                  <a:pt x="21" y="5"/>
                </a:cubicBezTo>
                <a:cubicBezTo>
                  <a:pt x="21" y="5"/>
                  <a:pt x="21" y="4"/>
                  <a:pt x="21" y="3"/>
                </a:cubicBezTo>
                <a:cubicBezTo>
                  <a:pt x="20" y="3"/>
                  <a:pt x="20" y="3"/>
                  <a:pt x="20" y="3"/>
                </a:cubicBezTo>
                <a:cubicBezTo>
                  <a:pt x="20" y="2"/>
                  <a:pt x="19" y="2"/>
                  <a:pt x="19" y="2"/>
                </a:cubicBezTo>
                <a:cubicBezTo>
                  <a:pt x="18" y="1"/>
                  <a:pt x="18" y="1"/>
                  <a:pt x="18" y="1"/>
                </a:cubicBezTo>
                <a:cubicBezTo>
                  <a:pt x="17" y="0"/>
                  <a:pt x="17" y="0"/>
                  <a:pt x="16" y="0"/>
                </a:cubicBezTo>
                <a:cubicBezTo>
                  <a:pt x="15" y="0"/>
                  <a:pt x="15" y="1"/>
                  <a:pt x="14" y="1"/>
                </a:cubicBezTo>
                <a:cubicBezTo>
                  <a:pt x="13" y="2"/>
                  <a:pt x="13" y="2"/>
                  <a:pt x="12" y="3"/>
                </a:cubicBezTo>
                <a:cubicBezTo>
                  <a:pt x="12" y="3"/>
                  <a:pt x="12" y="4"/>
                  <a:pt x="11" y="4"/>
                </a:cubicBezTo>
                <a:cubicBezTo>
                  <a:pt x="11" y="4"/>
                  <a:pt x="11" y="3"/>
                  <a:pt x="10" y="3"/>
                </a:cubicBezTo>
                <a:cubicBezTo>
                  <a:pt x="10" y="3"/>
                  <a:pt x="10" y="3"/>
                  <a:pt x="9" y="3"/>
                </a:cubicBezTo>
                <a:cubicBezTo>
                  <a:pt x="9" y="3"/>
                  <a:pt x="9" y="3"/>
                  <a:pt x="8" y="3"/>
                </a:cubicBezTo>
                <a:cubicBezTo>
                  <a:pt x="8" y="3"/>
                  <a:pt x="8" y="2"/>
                  <a:pt x="7" y="2"/>
                </a:cubicBezTo>
                <a:cubicBezTo>
                  <a:pt x="7" y="2"/>
                  <a:pt x="6" y="2"/>
                  <a:pt x="6" y="2"/>
                </a:cubicBezTo>
                <a:cubicBezTo>
                  <a:pt x="5" y="2"/>
                  <a:pt x="5" y="1"/>
                  <a:pt x="5" y="1"/>
                </a:cubicBezTo>
                <a:cubicBezTo>
                  <a:pt x="5" y="1"/>
                  <a:pt x="5" y="1"/>
                  <a:pt x="4" y="1"/>
                </a:cubicBezTo>
                <a:cubicBezTo>
                  <a:pt x="4" y="1"/>
                  <a:pt x="4" y="1"/>
                  <a:pt x="3" y="1"/>
                </a:cubicBezTo>
                <a:cubicBezTo>
                  <a:pt x="3" y="1"/>
                  <a:pt x="3" y="1"/>
                  <a:pt x="2" y="1"/>
                </a:cubicBezTo>
                <a:cubicBezTo>
                  <a:pt x="2" y="1"/>
                  <a:pt x="1" y="1"/>
                  <a:pt x="1" y="1"/>
                </a:cubicBezTo>
                <a:cubicBezTo>
                  <a:pt x="0" y="1"/>
                  <a:pt x="0" y="1"/>
                  <a:pt x="0" y="1"/>
                </a:cubicBezTo>
                <a:cubicBezTo>
                  <a:pt x="0" y="1"/>
                  <a:pt x="0" y="1"/>
                  <a:pt x="1" y="2"/>
                </a:cubicBezTo>
                <a:cubicBezTo>
                  <a:pt x="1" y="2"/>
                  <a:pt x="1" y="2"/>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8" name="Freeform 483"/>
          <p:cNvSpPr>
            <a:spLocks/>
          </p:cNvSpPr>
          <p:nvPr/>
        </p:nvSpPr>
        <p:spPr bwMode="auto">
          <a:xfrm>
            <a:off x="4618762" y="1271639"/>
            <a:ext cx="0" cy="681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9" name="Freeform 484"/>
          <p:cNvSpPr>
            <a:spLocks/>
          </p:cNvSpPr>
          <p:nvPr/>
        </p:nvSpPr>
        <p:spPr bwMode="auto">
          <a:xfrm>
            <a:off x="4618762" y="1271639"/>
            <a:ext cx="71167" cy="92008"/>
          </a:xfrm>
          <a:custGeom>
            <a:avLst/>
            <a:gdLst>
              <a:gd name="T0" fmla="*/ 9 w 9"/>
              <a:gd name="T1" fmla="*/ 9 h 12"/>
              <a:gd name="T2" fmla="*/ 9 w 9"/>
              <a:gd name="T3" fmla="*/ 8 h 12"/>
              <a:gd name="T4" fmla="*/ 8 w 9"/>
              <a:gd name="T5" fmla="*/ 7 h 12"/>
              <a:gd name="T6" fmla="*/ 8 w 9"/>
              <a:gd name="T7" fmla="*/ 6 h 12"/>
              <a:gd name="T8" fmla="*/ 9 w 9"/>
              <a:gd name="T9" fmla="*/ 5 h 12"/>
              <a:gd name="T10" fmla="*/ 9 w 9"/>
              <a:gd name="T11" fmla="*/ 5 h 12"/>
              <a:gd name="T12" fmla="*/ 9 w 9"/>
              <a:gd name="T13" fmla="*/ 4 h 12"/>
              <a:gd name="T14" fmla="*/ 8 w 9"/>
              <a:gd name="T15" fmla="*/ 4 h 12"/>
              <a:gd name="T16" fmla="*/ 7 w 9"/>
              <a:gd name="T17" fmla="*/ 4 h 12"/>
              <a:gd name="T18" fmla="*/ 6 w 9"/>
              <a:gd name="T19" fmla="*/ 4 h 12"/>
              <a:gd name="T20" fmla="*/ 6 w 9"/>
              <a:gd name="T21" fmla="*/ 3 h 12"/>
              <a:gd name="T22" fmla="*/ 6 w 9"/>
              <a:gd name="T23" fmla="*/ 2 h 12"/>
              <a:gd name="T24" fmla="*/ 5 w 9"/>
              <a:gd name="T25" fmla="*/ 1 h 12"/>
              <a:gd name="T26" fmla="*/ 4 w 9"/>
              <a:gd name="T27" fmla="*/ 1 h 12"/>
              <a:gd name="T28" fmla="*/ 4 w 9"/>
              <a:gd name="T29" fmla="*/ 1 h 12"/>
              <a:gd name="T30" fmla="*/ 4 w 9"/>
              <a:gd name="T31" fmla="*/ 1 h 12"/>
              <a:gd name="T32" fmla="*/ 3 w 9"/>
              <a:gd name="T33" fmla="*/ 1 h 12"/>
              <a:gd name="T34" fmla="*/ 2 w 9"/>
              <a:gd name="T35" fmla="*/ 0 h 12"/>
              <a:gd name="T36" fmla="*/ 1 w 9"/>
              <a:gd name="T37" fmla="*/ 0 h 12"/>
              <a:gd name="T38" fmla="*/ 0 w 9"/>
              <a:gd name="T39" fmla="*/ 1 h 12"/>
              <a:gd name="T40" fmla="*/ 0 w 9"/>
              <a:gd name="T41" fmla="*/ 2 h 12"/>
              <a:gd name="T42" fmla="*/ 1 w 9"/>
              <a:gd name="T43" fmla="*/ 3 h 12"/>
              <a:gd name="T44" fmla="*/ 2 w 9"/>
              <a:gd name="T45" fmla="*/ 4 h 12"/>
              <a:gd name="T46" fmla="*/ 1 w 9"/>
              <a:gd name="T47" fmla="*/ 5 h 12"/>
              <a:gd name="T48" fmla="*/ 2 w 9"/>
              <a:gd name="T49" fmla="*/ 6 h 12"/>
              <a:gd name="T50" fmla="*/ 2 w 9"/>
              <a:gd name="T51" fmla="*/ 7 h 12"/>
              <a:gd name="T52" fmla="*/ 2 w 9"/>
              <a:gd name="T53" fmla="*/ 7 h 12"/>
              <a:gd name="T54" fmla="*/ 2 w 9"/>
              <a:gd name="T55" fmla="*/ 8 h 12"/>
              <a:gd name="T56" fmla="*/ 3 w 9"/>
              <a:gd name="T57" fmla="*/ 9 h 12"/>
              <a:gd name="T58" fmla="*/ 3 w 9"/>
              <a:gd name="T59" fmla="*/ 9 h 12"/>
              <a:gd name="T60" fmla="*/ 3 w 9"/>
              <a:gd name="T61" fmla="*/ 10 h 12"/>
              <a:gd name="T62" fmla="*/ 3 w 9"/>
              <a:gd name="T63" fmla="*/ 10 h 12"/>
              <a:gd name="T64" fmla="*/ 3 w 9"/>
              <a:gd name="T65" fmla="*/ 10 h 12"/>
              <a:gd name="T66" fmla="*/ 4 w 9"/>
              <a:gd name="T67" fmla="*/ 11 h 12"/>
              <a:gd name="T68" fmla="*/ 4 w 9"/>
              <a:gd name="T69" fmla="*/ 12 h 12"/>
              <a:gd name="T70" fmla="*/ 5 w 9"/>
              <a:gd name="T71" fmla="*/ 12 h 12"/>
              <a:gd name="T72" fmla="*/ 6 w 9"/>
              <a:gd name="T73" fmla="*/ 12 h 12"/>
              <a:gd name="T74" fmla="*/ 7 w 9"/>
              <a:gd name="T75" fmla="*/ 12 h 12"/>
              <a:gd name="T76" fmla="*/ 8 w 9"/>
              <a:gd name="T77" fmla="*/ 11 h 12"/>
              <a:gd name="T78" fmla="*/ 9 w 9"/>
              <a:gd name="T79" fmla="*/ 11 h 12"/>
              <a:gd name="T80" fmla="*/ 9 w 9"/>
              <a:gd name="T81" fmla="*/ 11 h 12"/>
              <a:gd name="T82" fmla="*/ 9 w 9"/>
              <a:gd name="T83" fmla="*/ 9 h 12"/>
              <a:gd name="T84" fmla="*/ 9 w 9"/>
              <a:gd name="T8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2">
                <a:moveTo>
                  <a:pt x="9" y="9"/>
                </a:moveTo>
                <a:cubicBezTo>
                  <a:pt x="9" y="9"/>
                  <a:pt x="9" y="8"/>
                  <a:pt x="9" y="8"/>
                </a:cubicBezTo>
                <a:cubicBezTo>
                  <a:pt x="9" y="8"/>
                  <a:pt x="9" y="8"/>
                  <a:pt x="8" y="7"/>
                </a:cubicBezTo>
                <a:cubicBezTo>
                  <a:pt x="8" y="7"/>
                  <a:pt x="8" y="6"/>
                  <a:pt x="8" y="6"/>
                </a:cubicBezTo>
                <a:cubicBezTo>
                  <a:pt x="8" y="6"/>
                  <a:pt x="9" y="6"/>
                  <a:pt x="9" y="5"/>
                </a:cubicBezTo>
                <a:cubicBezTo>
                  <a:pt x="9" y="5"/>
                  <a:pt x="9" y="5"/>
                  <a:pt x="9" y="5"/>
                </a:cubicBezTo>
                <a:cubicBezTo>
                  <a:pt x="9" y="5"/>
                  <a:pt x="9" y="4"/>
                  <a:pt x="9" y="4"/>
                </a:cubicBezTo>
                <a:cubicBezTo>
                  <a:pt x="8" y="4"/>
                  <a:pt x="8" y="4"/>
                  <a:pt x="8" y="4"/>
                </a:cubicBezTo>
                <a:cubicBezTo>
                  <a:pt x="7" y="4"/>
                  <a:pt x="7" y="4"/>
                  <a:pt x="7" y="4"/>
                </a:cubicBezTo>
                <a:cubicBezTo>
                  <a:pt x="7" y="4"/>
                  <a:pt x="6" y="4"/>
                  <a:pt x="6" y="4"/>
                </a:cubicBezTo>
                <a:cubicBezTo>
                  <a:pt x="6" y="3"/>
                  <a:pt x="6" y="3"/>
                  <a:pt x="6" y="3"/>
                </a:cubicBezTo>
                <a:cubicBezTo>
                  <a:pt x="6" y="3"/>
                  <a:pt x="6" y="2"/>
                  <a:pt x="6" y="2"/>
                </a:cubicBezTo>
                <a:cubicBezTo>
                  <a:pt x="5" y="2"/>
                  <a:pt x="5" y="2"/>
                  <a:pt x="5" y="1"/>
                </a:cubicBezTo>
                <a:cubicBezTo>
                  <a:pt x="5" y="1"/>
                  <a:pt x="4" y="1"/>
                  <a:pt x="4" y="1"/>
                </a:cubicBezTo>
                <a:cubicBezTo>
                  <a:pt x="4" y="1"/>
                  <a:pt x="4" y="1"/>
                  <a:pt x="4" y="1"/>
                </a:cubicBezTo>
                <a:cubicBezTo>
                  <a:pt x="4" y="1"/>
                  <a:pt x="4" y="1"/>
                  <a:pt x="4" y="1"/>
                </a:cubicBezTo>
                <a:cubicBezTo>
                  <a:pt x="3" y="1"/>
                  <a:pt x="3" y="1"/>
                  <a:pt x="3" y="1"/>
                </a:cubicBezTo>
                <a:cubicBezTo>
                  <a:pt x="2" y="0"/>
                  <a:pt x="2" y="0"/>
                  <a:pt x="2" y="0"/>
                </a:cubicBezTo>
                <a:cubicBezTo>
                  <a:pt x="1" y="0"/>
                  <a:pt x="1" y="0"/>
                  <a:pt x="1" y="0"/>
                </a:cubicBezTo>
                <a:cubicBezTo>
                  <a:pt x="0" y="0"/>
                  <a:pt x="0" y="0"/>
                  <a:pt x="0" y="1"/>
                </a:cubicBezTo>
                <a:cubicBezTo>
                  <a:pt x="0" y="1"/>
                  <a:pt x="0" y="2"/>
                  <a:pt x="0" y="2"/>
                </a:cubicBezTo>
                <a:cubicBezTo>
                  <a:pt x="1" y="3"/>
                  <a:pt x="1" y="3"/>
                  <a:pt x="1" y="3"/>
                </a:cubicBezTo>
                <a:cubicBezTo>
                  <a:pt x="1" y="4"/>
                  <a:pt x="2" y="4"/>
                  <a:pt x="2" y="4"/>
                </a:cubicBezTo>
                <a:cubicBezTo>
                  <a:pt x="2" y="5"/>
                  <a:pt x="1" y="5"/>
                  <a:pt x="1" y="5"/>
                </a:cubicBezTo>
                <a:cubicBezTo>
                  <a:pt x="1" y="6"/>
                  <a:pt x="2" y="6"/>
                  <a:pt x="2" y="6"/>
                </a:cubicBezTo>
                <a:cubicBezTo>
                  <a:pt x="2" y="6"/>
                  <a:pt x="2" y="7"/>
                  <a:pt x="2" y="7"/>
                </a:cubicBezTo>
                <a:cubicBezTo>
                  <a:pt x="2" y="7"/>
                  <a:pt x="2" y="7"/>
                  <a:pt x="2" y="7"/>
                </a:cubicBezTo>
                <a:cubicBezTo>
                  <a:pt x="2" y="7"/>
                  <a:pt x="2" y="7"/>
                  <a:pt x="2" y="8"/>
                </a:cubicBezTo>
                <a:cubicBezTo>
                  <a:pt x="2" y="8"/>
                  <a:pt x="3" y="8"/>
                  <a:pt x="3" y="9"/>
                </a:cubicBezTo>
                <a:cubicBezTo>
                  <a:pt x="2" y="9"/>
                  <a:pt x="3" y="9"/>
                  <a:pt x="3" y="9"/>
                </a:cubicBezTo>
                <a:cubicBezTo>
                  <a:pt x="3" y="10"/>
                  <a:pt x="3" y="10"/>
                  <a:pt x="3" y="10"/>
                </a:cubicBezTo>
                <a:cubicBezTo>
                  <a:pt x="3" y="10"/>
                  <a:pt x="3" y="10"/>
                  <a:pt x="3" y="10"/>
                </a:cubicBezTo>
                <a:cubicBezTo>
                  <a:pt x="3" y="10"/>
                  <a:pt x="3" y="10"/>
                  <a:pt x="3" y="10"/>
                </a:cubicBezTo>
                <a:cubicBezTo>
                  <a:pt x="3" y="10"/>
                  <a:pt x="3" y="11"/>
                  <a:pt x="4" y="11"/>
                </a:cubicBezTo>
                <a:cubicBezTo>
                  <a:pt x="4" y="11"/>
                  <a:pt x="4" y="11"/>
                  <a:pt x="4" y="12"/>
                </a:cubicBezTo>
                <a:cubicBezTo>
                  <a:pt x="4" y="12"/>
                  <a:pt x="4" y="12"/>
                  <a:pt x="5" y="12"/>
                </a:cubicBezTo>
                <a:cubicBezTo>
                  <a:pt x="5" y="12"/>
                  <a:pt x="5" y="12"/>
                  <a:pt x="6" y="12"/>
                </a:cubicBezTo>
                <a:cubicBezTo>
                  <a:pt x="6" y="12"/>
                  <a:pt x="7" y="12"/>
                  <a:pt x="7" y="12"/>
                </a:cubicBezTo>
                <a:cubicBezTo>
                  <a:pt x="7" y="12"/>
                  <a:pt x="8" y="12"/>
                  <a:pt x="8" y="11"/>
                </a:cubicBezTo>
                <a:cubicBezTo>
                  <a:pt x="8" y="11"/>
                  <a:pt x="8" y="11"/>
                  <a:pt x="9" y="11"/>
                </a:cubicBezTo>
                <a:cubicBezTo>
                  <a:pt x="9" y="11"/>
                  <a:pt x="9" y="11"/>
                  <a:pt x="9" y="11"/>
                </a:cubicBezTo>
                <a:cubicBezTo>
                  <a:pt x="9" y="10"/>
                  <a:pt x="8" y="10"/>
                  <a:pt x="9" y="9"/>
                </a:cubicBezTo>
                <a:cubicBezTo>
                  <a:pt x="9" y="9"/>
                  <a:pt x="9" y="9"/>
                  <a:pt x="9" y="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0" name="Freeform 485"/>
          <p:cNvSpPr>
            <a:spLocks/>
          </p:cNvSpPr>
          <p:nvPr/>
        </p:nvSpPr>
        <p:spPr bwMode="auto">
          <a:xfrm>
            <a:off x="4579095" y="1194398"/>
            <a:ext cx="95667" cy="38620"/>
          </a:xfrm>
          <a:custGeom>
            <a:avLst/>
            <a:gdLst>
              <a:gd name="T0" fmla="*/ 0 w 12"/>
              <a:gd name="T1" fmla="*/ 4 h 5"/>
              <a:gd name="T2" fmla="*/ 0 w 12"/>
              <a:gd name="T3" fmla="*/ 5 h 5"/>
              <a:gd name="T4" fmla="*/ 1 w 12"/>
              <a:gd name="T5" fmla="*/ 5 h 5"/>
              <a:gd name="T6" fmla="*/ 2 w 12"/>
              <a:gd name="T7" fmla="*/ 5 h 5"/>
              <a:gd name="T8" fmla="*/ 4 w 12"/>
              <a:gd name="T9" fmla="*/ 5 h 5"/>
              <a:gd name="T10" fmla="*/ 5 w 12"/>
              <a:gd name="T11" fmla="*/ 4 h 5"/>
              <a:gd name="T12" fmla="*/ 6 w 12"/>
              <a:gd name="T13" fmla="*/ 4 h 5"/>
              <a:gd name="T14" fmla="*/ 7 w 12"/>
              <a:gd name="T15" fmla="*/ 4 h 5"/>
              <a:gd name="T16" fmla="*/ 8 w 12"/>
              <a:gd name="T17" fmla="*/ 3 h 5"/>
              <a:gd name="T18" fmla="*/ 9 w 12"/>
              <a:gd name="T19" fmla="*/ 3 h 5"/>
              <a:gd name="T20" fmla="*/ 9 w 12"/>
              <a:gd name="T21" fmla="*/ 3 h 5"/>
              <a:gd name="T22" fmla="*/ 11 w 12"/>
              <a:gd name="T23" fmla="*/ 3 h 5"/>
              <a:gd name="T24" fmla="*/ 11 w 12"/>
              <a:gd name="T25" fmla="*/ 4 h 5"/>
              <a:gd name="T26" fmla="*/ 12 w 12"/>
              <a:gd name="T27" fmla="*/ 4 h 5"/>
              <a:gd name="T28" fmla="*/ 12 w 12"/>
              <a:gd name="T29" fmla="*/ 3 h 5"/>
              <a:gd name="T30" fmla="*/ 12 w 12"/>
              <a:gd name="T31" fmla="*/ 3 h 5"/>
              <a:gd name="T32" fmla="*/ 12 w 12"/>
              <a:gd name="T33" fmla="*/ 2 h 5"/>
              <a:gd name="T34" fmla="*/ 12 w 12"/>
              <a:gd name="T35" fmla="*/ 2 h 5"/>
              <a:gd name="T36" fmla="*/ 12 w 12"/>
              <a:gd name="T37" fmla="*/ 2 h 5"/>
              <a:gd name="T38" fmla="*/ 12 w 12"/>
              <a:gd name="T39" fmla="*/ 1 h 5"/>
              <a:gd name="T40" fmla="*/ 11 w 12"/>
              <a:gd name="T41" fmla="*/ 1 h 5"/>
              <a:gd name="T42" fmla="*/ 10 w 12"/>
              <a:gd name="T43" fmla="*/ 0 h 5"/>
              <a:gd name="T44" fmla="*/ 9 w 12"/>
              <a:gd name="T45" fmla="*/ 0 h 5"/>
              <a:gd name="T46" fmla="*/ 9 w 12"/>
              <a:gd name="T47" fmla="*/ 1 h 5"/>
              <a:gd name="T48" fmla="*/ 8 w 12"/>
              <a:gd name="T49" fmla="*/ 1 h 5"/>
              <a:gd name="T50" fmla="*/ 7 w 12"/>
              <a:gd name="T51" fmla="*/ 1 h 5"/>
              <a:gd name="T52" fmla="*/ 6 w 12"/>
              <a:gd name="T53" fmla="*/ 0 h 5"/>
              <a:gd name="T54" fmla="*/ 5 w 12"/>
              <a:gd name="T55" fmla="*/ 0 h 5"/>
              <a:gd name="T56" fmla="*/ 4 w 12"/>
              <a:gd name="T57" fmla="*/ 0 h 5"/>
              <a:gd name="T58" fmla="*/ 3 w 12"/>
              <a:gd name="T59" fmla="*/ 0 h 5"/>
              <a:gd name="T60" fmla="*/ 3 w 12"/>
              <a:gd name="T61" fmla="*/ 0 h 5"/>
              <a:gd name="T62" fmla="*/ 2 w 12"/>
              <a:gd name="T63" fmla="*/ 0 h 5"/>
              <a:gd name="T64" fmla="*/ 1 w 12"/>
              <a:gd name="T65" fmla="*/ 1 h 5"/>
              <a:gd name="T66" fmla="*/ 1 w 12"/>
              <a:gd name="T67" fmla="*/ 2 h 5"/>
              <a:gd name="T68" fmla="*/ 0 w 12"/>
              <a:gd name="T69" fmla="*/ 3 h 5"/>
              <a:gd name="T70" fmla="*/ 0 w 12"/>
              <a:gd name="T71" fmla="*/ 3 h 5"/>
              <a:gd name="T72" fmla="*/ 0 w 12"/>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5">
                <a:moveTo>
                  <a:pt x="0" y="4"/>
                </a:moveTo>
                <a:cubicBezTo>
                  <a:pt x="0" y="4"/>
                  <a:pt x="0" y="4"/>
                  <a:pt x="0" y="5"/>
                </a:cubicBezTo>
                <a:cubicBezTo>
                  <a:pt x="1" y="5"/>
                  <a:pt x="1" y="5"/>
                  <a:pt x="1" y="5"/>
                </a:cubicBezTo>
                <a:cubicBezTo>
                  <a:pt x="1" y="5"/>
                  <a:pt x="1" y="5"/>
                  <a:pt x="2" y="5"/>
                </a:cubicBezTo>
                <a:cubicBezTo>
                  <a:pt x="3" y="5"/>
                  <a:pt x="3" y="5"/>
                  <a:pt x="4" y="5"/>
                </a:cubicBezTo>
                <a:cubicBezTo>
                  <a:pt x="4" y="5"/>
                  <a:pt x="5" y="5"/>
                  <a:pt x="5" y="4"/>
                </a:cubicBezTo>
                <a:cubicBezTo>
                  <a:pt x="5" y="4"/>
                  <a:pt x="6" y="4"/>
                  <a:pt x="6" y="4"/>
                </a:cubicBezTo>
                <a:cubicBezTo>
                  <a:pt x="6" y="4"/>
                  <a:pt x="7" y="4"/>
                  <a:pt x="7" y="4"/>
                </a:cubicBezTo>
                <a:cubicBezTo>
                  <a:pt x="8" y="4"/>
                  <a:pt x="8" y="4"/>
                  <a:pt x="8" y="3"/>
                </a:cubicBezTo>
                <a:cubicBezTo>
                  <a:pt x="8" y="3"/>
                  <a:pt x="8" y="3"/>
                  <a:pt x="9" y="3"/>
                </a:cubicBezTo>
                <a:cubicBezTo>
                  <a:pt x="9" y="3"/>
                  <a:pt x="9" y="3"/>
                  <a:pt x="9" y="3"/>
                </a:cubicBezTo>
                <a:cubicBezTo>
                  <a:pt x="10" y="3"/>
                  <a:pt x="10" y="3"/>
                  <a:pt x="11" y="3"/>
                </a:cubicBezTo>
                <a:cubicBezTo>
                  <a:pt x="11" y="3"/>
                  <a:pt x="11" y="3"/>
                  <a:pt x="11" y="4"/>
                </a:cubicBezTo>
                <a:cubicBezTo>
                  <a:pt x="11" y="4"/>
                  <a:pt x="12" y="4"/>
                  <a:pt x="12" y="4"/>
                </a:cubicBezTo>
                <a:cubicBezTo>
                  <a:pt x="12" y="3"/>
                  <a:pt x="12"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2" y="1"/>
                </a:cubicBezTo>
                <a:cubicBezTo>
                  <a:pt x="11" y="1"/>
                  <a:pt x="11" y="1"/>
                  <a:pt x="11" y="1"/>
                </a:cubicBezTo>
                <a:cubicBezTo>
                  <a:pt x="10" y="1"/>
                  <a:pt x="10" y="1"/>
                  <a:pt x="10" y="0"/>
                </a:cubicBezTo>
                <a:cubicBezTo>
                  <a:pt x="10" y="0"/>
                  <a:pt x="9" y="0"/>
                  <a:pt x="9" y="0"/>
                </a:cubicBezTo>
                <a:cubicBezTo>
                  <a:pt x="9" y="0"/>
                  <a:pt x="9" y="1"/>
                  <a:pt x="9" y="1"/>
                </a:cubicBezTo>
                <a:cubicBezTo>
                  <a:pt x="8" y="1"/>
                  <a:pt x="8" y="1"/>
                  <a:pt x="8" y="1"/>
                </a:cubicBezTo>
                <a:cubicBezTo>
                  <a:pt x="8" y="1"/>
                  <a:pt x="8" y="1"/>
                  <a:pt x="7" y="1"/>
                </a:cubicBezTo>
                <a:cubicBezTo>
                  <a:pt x="7" y="1"/>
                  <a:pt x="7" y="0"/>
                  <a:pt x="6" y="0"/>
                </a:cubicBezTo>
                <a:cubicBezTo>
                  <a:pt x="6" y="0"/>
                  <a:pt x="5" y="0"/>
                  <a:pt x="5" y="0"/>
                </a:cubicBezTo>
                <a:cubicBezTo>
                  <a:pt x="5" y="0"/>
                  <a:pt x="4" y="0"/>
                  <a:pt x="4" y="0"/>
                </a:cubicBezTo>
                <a:cubicBezTo>
                  <a:pt x="4" y="0"/>
                  <a:pt x="4" y="0"/>
                  <a:pt x="3" y="0"/>
                </a:cubicBezTo>
                <a:cubicBezTo>
                  <a:pt x="3" y="0"/>
                  <a:pt x="3" y="0"/>
                  <a:pt x="3" y="0"/>
                </a:cubicBezTo>
                <a:cubicBezTo>
                  <a:pt x="2" y="0"/>
                  <a:pt x="2" y="0"/>
                  <a:pt x="2" y="0"/>
                </a:cubicBezTo>
                <a:cubicBezTo>
                  <a:pt x="2" y="0"/>
                  <a:pt x="2" y="1"/>
                  <a:pt x="1" y="1"/>
                </a:cubicBezTo>
                <a:cubicBezTo>
                  <a:pt x="1" y="2"/>
                  <a:pt x="1" y="2"/>
                  <a:pt x="1" y="2"/>
                </a:cubicBezTo>
                <a:cubicBezTo>
                  <a:pt x="0" y="2"/>
                  <a:pt x="0" y="2"/>
                  <a:pt x="0" y="3"/>
                </a:cubicBezTo>
                <a:cubicBezTo>
                  <a:pt x="0" y="3"/>
                  <a:pt x="0" y="3"/>
                  <a:pt x="0" y="3"/>
                </a:cubicBezTo>
                <a:cubicBezTo>
                  <a:pt x="0" y="4"/>
                  <a:pt x="0" y="4"/>
                  <a:pt x="0"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1" name="Freeform 486"/>
          <p:cNvSpPr>
            <a:spLocks/>
          </p:cNvSpPr>
          <p:nvPr/>
        </p:nvSpPr>
        <p:spPr bwMode="auto">
          <a:xfrm>
            <a:off x="6205434" y="1836177"/>
            <a:ext cx="175001" cy="332817"/>
          </a:xfrm>
          <a:custGeom>
            <a:avLst/>
            <a:gdLst>
              <a:gd name="T0" fmla="*/ 3 w 22"/>
              <a:gd name="T1" fmla="*/ 11 h 43"/>
              <a:gd name="T2" fmla="*/ 5 w 22"/>
              <a:gd name="T3" fmla="*/ 15 h 43"/>
              <a:gd name="T4" fmla="*/ 4 w 22"/>
              <a:gd name="T5" fmla="*/ 18 h 43"/>
              <a:gd name="T6" fmla="*/ 6 w 22"/>
              <a:gd name="T7" fmla="*/ 21 h 43"/>
              <a:gd name="T8" fmla="*/ 7 w 22"/>
              <a:gd name="T9" fmla="*/ 23 h 43"/>
              <a:gd name="T10" fmla="*/ 7 w 22"/>
              <a:gd name="T11" fmla="*/ 27 h 43"/>
              <a:gd name="T12" fmla="*/ 5 w 22"/>
              <a:gd name="T13" fmla="*/ 29 h 43"/>
              <a:gd name="T14" fmla="*/ 5 w 22"/>
              <a:gd name="T15" fmla="*/ 31 h 43"/>
              <a:gd name="T16" fmla="*/ 5 w 22"/>
              <a:gd name="T17" fmla="*/ 33 h 43"/>
              <a:gd name="T18" fmla="*/ 4 w 22"/>
              <a:gd name="T19" fmla="*/ 36 h 43"/>
              <a:gd name="T20" fmla="*/ 5 w 22"/>
              <a:gd name="T21" fmla="*/ 37 h 43"/>
              <a:gd name="T22" fmla="*/ 7 w 22"/>
              <a:gd name="T23" fmla="*/ 38 h 43"/>
              <a:gd name="T24" fmla="*/ 9 w 22"/>
              <a:gd name="T25" fmla="*/ 40 h 43"/>
              <a:gd name="T26" fmla="*/ 10 w 22"/>
              <a:gd name="T27" fmla="*/ 40 h 43"/>
              <a:gd name="T28" fmla="*/ 11 w 22"/>
              <a:gd name="T29" fmla="*/ 42 h 43"/>
              <a:gd name="T30" fmla="*/ 13 w 22"/>
              <a:gd name="T31" fmla="*/ 41 h 43"/>
              <a:gd name="T32" fmla="*/ 15 w 22"/>
              <a:gd name="T33" fmla="*/ 41 h 43"/>
              <a:gd name="T34" fmla="*/ 12 w 22"/>
              <a:gd name="T35" fmla="*/ 39 h 43"/>
              <a:gd name="T36" fmla="*/ 10 w 22"/>
              <a:gd name="T37" fmla="*/ 36 h 43"/>
              <a:gd name="T38" fmla="*/ 9 w 22"/>
              <a:gd name="T39" fmla="*/ 34 h 43"/>
              <a:gd name="T40" fmla="*/ 7 w 22"/>
              <a:gd name="T41" fmla="*/ 31 h 43"/>
              <a:gd name="T42" fmla="*/ 8 w 22"/>
              <a:gd name="T43" fmla="*/ 27 h 43"/>
              <a:gd name="T44" fmla="*/ 9 w 22"/>
              <a:gd name="T45" fmla="*/ 23 h 43"/>
              <a:gd name="T46" fmla="*/ 10 w 22"/>
              <a:gd name="T47" fmla="*/ 21 h 43"/>
              <a:gd name="T48" fmla="*/ 11 w 22"/>
              <a:gd name="T49" fmla="*/ 23 h 43"/>
              <a:gd name="T50" fmla="*/ 13 w 22"/>
              <a:gd name="T51" fmla="*/ 24 h 43"/>
              <a:gd name="T52" fmla="*/ 15 w 22"/>
              <a:gd name="T53" fmla="*/ 25 h 43"/>
              <a:gd name="T54" fmla="*/ 15 w 22"/>
              <a:gd name="T55" fmla="*/ 23 h 43"/>
              <a:gd name="T56" fmla="*/ 15 w 22"/>
              <a:gd name="T57" fmla="*/ 21 h 43"/>
              <a:gd name="T58" fmla="*/ 16 w 22"/>
              <a:gd name="T59" fmla="*/ 19 h 43"/>
              <a:gd name="T60" fmla="*/ 19 w 22"/>
              <a:gd name="T61" fmla="*/ 19 h 43"/>
              <a:gd name="T62" fmla="*/ 21 w 22"/>
              <a:gd name="T63" fmla="*/ 19 h 43"/>
              <a:gd name="T64" fmla="*/ 22 w 22"/>
              <a:gd name="T65" fmla="*/ 16 h 43"/>
              <a:gd name="T66" fmla="*/ 20 w 22"/>
              <a:gd name="T67" fmla="*/ 13 h 43"/>
              <a:gd name="T68" fmla="*/ 18 w 22"/>
              <a:gd name="T69" fmla="*/ 10 h 43"/>
              <a:gd name="T70" fmla="*/ 16 w 22"/>
              <a:gd name="T71" fmla="*/ 8 h 43"/>
              <a:gd name="T72" fmla="*/ 14 w 22"/>
              <a:gd name="T73" fmla="*/ 9 h 43"/>
              <a:gd name="T74" fmla="*/ 11 w 22"/>
              <a:gd name="T75" fmla="*/ 8 h 43"/>
              <a:gd name="T76" fmla="*/ 9 w 22"/>
              <a:gd name="T77" fmla="*/ 9 h 43"/>
              <a:gd name="T78" fmla="*/ 9 w 22"/>
              <a:gd name="T79" fmla="*/ 7 h 43"/>
              <a:gd name="T80" fmla="*/ 8 w 22"/>
              <a:gd name="T81" fmla="*/ 4 h 43"/>
              <a:gd name="T82" fmla="*/ 7 w 22"/>
              <a:gd name="T83" fmla="*/ 1 h 43"/>
              <a:gd name="T84" fmla="*/ 6 w 22"/>
              <a:gd name="T85" fmla="*/ 0 h 43"/>
              <a:gd name="T86" fmla="*/ 3 w 22"/>
              <a:gd name="T87" fmla="*/ 3 h 43"/>
              <a:gd name="T88" fmla="*/ 1 w 22"/>
              <a:gd name="T89" fmla="*/ 4 h 43"/>
              <a:gd name="T90" fmla="*/ 0 w 22"/>
              <a:gd name="T9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3">
                <a:moveTo>
                  <a:pt x="1" y="9"/>
                </a:moveTo>
                <a:cubicBezTo>
                  <a:pt x="2" y="9"/>
                  <a:pt x="2" y="9"/>
                  <a:pt x="2" y="10"/>
                </a:cubicBezTo>
                <a:cubicBezTo>
                  <a:pt x="3" y="10"/>
                  <a:pt x="3" y="10"/>
                  <a:pt x="3" y="11"/>
                </a:cubicBezTo>
                <a:cubicBezTo>
                  <a:pt x="4" y="11"/>
                  <a:pt x="4" y="12"/>
                  <a:pt x="4" y="12"/>
                </a:cubicBezTo>
                <a:cubicBezTo>
                  <a:pt x="4" y="13"/>
                  <a:pt x="5" y="13"/>
                  <a:pt x="5" y="14"/>
                </a:cubicBezTo>
                <a:cubicBezTo>
                  <a:pt x="5" y="14"/>
                  <a:pt x="5" y="14"/>
                  <a:pt x="5" y="15"/>
                </a:cubicBezTo>
                <a:cubicBezTo>
                  <a:pt x="5" y="15"/>
                  <a:pt x="5" y="15"/>
                  <a:pt x="5" y="16"/>
                </a:cubicBezTo>
                <a:cubicBezTo>
                  <a:pt x="5" y="16"/>
                  <a:pt x="5" y="17"/>
                  <a:pt x="5" y="17"/>
                </a:cubicBezTo>
                <a:cubicBezTo>
                  <a:pt x="4" y="18"/>
                  <a:pt x="4" y="18"/>
                  <a:pt x="4" y="18"/>
                </a:cubicBezTo>
                <a:cubicBezTo>
                  <a:pt x="4" y="18"/>
                  <a:pt x="4" y="19"/>
                  <a:pt x="5" y="19"/>
                </a:cubicBezTo>
                <a:cubicBezTo>
                  <a:pt x="5" y="19"/>
                  <a:pt x="5" y="19"/>
                  <a:pt x="6" y="19"/>
                </a:cubicBezTo>
                <a:cubicBezTo>
                  <a:pt x="6" y="20"/>
                  <a:pt x="6" y="20"/>
                  <a:pt x="6" y="21"/>
                </a:cubicBezTo>
                <a:cubicBezTo>
                  <a:pt x="6" y="21"/>
                  <a:pt x="6" y="21"/>
                  <a:pt x="6" y="21"/>
                </a:cubicBezTo>
                <a:cubicBezTo>
                  <a:pt x="6" y="21"/>
                  <a:pt x="6" y="22"/>
                  <a:pt x="6" y="22"/>
                </a:cubicBezTo>
                <a:cubicBezTo>
                  <a:pt x="6" y="22"/>
                  <a:pt x="6" y="23"/>
                  <a:pt x="7" y="23"/>
                </a:cubicBezTo>
                <a:cubicBezTo>
                  <a:pt x="7" y="23"/>
                  <a:pt x="7" y="24"/>
                  <a:pt x="7" y="24"/>
                </a:cubicBezTo>
                <a:cubicBezTo>
                  <a:pt x="7" y="24"/>
                  <a:pt x="7" y="25"/>
                  <a:pt x="7" y="25"/>
                </a:cubicBezTo>
                <a:cubicBezTo>
                  <a:pt x="7" y="26"/>
                  <a:pt x="7" y="26"/>
                  <a:pt x="7" y="27"/>
                </a:cubicBezTo>
                <a:cubicBezTo>
                  <a:pt x="7" y="27"/>
                  <a:pt x="7" y="27"/>
                  <a:pt x="7" y="28"/>
                </a:cubicBezTo>
                <a:cubicBezTo>
                  <a:pt x="7" y="28"/>
                  <a:pt x="6" y="28"/>
                  <a:pt x="6" y="28"/>
                </a:cubicBezTo>
                <a:cubicBezTo>
                  <a:pt x="6" y="28"/>
                  <a:pt x="6" y="28"/>
                  <a:pt x="5" y="29"/>
                </a:cubicBezTo>
                <a:cubicBezTo>
                  <a:pt x="5" y="29"/>
                  <a:pt x="5" y="29"/>
                  <a:pt x="5" y="29"/>
                </a:cubicBezTo>
                <a:cubicBezTo>
                  <a:pt x="5" y="30"/>
                  <a:pt x="5" y="30"/>
                  <a:pt x="5" y="30"/>
                </a:cubicBezTo>
                <a:cubicBezTo>
                  <a:pt x="5" y="31"/>
                  <a:pt x="5" y="31"/>
                  <a:pt x="5" y="31"/>
                </a:cubicBezTo>
                <a:cubicBezTo>
                  <a:pt x="5" y="31"/>
                  <a:pt x="6" y="31"/>
                  <a:pt x="6" y="31"/>
                </a:cubicBezTo>
                <a:cubicBezTo>
                  <a:pt x="6" y="32"/>
                  <a:pt x="5" y="32"/>
                  <a:pt x="5" y="32"/>
                </a:cubicBezTo>
                <a:cubicBezTo>
                  <a:pt x="5" y="33"/>
                  <a:pt x="5" y="33"/>
                  <a:pt x="5" y="33"/>
                </a:cubicBezTo>
                <a:cubicBezTo>
                  <a:pt x="4" y="34"/>
                  <a:pt x="4" y="34"/>
                  <a:pt x="4" y="34"/>
                </a:cubicBezTo>
                <a:cubicBezTo>
                  <a:pt x="4" y="35"/>
                  <a:pt x="5" y="35"/>
                  <a:pt x="5" y="35"/>
                </a:cubicBezTo>
                <a:cubicBezTo>
                  <a:pt x="5" y="35"/>
                  <a:pt x="4" y="36"/>
                  <a:pt x="4" y="36"/>
                </a:cubicBezTo>
                <a:cubicBezTo>
                  <a:pt x="5" y="36"/>
                  <a:pt x="5" y="36"/>
                  <a:pt x="5" y="36"/>
                </a:cubicBezTo>
                <a:cubicBezTo>
                  <a:pt x="4" y="36"/>
                  <a:pt x="4" y="36"/>
                  <a:pt x="4" y="37"/>
                </a:cubicBezTo>
                <a:cubicBezTo>
                  <a:pt x="4" y="37"/>
                  <a:pt x="5" y="37"/>
                  <a:pt x="5" y="37"/>
                </a:cubicBezTo>
                <a:cubicBezTo>
                  <a:pt x="5" y="37"/>
                  <a:pt x="5" y="37"/>
                  <a:pt x="6" y="37"/>
                </a:cubicBezTo>
                <a:cubicBezTo>
                  <a:pt x="6" y="37"/>
                  <a:pt x="6" y="37"/>
                  <a:pt x="6" y="37"/>
                </a:cubicBezTo>
                <a:cubicBezTo>
                  <a:pt x="6" y="37"/>
                  <a:pt x="7" y="37"/>
                  <a:pt x="7" y="38"/>
                </a:cubicBezTo>
                <a:cubicBezTo>
                  <a:pt x="7" y="38"/>
                  <a:pt x="7" y="38"/>
                  <a:pt x="8" y="39"/>
                </a:cubicBezTo>
                <a:cubicBezTo>
                  <a:pt x="8" y="39"/>
                  <a:pt x="8" y="39"/>
                  <a:pt x="9" y="39"/>
                </a:cubicBezTo>
                <a:cubicBezTo>
                  <a:pt x="9" y="40"/>
                  <a:pt x="9" y="40"/>
                  <a:pt x="9" y="40"/>
                </a:cubicBezTo>
                <a:cubicBezTo>
                  <a:pt x="9" y="40"/>
                  <a:pt x="9" y="41"/>
                  <a:pt x="9" y="41"/>
                </a:cubicBezTo>
                <a:cubicBezTo>
                  <a:pt x="9" y="41"/>
                  <a:pt x="9" y="41"/>
                  <a:pt x="9" y="41"/>
                </a:cubicBezTo>
                <a:cubicBezTo>
                  <a:pt x="9" y="41"/>
                  <a:pt x="9" y="41"/>
                  <a:pt x="10" y="40"/>
                </a:cubicBezTo>
                <a:cubicBezTo>
                  <a:pt x="10" y="40"/>
                  <a:pt x="10" y="39"/>
                  <a:pt x="10" y="39"/>
                </a:cubicBezTo>
                <a:cubicBezTo>
                  <a:pt x="11" y="40"/>
                  <a:pt x="10" y="40"/>
                  <a:pt x="11" y="40"/>
                </a:cubicBezTo>
                <a:cubicBezTo>
                  <a:pt x="11" y="41"/>
                  <a:pt x="11" y="42"/>
                  <a:pt x="11" y="42"/>
                </a:cubicBezTo>
                <a:cubicBezTo>
                  <a:pt x="11" y="42"/>
                  <a:pt x="12" y="43"/>
                  <a:pt x="12" y="42"/>
                </a:cubicBezTo>
                <a:cubicBezTo>
                  <a:pt x="12" y="42"/>
                  <a:pt x="12" y="41"/>
                  <a:pt x="12" y="41"/>
                </a:cubicBezTo>
                <a:cubicBezTo>
                  <a:pt x="12" y="41"/>
                  <a:pt x="13" y="41"/>
                  <a:pt x="13" y="41"/>
                </a:cubicBezTo>
                <a:cubicBezTo>
                  <a:pt x="14" y="41"/>
                  <a:pt x="15" y="42"/>
                  <a:pt x="15" y="42"/>
                </a:cubicBezTo>
                <a:cubicBezTo>
                  <a:pt x="15" y="42"/>
                  <a:pt x="15" y="42"/>
                  <a:pt x="15" y="42"/>
                </a:cubicBezTo>
                <a:cubicBezTo>
                  <a:pt x="15" y="42"/>
                  <a:pt x="15" y="42"/>
                  <a:pt x="15" y="41"/>
                </a:cubicBezTo>
                <a:cubicBezTo>
                  <a:pt x="15" y="41"/>
                  <a:pt x="14" y="41"/>
                  <a:pt x="14" y="40"/>
                </a:cubicBezTo>
                <a:cubicBezTo>
                  <a:pt x="13" y="40"/>
                  <a:pt x="13" y="40"/>
                  <a:pt x="13" y="40"/>
                </a:cubicBezTo>
                <a:cubicBezTo>
                  <a:pt x="12" y="40"/>
                  <a:pt x="12" y="40"/>
                  <a:pt x="12" y="39"/>
                </a:cubicBezTo>
                <a:cubicBezTo>
                  <a:pt x="11" y="39"/>
                  <a:pt x="11" y="39"/>
                  <a:pt x="11" y="39"/>
                </a:cubicBezTo>
                <a:cubicBezTo>
                  <a:pt x="11" y="38"/>
                  <a:pt x="11" y="38"/>
                  <a:pt x="11" y="37"/>
                </a:cubicBezTo>
                <a:cubicBezTo>
                  <a:pt x="10" y="37"/>
                  <a:pt x="10" y="37"/>
                  <a:pt x="10" y="36"/>
                </a:cubicBezTo>
                <a:cubicBezTo>
                  <a:pt x="10" y="36"/>
                  <a:pt x="9" y="36"/>
                  <a:pt x="9" y="35"/>
                </a:cubicBezTo>
                <a:cubicBezTo>
                  <a:pt x="9" y="35"/>
                  <a:pt x="9" y="34"/>
                  <a:pt x="9" y="34"/>
                </a:cubicBezTo>
                <a:cubicBezTo>
                  <a:pt x="9" y="34"/>
                  <a:pt x="9" y="34"/>
                  <a:pt x="9" y="34"/>
                </a:cubicBezTo>
                <a:cubicBezTo>
                  <a:pt x="8" y="33"/>
                  <a:pt x="8" y="34"/>
                  <a:pt x="8" y="33"/>
                </a:cubicBezTo>
                <a:cubicBezTo>
                  <a:pt x="7" y="33"/>
                  <a:pt x="7" y="33"/>
                  <a:pt x="7" y="32"/>
                </a:cubicBezTo>
                <a:cubicBezTo>
                  <a:pt x="7" y="32"/>
                  <a:pt x="7" y="32"/>
                  <a:pt x="7" y="31"/>
                </a:cubicBezTo>
                <a:cubicBezTo>
                  <a:pt x="7" y="31"/>
                  <a:pt x="7" y="30"/>
                  <a:pt x="7" y="30"/>
                </a:cubicBezTo>
                <a:cubicBezTo>
                  <a:pt x="7" y="29"/>
                  <a:pt x="7" y="29"/>
                  <a:pt x="8" y="28"/>
                </a:cubicBezTo>
                <a:cubicBezTo>
                  <a:pt x="8" y="28"/>
                  <a:pt x="8" y="28"/>
                  <a:pt x="8" y="27"/>
                </a:cubicBezTo>
                <a:cubicBezTo>
                  <a:pt x="8" y="27"/>
                  <a:pt x="8" y="27"/>
                  <a:pt x="8" y="26"/>
                </a:cubicBezTo>
                <a:cubicBezTo>
                  <a:pt x="8" y="26"/>
                  <a:pt x="8" y="25"/>
                  <a:pt x="8" y="24"/>
                </a:cubicBezTo>
                <a:cubicBezTo>
                  <a:pt x="8" y="24"/>
                  <a:pt x="8" y="24"/>
                  <a:pt x="9" y="23"/>
                </a:cubicBezTo>
                <a:cubicBezTo>
                  <a:pt x="9" y="23"/>
                  <a:pt x="8" y="22"/>
                  <a:pt x="9" y="22"/>
                </a:cubicBezTo>
                <a:cubicBezTo>
                  <a:pt x="9" y="22"/>
                  <a:pt x="9" y="22"/>
                  <a:pt x="9" y="22"/>
                </a:cubicBezTo>
                <a:cubicBezTo>
                  <a:pt x="9" y="21"/>
                  <a:pt x="10" y="21"/>
                  <a:pt x="10" y="21"/>
                </a:cubicBezTo>
                <a:cubicBezTo>
                  <a:pt x="10" y="21"/>
                  <a:pt x="10" y="21"/>
                  <a:pt x="11" y="21"/>
                </a:cubicBezTo>
                <a:cubicBezTo>
                  <a:pt x="11" y="22"/>
                  <a:pt x="11" y="22"/>
                  <a:pt x="11" y="22"/>
                </a:cubicBezTo>
                <a:cubicBezTo>
                  <a:pt x="11" y="23"/>
                  <a:pt x="10" y="23"/>
                  <a:pt x="11" y="23"/>
                </a:cubicBezTo>
                <a:cubicBezTo>
                  <a:pt x="11" y="24"/>
                  <a:pt x="11" y="24"/>
                  <a:pt x="11" y="24"/>
                </a:cubicBezTo>
                <a:cubicBezTo>
                  <a:pt x="12" y="24"/>
                  <a:pt x="12" y="24"/>
                  <a:pt x="12" y="24"/>
                </a:cubicBezTo>
                <a:cubicBezTo>
                  <a:pt x="13" y="24"/>
                  <a:pt x="13" y="24"/>
                  <a:pt x="13" y="24"/>
                </a:cubicBezTo>
                <a:cubicBezTo>
                  <a:pt x="14" y="24"/>
                  <a:pt x="14" y="25"/>
                  <a:pt x="14" y="25"/>
                </a:cubicBezTo>
                <a:cubicBezTo>
                  <a:pt x="14" y="25"/>
                  <a:pt x="14" y="25"/>
                  <a:pt x="15" y="25"/>
                </a:cubicBezTo>
                <a:cubicBezTo>
                  <a:pt x="15" y="25"/>
                  <a:pt x="15" y="25"/>
                  <a:pt x="15" y="25"/>
                </a:cubicBezTo>
                <a:cubicBezTo>
                  <a:pt x="15" y="25"/>
                  <a:pt x="15" y="25"/>
                  <a:pt x="15" y="25"/>
                </a:cubicBezTo>
                <a:cubicBezTo>
                  <a:pt x="15" y="25"/>
                  <a:pt x="16" y="24"/>
                  <a:pt x="15" y="24"/>
                </a:cubicBezTo>
                <a:cubicBezTo>
                  <a:pt x="15" y="24"/>
                  <a:pt x="15" y="24"/>
                  <a:pt x="15" y="23"/>
                </a:cubicBezTo>
                <a:cubicBezTo>
                  <a:pt x="14" y="23"/>
                  <a:pt x="14" y="23"/>
                  <a:pt x="14" y="23"/>
                </a:cubicBezTo>
                <a:cubicBezTo>
                  <a:pt x="14" y="22"/>
                  <a:pt x="14" y="22"/>
                  <a:pt x="14" y="21"/>
                </a:cubicBezTo>
                <a:cubicBezTo>
                  <a:pt x="14" y="21"/>
                  <a:pt x="15" y="21"/>
                  <a:pt x="15" y="21"/>
                </a:cubicBezTo>
                <a:cubicBezTo>
                  <a:pt x="15" y="21"/>
                  <a:pt x="15" y="21"/>
                  <a:pt x="15" y="21"/>
                </a:cubicBezTo>
                <a:cubicBezTo>
                  <a:pt x="15" y="21"/>
                  <a:pt x="15" y="20"/>
                  <a:pt x="15" y="20"/>
                </a:cubicBezTo>
                <a:cubicBezTo>
                  <a:pt x="15" y="19"/>
                  <a:pt x="16" y="19"/>
                  <a:pt x="16" y="19"/>
                </a:cubicBezTo>
                <a:cubicBezTo>
                  <a:pt x="16" y="19"/>
                  <a:pt x="16" y="19"/>
                  <a:pt x="17" y="19"/>
                </a:cubicBezTo>
                <a:cubicBezTo>
                  <a:pt x="17" y="18"/>
                  <a:pt x="17" y="19"/>
                  <a:pt x="18" y="19"/>
                </a:cubicBezTo>
                <a:cubicBezTo>
                  <a:pt x="18" y="19"/>
                  <a:pt x="19" y="19"/>
                  <a:pt x="19" y="19"/>
                </a:cubicBezTo>
                <a:cubicBezTo>
                  <a:pt x="19" y="19"/>
                  <a:pt x="20" y="19"/>
                  <a:pt x="20" y="19"/>
                </a:cubicBezTo>
                <a:cubicBezTo>
                  <a:pt x="20" y="19"/>
                  <a:pt x="21" y="19"/>
                  <a:pt x="21" y="19"/>
                </a:cubicBezTo>
                <a:cubicBezTo>
                  <a:pt x="21" y="19"/>
                  <a:pt x="21" y="19"/>
                  <a:pt x="21" y="19"/>
                </a:cubicBezTo>
                <a:cubicBezTo>
                  <a:pt x="22" y="18"/>
                  <a:pt x="22" y="18"/>
                  <a:pt x="22" y="18"/>
                </a:cubicBezTo>
                <a:cubicBezTo>
                  <a:pt x="22" y="17"/>
                  <a:pt x="22" y="17"/>
                  <a:pt x="22" y="17"/>
                </a:cubicBezTo>
                <a:cubicBezTo>
                  <a:pt x="22" y="16"/>
                  <a:pt x="22" y="16"/>
                  <a:pt x="22" y="16"/>
                </a:cubicBezTo>
                <a:cubicBezTo>
                  <a:pt x="21" y="15"/>
                  <a:pt x="22" y="15"/>
                  <a:pt x="21" y="15"/>
                </a:cubicBezTo>
                <a:cubicBezTo>
                  <a:pt x="21" y="14"/>
                  <a:pt x="21" y="14"/>
                  <a:pt x="21" y="14"/>
                </a:cubicBezTo>
                <a:cubicBezTo>
                  <a:pt x="20" y="14"/>
                  <a:pt x="20" y="14"/>
                  <a:pt x="20" y="13"/>
                </a:cubicBezTo>
                <a:cubicBezTo>
                  <a:pt x="19" y="13"/>
                  <a:pt x="19" y="12"/>
                  <a:pt x="19" y="12"/>
                </a:cubicBezTo>
                <a:cubicBezTo>
                  <a:pt x="19" y="11"/>
                  <a:pt x="19" y="11"/>
                  <a:pt x="19" y="11"/>
                </a:cubicBezTo>
                <a:cubicBezTo>
                  <a:pt x="19" y="10"/>
                  <a:pt x="19" y="10"/>
                  <a:pt x="18" y="10"/>
                </a:cubicBezTo>
                <a:cubicBezTo>
                  <a:pt x="18" y="9"/>
                  <a:pt x="18" y="9"/>
                  <a:pt x="17" y="9"/>
                </a:cubicBezTo>
                <a:cubicBezTo>
                  <a:pt x="17" y="9"/>
                  <a:pt x="17" y="8"/>
                  <a:pt x="17" y="8"/>
                </a:cubicBezTo>
                <a:cubicBezTo>
                  <a:pt x="17" y="8"/>
                  <a:pt x="17" y="8"/>
                  <a:pt x="16" y="8"/>
                </a:cubicBezTo>
                <a:cubicBezTo>
                  <a:pt x="16" y="8"/>
                  <a:pt x="16" y="8"/>
                  <a:pt x="15" y="8"/>
                </a:cubicBezTo>
                <a:cubicBezTo>
                  <a:pt x="15" y="8"/>
                  <a:pt x="14" y="8"/>
                  <a:pt x="14" y="8"/>
                </a:cubicBezTo>
                <a:cubicBezTo>
                  <a:pt x="14" y="8"/>
                  <a:pt x="14" y="9"/>
                  <a:pt x="14" y="9"/>
                </a:cubicBezTo>
                <a:cubicBezTo>
                  <a:pt x="14" y="9"/>
                  <a:pt x="13" y="8"/>
                  <a:pt x="13" y="8"/>
                </a:cubicBezTo>
                <a:cubicBezTo>
                  <a:pt x="13" y="8"/>
                  <a:pt x="12" y="8"/>
                  <a:pt x="12" y="8"/>
                </a:cubicBezTo>
                <a:cubicBezTo>
                  <a:pt x="12" y="8"/>
                  <a:pt x="12" y="8"/>
                  <a:pt x="11" y="8"/>
                </a:cubicBezTo>
                <a:cubicBezTo>
                  <a:pt x="11" y="8"/>
                  <a:pt x="11" y="8"/>
                  <a:pt x="10" y="8"/>
                </a:cubicBezTo>
                <a:cubicBezTo>
                  <a:pt x="10" y="9"/>
                  <a:pt x="10" y="9"/>
                  <a:pt x="10" y="9"/>
                </a:cubicBezTo>
                <a:cubicBezTo>
                  <a:pt x="9" y="9"/>
                  <a:pt x="9" y="9"/>
                  <a:pt x="9" y="9"/>
                </a:cubicBezTo>
                <a:cubicBezTo>
                  <a:pt x="9" y="9"/>
                  <a:pt x="9" y="9"/>
                  <a:pt x="9" y="8"/>
                </a:cubicBezTo>
                <a:cubicBezTo>
                  <a:pt x="9" y="8"/>
                  <a:pt x="9" y="8"/>
                  <a:pt x="9" y="7"/>
                </a:cubicBezTo>
                <a:cubicBezTo>
                  <a:pt x="9" y="7"/>
                  <a:pt x="10" y="7"/>
                  <a:pt x="9" y="7"/>
                </a:cubicBezTo>
                <a:cubicBezTo>
                  <a:pt x="9" y="6"/>
                  <a:pt x="9" y="6"/>
                  <a:pt x="9" y="6"/>
                </a:cubicBezTo>
                <a:cubicBezTo>
                  <a:pt x="8" y="5"/>
                  <a:pt x="8" y="5"/>
                  <a:pt x="8" y="5"/>
                </a:cubicBezTo>
                <a:cubicBezTo>
                  <a:pt x="8" y="5"/>
                  <a:pt x="8" y="4"/>
                  <a:pt x="8" y="4"/>
                </a:cubicBezTo>
                <a:cubicBezTo>
                  <a:pt x="8" y="4"/>
                  <a:pt x="8" y="3"/>
                  <a:pt x="8" y="3"/>
                </a:cubicBezTo>
                <a:cubicBezTo>
                  <a:pt x="7" y="3"/>
                  <a:pt x="7" y="3"/>
                  <a:pt x="7" y="2"/>
                </a:cubicBezTo>
                <a:cubicBezTo>
                  <a:pt x="7" y="2"/>
                  <a:pt x="7" y="2"/>
                  <a:pt x="7" y="1"/>
                </a:cubicBezTo>
                <a:cubicBezTo>
                  <a:pt x="7" y="1"/>
                  <a:pt x="7" y="0"/>
                  <a:pt x="7" y="0"/>
                </a:cubicBezTo>
                <a:cubicBezTo>
                  <a:pt x="7" y="0"/>
                  <a:pt x="7" y="0"/>
                  <a:pt x="7" y="0"/>
                </a:cubicBezTo>
                <a:cubicBezTo>
                  <a:pt x="7" y="0"/>
                  <a:pt x="7" y="0"/>
                  <a:pt x="6" y="0"/>
                </a:cubicBezTo>
                <a:cubicBezTo>
                  <a:pt x="6" y="1"/>
                  <a:pt x="6" y="1"/>
                  <a:pt x="5" y="1"/>
                </a:cubicBezTo>
                <a:cubicBezTo>
                  <a:pt x="5" y="2"/>
                  <a:pt x="5" y="2"/>
                  <a:pt x="4" y="2"/>
                </a:cubicBezTo>
                <a:cubicBezTo>
                  <a:pt x="4" y="2"/>
                  <a:pt x="4" y="3"/>
                  <a:pt x="3" y="3"/>
                </a:cubicBezTo>
                <a:cubicBezTo>
                  <a:pt x="3" y="3"/>
                  <a:pt x="3" y="3"/>
                  <a:pt x="3" y="3"/>
                </a:cubicBezTo>
                <a:cubicBezTo>
                  <a:pt x="2" y="3"/>
                  <a:pt x="2" y="3"/>
                  <a:pt x="1" y="3"/>
                </a:cubicBezTo>
                <a:cubicBezTo>
                  <a:pt x="1" y="3"/>
                  <a:pt x="1" y="4"/>
                  <a:pt x="1" y="4"/>
                </a:cubicBezTo>
                <a:cubicBezTo>
                  <a:pt x="1" y="5"/>
                  <a:pt x="1" y="5"/>
                  <a:pt x="1" y="5"/>
                </a:cubicBezTo>
                <a:cubicBezTo>
                  <a:pt x="1" y="6"/>
                  <a:pt x="1" y="6"/>
                  <a:pt x="1" y="6"/>
                </a:cubicBezTo>
                <a:cubicBezTo>
                  <a:pt x="1" y="6"/>
                  <a:pt x="1" y="6"/>
                  <a:pt x="0" y="7"/>
                </a:cubicBezTo>
                <a:cubicBezTo>
                  <a:pt x="0" y="7"/>
                  <a:pt x="0" y="7"/>
                  <a:pt x="1" y="8"/>
                </a:cubicBezTo>
                <a:cubicBezTo>
                  <a:pt x="1" y="8"/>
                  <a:pt x="1" y="8"/>
                  <a:pt x="1" y="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2" name="Freeform 487"/>
          <p:cNvSpPr>
            <a:spLocks/>
          </p:cNvSpPr>
          <p:nvPr/>
        </p:nvSpPr>
        <p:spPr bwMode="auto">
          <a:xfrm>
            <a:off x="6943937" y="2191712"/>
            <a:ext cx="15167" cy="15902"/>
          </a:xfrm>
          <a:custGeom>
            <a:avLst/>
            <a:gdLst>
              <a:gd name="T0" fmla="*/ 2 w 2"/>
              <a:gd name="T1" fmla="*/ 1 h 2"/>
              <a:gd name="T2" fmla="*/ 1 w 2"/>
              <a:gd name="T3" fmla="*/ 1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0"/>
                  <a:pt x="1" y="0"/>
                  <a:pt x="1" y="1"/>
                </a:cubicBezTo>
                <a:cubicBezTo>
                  <a:pt x="0" y="1"/>
                  <a:pt x="0" y="1"/>
                  <a:pt x="1" y="1"/>
                </a:cubicBezTo>
                <a:cubicBezTo>
                  <a:pt x="1" y="2"/>
                  <a:pt x="2" y="2"/>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3" name="Freeform 488"/>
          <p:cNvSpPr>
            <a:spLocks/>
          </p:cNvSpPr>
          <p:nvPr/>
        </p:nvSpPr>
        <p:spPr bwMode="auto">
          <a:xfrm>
            <a:off x="7593773" y="2640389"/>
            <a:ext cx="16333" cy="22718"/>
          </a:xfrm>
          <a:custGeom>
            <a:avLst/>
            <a:gdLst>
              <a:gd name="T0" fmla="*/ 2 w 2"/>
              <a:gd name="T1" fmla="*/ 2 h 3"/>
              <a:gd name="T2" fmla="*/ 2 w 2"/>
              <a:gd name="T3" fmla="*/ 1 h 3"/>
              <a:gd name="T4" fmla="*/ 2 w 2"/>
              <a:gd name="T5" fmla="*/ 0 h 3"/>
              <a:gd name="T6" fmla="*/ 1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1"/>
                </a:cubicBezTo>
                <a:cubicBezTo>
                  <a:pt x="2" y="0"/>
                  <a:pt x="2" y="0"/>
                  <a:pt x="2" y="0"/>
                </a:cubicBezTo>
                <a:cubicBezTo>
                  <a:pt x="2" y="0"/>
                  <a:pt x="1" y="0"/>
                  <a:pt x="1" y="0"/>
                </a:cubicBezTo>
                <a:cubicBezTo>
                  <a:pt x="0" y="0"/>
                  <a:pt x="0" y="0"/>
                  <a:pt x="0" y="1"/>
                </a:cubicBezTo>
                <a:cubicBezTo>
                  <a:pt x="0" y="1"/>
                  <a:pt x="0" y="2"/>
                  <a:pt x="0" y="2"/>
                </a:cubicBezTo>
                <a:cubicBezTo>
                  <a:pt x="1" y="3"/>
                  <a:pt x="1" y="2"/>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4" name="Freeform 489"/>
          <p:cNvSpPr>
            <a:spLocks/>
          </p:cNvSpPr>
          <p:nvPr/>
        </p:nvSpPr>
        <p:spPr bwMode="auto">
          <a:xfrm>
            <a:off x="7601939" y="2663107"/>
            <a:ext cx="8167" cy="7952"/>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1" y="1"/>
                  <a:pt x="1" y="0"/>
                </a:cubicBezTo>
                <a:cubicBezTo>
                  <a:pt x="1" y="0"/>
                  <a:pt x="1" y="0"/>
                  <a:pt x="1"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5" name="Freeform 490"/>
          <p:cNvSpPr>
            <a:spLocks/>
          </p:cNvSpPr>
          <p:nvPr/>
        </p:nvSpPr>
        <p:spPr bwMode="auto">
          <a:xfrm>
            <a:off x="7610106" y="2671058"/>
            <a:ext cx="8167" cy="795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0" y="0"/>
                </a:cubicBezTo>
                <a:cubicBezTo>
                  <a:pt x="0" y="0"/>
                  <a:pt x="0" y="0"/>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6" name="Freeform 491"/>
          <p:cNvSpPr>
            <a:spLocks/>
          </p:cNvSpPr>
          <p:nvPr/>
        </p:nvSpPr>
        <p:spPr bwMode="auto">
          <a:xfrm>
            <a:off x="7491106" y="3081115"/>
            <a:ext cx="134168" cy="154481"/>
          </a:xfrm>
          <a:custGeom>
            <a:avLst/>
            <a:gdLst>
              <a:gd name="T0" fmla="*/ 15 w 17"/>
              <a:gd name="T1" fmla="*/ 7 h 20"/>
              <a:gd name="T2" fmla="*/ 15 w 17"/>
              <a:gd name="T3" fmla="*/ 8 h 20"/>
              <a:gd name="T4" fmla="*/ 13 w 17"/>
              <a:gd name="T5" fmla="*/ 8 h 20"/>
              <a:gd name="T6" fmla="*/ 12 w 17"/>
              <a:gd name="T7" fmla="*/ 8 h 20"/>
              <a:gd name="T8" fmla="*/ 12 w 17"/>
              <a:gd name="T9" fmla="*/ 7 h 20"/>
              <a:gd name="T10" fmla="*/ 12 w 17"/>
              <a:gd name="T11" fmla="*/ 7 h 20"/>
              <a:gd name="T12" fmla="*/ 12 w 17"/>
              <a:gd name="T13" fmla="*/ 5 h 20"/>
              <a:gd name="T14" fmla="*/ 12 w 17"/>
              <a:gd name="T15" fmla="*/ 5 h 20"/>
              <a:gd name="T16" fmla="*/ 11 w 17"/>
              <a:gd name="T17" fmla="*/ 6 h 20"/>
              <a:gd name="T18" fmla="*/ 10 w 17"/>
              <a:gd name="T19" fmla="*/ 6 h 20"/>
              <a:gd name="T20" fmla="*/ 10 w 17"/>
              <a:gd name="T21" fmla="*/ 5 h 20"/>
              <a:gd name="T22" fmla="*/ 11 w 17"/>
              <a:gd name="T23" fmla="*/ 5 h 20"/>
              <a:gd name="T24" fmla="*/ 11 w 17"/>
              <a:gd name="T25" fmla="*/ 4 h 20"/>
              <a:gd name="T26" fmla="*/ 11 w 17"/>
              <a:gd name="T27" fmla="*/ 3 h 20"/>
              <a:gd name="T28" fmla="*/ 11 w 17"/>
              <a:gd name="T29" fmla="*/ 2 h 20"/>
              <a:gd name="T30" fmla="*/ 11 w 17"/>
              <a:gd name="T31" fmla="*/ 2 h 20"/>
              <a:gd name="T32" fmla="*/ 10 w 17"/>
              <a:gd name="T33" fmla="*/ 1 h 20"/>
              <a:gd name="T34" fmla="*/ 10 w 17"/>
              <a:gd name="T35" fmla="*/ 1 h 20"/>
              <a:gd name="T36" fmla="*/ 9 w 17"/>
              <a:gd name="T37" fmla="*/ 1 h 20"/>
              <a:gd name="T38" fmla="*/ 8 w 17"/>
              <a:gd name="T39" fmla="*/ 1 h 20"/>
              <a:gd name="T40" fmla="*/ 8 w 17"/>
              <a:gd name="T41" fmla="*/ 2 h 20"/>
              <a:gd name="T42" fmla="*/ 8 w 17"/>
              <a:gd name="T43" fmla="*/ 3 h 20"/>
              <a:gd name="T44" fmla="*/ 9 w 17"/>
              <a:gd name="T45" fmla="*/ 4 h 20"/>
              <a:gd name="T46" fmla="*/ 8 w 17"/>
              <a:gd name="T47" fmla="*/ 5 h 20"/>
              <a:gd name="T48" fmla="*/ 8 w 17"/>
              <a:gd name="T49" fmla="*/ 6 h 20"/>
              <a:gd name="T50" fmla="*/ 8 w 17"/>
              <a:gd name="T51" fmla="*/ 7 h 20"/>
              <a:gd name="T52" fmla="*/ 8 w 17"/>
              <a:gd name="T53" fmla="*/ 8 h 20"/>
              <a:gd name="T54" fmla="*/ 7 w 17"/>
              <a:gd name="T55" fmla="*/ 9 h 20"/>
              <a:gd name="T56" fmla="*/ 6 w 17"/>
              <a:gd name="T57" fmla="*/ 10 h 20"/>
              <a:gd name="T58" fmla="*/ 5 w 17"/>
              <a:gd name="T59" fmla="*/ 11 h 20"/>
              <a:gd name="T60" fmla="*/ 3 w 17"/>
              <a:gd name="T61" fmla="*/ 12 h 20"/>
              <a:gd name="T62" fmla="*/ 2 w 17"/>
              <a:gd name="T63" fmla="*/ 13 h 20"/>
              <a:gd name="T64" fmla="*/ 2 w 17"/>
              <a:gd name="T65" fmla="*/ 14 h 20"/>
              <a:gd name="T66" fmla="*/ 3 w 17"/>
              <a:gd name="T67" fmla="*/ 15 h 20"/>
              <a:gd name="T68" fmla="*/ 3 w 17"/>
              <a:gd name="T69" fmla="*/ 16 h 20"/>
              <a:gd name="T70" fmla="*/ 3 w 17"/>
              <a:gd name="T71" fmla="*/ 16 h 20"/>
              <a:gd name="T72" fmla="*/ 3 w 17"/>
              <a:gd name="T73" fmla="*/ 17 h 20"/>
              <a:gd name="T74" fmla="*/ 2 w 17"/>
              <a:gd name="T75" fmla="*/ 18 h 20"/>
              <a:gd name="T76" fmla="*/ 1 w 17"/>
              <a:gd name="T77" fmla="*/ 18 h 20"/>
              <a:gd name="T78" fmla="*/ 1 w 17"/>
              <a:gd name="T79" fmla="*/ 19 h 20"/>
              <a:gd name="T80" fmla="*/ 2 w 17"/>
              <a:gd name="T81" fmla="*/ 19 h 20"/>
              <a:gd name="T82" fmla="*/ 4 w 17"/>
              <a:gd name="T83" fmla="*/ 19 h 20"/>
              <a:gd name="T84" fmla="*/ 5 w 17"/>
              <a:gd name="T85" fmla="*/ 18 h 20"/>
              <a:gd name="T86" fmla="*/ 6 w 17"/>
              <a:gd name="T87" fmla="*/ 17 h 20"/>
              <a:gd name="T88" fmla="*/ 6 w 17"/>
              <a:gd name="T89" fmla="*/ 17 h 20"/>
              <a:gd name="T90" fmla="*/ 7 w 17"/>
              <a:gd name="T91" fmla="*/ 17 h 20"/>
              <a:gd name="T92" fmla="*/ 8 w 17"/>
              <a:gd name="T93" fmla="*/ 16 h 20"/>
              <a:gd name="T94" fmla="*/ 8 w 17"/>
              <a:gd name="T95" fmla="*/ 15 h 20"/>
              <a:gd name="T96" fmla="*/ 9 w 17"/>
              <a:gd name="T97" fmla="*/ 15 h 20"/>
              <a:gd name="T98" fmla="*/ 10 w 17"/>
              <a:gd name="T99" fmla="*/ 14 h 20"/>
              <a:gd name="T100" fmla="*/ 10 w 17"/>
              <a:gd name="T101" fmla="*/ 13 h 20"/>
              <a:gd name="T102" fmla="*/ 12 w 17"/>
              <a:gd name="T103" fmla="*/ 13 h 20"/>
              <a:gd name="T104" fmla="*/ 13 w 17"/>
              <a:gd name="T105" fmla="*/ 13 h 20"/>
              <a:gd name="T106" fmla="*/ 14 w 17"/>
              <a:gd name="T107" fmla="*/ 12 h 20"/>
              <a:gd name="T108" fmla="*/ 14 w 17"/>
              <a:gd name="T109" fmla="*/ 11 h 20"/>
              <a:gd name="T110" fmla="*/ 15 w 17"/>
              <a:gd name="T111" fmla="*/ 11 h 20"/>
              <a:gd name="T112" fmla="*/ 16 w 17"/>
              <a:gd name="T113" fmla="*/ 10 h 20"/>
              <a:gd name="T114" fmla="*/ 16 w 17"/>
              <a:gd name="T115" fmla="*/ 9 h 20"/>
              <a:gd name="T116" fmla="*/ 16 w 17"/>
              <a:gd name="T117" fmla="*/ 8 h 20"/>
              <a:gd name="T118" fmla="*/ 16 w 17"/>
              <a:gd name="T119" fmla="*/ 7 h 20"/>
              <a:gd name="T120" fmla="*/ 15 w 17"/>
              <a:gd name="T1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0">
                <a:moveTo>
                  <a:pt x="15" y="7"/>
                </a:moveTo>
                <a:cubicBezTo>
                  <a:pt x="15" y="8"/>
                  <a:pt x="15" y="8"/>
                  <a:pt x="15" y="8"/>
                </a:cubicBezTo>
                <a:cubicBezTo>
                  <a:pt x="14" y="8"/>
                  <a:pt x="14" y="8"/>
                  <a:pt x="13" y="8"/>
                </a:cubicBezTo>
                <a:cubicBezTo>
                  <a:pt x="13" y="8"/>
                  <a:pt x="13" y="9"/>
                  <a:pt x="12" y="8"/>
                </a:cubicBezTo>
                <a:cubicBezTo>
                  <a:pt x="12" y="8"/>
                  <a:pt x="12" y="8"/>
                  <a:pt x="12" y="7"/>
                </a:cubicBezTo>
                <a:cubicBezTo>
                  <a:pt x="12" y="7"/>
                  <a:pt x="12" y="7"/>
                  <a:pt x="12" y="7"/>
                </a:cubicBezTo>
                <a:cubicBezTo>
                  <a:pt x="13" y="6"/>
                  <a:pt x="13" y="6"/>
                  <a:pt x="12" y="5"/>
                </a:cubicBezTo>
                <a:cubicBezTo>
                  <a:pt x="12" y="5"/>
                  <a:pt x="12" y="5"/>
                  <a:pt x="12" y="5"/>
                </a:cubicBezTo>
                <a:cubicBezTo>
                  <a:pt x="11" y="5"/>
                  <a:pt x="11" y="5"/>
                  <a:pt x="11" y="6"/>
                </a:cubicBezTo>
                <a:cubicBezTo>
                  <a:pt x="11" y="6"/>
                  <a:pt x="10" y="7"/>
                  <a:pt x="10" y="6"/>
                </a:cubicBezTo>
                <a:cubicBezTo>
                  <a:pt x="10" y="6"/>
                  <a:pt x="10" y="6"/>
                  <a:pt x="10" y="5"/>
                </a:cubicBezTo>
                <a:cubicBezTo>
                  <a:pt x="10" y="5"/>
                  <a:pt x="11" y="5"/>
                  <a:pt x="11" y="5"/>
                </a:cubicBezTo>
                <a:cubicBezTo>
                  <a:pt x="11" y="5"/>
                  <a:pt x="11" y="4"/>
                  <a:pt x="11" y="4"/>
                </a:cubicBezTo>
                <a:cubicBezTo>
                  <a:pt x="11" y="4"/>
                  <a:pt x="11" y="3"/>
                  <a:pt x="11" y="3"/>
                </a:cubicBezTo>
                <a:cubicBezTo>
                  <a:pt x="11" y="3"/>
                  <a:pt x="11" y="3"/>
                  <a:pt x="11" y="2"/>
                </a:cubicBezTo>
                <a:cubicBezTo>
                  <a:pt x="11" y="2"/>
                  <a:pt x="11" y="2"/>
                  <a:pt x="11" y="2"/>
                </a:cubicBezTo>
                <a:cubicBezTo>
                  <a:pt x="11" y="1"/>
                  <a:pt x="11" y="1"/>
                  <a:pt x="10" y="1"/>
                </a:cubicBezTo>
                <a:cubicBezTo>
                  <a:pt x="10" y="1"/>
                  <a:pt x="10" y="1"/>
                  <a:pt x="10" y="1"/>
                </a:cubicBezTo>
                <a:cubicBezTo>
                  <a:pt x="9" y="0"/>
                  <a:pt x="9" y="0"/>
                  <a:pt x="9" y="1"/>
                </a:cubicBezTo>
                <a:cubicBezTo>
                  <a:pt x="9" y="1"/>
                  <a:pt x="8" y="1"/>
                  <a:pt x="8" y="1"/>
                </a:cubicBezTo>
                <a:cubicBezTo>
                  <a:pt x="8" y="2"/>
                  <a:pt x="8" y="2"/>
                  <a:pt x="8" y="2"/>
                </a:cubicBezTo>
                <a:cubicBezTo>
                  <a:pt x="8" y="3"/>
                  <a:pt x="7" y="3"/>
                  <a:pt x="8" y="3"/>
                </a:cubicBezTo>
                <a:cubicBezTo>
                  <a:pt x="8" y="4"/>
                  <a:pt x="9" y="3"/>
                  <a:pt x="9" y="4"/>
                </a:cubicBezTo>
                <a:cubicBezTo>
                  <a:pt x="9" y="4"/>
                  <a:pt x="8" y="4"/>
                  <a:pt x="8" y="5"/>
                </a:cubicBezTo>
                <a:cubicBezTo>
                  <a:pt x="8" y="5"/>
                  <a:pt x="8" y="5"/>
                  <a:pt x="8" y="6"/>
                </a:cubicBezTo>
                <a:cubicBezTo>
                  <a:pt x="8" y="6"/>
                  <a:pt x="8" y="6"/>
                  <a:pt x="8" y="7"/>
                </a:cubicBezTo>
                <a:cubicBezTo>
                  <a:pt x="8" y="7"/>
                  <a:pt x="8" y="8"/>
                  <a:pt x="8" y="8"/>
                </a:cubicBezTo>
                <a:cubicBezTo>
                  <a:pt x="8" y="9"/>
                  <a:pt x="7" y="9"/>
                  <a:pt x="7" y="9"/>
                </a:cubicBezTo>
                <a:cubicBezTo>
                  <a:pt x="7" y="10"/>
                  <a:pt x="7" y="10"/>
                  <a:pt x="6" y="10"/>
                </a:cubicBezTo>
                <a:cubicBezTo>
                  <a:pt x="6" y="11"/>
                  <a:pt x="6" y="11"/>
                  <a:pt x="5" y="11"/>
                </a:cubicBezTo>
                <a:cubicBezTo>
                  <a:pt x="5" y="12"/>
                  <a:pt x="4" y="12"/>
                  <a:pt x="3" y="12"/>
                </a:cubicBezTo>
                <a:cubicBezTo>
                  <a:pt x="3" y="12"/>
                  <a:pt x="3" y="13"/>
                  <a:pt x="2" y="13"/>
                </a:cubicBezTo>
                <a:cubicBezTo>
                  <a:pt x="2" y="13"/>
                  <a:pt x="2" y="14"/>
                  <a:pt x="2" y="14"/>
                </a:cubicBezTo>
                <a:cubicBezTo>
                  <a:pt x="2" y="14"/>
                  <a:pt x="2" y="14"/>
                  <a:pt x="3" y="15"/>
                </a:cubicBezTo>
                <a:cubicBezTo>
                  <a:pt x="3" y="15"/>
                  <a:pt x="3" y="15"/>
                  <a:pt x="3" y="16"/>
                </a:cubicBezTo>
                <a:cubicBezTo>
                  <a:pt x="3" y="16"/>
                  <a:pt x="3" y="16"/>
                  <a:pt x="3" y="16"/>
                </a:cubicBezTo>
                <a:cubicBezTo>
                  <a:pt x="3" y="17"/>
                  <a:pt x="3" y="17"/>
                  <a:pt x="3" y="17"/>
                </a:cubicBezTo>
                <a:cubicBezTo>
                  <a:pt x="2" y="17"/>
                  <a:pt x="2" y="17"/>
                  <a:pt x="2" y="18"/>
                </a:cubicBezTo>
                <a:cubicBezTo>
                  <a:pt x="1" y="18"/>
                  <a:pt x="1" y="18"/>
                  <a:pt x="1" y="18"/>
                </a:cubicBezTo>
                <a:cubicBezTo>
                  <a:pt x="0" y="19"/>
                  <a:pt x="0" y="19"/>
                  <a:pt x="1" y="19"/>
                </a:cubicBezTo>
                <a:cubicBezTo>
                  <a:pt x="1" y="20"/>
                  <a:pt x="2" y="19"/>
                  <a:pt x="2" y="19"/>
                </a:cubicBezTo>
                <a:cubicBezTo>
                  <a:pt x="3" y="19"/>
                  <a:pt x="3" y="19"/>
                  <a:pt x="4" y="19"/>
                </a:cubicBezTo>
                <a:cubicBezTo>
                  <a:pt x="4" y="19"/>
                  <a:pt x="4" y="18"/>
                  <a:pt x="5" y="18"/>
                </a:cubicBezTo>
                <a:cubicBezTo>
                  <a:pt x="5" y="18"/>
                  <a:pt x="5" y="18"/>
                  <a:pt x="6" y="17"/>
                </a:cubicBezTo>
                <a:cubicBezTo>
                  <a:pt x="6" y="17"/>
                  <a:pt x="6" y="17"/>
                  <a:pt x="6" y="17"/>
                </a:cubicBezTo>
                <a:cubicBezTo>
                  <a:pt x="7" y="16"/>
                  <a:pt x="7" y="17"/>
                  <a:pt x="7" y="17"/>
                </a:cubicBezTo>
                <a:cubicBezTo>
                  <a:pt x="8" y="16"/>
                  <a:pt x="8" y="16"/>
                  <a:pt x="8" y="16"/>
                </a:cubicBezTo>
                <a:cubicBezTo>
                  <a:pt x="8" y="16"/>
                  <a:pt x="8" y="16"/>
                  <a:pt x="8" y="15"/>
                </a:cubicBezTo>
                <a:cubicBezTo>
                  <a:pt x="8" y="15"/>
                  <a:pt x="8" y="15"/>
                  <a:pt x="9" y="15"/>
                </a:cubicBezTo>
                <a:cubicBezTo>
                  <a:pt x="9" y="14"/>
                  <a:pt x="9" y="14"/>
                  <a:pt x="10" y="14"/>
                </a:cubicBezTo>
                <a:cubicBezTo>
                  <a:pt x="10" y="13"/>
                  <a:pt x="10" y="13"/>
                  <a:pt x="10" y="13"/>
                </a:cubicBezTo>
                <a:cubicBezTo>
                  <a:pt x="11" y="12"/>
                  <a:pt x="11" y="13"/>
                  <a:pt x="12" y="13"/>
                </a:cubicBezTo>
                <a:cubicBezTo>
                  <a:pt x="12" y="12"/>
                  <a:pt x="13" y="13"/>
                  <a:pt x="13" y="13"/>
                </a:cubicBezTo>
                <a:cubicBezTo>
                  <a:pt x="13" y="12"/>
                  <a:pt x="14" y="12"/>
                  <a:pt x="14" y="12"/>
                </a:cubicBezTo>
                <a:cubicBezTo>
                  <a:pt x="14" y="12"/>
                  <a:pt x="14" y="11"/>
                  <a:pt x="14" y="11"/>
                </a:cubicBezTo>
                <a:cubicBezTo>
                  <a:pt x="15" y="11"/>
                  <a:pt x="15" y="11"/>
                  <a:pt x="15" y="11"/>
                </a:cubicBezTo>
                <a:cubicBezTo>
                  <a:pt x="16" y="10"/>
                  <a:pt x="15" y="10"/>
                  <a:pt x="16" y="10"/>
                </a:cubicBezTo>
                <a:cubicBezTo>
                  <a:pt x="16" y="9"/>
                  <a:pt x="16" y="9"/>
                  <a:pt x="16" y="9"/>
                </a:cubicBezTo>
                <a:cubicBezTo>
                  <a:pt x="16" y="9"/>
                  <a:pt x="16" y="9"/>
                  <a:pt x="16" y="8"/>
                </a:cubicBezTo>
                <a:cubicBezTo>
                  <a:pt x="16" y="8"/>
                  <a:pt x="17" y="8"/>
                  <a:pt x="16" y="7"/>
                </a:cubicBezTo>
                <a:cubicBezTo>
                  <a:pt x="16" y="7"/>
                  <a:pt x="16" y="7"/>
                  <a:pt x="15"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7" name="Freeform 492"/>
          <p:cNvSpPr>
            <a:spLocks/>
          </p:cNvSpPr>
          <p:nvPr/>
        </p:nvSpPr>
        <p:spPr bwMode="auto">
          <a:xfrm>
            <a:off x="7244938" y="3344642"/>
            <a:ext cx="23333" cy="14767"/>
          </a:xfrm>
          <a:custGeom>
            <a:avLst/>
            <a:gdLst>
              <a:gd name="T0" fmla="*/ 1 w 3"/>
              <a:gd name="T1" fmla="*/ 2 h 2"/>
              <a:gd name="T2" fmla="*/ 2 w 3"/>
              <a:gd name="T3" fmla="*/ 1 h 2"/>
              <a:gd name="T4" fmla="*/ 3 w 3"/>
              <a:gd name="T5" fmla="*/ 1 h 2"/>
              <a:gd name="T6" fmla="*/ 3 w 3"/>
              <a:gd name="T7" fmla="*/ 0 h 2"/>
              <a:gd name="T8" fmla="*/ 2 w 3"/>
              <a:gd name="T9" fmla="*/ 0 h 2"/>
              <a:gd name="T10" fmla="*/ 1 w 3"/>
              <a:gd name="T11" fmla="*/ 1 h 2"/>
              <a:gd name="T12" fmla="*/ 0 w 3"/>
              <a:gd name="T13" fmla="*/ 1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1"/>
                  <a:pt x="2" y="1"/>
                </a:cubicBezTo>
                <a:cubicBezTo>
                  <a:pt x="2" y="1"/>
                  <a:pt x="3" y="1"/>
                  <a:pt x="3" y="1"/>
                </a:cubicBezTo>
                <a:cubicBezTo>
                  <a:pt x="3" y="0"/>
                  <a:pt x="3" y="0"/>
                  <a:pt x="3" y="0"/>
                </a:cubicBezTo>
                <a:cubicBezTo>
                  <a:pt x="2" y="0"/>
                  <a:pt x="2" y="0"/>
                  <a:pt x="2" y="0"/>
                </a:cubicBezTo>
                <a:cubicBezTo>
                  <a:pt x="1" y="0"/>
                  <a:pt x="1" y="0"/>
                  <a:pt x="1" y="1"/>
                </a:cubicBezTo>
                <a:cubicBezTo>
                  <a:pt x="1" y="1"/>
                  <a:pt x="0" y="1"/>
                  <a:pt x="0" y="1"/>
                </a:cubicBezTo>
                <a:cubicBezTo>
                  <a:pt x="0" y="1"/>
                  <a:pt x="1" y="1"/>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8" name="Freeform 493"/>
          <p:cNvSpPr>
            <a:spLocks/>
          </p:cNvSpPr>
          <p:nvPr/>
        </p:nvSpPr>
        <p:spPr bwMode="auto">
          <a:xfrm>
            <a:off x="7253105" y="3204928"/>
            <a:ext cx="238001" cy="147666"/>
          </a:xfrm>
          <a:custGeom>
            <a:avLst/>
            <a:gdLst>
              <a:gd name="T0" fmla="*/ 29 w 30"/>
              <a:gd name="T1" fmla="*/ 1 h 19"/>
              <a:gd name="T2" fmla="*/ 28 w 30"/>
              <a:gd name="T3" fmla="*/ 1 h 19"/>
              <a:gd name="T4" fmla="*/ 27 w 30"/>
              <a:gd name="T5" fmla="*/ 0 h 19"/>
              <a:gd name="T6" fmla="*/ 25 w 30"/>
              <a:gd name="T7" fmla="*/ 2 h 19"/>
              <a:gd name="T8" fmla="*/ 23 w 30"/>
              <a:gd name="T9" fmla="*/ 3 h 19"/>
              <a:gd name="T10" fmla="*/ 20 w 30"/>
              <a:gd name="T11" fmla="*/ 6 h 19"/>
              <a:gd name="T12" fmla="*/ 18 w 30"/>
              <a:gd name="T13" fmla="*/ 6 h 19"/>
              <a:gd name="T14" fmla="*/ 17 w 30"/>
              <a:gd name="T15" fmla="*/ 7 h 19"/>
              <a:gd name="T16" fmla="*/ 15 w 30"/>
              <a:gd name="T17" fmla="*/ 8 h 19"/>
              <a:gd name="T18" fmla="*/ 13 w 30"/>
              <a:gd name="T19" fmla="*/ 9 h 19"/>
              <a:gd name="T20" fmla="*/ 10 w 30"/>
              <a:gd name="T21" fmla="*/ 10 h 19"/>
              <a:gd name="T22" fmla="*/ 7 w 30"/>
              <a:gd name="T23" fmla="*/ 11 h 19"/>
              <a:gd name="T24" fmla="*/ 5 w 30"/>
              <a:gd name="T25" fmla="*/ 13 h 19"/>
              <a:gd name="T26" fmla="*/ 2 w 30"/>
              <a:gd name="T27" fmla="*/ 14 h 19"/>
              <a:gd name="T28" fmla="*/ 1 w 30"/>
              <a:gd name="T29" fmla="*/ 15 h 19"/>
              <a:gd name="T30" fmla="*/ 1 w 30"/>
              <a:gd name="T31" fmla="*/ 16 h 19"/>
              <a:gd name="T32" fmla="*/ 2 w 30"/>
              <a:gd name="T33" fmla="*/ 16 h 19"/>
              <a:gd name="T34" fmla="*/ 3 w 30"/>
              <a:gd name="T35" fmla="*/ 17 h 19"/>
              <a:gd name="T36" fmla="*/ 5 w 30"/>
              <a:gd name="T37" fmla="*/ 18 h 19"/>
              <a:gd name="T38" fmla="*/ 8 w 30"/>
              <a:gd name="T39" fmla="*/ 17 h 19"/>
              <a:gd name="T40" fmla="*/ 11 w 30"/>
              <a:gd name="T41" fmla="*/ 15 h 19"/>
              <a:gd name="T42" fmla="*/ 13 w 30"/>
              <a:gd name="T43" fmla="*/ 13 h 19"/>
              <a:gd name="T44" fmla="*/ 14 w 30"/>
              <a:gd name="T45" fmla="*/ 12 h 19"/>
              <a:gd name="T46" fmla="*/ 17 w 30"/>
              <a:gd name="T47" fmla="*/ 11 h 19"/>
              <a:gd name="T48" fmla="*/ 20 w 30"/>
              <a:gd name="T49" fmla="*/ 10 h 19"/>
              <a:gd name="T50" fmla="*/ 21 w 30"/>
              <a:gd name="T51" fmla="*/ 9 h 19"/>
              <a:gd name="T52" fmla="*/ 23 w 30"/>
              <a:gd name="T53" fmla="*/ 8 h 19"/>
              <a:gd name="T54" fmla="*/ 25 w 30"/>
              <a:gd name="T55" fmla="*/ 6 h 19"/>
              <a:gd name="T56" fmla="*/ 27 w 30"/>
              <a:gd name="T57" fmla="*/ 5 h 19"/>
              <a:gd name="T58" fmla="*/ 28 w 30"/>
              <a:gd name="T59" fmla="*/ 4 h 19"/>
              <a:gd name="T60" fmla="*/ 30 w 30"/>
              <a:gd name="T61" fmla="*/ 3 h 19"/>
              <a:gd name="T62" fmla="*/ 30 w 30"/>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9">
                <a:moveTo>
                  <a:pt x="30" y="1"/>
                </a:moveTo>
                <a:cubicBezTo>
                  <a:pt x="29" y="1"/>
                  <a:pt x="29" y="1"/>
                  <a:pt x="29" y="1"/>
                </a:cubicBezTo>
                <a:cubicBezTo>
                  <a:pt x="28" y="1"/>
                  <a:pt x="28" y="2"/>
                  <a:pt x="28" y="1"/>
                </a:cubicBezTo>
                <a:cubicBezTo>
                  <a:pt x="28" y="1"/>
                  <a:pt x="28" y="1"/>
                  <a:pt x="28" y="1"/>
                </a:cubicBezTo>
                <a:cubicBezTo>
                  <a:pt x="28" y="1"/>
                  <a:pt x="28" y="0"/>
                  <a:pt x="28" y="0"/>
                </a:cubicBezTo>
                <a:cubicBezTo>
                  <a:pt x="27" y="0"/>
                  <a:pt x="27" y="0"/>
                  <a:pt x="27" y="0"/>
                </a:cubicBezTo>
                <a:cubicBezTo>
                  <a:pt x="26" y="1"/>
                  <a:pt x="26" y="1"/>
                  <a:pt x="26" y="1"/>
                </a:cubicBezTo>
                <a:cubicBezTo>
                  <a:pt x="25" y="1"/>
                  <a:pt x="25" y="1"/>
                  <a:pt x="25" y="2"/>
                </a:cubicBezTo>
                <a:cubicBezTo>
                  <a:pt x="25" y="2"/>
                  <a:pt x="25" y="2"/>
                  <a:pt x="24" y="3"/>
                </a:cubicBezTo>
                <a:cubicBezTo>
                  <a:pt x="24" y="3"/>
                  <a:pt x="24" y="3"/>
                  <a:pt x="23" y="3"/>
                </a:cubicBezTo>
                <a:cubicBezTo>
                  <a:pt x="22" y="4"/>
                  <a:pt x="22" y="4"/>
                  <a:pt x="21" y="5"/>
                </a:cubicBezTo>
                <a:cubicBezTo>
                  <a:pt x="21" y="5"/>
                  <a:pt x="21" y="5"/>
                  <a:pt x="20" y="6"/>
                </a:cubicBezTo>
                <a:cubicBezTo>
                  <a:pt x="20" y="6"/>
                  <a:pt x="20" y="6"/>
                  <a:pt x="19" y="6"/>
                </a:cubicBezTo>
                <a:cubicBezTo>
                  <a:pt x="19" y="6"/>
                  <a:pt x="19" y="6"/>
                  <a:pt x="18" y="6"/>
                </a:cubicBezTo>
                <a:cubicBezTo>
                  <a:pt x="18" y="7"/>
                  <a:pt x="18" y="7"/>
                  <a:pt x="17" y="7"/>
                </a:cubicBezTo>
                <a:cubicBezTo>
                  <a:pt x="17" y="7"/>
                  <a:pt x="17" y="7"/>
                  <a:pt x="17" y="7"/>
                </a:cubicBezTo>
                <a:cubicBezTo>
                  <a:pt x="16" y="8"/>
                  <a:pt x="16" y="8"/>
                  <a:pt x="16" y="8"/>
                </a:cubicBezTo>
                <a:cubicBezTo>
                  <a:pt x="16" y="8"/>
                  <a:pt x="15" y="8"/>
                  <a:pt x="15" y="8"/>
                </a:cubicBezTo>
                <a:cubicBezTo>
                  <a:pt x="14" y="8"/>
                  <a:pt x="14" y="8"/>
                  <a:pt x="13" y="9"/>
                </a:cubicBezTo>
                <a:cubicBezTo>
                  <a:pt x="13" y="9"/>
                  <a:pt x="13" y="9"/>
                  <a:pt x="13" y="9"/>
                </a:cubicBezTo>
                <a:cubicBezTo>
                  <a:pt x="12" y="9"/>
                  <a:pt x="12" y="10"/>
                  <a:pt x="11" y="10"/>
                </a:cubicBezTo>
                <a:cubicBezTo>
                  <a:pt x="11" y="10"/>
                  <a:pt x="11" y="10"/>
                  <a:pt x="10" y="10"/>
                </a:cubicBezTo>
                <a:cubicBezTo>
                  <a:pt x="10" y="11"/>
                  <a:pt x="9" y="10"/>
                  <a:pt x="9" y="10"/>
                </a:cubicBezTo>
                <a:cubicBezTo>
                  <a:pt x="8" y="11"/>
                  <a:pt x="8" y="11"/>
                  <a:pt x="7" y="11"/>
                </a:cubicBezTo>
                <a:cubicBezTo>
                  <a:pt x="7" y="12"/>
                  <a:pt x="7" y="12"/>
                  <a:pt x="6" y="12"/>
                </a:cubicBezTo>
                <a:cubicBezTo>
                  <a:pt x="6" y="13"/>
                  <a:pt x="6" y="12"/>
                  <a:pt x="5" y="13"/>
                </a:cubicBezTo>
                <a:cubicBezTo>
                  <a:pt x="5" y="13"/>
                  <a:pt x="5" y="13"/>
                  <a:pt x="5" y="13"/>
                </a:cubicBezTo>
                <a:cubicBezTo>
                  <a:pt x="4" y="14"/>
                  <a:pt x="3" y="13"/>
                  <a:pt x="2" y="14"/>
                </a:cubicBezTo>
                <a:cubicBezTo>
                  <a:pt x="2" y="15"/>
                  <a:pt x="3" y="15"/>
                  <a:pt x="2" y="15"/>
                </a:cubicBezTo>
                <a:cubicBezTo>
                  <a:pt x="2" y="15"/>
                  <a:pt x="1" y="15"/>
                  <a:pt x="1" y="15"/>
                </a:cubicBezTo>
                <a:cubicBezTo>
                  <a:pt x="1" y="15"/>
                  <a:pt x="1" y="16"/>
                  <a:pt x="1" y="16"/>
                </a:cubicBezTo>
                <a:cubicBezTo>
                  <a:pt x="1" y="16"/>
                  <a:pt x="0" y="16"/>
                  <a:pt x="1" y="16"/>
                </a:cubicBezTo>
                <a:cubicBezTo>
                  <a:pt x="1" y="17"/>
                  <a:pt x="1" y="16"/>
                  <a:pt x="1" y="16"/>
                </a:cubicBezTo>
                <a:cubicBezTo>
                  <a:pt x="2" y="17"/>
                  <a:pt x="2" y="16"/>
                  <a:pt x="2" y="16"/>
                </a:cubicBezTo>
                <a:cubicBezTo>
                  <a:pt x="2" y="17"/>
                  <a:pt x="3" y="17"/>
                  <a:pt x="3" y="17"/>
                </a:cubicBezTo>
                <a:cubicBezTo>
                  <a:pt x="3" y="17"/>
                  <a:pt x="3" y="17"/>
                  <a:pt x="3" y="17"/>
                </a:cubicBezTo>
                <a:cubicBezTo>
                  <a:pt x="3" y="18"/>
                  <a:pt x="3" y="18"/>
                  <a:pt x="3" y="18"/>
                </a:cubicBezTo>
                <a:cubicBezTo>
                  <a:pt x="4" y="19"/>
                  <a:pt x="5" y="18"/>
                  <a:pt x="5" y="18"/>
                </a:cubicBezTo>
                <a:cubicBezTo>
                  <a:pt x="6" y="18"/>
                  <a:pt x="6" y="18"/>
                  <a:pt x="7" y="17"/>
                </a:cubicBezTo>
                <a:cubicBezTo>
                  <a:pt x="7" y="17"/>
                  <a:pt x="7" y="17"/>
                  <a:pt x="8" y="17"/>
                </a:cubicBezTo>
                <a:cubicBezTo>
                  <a:pt x="8" y="16"/>
                  <a:pt x="9" y="16"/>
                  <a:pt x="9" y="16"/>
                </a:cubicBezTo>
                <a:cubicBezTo>
                  <a:pt x="10" y="16"/>
                  <a:pt x="10" y="16"/>
                  <a:pt x="11" y="15"/>
                </a:cubicBezTo>
                <a:cubicBezTo>
                  <a:pt x="11" y="15"/>
                  <a:pt x="11" y="15"/>
                  <a:pt x="12" y="14"/>
                </a:cubicBezTo>
                <a:cubicBezTo>
                  <a:pt x="12" y="14"/>
                  <a:pt x="12" y="13"/>
                  <a:pt x="13" y="13"/>
                </a:cubicBezTo>
                <a:cubicBezTo>
                  <a:pt x="13" y="13"/>
                  <a:pt x="14" y="13"/>
                  <a:pt x="14" y="12"/>
                </a:cubicBezTo>
                <a:cubicBezTo>
                  <a:pt x="14" y="12"/>
                  <a:pt x="14" y="12"/>
                  <a:pt x="14" y="12"/>
                </a:cubicBezTo>
                <a:cubicBezTo>
                  <a:pt x="15" y="11"/>
                  <a:pt x="16" y="12"/>
                  <a:pt x="16" y="11"/>
                </a:cubicBezTo>
                <a:cubicBezTo>
                  <a:pt x="17" y="11"/>
                  <a:pt x="17" y="11"/>
                  <a:pt x="17" y="11"/>
                </a:cubicBezTo>
                <a:cubicBezTo>
                  <a:pt x="17" y="11"/>
                  <a:pt x="17" y="10"/>
                  <a:pt x="18" y="10"/>
                </a:cubicBezTo>
                <a:cubicBezTo>
                  <a:pt x="18" y="10"/>
                  <a:pt x="19" y="10"/>
                  <a:pt x="20" y="10"/>
                </a:cubicBezTo>
                <a:cubicBezTo>
                  <a:pt x="20" y="10"/>
                  <a:pt x="20" y="10"/>
                  <a:pt x="20" y="10"/>
                </a:cubicBezTo>
                <a:cubicBezTo>
                  <a:pt x="21" y="10"/>
                  <a:pt x="21" y="9"/>
                  <a:pt x="21" y="9"/>
                </a:cubicBezTo>
                <a:cubicBezTo>
                  <a:pt x="21" y="8"/>
                  <a:pt x="21" y="8"/>
                  <a:pt x="22" y="8"/>
                </a:cubicBezTo>
                <a:cubicBezTo>
                  <a:pt x="22" y="8"/>
                  <a:pt x="23" y="8"/>
                  <a:pt x="23" y="8"/>
                </a:cubicBezTo>
                <a:cubicBezTo>
                  <a:pt x="24" y="7"/>
                  <a:pt x="24" y="7"/>
                  <a:pt x="24" y="7"/>
                </a:cubicBezTo>
                <a:cubicBezTo>
                  <a:pt x="24" y="6"/>
                  <a:pt x="24" y="6"/>
                  <a:pt x="25" y="6"/>
                </a:cubicBezTo>
                <a:cubicBezTo>
                  <a:pt x="25" y="6"/>
                  <a:pt x="25" y="6"/>
                  <a:pt x="26" y="6"/>
                </a:cubicBezTo>
                <a:cubicBezTo>
                  <a:pt x="26" y="6"/>
                  <a:pt x="27" y="6"/>
                  <a:pt x="27" y="5"/>
                </a:cubicBezTo>
                <a:cubicBezTo>
                  <a:pt x="27" y="5"/>
                  <a:pt x="27" y="5"/>
                  <a:pt x="27" y="5"/>
                </a:cubicBezTo>
                <a:cubicBezTo>
                  <a:pt x="28" y="4"/>
                  <a:pt x="28" y="4"/>
                  <a:pt x="28" y="4"/>
                </a:cubicBezTo>
                <a:cubicBezTo>
                  <a:pt x="28" y="4"/>
                  <a:pt x="28" y="4"/>
                  <a:pt x="29" y="3"/>
                </a:cubicBezTo>
                <a:cubicBezTo>
                  <a:pt x="29" y="3"/>
                  <a:pt x="30" y="3"/>
                  <a:pt x="30" y="3"/>
                </a:cubicBezTo>
                <a:cubicBezTo>
                  <a:pt x="30" y="2"/>
                  <a:pt x="30" y="2"/>
                  <a:pt x="30" y="1"/>
                </a:cubicBezTo>
                <a:cubicBezTo>
                  <a:pt x="30" y="1"/>
                  <a:pt x="30" y="1"/>
                  <a:pt x="3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9" name="Freeform 494"/>
          <p:cNvSpPr>
            <a:spLocks/>
          </p:cNvSpPr>
          <p:nvPr/>
        </p:nvSpPr>
        <p:spPr bwMode="auto">
          <a:xfrm>
            <a:off x="1119915" y="1805508"/>
            <a:ext cx="23333" cy="6815"/>
          </a:xfrm>
          <a:custGeom>
            <a:avLst/>
            <a:gdLst>
              <a:gd name="T0" fmla="*/ 2 w 3"/>
              <a:gd name="T1" fmla="*/ 0 h 1"/>
              <a:gd name="T2" fmla="*/ 2 w 3"/>
              <a:gd name="T3" fmla="*/ 0 h 1"/>
              <a:gd name="T4" fmla="*/ 1 w 3"/>
              <a:gd name="T5" fmla="*/ 0 h 1"/>
              <a:gd name="T6" fmla="*/ 1 w 3"/>
              <a:gd name="T7" fmla="*/ 1 h 1"/>
              <a:gd name="T8" fmla="*/ 1 w 3"/>
              <a:gd name="T9" fmla="*/ 1 h 1"/>
              <a:gd name="T10" fmla="*/ 2 w 3"/>
              <a:gd name="T11" fmla="*/ 1 h 1"/>
              <a:gd name="T12" fmla="*/ 2 w 3"/>
              <a:gd name="T13" fmla="*/ 1 h 1"/>
              <a:gd name="T14" fmla="*/ 3 w 3"/>
              <a:gd name="T15" fmla="*/ 1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cubicBezTo>
                  <a:pt x="2" y="0"/>
                  <a:pt x="2" y="0"/>
                  <a:pt x="2" y="0"/>
                </a:cubicBezTo>
                <a:cubicBezTo>
                  <a:pt x="1" y="0"/>
                  <a:pt x="1" y="0"/>
                  <a:pt x="1" y="0"/>
                </a:cubicBezTo>
                <a:cubicBezTo>
                  <a:pt x="1" y="0"/>
                  <a:pt x="0" y="1"/>
                  <a:pt x="1" y="1"/>
                </a:cubicBezTo>
                <a:cubicBezTo>
                  <a:pt x="1" y="1"/>
                  <a:pt x="1" y="1"/>
                  <a:pt x="1" y="1"/>
                </a:cubicBezTo>
                <a:cubicBezTo>
                  <a:pt x="1" y="1"/>
                  <a:pt x="1" y="1"/>
                  <a:pt x="2" y="1"/>
                </a:cubicBezTo>
                <a:cubicBezTo>
                  <a:pt x="2" y="1"/>
                  <a:pt x="2" y="1"/>
                  <a:pt x="2" y="1"/>
                </a:cubicBezTo>
                <a:cubicBezTo>
                  <a:pt x="2" y="1"/>
                  <a:pt x="3" y="1"/>
                  <a:pt x="3" y="1"/>
                </a:cubicBezTo>
                <a:cubicBezTo>
                  <a:pt x="3" y="1"/>
                  <a:pt x="3" y="0"/>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0" name="Freeform 495"/>
          <p:cNvSpPr>
            <a:spLocks/>
          </p:cNvSpPr>
          <p:nvPr/>
        </p:nvSpPr>
        <p:spPr bwMode="auto">
          <a:xfrm>
            <a:off x="1151415" y="1812324"/>
            <a:ext cx="16333" cy="15902"/>
          </a:xfrm>
          <a:custGeom>
            <a:avLst/>
            <a:gdLst>
              <a:gd name="T0" fmla="*/ 2 w 2"/>
              <a:gd name="T1" fmla="*/ 1 h 2"/>
              <a:gd name="T2" fmla="*/ 1 w 2"/>
              <a:gd name="T3" fmla="*/ 1 h 2"/>
              <a:gd name="T4" fmla="*/ 0 w 2"/>
              <a:gd name="T5" fmla="*/ 1 h 2"/>
              <a:gd name="T6" fmla="*/ 0 w 2"/>
              <a:gd name="T7" fmla="*/ 2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0"/>
                  <a:pt x="1" y="1"/>
                </a:cubicBezTo>
                <a:cubicBezTo>
                  <a:pt x="1" y="1"/>
                  <a:pt x="0" y="1"/>
                  <a:pt x="0" y="1"/>
                </a:cubicBezTo>
                <a:cubicBezTo>
                  <a:pt x="0" y="1"/>
                  <a:pt x="0" y="2"/>
                  <a:pt x="0" y="2"/>
                </a:cubicBezTo>
                <a:cubicBezTo>
                  <a:pt x="1" y="2"/>
                  <a:pt x="1" y="2"/>
                  <a:pt x="1" y="2"/>
                </a:cubicBezTo>
                <a:cubicBezTo>
                  <a:pt x="2" y="2"/>
                  <a:pt x="2" y="2"/>
                  <a:pt x="2" y="2"/>
                </a:cubicBezTo>
                <a:cubicBezTo>
                  <a:pt x="2" y="2"/>
                  <a:pt x="2" y="2"/>
                  <a:pt x="2" y="1"/>
                </a:cubicBezTo>
                <a:cubicBezTo>
                  <a:pt x="2"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1" name="Freeform 496"/>
          <p:cNvSpPr>
            <a:spLocks/>
          </p:cNvSpPr>
          <p:nvPr/>
        </p:nvSpPr>
        <p:spPr bwMode="auto">
          <a:xfrm>
            <a:off x="1175915" y="1828226"/>
            <a:ext cx="23333" cy="15902"/>
          </a:xfrm>
          <a:custGeom>
            <a:avLst/>
            <a:gdLst>
              <a:gd name="T0" fmla="*/ 2 w 3"/>
              <a:gd name="T1" fmla="*/ 2 h 2"/>
              <a:gd name="T2" fmla="*/ 3 w 3"/>
              <a:gd name="T3" fmla="*/ 2 h 2"/>
              <a:gd name="T4" fmla="*/ 3 w 3"/>
              <a:gd name="T5" fmla="*/ 1 h 2"/>
              <a:gd name="T6" fmla="*/ 3 w 3"/>
              <a:gd name="T7" fmla="*/ 1 h 2"/>
              <a:gd name="T8" fmla="*/ 2 w 3"/>
              <a:gd name="T9" fmla="*/ 0 h 2"/>
              <a:gd name="T10" fmla="*/ 1 w 3"/>
              <a:gd name="T11" fmla="*/ 0 h 2"/>
              <a:gd name="T12" fmla="*/ 0 w 3"/>
              <a:gd name="T13" fmla="*/ 0 h 2"/>
              <a:gd name="T14" fmla="*/ 0 w 3"/>
              <a:gd name="T15" fmla="*/ 1 h 2"/>
              <a:gd name="T16" fmla="*/ 1 w 3"/>
              <a:gd name="T17" fmla="*/ 1 h 2"/>
              <a:gd name="T18" fmla="*/ 1 w 3"/>
              <a:gd name="T19" fmla="*/ 1 h 2"/>
              <a:gd name="T20" fmla="*/ 1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cubicBezTo>
                  <a:pt x="2" y="2"/>
                  <a:pt x="3" y="2"/>
                  <a:pt x="3" y="2"/>
                </a:cubicBezTo>
                <a:cubicBezTo>
                  <a:pt x="3" y="2"/>
                  <a:pt x="3" y="2"/>
                  <a:pt x="3" y="1"/>
                </a:cubicBezTo>
                <a:cubicBezTo>
                  <a:pt x="3" y="1"/>
                  <a:pt x="3" y="1"/>
                  <a:pt x="3" y="1"/>
                </a:cubicBezTo>
                <a:cubicBezTo>
                  <a:pt x="2" y="1"/>
                  <a:pt x="2" y="1"/>
                  <a:pt x="2" y="0"/>
                </a:cubicBezTo>
                <a:cubicBezTo>
                  <a:pt x="1" y="0"/>
                  <a:pt x="1" y="0"/>
                  <a:pt x="1" y="0"/>
                </a:cubicBezTo>
                <a:cubicBezTo>
                  <a:pt x="0" y="0"/>
                  <a:pt x="0" y="0"/>
                  <a:pt x="0" y="0"/>
                </a:cubicBezTo>
                <a:cubicBezTo>
                  <a:pt x="0" y="0"/>
                  <a:pt x="0" y="0"/>
                  <a:pt x="0" y="1"/>
                </a:cubicBezTo>
                <a:cubicBezTo>
                  <a:pt x="0" y="1"/>
                  <a:pt x="0" y="1"/>
                  <a:pt x="1" y="1"/>
                </a:cubicBezTo>
                <a:cubicBezTo>
                  <a:pt x="1" y="1"/>
                  <a:pt x="1" y="1"/>
                  <a:pt x="1" y="1"/>
                </a:cubicBezTo>
                <a:cubicBezTo>
                  <a:pt x="1" y="1"/>
                  <a:pt x="1" y="1"/>
                  <a:pt x="1" y="2"/>
                </a:cubicBezTo>
                <a:cubicBezTo>
                  <a:pt x="2" y="2"/>
                  <a:pt x="2" y="2"/>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2" name="Freeform 497"/>
          <p:cNvSpPr>
            <a:spLocks/>
          </p:cNvSpPr>
          <p:nvPr/>
        </p:nvSpPr>
        <p:spPr bwMode="auto">
          <a:xfrm>
            <a:off x="1182915" y="1850944"/>
            <a:ext cx="32667" cy="31805"/>
          </a:xfrm>
          <a:custGeom>
            <a:avLst/>
            <a:gdLst>
              <a:gd name="T0" fmla="*/ 3 w 4"/>
              <a:gd name="T1" fmla="*/ 0 h 4"/>
              <a:gd name="T2" fmla="*/ 3 w 4"/>
              <a:gd name="T3" fmla="*/ 0 h 4"/>
              <a:gd name="T4" fmla="*/ 2 w 4"/>
              <a:gd name="T5" fmla="*/ 0 h 4"/>
              <a:gd name="T6" fmla="*/ 1 w 4"/>
              <a:gd name="T7" fmla="*/ 0 h 4"/>
              <a:gd name="T8" fmla="*/ 0 w 4"/>
              <a:gd name="T9" fmla="*/ 1 h 4"/>
              <a:gd name="T10" fmla="*/ 1 w 4"/>
              <a:gd name="T11" fmla="*/ 2 h 4"/>
              <a:gd name="T12" fmla="*/ 0 w 4"/>
              <a:gd name="T13" fmla="*/ 3 h 4"/>
              <a:gd name="T14" fmla="*/ 1 w 4"/>
              <a:gd name="T15" fmla="*/ 3 h 4"/>
              <a:gd name="T16" fmla="*/ 1 w 4"/>
              <a:gd name="T17" fmla="*/ 4 h 4"/>
              <a:gd name="T18" fmla="*/ 2 w 4"/>
              <a:gd name="T19" fmla="*/ 3 h 4"/>
              <a:gd name="T20" fmla="*/ 2 w 4"/>
              <a:gd name="T21" fmla="*/ 3 h 4"/>
              <a:gd name="T22" fmla="*/ 3 w 4"/>
              <a:gd name="T23" fmla="*/ 2 h 4"/>
              <a:gd name="T24" fmla="*/ 4 w 4"/>
              <a:gd name="T25" fmla="*/ 2 h 4"/>
              <a:gd name="T26" fmla="*/ 3 w 4"/>
              <a:gd name="T27" fmla="*/ 1 h 4"/>
              <a:gd name="T28" fmla="*/ 3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0"/>
                </a:moveTo>
                <a:cubicBezTo>
                  <a:pt x="3" y="0"/>
                  <a:pt x="3" y="0"/>
                  <a:pt x="3" y="0"/>
                </a:cubicBezTo>
                <a:cubicBezTo>
                  <a:pt x="2" y="0"/>
                  <a:pt x="2" y="0"/>
                  <a:pt x="2" y="0"/>
                </a:cubicBezTo>
                <a:cubicBezTo>
                  <a:pt x="1" y="0"/>
                  <a:pt x="1" y="0"/>
                  <a:pt x="1" y="0"/>
                </a:cubicBezTo>
                <a:cubicBezTo>
                  <a:pt x="1" y="0"/>
                  <a:pt x="1" y="0"/>
                  <a:pt x="0" y="1"/>
                </a:cubicBezTo>
                <a:cubicBezTo>
                  <a:pt x="0" y="1"/>
                  <a:pt x="1" y="1"/>
                  <a:pt x="1" y="2"/>
                </a:cubicBezTo>
                <a:cubicBezTo>
                  <a:pt x="1" y="2"/>
                  <a:pt x="0" y="2"/>
                  <a:pt x="0" y="3"/>
                </a:cubicBezTo>
                <a:cubicBezTo>
                  <a:pt x="0" y="3"/>
                  <a:pt x="0" y="3"/>
                  <a:pt x="1" y="3"/>
                </a:cubicBezTo>
                <a:cubicBezTo>
                  <a:pt x="1" y="4"/>
                  <a:pt x="1" y="4"/>
                  <a:pt x="1" y="4"/>
                </a:cubicBezTo>
                <a:cubicBezTo>
                  <a:pt x="1" y="4"/>
                  <a:pt x="1" y="4"/>
                  <a:pt x="2" y="3"/>
                </a:cubicBezTo>
                <a:cubicBezTo>
                  <a:pt x="2" y="3"/>
                  <a:pt x="2" y="3"/>
                  <a:pt x="2" y="3"/>
                </a:cubicBezTo>
                <a:cubicBezTo>
                  <a:pt x="3" y="3"/>
                  <a:pt x="3" y="3"/>
                  <a:pt x="3" y="2"/>
                </a:cubicBezTo>
                <a:cubicBezTo>
                  <a:pt x="3" y="2"/>
                  <a:pt x="3" y="2"/>
                  <a:pt x="4" y="2"/>
                </a:cubicBezTo>
                <a:cubicBezTo>
                  <a:pt x="4" y="2"/>
                  <a:pt x="4" y="1"/>
                  <a:pt x="3" y="1"/>
                </a:cubicBezTo>
                <a:cubicBezTo>
                  <a:pt x="3" y="1"/>
                  <a:pt x="3" y="1"/>
                  <a:pt x="3"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3" name="Freeform 498"/>
          <p:cNvSpPr>
            <a:spLocks/>
          </p:cNvSpPr>
          <p:nvPr/>
        </p:nvSpPr>
        <p:spPr bwMode="auto">
          <a:xfrm>
            <a:off x="1405750" y="1109206"/>
            <a:ext cx="15167" cy="14767"/>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close/>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4" name="Freeform 499"/>
          <p:cNvSpPr>
            <a:spLocks/>
          </p:cNvSpPr>
          <p:nvPr/>
        </p:nvSpPr>
        <p:spPr bwMode="auto">
          <a:xfrm>
            <a:off x="1405750" y="1109206"/>
            <a:ext cx="15167" cy="14767"/>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5" name="Freeform 500"/>
          <p:cNvSpPr>
            <a:spLocks/>
          </p:cNvSpPr>
          <p:nvPr/>
        </p:nvSpPr>
        <p:spPr bwMode="auto">
          <a:xfrm>
            <a:off x="1437250" y="1101255"/>
            <a:ext cx="23333" cy="14767"/>
          </a:xfrm>
          <a:custGeom>
            <a:avLst/>
            <a:gdLst>
              <a:gd name="T0" fmla="*/ 1 w 3"/>
              <a:gd name="T1" fmla="*/ 0 h 2"/>
              <a:gd name="T2" fmla="*/ 0 w 3"/>
              <a:gd name="T3" fmla="*/ 1 h 2"/>
              <a:gd name="T4" fmla="*/ 0 w 3"/>
              <a:gd name="T5" fmla="*/ 2 h 2"/>
              <a:gd name="T6" fmla="*/ 0 w 3"/>
              <a:gd name="T7" fmla="*/ 2 h 2"/>
              <a:gd name="T8" fmla="*/ 1 w 3"/>
              <a:gd name="T9" fmla="*/ 2 h 2"/>
              <a:gd name="T10" fmla="*/ 2 w 3"/>
              <a:gd name="T11" fmla="*/ 2 h 2"/>
              <a:gd name="T12" fmla="*/ 3 w 3"/>
              <a:gd name="T13" fmla="*/ 1 h 2"/>
              <a:gd name="T14" fmla="*/ 2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1"/>
                  <a:pt x="0" y="1"/>
                </a:cubicBezTo>
                <a:cubicBezTo>
                  <a:pt x="0" y="1"/>
                  <a:pt x="0" y="2"/>
                  <a:pt x="0" y="2"/>
                </a:cubicBezTo>
                <a:cubicBezTo>
                  <a:pt x="0" y="2"/>
                  <a:pt x="0" y="2"/>
                  <a:pt x="0" y="2"/>
                </a:cubicBezTo>
                <a:cubicBezTo>
                  <a:pt x="1" y="2"/>
                  <a:pt x="1" y="2"/>
                  <a:pt x="1" y="2"/>
                </a:cubicBezTo>
                <a:cubicBezTo>
                  <a:pt x="1" y="2"/>
                  <a:pt x="2" y="2"/>
                  <a:pt x="2" y="2"/>
                </a:cubicBezTo>
                <a:cubicBezTo>
                  <a:pt x="2" y="1"/>
                  <a:pt x="2" y="1"/>
                  <a:pt x="3" y="1"/>
                </a:cubicBezTo>
                <a:cubicBezTo>
                  <a:pt x="3" y="1"/>
                  <a:pt x="3" y="0"/>
                  <a:pt x="2" y="0"/>
                </a:cubicBezTo>
                <a:cubicBezTo>
                  <a:pt x="2" y="0"/>
                  <a:pt x="1" y="0"/>
                  <a:pt x="1" y="0"/>
                </a:cubicBezTo>
              </a:path>
            </a:pathLst>
          </a:custGeom>
          <a:solidFill>
            <a:schemeClr val="accent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6" name="Freeform 501"/>
          <p:cNvSpPr>
            <a:spLocks/>
          </p:cNvSpPr>
          <p:nvPr/>
        </p:nvSpPr>
        <p:spPr bwMode="auto">
          <a:xfrm>
            <a:off x="5253431" y="1712365"/>
            <a:ext cx="8167" cy="7952"/>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1" y="1"/>
                  <a:pt x="1" y="1"/>
                </a:cubicBezTo>
                <a:cubicBezTo>
                  <a:pt x="1" y="1"/>
                  <a:pt x="1" y="0"/>
                  <a:pt x="1"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7" name="Freeform 502"/>
          <p:cNvSpPr>
            <a:spLocks/>
          </p:cNvSpPr>
          <p:nvPr/>
        </p:nvSpPr>
        <p:spPr bwMode="auto">
          <a:xfrm>
            <a:off x="5737599" y="2284855"/>
            <a:ext cx="8167" cy="14767"/>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1" y="1"/>
                  <a:pt x="1" y="1"/>
                </a:cubicBezTo>
                <a:cubicBezTo>
                  <a:pt x="1" y="1"/>
                  <a:pt x="1" y="0"/>
                  <a:pt x="1" y="0"/>
                </a:cubicBezTo>
                <a:cubicBezTo>
                  <a:pt x="1" y="0"/>
                  <a:pt x="1" y="0"/>
                  <a:pt x="0" y="0"/>
                </a:cubicBezTo>
                <a:cubicBezTo>
                  <a:pt x="0" y="0"/>
                  <a:pt x="0" y="0"/>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8" name="Freeform 503"/>
          <p:cNvSpPr>
            <a:spLocks/>
          </p:cNvSpPr>
          <p:nvPr/>
        </p:nvSpPr>
        <p:spPr bwMode="auto">
          <a:xfrm>
            <a:off x="5015430" y="1332977"/>
            <a:ext cx="0" cy="795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9" name="Freeform 531"/>
          <p:cNvSpPr>
            <a:spLocks/>
          </p:cNvSpPr>
          <p:nvPr/>
        </p:nvSpPr>
        <p:spPr bwMode="auto">
          <a:xfrm>
            <a:off x="6157601" y="1472692"/>
            <a:ext cx="16333" cy="14767"/>
          </a:xfrm>
          <a:custGeom>
            <a:avLst/>
            <a:gdLst>
              <a:gd name="T0" fmla="*/ 0 w 2"/>
              <a:gd name="T1" fmla="*/ 0 h 2"/>
              <a:gd name="T2" fmla="*/ 0 w 2"/>
              <a:gd name="T3" fmla="*/ 0 h 2"/>
              <a:gd name="T4" fmla="*/ 1 w 2"/>
              <a:gd name="T5" fmla="*/ 0 h 2"/>
              <a:gd name="T6" fmla="*/ 2 w 2"/>
              <a:gd name="T7" fmla="*/ 0 h 2"/>
              <a:gd name="T8" fmla="*/ 1 w 2"/>
              <a:gd name="T9" fmla="*/ 0 h 2"/>
              <a:gd name="T10" fmla="*/ 2 w 2"/>
              <a:gd name="T11" fmla="*/ 1 h 2"/>
              <a:gd name="T12" fmla="*/ 2 w 2"/>
              <a:gd name="T13" fmla="*/ 1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cubicBezTo>
                  <a:pt x="0" y="0"/>
                  <a:pt x="0" y="0"/>
                  <a:pt x="0" y="0"/>
                </a:cubicBezTo>
                <a:cubicBezTo>
                  <a:pt x="1" y="0"/>
                  <a:pt x="1" y="0"/>
                  <a:pt x="1" y="0"/>
                </a:cubicBezTo>
                <a:cubicBezTo>
                  <a:pt x="1" y="0"/>
                  <a:pt x="1" y="0"/>
                  <a:pt x="2" y="0"/>
                </a:cubicBezTo>
                <a:cubicBezTo>
                  <a:pt x="2" y="0"/>
                  <a:pt x="1" y="0"/>
                  <a:pt x="1" y="0"/>
                </a:cubicBezTo>
                <a:cubicBezTo>
                  <a:pt x="2" y="1"/>
                  <a:pt x="2" y="0"/>
                  <a:pt x="2" y="1"/>
                </a:cubicBezTo>
                <a:cubicBezTo>
                  <a:pt x="2" y="1"/>
                  <a:pt x="2" y="1"/>
                  <a:pt x="2" y="1"/>
                </a:cubicBezTo>
                <a:cubicBezTo>
                  <a:pt x="2" y="2"/>
                  <a:pt x="2" y="1"/>
                  <a:pt x="1" y="1"/>
                </a:cubicBezTo>
                <a:cubicBezTo>
                  <a:pt x="1" y="1"/>
                  <a:pt x="1" y="1"/>
                  <a:pt x="0" y="1"/>
                </a:cubicBezTo>
                <a:cubicBezTo>
                  <a:pt x="0" y="1"/>
                  <a:pt x="0" y="1"/>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0" name="Freeform 540"/>
          <p:cNvSpPr>
            <a:spLocks/>
          </p:cNvSpPr>
          <p:nvPr/>
        </p:nvSpPr>
        <p:spPr bwMode="auto">
          <a:xfrm>
            <a:off x="4698095" y="644626"/>
            <a:ext cx="2657677" cy="734923"/>
          </a:xfrm>
          <a:custGeom>
            <a:avLst/>
            <a:gdLst>
              <a:gd name="T0" fmla="*/ 266 w 335"/>
              <a:gd name="T1" fmla="*/ 19 h 95"/>
              <a:gd name="T2" fmla="*/ 256 w 335"/>
              <a:gd name="T3" fmla="*/ 18 h 95"/>
              <a:gd name="T4" fmla="*/ 222 w 335"/>
              <a:gd name="T5" fmla="*/ 16 h 95"/>
              <a:gd name="T6" fmla="*/ 204 w 335"/>
              <a:gd name="T7" fmla="*/ 12 h 95"/>
              <a:gd name="T8" fmla="*/ 190 w 335"/>
              <a:gd name="T9" fmla="*/ 14 h 95"/>
              <a:gd name="T10" fmla="*/ 175 w 335"/>
              <a:gd name="T11" fmla="*/ 12 h 95"/>
              <a:gd name="T12" fmla="*/ 163 w 335"/>
              <a:gd name="T13" fmla="*/ 10 h 95"/>
              <a:gd name="T14" fmla="*/ 146 w 335"/>
              <a:gd name="T15" fmla="*/ 10 h 95"/>
              <a:gd name="T16" fmla="*/ 139 w 335"/>
              <a:gd name="T17" fmla="*/ 7 h 95"/>
              <a:gd name="T18" fmla="*/ 125 w 335"/>
              <a:gd name="T19" fmla="*/ 2 h 95"/>
              <a:gd name="T20" fmla="*/ 107 w 335"/>
              <a:gd name="T21" fmla="*/ 4 h 95"/>
              <a:gd name="T22" fmla="*/ 97 w 335"/>
              <a:gd name="T23" fmla="*/ 9 h 95"/>
              <a:gd name="T24" fmla="*/ 97 w 335"/>
              <a:gd name="T25" fmla="*/ 13 h 95"/>
              <a:gd name="T26" fmla="*/ 84 w 335"/>
              <a:gd name="T27" fmla="*/ 14 h 95"/>
              <a:gd name="T28" fmla="*/ 81 w 335"/>
              <a:gd name="T29" fmla="*/ 12 h 95"/>
              <a:gd name="T30" fmla="*/ 83 w 335"/>
              <a:gd name="T31" fmla="*/ 19 h 95"/>
              <a:gd name="T32" fmla="*/ 90 w 335"/>
              <a:gd name="T33" fmla="*/ 21 h 95"/>
              <a:gd name="T34" fmla="*/ 78 w 335"/>
              <a:gd name="T35" fmla="*/ 26 h 95"/>
              <a:gd name="T36" fmla="*/ 80 w 335"/>
              <a:gd name="T37" fmla="*/ 18 h 95"/>
              <a:gd name="T38" fmla="*/ 68 w 335"/>
              <a:gd name="T39" fmla="*/ 14 h 95"/>
              <a:gd name="T40" fmla="*/ 68 w 335"/>
              <a:gd name="T41" fmla="*/ 20 h 95"/>
              <a:gd name="T42" fmla="*/ 52 w 335"/>
              <a:gd name="T43" fmla="*/ 21 h 95"/>
              <a:gd name="T44" fmla="*/ 33 w 335"/>
              <a:gd name="T45" fmla="*/ 25 h 95"/>
              <a:gd name="T46" fmla="*/ 31 w 335"/>
              <a:gd name="T47" fmla="*/ 26 h 95"/>
              <a:gd name="T48" fmla="*/ 15 w 335"/>
              <a:gd name="T49" fmla="*/ 20 h 95"/>
              <a:gd name="T50" fmla="*/ 1 w 335"/>
              <a:gd name="T51" fmla="*/ 22 h 95"/>
              <a:gd name="T52" fmla="*/ 8 w 335"/>
              <a:gd name="T53" fmla="*/ 35 h 95"/>
              <a:gd name="T54" fmla="*/ 7 w 335"/>
              <a:gd name="T55" fmla="*/ 42 h 95"/>
              <a:gd name="T56" fmla="*/ 3 w 335"/>
              <a:gd name="T57" fmla="*/ 53 h 95"/>
              <a:gd name="T58" fmla="*/ 10 w 335"/>
              <a:gd name="T59" fmla="*/ 65 h 95"/>
              <a:gd name="T60" fmla="*/ 25 w 335"/>
              <a:gd name="T61" fmla="*/ 72 h 95"/>
              <a:gd name="T62" fmla="*/ 33 w 335"/>
              <a:gd name="T63" fmla="*/ 80 h 95"/>
              <a:gd name="T64" fmla="*/ 40 w 335"/>
              <a:gd name="T65" fmla="*/ 89 h 95"/>
              <a:gd name="T66" fmla="*/ 59 w 335"/>
              <a:gd name="T67" fmla="*/ 93 h 95"/>
              <a:gd name="T68" fmla="*/ 54 w 335"/>
              <a:gd name="T69" fmla="*/ 74 h 95"/>
              <a:gd name="T70" fmla="*/ 75 w 335"/>
              <a:gd name="T71" fmla="*/ 71 h 95"/>
              <a:gd name="T72" fmla="*/ 83 w 335"/>
              <a:gd name="T73" fmla="*/ 64 h 95"/>
              <a:gd name="T74" fmla="*/ 95 w 335"/>
              <a:gd name="T75" fmla="*/ 58 h 95"/>
              <a:gd name="T76" fmla="*/ 112 w 335"/>
              <a:gd name="T77" fmla="*/ 63 h 95"/>
              <a:gd name="T78" fmla="*/ 127 w 335"/>
              <a:gd name="T79" fmla="*/ 70 h 95"/>
              <a:gd name="T80" fmla="*/ 141 w 335"/>
              <a:gd name="T81" fmla="*/ 71 h 95"/>
              <a:gd name="T82" fmla="*/ 158 w 335"/>
              <a:gd name="T83" fmla="*/ 70 h 95"/>
              <a:gd name="T84" fmla="*/ 166 w 335"/>
              <a:gd name="T85" fmla="*/ 66 h 95"/>
              <a:gd name="T86" fmla="*/ 189 w 335"/>
              <a:gd name="T87" fmla="*/ 72 h 95"/>
              <a:gd name="T88" fmla="*/ 209 w 335"/>
              <a:gd name="T89" fmla="*/ 69 h 95"/>
              <a:gd name="T90" fmla="*/ 217 w 335"/>
              <a:gd name="T91" fmla="*/ 62 h 95"/>
              <a:gd name="T92" fmla="*/ 235 w 335"/>
              <a:gd name="T93" fmla="*/ 73 h 95"/>
              <a:gd name="T94" fmla="*/ 249 w 335"/>
              <a:gd name="T95" fmla="*/ 81 h 95"/>
              <a:gd name="T96" fmla="*/ 257 w 335"/>
              <a:gd name="T97" fmla="*/ 90 h 95"/>
              <a:gd name="T98" fmla="*/ 255 w 335"/>
              <a:gd name="T99" fmla="*/ 68 h 95"/>
              <a:gd name="T100" fmla="*/ 243 w 335"/>
              <a:gd name="T101" fmla="*/ 59 h 95"/>
              <a:gd name="T102" fmla="*/ 237 w 335"/>
              <a:gd name="T103" fmla="*/ 52 h 95"/>
              <a:gd name="T104" fmla="*/ 248 w 335"/>
              <a:gd name="T105" fmla="*/ 46 h 95"/>
              <a:gd name="T106" fmla="*/ 263 w 335"/>
              <a:gd name="T107" fmla="*/ 46 h 95"/>
              <a:gd name="T108" fmla="*/ 267 w 335"/>
              <a:gd name="T109" fmla="*/ 39 h 95"/>
              <a:gd name="T110" fmla="*/ 274 w 335"/>
              <a:gd name="T111" fmla="*/ 38 h 95"/>
              <a:gd name="T112" fmla="*/ 275 w 335"/>
              <a:gd name="T113" fmla="*/ 54 h 95"/>
              <a:gd name="T114" fmla="*/ 291 w 335"/>
              <a:gd name="T115" fmla="*/ 61 h 95"/>
              <a:gd name="T116" fmla="*/ 287 w 335"/>
              <a:gd name="T117" fmla="*/ 51 h 95"/>
              <a:gd name="T118" fmla="*/ 285 w 335"/>
              <a:gd name="T119" fmla="*/ 44 h 95"/>
              <a:gd name="T120" fmla="*/ 296 w 335"/>
              <a:gd name="T121" fmla="*/ 39 h 95"/>
              <a:gd name="T122" fmla="*/ 309 w 335"/>
              <a:gd name="T123" fmla="*/ 36 h 95"/>
              <a:gd name="T124" fmla="*/ 327 w 335"/>
              <a:gd name="T12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95">
                <a:moveTo>
                  <a:pt x="335" y="34"/>
                </a:moveTo>
                <a:cubicBezTo>
                  <a:pt x="335" y="34"/>
                  <a:pt x="334" y="34"/>
                  <a:pt x="334" y="33"/>
                </a:cubicBezTo>
                <a:cubicBezTo>
                  <a:pt x="332" y="33"/>
                  <a:pt x="332" y="33"/>
                  <a:pt x="331" y="32"/>
                </a:cubicBezTo>
                <a:cubicBezTo>
                  <a:pt x="330" y="32"/>
                  <a:pt x="330" y="31"/>
                  <a:pt x="329" y="31"/>
                </a:cubicBezTo>
                <a:cubicBezTo>
                  <a:pt x="328" y="31"/>
                  <a:pt x="328" y="31"/>
                  <a:pt x="327" y="31"/>
                </a:cubicBezTo>
                <a:cubicBezTo>
                  <a:pt x="326" y="31"/>
                  <a:pt x="326" y="31"/>
                  <a:pt x="325" y="31"/>
                </a:cubicBezTo>
                <a:cubicBezTo>
                  <a:pt x="324" y="31"/>
                  <a:pt x="324" y="31"/>
                  <a:pt x="323" y="31"/>
                </a:cubicBezTo>
                <a:cubicBezTo>
                  <a:pt x="323" y="30"/>
                  <a:pt x="323" y="30"/>
                  <a:pt x="322" y="30"/>
                </a:cubicBezTo>
                <a:cubicBezTo>
                  <a:pt x="321" y="29"/>
                  <a:pt x="321" y="29"/>
                  <a:pt x="320" y="28"/>
                </a:cubicBezTo>
                <a:cubicBezTo>
                  <a:pt x="319" y="27"/>
                  <a:pt x="310" y="21"/>
                  <a:pt x="309" y="20"/>
                </a:cubicBezTo>
                <a:cubicBezTo>
                  <a:pt x="308" y="20"/>
                  <a:pt x="297" y="20"/>
                  <a:pt x="296" y="19"/>
                </a:cubicBezTo>
                <a:cubicBezTo>
                  <a:pt x="296" y="19"/>
                  <a:pt x="278" y="20"/>
                  <a:pt x="277" y="19"/>
                </a:cubicBezTo>
                <a:cubicBezTo>
                  <a:pt x="277" y="19"/>
                  <a:pt x="277" y="19"/>
                  <a:pt x="277" y="19"/>
                </a:cubicBezTo>
                <a:cubicBezTo>
                  <a:pt x="276" y="20"/>
                  <a:pt x="275" y="20"/>
                  <a:pt x="274" y="20"/>
                </a:cubicBezTo>
                <a:cubicBezTo>
                  <a:pt x="273" y="20"/>
                  <a:pt x="273" y="20"/>
                  <a:pt x="271" y="19"/>
                </a:cubicBezTo>
                <a:cubicBezTo>
                  <a:pt x="271" y="19"/>
                  <a:pt x="271" y="19"/>
                  <a:pt x="270" y="18"/>
                </a:cubicBezTo>
                <a:cubicBezTo>
                  <a:pt x="270" y="18"/>
                  <a:pt x="269" y="18"/>
                  <a:pt x="269" y="18"/>
                </a:cubicBezTo>
                <a:cubicBezTo>
                  <a:pt x="268" y="19"/>
                  <a:pt x="267" y="19"/>
                  <a:pt x="266" y="19"/>
                </a:cubicBezTo>
                <a:cubicBezTo>
                  <a:pt x="266" y="19"/>
                  <a:pt x="265" y="19"/>
                  <a:pt x="264" y="19"/>
                </a:cubicBezTo>
                <a:cubicBezTo>
                  <a:pt x="264" y="19"/>
                  <a:pt x="263" y="19"/>
                  <a:pt x="262" y="18"/>
                </a:cubicBezTo>
                <a:cubicBezTo>
                  <a:pt x="261" y="18"/>
                  <a:pt x="261" y="18"/>
                  <a:pt x="260" y="18"/>
                </a:cubicBezTo>
                <a:cubicBezTo>
                  <a:pt x="259" y="18"/>
                  <a:pt x="259" y="18"/>
                  <a:pt x="259" y="18"/>
                </a:cubicBezTo>
                <a:cubicBezTo>
                  <a:pt x="259" y="19"/>
                  <a:pt x="259" y="19"/>
                  <a:pt x="259" y="19"/>
                </a:cubicBezTo>
                <a:cubicBezTo>
                  <a:pt x="260" y="19"/>
                  <a:pt x="260" y="19"/>
                  <a:pt x="260" y="20"/>
                </a:cubicBezTo>
                <a:cubicBezTo>
                  <a:pt x="261" y="20"/>
                  <a:pt x="261" y="19"/>
                  <a:pt x="262" y="20"/>
                </a:cubicBezTo>
                <a:cubicBezTo>
                  <a:pt x="262" y="20"/>
                  <a:pt x="263" y="20"/>
                  <a:pt x="263" y="20"/>
                </a:cubicBezTo>
                <a:cubicBezTo>
                  <a:pt x="263" y="20"/>
                  <a:pt x="263" y="21"/>
                  <a:pt x="263" y="21"/>
                </a:cubicBezTo>
                <a:cubicBezTo>
                  <a:pt x="263" y="22"/>
                  <a:pt x="262" y="21"/>
                  <a:pt x="262" y="21"/>
                </a:cubicBezTo>
                <a:cubicBezTo>
                  <a:pt x="261" y="21"/>
                  <a:pt x="261" y="21"/>
                  <a:pt x="260" y="20"/>
                </a:cubicBezTo>
                <a:cubicBezTo>
                  <a:pt x="260" y="20"/>
                  <a:pt x="259" y="21"/>
                  <a:pt x="259" y="20"/>
                </a:cubicBezTo>
                <a:cubicBezTo>
                  <a:pt x="258" y="20"/>
                  <a:pt x="257" y="20"/>
                  <a:pt x="257" y="19"/>
                </a:cubicBezTo>
                <a:cubicBezTo>
                  <a:pt x="256" y="19"/>
                  <a:pt x="256" y="19"/>
                  <a:pt x="256" y="19"/>
                </a:cubicBezTo>
                <a:cubicBezTo>
                  <a:pt x="256" y="19"/>
                  <a:pt x="257" y="18"/>
                  <a:pt x="257" y="18"/>
                </a:cubicBezTo>
                <a:cubicBezTo>
                  <a:pt x="257" y="18"/>
                  <a:pt x="256" y="18"/>
                  <a:pt x="256" y="18"/>
                </a:cubicBezTo>
                <a:cubicBezTo>
                  <a:pt x="256" y="18"/>
                  <a:pt x="256" y="18"/>
                  <a:pt x="256" y="18"/>
                </a:cubicBezTo>
                <a:cubicBezTo>
                  <a:pt x="256" y="18"/>
                  <a:pt x="256" y="18"/>
                  <a:pt x="256" y="18"/>
                </a:cubicBezTo>
                <a:cubicBezTo>
                  <a:pt x="255" y="18"/>
                  <a:pt x="255" y="19"/>
                  <a:pt x="255" y="19"/>
                </a:cubicBezTo>
                <a:cubicBezTo>
                  <a:pt x="255" y="19"/>
                  <a:pt x="254" y="19"/>
                  <a:pt x="254" y="19"/>
                </a:cubicBezTo>
                <a:cubicBezTo>
                  <a:pt x="253" y="20"/>
                  <a:pt x="252" y="19"/>
                  <a:pt x="251" y="19"/>
                </a:cubicBezTo>
                <a:cubicBezTo>
                  <a:pt x="250" y="19"/>
                  <a:pt x="249" y="19"/>
                  <a:pt x="248" y="19"/>
                </a:cubicBezTo>
                <a:cubicBezTo>
                  <a:pt x="247" y="19"/>
                  <a:pt x="246" y="18"/>
                  <a:pt x="246" y="19"/>
                </a:cubicBezTo>
                <a:cubicBezTo>
                  <a:pt x="245" y="19"/>
                  <a:pt x="245" y="19"/>
                  <a:pt x="244" y="19"/>
                </a:cubicBezTo>
                <a:cubicBezTo>
                  <a:pt x="244" y="19"/>
                  <a:pt x="243" y="19"/>
                  <a:pt x="242" y="19"/>
                </a:cubicBezTo>
                <a:cubicBezTo>
                  <a:pt x="241" y="19"/>
                  <a:pt x="241" y="19"/>
                  <a:pt x="240" y="19"/>
                </a:cubicBezTo>
                <a:cubicBezTo>
                  <a:pt x="240" y="18"/>
                  <a:pt x="240" y="18"/>
                  <a:pt x="240" y="18"/>
                </a:cubicBezTo>
                <a:cubicBezTo>
                  <a:pt x="240" y="18"/>
                  <a:pt x="240" y="18"/>
                  <a:pt x="240" y="18"/>
                </a:cubicBezTo>
                <a:cubicBezTo>
                  <a:pt x="239" y="17"/>
                  <a:pt x="239" y="17"/>
                  <a:pt x="238" y="17"/>
                </a:cubicBezTo>
                <a:cubicBezTo>
                  <a:pt x="237" y="16"/>
                  <a:pt x="237" y="17"/>
                  <a:pt x="236" y="16"/>
                </a:cubicBezTo>
                <a:cubicBezTo>
                  <a:pt x="235" y="16"/>
                  <a:pt x="235" y="16"/>
                  <a:pt x="234" y="16"/>
                </a:cubicBezTo>
                <a:cubicBezTo>
                  <a:pt x="233" y="16"/>
                  <a:pt x="233" y="16"/>
                  <a:pt x="232" y="15"/>
                </a:cubicBezTo>
                <a:cubicBezTo>
                  <a:pt x="231" y="15"/>
                  <a:pt x="230" y="15"/>
                  <a:pt x="229" y="15"/>
                </a:cubicBezTo>
                <a:cubicBezTo>
                  <a:pt x="228" y="15"/>
                  <a:pt x="227" y="15"/>
                  <a:pt x="226" y="15"/>
                </a:cubicBezTo>
                <a:cubicBezTo>
                  <a:pt x="225" y="15"/>
                  <a:pt x="225" y="16"/>
                  <a:pt x="224" y="16"/>
                </a:cubicBezTo>
                <a:cubicBezTo>
                  <a:pt x="223" y="16"/>
                  <a:pt x="223" y="16"/>
                  <a:pt x="222" y="16"/>
                </a:cubicBezTo>
                <a:cubicBezTo>
                  <a:pt x="221" y="16"/>
                  <a:pt x="221" y="15"/>
                  <a:pt x="220" y="15"/>
                </a:cubicBezTo>
                <a:cubicBezTo>
                  <a:pt x="220" y="15"/>
                  <a:pt x="220" y="15"/>
                  <a:pt x="220" y="15"/>
                </a:cubicBezTo>
                <a:cubicBezTo>
                  <a:pt x="219" y="15"/>
                  <a:pt x="219" y="15"/>
                  <a:pt x="218" y="15"/>
                </a:cubicBezTo>
                <a:cubicBezTo>
                  <a:pt x="218" y="15"/>
                  <a:pt x="218" y="15"/>
                  <a:pt x="217" y="15"/>
                </a:cubicBezTo>
                <a:cubicBezTo>
                  <a:pt x="217" y="15"/>
                  <a:pt x="217" y="14"/>
                  <a:pt x="216" y="14"/>
                </a:cubicBezTo>
                <a:cubicBezTo>
                  <a:pt x="216" y="14"/>
                  <a:pt x="215" y="14"/>
                  <a:pt x="215" y="14"/>
                </a:cubicBezTo>
                <a:cubicBezTo>
                  <a:pt x="214" y="14"/>
                  <a:pt x="214" y="14"/>
                  <a:pt x="214" y="14"/>
                </a:cubicBezTo>
                <a:cubicBezTo>
                  <a:pt x="214" y="14"/>
                  <a:pt x="214" y="14"/>
                  <a:pt x="214" y="13"/>
                </a:cubicBezTo>
                <a:cubicBezTo>
                  <a:pt x="214" y="13"/>
                  <a:pt x="213" y="13"/>
                  <a:pt x="213" y="13"/>
                </a:cubicBezTo>
                <a:cubicBezTo>
                  <a:pt x="212" y="13"/>
                  <a:pt x="212" y="13"/>
                  <a:pt x="212" y="13"/>
                </a:cubicBezTo>
                <a:cubicBezTo>
                  <a:pt x="211" y="13"/>
                  <a:pt x="210" y="12"/>
                  <a:pt x="209" y="13"/>
                </a:cubicBezTo>
                <a:cubicBezTo>
                  <a:pt x="209" y="13"/>
                  <a:pt x="209" y="13"/>
                  <a:pt x="209" y="14"/>
                </a:cubicBezTo>
                <a:cubicBezTo>
                  <a:pt x="209" y="14"/>
                  <a:pt x="208" y="14"/>
                  <a:pt x="208" y="14"/>
                </a:cubicBezTo>
                <a:cubicBezTo>
                  <a:pt x="208" y="14"/>
                  <a:pt x="208" y="13"/>
                  <a:pt x="208" y="13"/>
                </a:cubicBezTo>
                <a:cubicBezTo>
                  <a:pt x="208" y="12"/>
                  <a:pt x="208" y="12"/>
                  <a:pt x="208" y="12"/>
                </a:cubicBezTo>
                <a:cubicBezTo>
                  <a:pt x="208" y="12"/>
                  <a:pt x="208" y="12"/>
                  <a:pt x="208" y="12"/>
                </a:cubicBezTo>
                <a:cubicBezTo>
                  <a:pt x="207" y="12"/>
                  <a:pt x="207" y="12"/>
                  <a:pt x="206" y="12"/>
                </a:cubicBezTo>
                <a:cubicBezTo>
                  <a:pt x="205" y="12"/>
                  <a:pt x="205" y="12"/>
                  <a:pt x="204" y="12"/>
                </a:cubicBezTo>
                <a:cubicBezTo>
                  <a:pt x="203" y="12"/>
                  <a:pt x="203" y="12"/>
                  <a:pt x="202" y="12"/>
                </a:cubicBezTo>
                <a:cubicBezTo>
                  <a:pt x="201" y="12"/>
                  <a:pt x="200" y="12"/>
                  <a:pt x="199" y="12"/>
                </a:cubicBezTo>
                <a:cubicBezTo>
                  <a:pt x="198" y="11"/>
                  <a:pt x="198" y="11"/>
                  <a:pt x="197" y="11"/>
                </a:cubicBezTo>
                <a:cubicBezTo>
                  <a:pt x="197" y="11"/>
                  <a:pt x="196" y="11"/>
                  <a:pt x="196" y="11"/>
                </a:cubicBezTo>
                <a:cubicBezTo>
                  <a:pt x="196" y="11"/>
                  <a:pt x="196" y="12"/>
                  <a:pt x="196" y="12"/>
                </a:cubicBezTo>
                <a:cubicBezTo>
                  <a:pt x="196" y="12"/>
                  <a:pt x="195" y="12"/>
                  <a:pt x="195" y="12"/>
                </a:cubicBezTo>
                <a:cubicBezTo>
                  <a:pt x="195" y="12"/>
                  <a:pt x="195" y="12"/>
                  <a:pt x="195" y="12"/>
                </a:cubicBezTo>
                <a:cubicBezTo>
                  <a:pt x="194" y="12"/>
                  <a:pt x="194" y="13"/>
                  <a:pt x="195" y="13"/>
                </a:cubicBezTo>
                <a:cubicBezTo>
                  <a:pt x="195" y="13"/>
                  <a:pt x="195" y="13"/>
                  <a:pt x="195" y="13"/>
                </a:cubicBezTo>
                <a:cubicBezTo>
                  <a:pt x="196" y="13"/>
                  <a:pt x="196" y="13"/>
                  <a:pt x="197" y="13"/>
                </a:cubicBezTo>
                <a:cubicBezTo>
                  <a:pt x="197" y="14"/>
                  <a:pt x="197" y="14"/>
                  <a:pt x="197" y="14"/>
                </a:cubicBezTo>
                <a:cubicBezTo>
                  <a:pt x="197" y="14"/>
                  <a:pt x="197" y="14"/>
                  <a:pt x="198" y="14"/>
                </a:cubicBezTo>
                <a:cubicBezTo>
                  <a:pt x="197" y="15"/>
                  <a:pt x="197" y="15"/>
                  <a:pt x="197" y="15"/>
                </a:cubicBezTo>
                <a:cubicBezTo>
                  <a:pt x="196" y="15"/>
                  <a:pt x="196" y="14"/>
                  <a:pt x="196" y="14"/>
                </a:cubicBezTo>
                <a:cubicBezTo>
                  <a:pt x="195" y="14"/>
                  <a:pt x="195" y="15"/>
                  <a:pt x="194" y="15"/>
                </a:cubicBezTo>
                <a:cubicBezTo>
                  <a:pt x="194" y="15"/>
                  <a:pt x="194" y="14"/>
                  <a:pt x="193" y="14"/>
                </a:cubicBezTo>
                <a:cubicBezTo>
                  <a:pt x="192" y="14"/>
                  <a:pt x="192" y="14"/>
                  <a:pt x="191" y="14"/>
                </a:cubicBezTo>
                <a:cubicBezTo>
                  <a:pt x="191" y="14"/>
                  <a:pt x="190" y="14"/>
                  <a:pt x="190" y="14"/>
                </a:cubicBezTo>
                <a:cubicBezTo>
                  <a:pt x="189" y="15"/>
                  <a:pt x="189" y="15"/>
                  <a:pt x="188" y="15"/>
                </a:cubicBezTo>
                <a:cubicBezTo>
                  <a:pt x="188" y="15"/>
                  <a:pt x="187" y="15"/>
                  <a:pt x="187" y="15"/>
                </a:cubicBezTo>
                <a:cubicBezTo>
                  <a:pt x="186" y="14"/>
                  <a:pt x="186" y="14"/>
                  <a:pt x="185" y="14"/>
                </a:cubicBezTo>
                <a:cubicBezTo>
                  <a:pt x="185" y="14"/>
                  <a:pt x="185" y="13"/>
                  <a:pt x="184" y="14"/>
                </a:cubicBezTo>
                <a:cubicBezTo>
                  <a:pt x="184" y="14"/>
                  <a:pt x="184" y="14"/>
                  <a:pt x="184" y="14"/>
                </a:cubicBezTo>
                <a:cubicBezTo>
                  <a:pt x="185" y="15"/>
                  <a:pt x="185" y="15"/>
                  <a:pt x="185" y="15"/>
                </a:cubicBezTo>
                <a:cubicBezTo>
                  <a:pt x="185" y="15"/>
                  <a:pt x="185" y="15"/>
                  <a:pt x="185" y="15"/>
                </a:cubicBezTo>
                <a:cubicBezTo>
                  <a:pt x="185" y="15"/>
                  <a:pt x="185" y="16"/>
                  <a:pt x="184" y="16"/>
                </a:cubicBezTo>
                <a:cubicBezTo>
                  <a:pt x="184" y="16"/>
                  <a:pt x="184" y="16"/>
                  <a:pt x="184" y="16"/>
                </a:cubicBezTo>
                <a:cubicBezTo>
                  <a:pt x="183" y="16"/>
                  <a:pt x="183" y="16"/>
                  <a:pt x="183" y="15"/>
                </a:cubicBezTo>
                <a:cubicBezTo>
                  <a:pt x="182" y="15"/>
                  <a:pt x="181" y="16"/>
                  <a:pt x="180" y="15"/>
                </a:cubicBezTo>
                <a:cubicBezTo>
                  <a:pt x="180" y="15"/>
                  <a:pt x="180" y="15"/>
                  <a:pt x="180" y="15"/>
                </a:cubicBezTo>
                <a:cubicBezTo>
                  <a:pt x="180" y="15"/>
                  <a:pt x="180" y="15"/>
                  <a:pt x="180" y="14"/>
                </a:cubicBezTo>
                <a:cubicBezTo>
                  <a:pt x="179" y="14"/>
                  <a:pt x="179" y="14"/>
                  <a:pt x="179" y="14"/>
                </a:cubicBezTo>
                <a:cubicBezTo>
                  <a:pt x="178" y="14"/>
                  <a:pt x="178" y="14"/>
                  <a:pt x="177" y="14"/>
                </a:cubicBezTo>
                <a:cubicBezTo>
                  <a:pt x="177" y="13"/>
                  <a:pt x="177" y="13"/>
                  <a:pt x="176" y="13"/>
                </a:cubicBezTo>
                <a:cubicBezTo>
                  <a:pt x="176" y="13"/>
                  <a:pt x="176" y="13"/>
                  <a:pt x="175" y="13"/>
                </a:cubicBezTo>
                <a:cubicBezTo>
                  <a:pt x="175" y="13"/>
                  <a:pt x="175" y="13"/>
                  <a:pt x="175" y="12"/>
                </a:cubicBezTo>
                <a:cubicBezTo>
                  <a:pt x="174" y="12"/>
                  <a:pt x="174" y="12"/>
                  <a:pt x="173" y="12"/>
                </a:cubicBezTo>
                <a:cubicBezTo>
                  <a:pt x="173" y="13"/>
                  <a:pt x="173" y="13"/>
                  <a:pt x="172" y="13"/>
                </a:cubicBezTo>
                <a:cubicBezTo>
                  <a:pt x="172" y="13"/>
                  <a:pt x="172" y="12"/>
                  <a:pt x="172" y="12"/>
                </a:cubicBezTo>
                <a:cubicBezTo>
                  <a:pt x="172" y="12"/>
                  <a:pt x="172" y="12"/>
                  <a:pt x="172" y="12"/>
                </a:cubicBezTo>
                <a:cubicBezTo>
                  <a:pt x="172" y="12"/>
                  <a:pt x="172" y="12"/>
                  <a:pt x="173" y="11"/>
                </a:cubicBezTo>
                <a:cubicBezTo>
                  <a:pt x="173" y="11"/>
                  <a:pt x="173" y="11"/>
                  <a:pt x="174" y="11"/>
                </a:cubicBezTo>
                <a:cubicBezTo>
                  <a:pt x="174" y="11"/>
                  <a:pt x="174" y="11"/>
                  <a:pt x="174" y="10"/>
                </a:cubicBezTo>
                <a:cubicBezTo>
                  <a:pt x="174" y="10"/>
                  <a:pt x="173" y="10"/>
                  <a:pt x="173" y="10"/>
                </a:cubicBezTo>
                <a:cubicBezTo>
                  <a:pt x="173" y="10"/>
                  <a:pt x="172" y="10"/>
                  <a:pt x="172" y="10"/>
                </a:cubicBezTo>
                <a:cubicBezTo>
                  <a:pt x="172" y="10"/>
                  <a:pt x="172" y="10"/>
                  <a:pt x="171" y="10"/>
                </a:cubicBezTo>
                <a:cubicBezTo>
                  <a:pt x="171" y="10"/>
                  <a:pt x="171" y="10"/>
                  <a:pt x="171" y="10"/>
                </a:cubicBezTo>
                <a:cubicBezTo>
                  <a:pt x="170" y="10"/>
                  <a:pt x="170" y="10"/>
                  <a:pt x="169" y="10"/>
                </a:cubicBezTo>
                <a:cubicBezTo>
                  <a:pt x="169" y="10"/>
                  <a:pt x="169" y="10"/>
                  <a:pt x="169" y="10"/>
                </a:cubicBezTo>
                <a:cubicBezTo>
                  <a:pt x="168" y="10"/>
                  <a:pt x="168" y="10"/>
                  <a:pt x="168" y="10"/>
                </a:cubicBezTo>
                <a:cubicBezTo>
                  <a:pt x="167" y="10"/>
                  <a:pt x="167" y="10"/>
                  <a:pt x="166" y="10"/>
                </a:cubicBezTo>
                <a:cubicBezTo>
                  <a:pt x="165" y="10"/>
                  <a:pt x="165" y="9"/>
                  <a:pt x="165" y="9"/>
                </a:cubicBezTo>
                <a:cubicBezTo>
                  <a:pt x="164" y="9"/>
                  <a:pt x="164" y="9"/>
                  <a:pt x="163" y="9"/>
                </a:cubicBezTo>
                <a:cubicBezTo>
                  <a:pt x="163" y="9"/>
                  <a:pt x="163" y="10"/>
                  <a:pt x="163" y="10"/>
                </a:cubicBezTo>
                <a:cubicBezTo>
                  <a:pt x="165" y="11"/>
                  <a:pt x="165" y="11"/>
                  <a:pt x="165" y="11"/>
                </a:cubicBezTo>
                <a:cubicBezTo>
                  <a:pt x="165" y="11"/>
                  <a:pt x="165" y="11"/>
                  <a:pt x="166" y="11"/>
                </a:cubicBezTo>
                <a:cubicBezTo>
                  <a:pt x="166" y="11"/>
                  <a:pt x="166" y="11"/>
                  <a:pt x="166" y="12"/>
                </a:cubicBezTo>
                <a:cubicBezTo>
                  <a:pt x="166" y="12"/>
                  <a:pt x="166" y="11"/>
                  <a:pt x="165" y="11"/>
                </a:cubicBezTo>
                <a:cubicBezTo>
                  <a:pt x="165" y="11"/>
                  <a:pt x="165" y="11"/>
                  <a:pt x="164" y="11"/>
                </a:cubicBezTo>
                <a:cubicBezTo>
                  <a:pt x="163" y="11"/>
                  <a:pt x="163" y="11"/>
                  <a:pt x="162" y="11"/>
                </a:cubicBezTo>
                <a:cubicBezTo>
                  <a:pt x="162" y="11"/>
                  <a:pt x="162" y="11"/>
                  <a:pt x="161" y="11"/>
                </a:cubicBezTo>
                <a:cubicBezTo>
                  <a:pt x="161" y="11"/>
                  <a:pt x="160" y="11"/>
                  <a:pt x="160" y="11"/>
                </a:cubicBezTo>
                <a:cubicBezTo>
                  <a:pt x="159" y="11"/>
                  <a:pt x="159" y="11"/>
                  <a:pt x="158" y="11"/>
                </a:cubicBezTo>
                <a:cubicBezTo>
                  <a:pt x="158" y="11"/>
                  <a:pt x="157" y="11"/>
                  <a:pt x="156" y="11"/>
                </a:cubicBezTo>
                <a:cubicBezTo>
                  <a:pt x="156" y="11"/>
                  <a:pt x="156" y="11"/>
                  <a:pt x="156" y="10"/>
                </a:cubicBezTo>
                <a:cubicBezTo>
                  <a:pt x="156" y="10"/>
                  <a:pt x="155" y="10"/>
                  <a:pt x="155" y="10"/>
                </a:cubicBezTo>
                <a:cubicBezTo>
                  <a:pt x="155" y="10"/>
                  <a:pt x="155" y="10"/>
                  <a:pt x="154" y="10"/>
                </a:cubicBezTo>
                <a:cubicBezTo>
                  <a:pt x="154" y="9"/>
                  <a:pt x="153" y="9"/>
                  <a:pt x="152" y="9"/>
                </a:cubicBezTo>
                <a:cubicBezTo>
                  <a:pt x="151" y="9"/>
                  <a:pt x="151" y="9"/>
                  <a:pt x="150" y="9"/>
                </a:cubicBezTo>
                <a:cubicBezTo>
                  <a:pt x="149" y="9"/>
                  <a:pt x="148" y="9"/>
                  <a:pt x="148" y="9"/>
                </a:cubicBezTo>
                <a:cubicBezTo>
                  <a:pt x="147" y="9"/>
                  <a:pt x="147" y="9"/>
                  <a:pt x="146" y="9"/>
                </a:cubicBezTo>
                <a:cubicBezTo>
                  <a:pt x="146" y="10"/>
                  <a:pt x="146" y="10"/>
                  <a:pt x="146" y="10"/>
                </a:cubicBezTo>
                <a:cubicBezTo>
                  <a:pt x="145" y="10"/>
                  <a:pt x="145" y="9"/>
                  <a:pt x="145" y="9"/>
                </a:cubicBezTo>
                <a:cubicBezTo>
                  <a:pt x="144" y="9"/>
                  <a:pt x="144" y="8"/>
                  <a:pt x="143" y="9"/>
                </a:cubicBezTo>
                <a:cubicBezTo>
                  <a:pt x="143" y="9"/>
                  <a:pt x="143" y="9"/>
                  <a:pt x="143" y="9"/>
                </a:cubicBezTo>
                <a:cubicBezTo>
                  <a:pt x="142" y="10"/>
                  <a:pt x="142" y="9"/>
                  <a:pt x="142" y="9"/>
                </a:cubicBezTo>
                <a:cubicBezTo>
                  <a:pt x="141" y="9"/>
                  <a:pt x="141" y="9"/>
                  <a:pt x="140" y="8"/>
                </a:cubicBezTo>
                <a:cubicBezTo>
                  <a:pt x="140" y="8"/>
                  <a:pt x="140" y="8"/>
                  <a:pt x="139" y="9"/>
                </a:cubicBezTo>
                <a:cubicBezTo>
                  <a:pt x="139" y="9"/>
                  <a:pt x="138" y="9"/>
                  <a:pt x="138" y="9"/>
                </a:cubicBezTo>
                <a:cubicBezTo>
                  <a:pt x="138" y="9"/>
                  <a:pt x="138" y="9"/>
                  <a:pt x="138" y="9"/>
                </a:cubicBezTo>
                <a:cubicBezTo>
                  <a:pt x="138" y="10"/>
                  <a:pt x="139" y="9"/>
                  <a:pt x="139" y="10"/>
                </a:cubicBezTo>
                <a:cubicBezTo>
                  <a:pt x="139" y="10"/>
                  <a:pt x="138" y="10"/>
                  <a:pt x="138" y="10"/>
                </a:cubicBezTo>
                <a:cubicBezTo>
                  <a:pt x="137" y="10"/>
                  <a:pt x="137" y="10"/>
                  <a:pt x="137" y="10"/>
                </a:cubicBezTo>
                <a:cubicBezTo>
                  <a:pt x="136" y="10"/>
                  <a:pt x="136" y="11"/>
                  <a:pt x="135" y="11"/>
                </a:cubicBezTo>
                <a:cubicBezTo>
                  <a:pt x="135" y="11"/>
                  <a:pt x="135" y="11"/>
                  <a:pt x="135" y="11"/>
                </a:cubicBezTo>
                <a:cubicBezTo>
                  <a:pt x="134" y="10"/>
                  <a:pt x="134" y="10"/>
                  <a:pt x="135" y="10"/>
                </a:cubicBezTo>
                <a:cubicBezTo>
                  <a:pt x="135" y="9"/>
                  <a:pt x="136" y="9"/>
                  <a:pt x="136" y="9"/>
                </a:cubicBezTo>
                <a:cubicBezTo>
                  <a:pt x="136" y="9"/>
                  <a:pt x="136" y="9"/>
                  <a:pt x="137" y="8"/>
                </a:cubicBezTo>
                <a:cubicBezTo>
                  <a:pt x="137" y="8"/>
                  <a:pt x="137" y="8"/>
                  <a:pt x="138" y="8"/>
                </a:cubicBezTo>
                <a:cubicBezTo>
                  <a:pt x="138" y="7"/>
                  <a:pt x="139" y="7"/>
                  <a:pt x="139" y="7"/>
                </a:cubicBezTo>
                <a:cubicBezTo>
                  <a:pt x="139" y="7"/>
                  <a:pt x="139" y="7"/>
                  <a:pt x="139" y="7"/>
                </a:cubicBezTo>
                <a:cubicBezTo>
                  <a:pt x="140" y="7"/>
                  <a:pt x="140" y="7"/>
                  <a:pt x="140" y="7"/>
                </a:cubicBezTo>
                <a:cubicBezTo>
                  <a:pt x="140" y="7"/>
                  <a:pt x="140" y="6"/>
                  <a:pt x="140" y="6"/>
                </a:cubicBezTo>
                <a:cubicBezTo>
                  <a:pt x="141" y="6"/>
                  <a:pt x="141" y="6"/>
                  <a:pt x="141" y="6"/>
                </a:cubicBezTo>
                <a:cubicBezTo>
                  <a:pt x="141" y="5"/>
                  <a:pt x="140" y="5"/>
                  <a:pt x="140" y="5"/>
                </a:cubicBezTo>
                <a:cubicBezTo>
                  <a:pt x="140" y="5"/>
                  <a:pt x="140" y="4"/>
                  <a:pt x="140" y="4"/>
                </a:cubicBezTo>
                <a:cubicBezTo>
                  <a:pt x="139" y="4"/>
                  <a:pt x="139" y="4"/>
                  <a:pt x="139" y="4"/>
                </a:cubicBezTo>
                <a:cubicBezTo>
                  <a:pt x="138" y="4"/>
                  <a:pt x="138" y="4"/>
                  <a:pt x="138" y="4"/>
                </a:cubicBezTo>
                <a:cubicBezTo>
                  <a:pt x="137" y="4"/>
                  <a:pt x="137" y="4"/>
                  <a:pt x="136" y="3"/>
                </a:cubicBezTo>
                <a:cubicBezTo>
                  <a:pt x="136" y="3"/>
                  <a:pt x="136" y="3"/>
                  <a:pt x="135" y="3"/>
                </a:cubicBezTo>
                <a:cubicBezTo>
                  <a:pt x="135" y="3"/>
                  <a:pt x="134" y="3"/>
                  <a:pt x="134" y="3"/>
                </a:cubicBezTo>
                <a:cubicBezTo>
                  <a:pt x="133" y="3"/>
                  <a:pt x="133" y="3"/>
                  <a:pt x="133" y="3"/>
                </a:cubicBezTo>
                <a:cubicBezTo>
                  <a:pt x="132" y="2"/>
                  <a:pt x="132" y="2"/>
                  <a:pt x="131" y="2"/>
                </a:cubicBezTo>
                <a:cubicBezTo>
                  <a:pt x="131" y="2"/>
                  <a:pt x="130" y="3"/>
                  <a:pt x="130" y="3"/>
                </a:cubicBezTo>
                <a:cubicBezTo>
                  <a:pt x="129" y="3"/>
                  <a:pt x="129" y="3"/>
                  <a:pt x="128" y="3"/>
                </a:cubicBezTo>
                <a:cubicBezTo>
                  <a:pt x="127" y="3"/>
                  <a:pt x="126" y="4"/>
                  <a:pt x="126" y="3"/>
                </a:cubicBezTo>
                <a:cubicBezTo>
                  <a:pt x="126" y="3"/>
                  <a:pt x="126" y="2"/>
                  <a:pt x="126" y="2"/>
                </a:cubicBezTo>
                <a:cubicBezTo>
                  <a:pt x="126" y="1"/>
                  <a:pt x="125" y="2"/>
                  <a:pt x="125" y="2"/>
                </a:cubicBezTo>
                <a:cubicBezTo>
                  <a:pt x="124" y="2"/>
                  <a:pt x="124" y="2"/>
                  <a:pt x="123" y="2"/>
                </a:cubicBezTo>
                <a:cubicBezTo>
                  <a:pt x="123" y="2"/>
                  <a:pt x="123" y="2"/>
                  <a:pt x="123" y="2"/>
                </a:cubicBezTo>
                <a:cubicBezTo>
                  <a:pt x="122" y="2"/>
                  <a:pt x="122" y="2"/>
                  <a:pt x="122" y="2"/>
                </a:cubicBezTo>
                <a:cubicBezTo>
                  <a:pt x="121" y="1"/>
                  <a:pt x="122" y="1"/>
                  <a:pt x="121" y="1"/>
                </a:cubicBezTo>
                <a:cubicBezTo>
                  <a:pt x="121" y="0"/>
                  <a:pt x="120" y="1"/>
                  <a:pt x="120" y="1"/>
                </a:cubicBezTo>
                <a:cubicBezTo>
                  <a:pt x="119" y="1"/>
                  <a:pt x="119" y="1"/>
                  <a:pt x="119" y="0"/>
                </a:cubicBezTo>
                <a:cubicBezTo>
                  <a:pt x="118" y="0"/>
                  <a:pt x="118" y="0"/>
                  <a:pt x="117" y="0"/>
                </a:cubicBezTo>
                <a:cubicBezTo>
                  <a:pt x="117" y="0"/>
                  <a:pt x="116" y="0"/>
                  <a:pt x="116" y="1"/>
                </a:cubicBezTo>
                <a:cubicBezTo>
                  <a:pt x="116" y="1"/>
                  <a:pt x="115" y="1"/>
                  <a:pt x="115" y="1"/>
                </a:cubicBezTo>
                <a:cubicBezTo>
                  <a:pt x="115" y="2"/>
                  <a:pt x="116" y="2"/>
                  <a:pt x="116" y="2"/>
                </a:cubicBezTo>
                <a:cubicBezTo>
                  <a:pt x="116" y="3"/>
                  <a:pt x="116" y="3"/>
                  <a:pt x="116" y="3"/>
                </a:cubicBezTo>
                <a:cubicBezTo>
                  <a:pt x="115" y="3"/>
                  <a:pt x="115" y="3"/>
                  <a:pt x="115" y="3"/>
                </a:cubicBezTo>
                <a:cubicBezTo>
                  <a:pt x="114" y="3"/>
                  <a:pt x="114" y="3"/>
                  <a:pt x="114" y="3"/>
                </a:cubicBezTo>
                <a:cubicBezTo>
                  <a:pt x="113" y="3"/>
                  <a:pt x="114" y="3"/>
                  <a:pt x="113" y="4"/>
                </a:cubicBezTo>
                <a:cubicBezTo>
                  <a:pt x="113" y="4"/>
                  <a:pt x="113" y="4"/>
                  <a:pt x="112" y="4"/>
                </a:cubicBezTo>
                <a:cubicBezTo>
                  <a:pt x="111" y="4"/>
                  <a:pt x="111" y="4"/>
                  <a:pt x="111" y="4"/>
                </a:cubicBezTo>
                <a:cubicBezTo>
                  <a:pt x="110" y="4"/>
                  <a:pt x="110" y="4"/>
                  <a:pt x="109" y="4"/>
                </a:cubicBezTo>
                <a:cubicBezTo>
                  <a:pt x="108" y="4"/>
                  <a:pt x="108" y="4"/>
                  <a:pt x="107" y="4"/>
                </a:cubicBezTo>
                <a:cubicBezTo>
                  <a:pt x="107" y="3"/>
                  <a:pt x="106" y="4"/>
                  <a:pt x="106" y="4"/>
                </a:cubicBezTo>
                <a:cubicBezTo>
                  <a:pt x="105" y="4"/>
                  <a:pt x="105" y="3"/>
                  <a:pt x="104" y="4"/>
                </a:cubicBezTo>
                <a:cubicBezTo>
                  <a:pt x="104" y="4"/>
                  <a:pt x="104" y="4"/>
                  <a:pt x="104" y="4"/>
                </a:cubicBezTo>
                <a:cubicBezTo>
                  <a:pt x="104" y="4"/>
                  <a:pt x="104" y="4"/>
                  <a:pt x="103" y="5"/>
                </a:cubicBezTo>
                <a:cubicBezTo>
                  <a:pt x="103" y="5"/>
                  <a:pt x="102" y="4"/>
                  <a:pt x="101" y="4"/>
                </a:cubicBezTo>
                <a:cubicBezTo>
                  <a:pt x="101" y="5"/>
                  <a:pt x="100" y="5"/>
                  <a:pt x="100" y="5"/>
                </a:cubicBezTo>
                <a:cubicBezTo>
                  <a:pt x="99" y="5"/>
                  <a:pt x="99" y="5"/>
                  <a:pt x="98" y="5"/>
                </a:cubicBezTo>
                <a:cubicBezTo>
                  <a:pt x="98" y="5"/>
                  <a:pt x="98" y="5"/>
                  <a:pt x="97" y="6"/>
                </a:cubicBezTo>
                <a:cubicBezTo>
                  <a:pt x="97" y="6"/>
                  <a:pt x="97" y="6"/>
                  <a:pt x="96" y="6"/>
                </a:cubicBezTo>
                <a:cubicBezTo>
                  <a:pt x="96" y="6"/>
                  <a:pt x="95" y="6"/>
                  <a:pt x="95" y="6"/>
                </a:cubicBezTo>
                <a:cubicBezTo>
                  <a:pt x="95" y="6"/>
                  <a:pt x="95" y="6"/>
                  <a:pt x="95" y="6"/>
                </a:cubicBezTo>
                <a:cubicBezTo>
                  <a:pt x="95" y="7"/>
                  <a:pt x="96" y="7"/>
                  <a:pt x="96" y="7"/>
                </a:cubicBezTo>
                <a:cubicBezTo>
                  <a:pt x="96" y="7"/>
                  <a:pt x="97" y="7"/>
                  <a:pt x="97" y="7"/>
                </a:cubicBezTo>
                <a:cubicBezTo>
                  <a:pt x="97" y="7"/>
                  <a:pt x="97" y="8"/>
                  <a:pt x="98" y="8"/>
                </a:cubicBezTo>
                <a:cubicBezTo>
                  <a:pt x="98" y="8"/>
                  <a:pt x="98" y="8"/>
                  <a:pt x="99" y="8"/>
                </a:cubicBezTo>
                <a:cubicBezTo>
                  <a:pt x="99" y="8"/>
                  <a:pt x="99" y="8"/>
                  <a:pt x="99" y="9"/>
                </a:cubicBezTo>
                <a:cubicBezTo>
                  <a:pt x="99" y="9"/>
                  <a:pt x="98" y="9"/>
                  <a:pt x="98" y="9"/>
                </a:cubicBezTo>
                <a:cubicBezTo>
                  <a:pt x="97" y="9"/>
                  <a:pt x="97" y="9"/>
                  <a:pt x="97" y="9"/>
                </a:cubicBezTo>
                <a:cubicBezTo>
                  <a:pt x="96" y="9"/>
                  <a:pt x="96" y="9"/>
                  <a:pt x="96" y="9"/>
                </a:cubicBezTo>
                <a:cubicBezTo>
                  <a:pt x="95" y="9"/>
                  <a:pt x="95" y="9"/>
                  <a:pt x="95" y="9"/>
                </a:cubicBezTo>
                <a:cubicBezTo>
                  <a:pt x="94" y="9"/>
                  <a:pt x="94" y="9"/>
                  <a:pt x="94" y="9"/>
                </a:cubicBezTo>
                <a:cubicBezTo>
                  <a:pt x="93" y="9"/>
                  <a:pt x="93" y="9"/>
                  <a:pt x="93" y="9"/>
                </a:cubicBezTo>
                <a:cubicBezTo>
                  <a:pt x="92" y="9"/>
                  <a:pt x="92" y="9"/>
                  <a:pt x="91" y="9"/>
                </a:cubicBezTo>
                <a:cubicBezTo>
                  <a:pt x="90" y="9"/>
                  <a:pt x="90" y="9"/>
                  <a:pt x="89" y="9"/>
                </a:cubicBezTo>
                <a:cubicBezTo>
                  <a:pt x="89" y="9"/>
                  <a:pt x="89" y="9"/>
                  <a:pt x="88" y="9"/>
                </a:cubicBezTo>
                <a:cubicBezTo>
                  <a:pt x="88" y="9"/>
                  <a:pt x="88" y="10"/>
                  <a:pt x="89" y="10"/>
                </a:cubicBezTo>
                <a:cubicBezTo>
                  <a:pt x="89" y="11"/>
                  <a:pt x="89" y="10"/>
                  <a:pt x="90" y="11"/>
                </a:cubicBezTo>
                <a:cubicBezTo>
                  <a:pt x="90" y="11"/>
                  <a:pt x="90" y="11"/>
                  <a:pt x="90" y="12"/>
                </a:cubicBezTo>
                <a:cubicBezTo>
                  <a:pt x="90" y="12"/>
                  <a:pt x="91" y="12"/>
                  <a:pt x="91" y="12"/>
                </a:cubicBezTo>
                <a:cubicBezTo>
                  <a:pt x="91" y="12"/>
                  <a:pt x="92" y="12"/>
                  <a:pt x="92" y="12"/>
                </a:cubicBezTo>
                <a:cubicBezTo>
                  <a:pt x="92" y="12"/>
                  <a:pt x="93" y="12"/>
                  <a:pt x="93" y="12"/>
                </a:cubicBezTo>
                <a:cubicBezTo>
                  <a:pt x="93" y="12"/>
                  <a:pt x="93" y="12"/>
                  <a:pt x="93" y="12"/>
                </a:cubicBezTo>
                <a:cubicBezTo>
                  <a:pt x="93" y="12"/>
                  <a:pt x="93" y="12"/>
                  <a:pt x="94" y="12"/>
                </a:cubicBezTo>
                <a:cubicBezTo>
                  <a:pt x="94" y="13"/>
                  <a:pt x="94" y="12"/>
                  <a:pt x="95" y="13"/>
                </a:cubicBezTo>
                <a:cubicBezTo>
                  <a:pt x="95" y="13"/>
                  <a:pt x="95" y="13"/>
                  <a:pt x="95" y="13"/>
                </a:cubicBezTo>
                <a:cubicBezTo>
                  <a:pt x="96" y="13"/>
                  <a:pt x="97" y="13"/>
                  <a:pt x="97" y="13"/>
                </a:cubicBezTo>
                <a:cubicBezTo>
                  <a:pt x="96" y="14"/>
                  <a:pt x="96" y="13"/>
                  <a:pt x="95" y="14"/>
                </a:cubicBezTo>
                <a:cubicBezTo>
                  <a:pt x="95" y="14"/>
                  <a:pt x="94" y="13"/>
                  <a:pt x="94" y="14"/>
                </a:cubicBezTo>
                <a:cubicBezTo>
                  <a:pt x="94" y="14"/>
                  <a:pt x="93" y="14"/>
                  <a:pt x="93" y="14"/>
                </a:cubicBezTo>
                <a:cubicBezTo>
                  <a:pt x="92" y="14"/>
                  <a:pt x="92" y="13"/>
                  <a:pt x="92" y="13"/>
                </a:cubicBezTo>
                <a:cubicBezTo>
                  <a:pt x="91" y="13"/>
                  <a:pt x="91" y="13"/>
                  <a:pt x="91" y="13"/>
                </a:cubicBezTo>
                <a:cubicBezTo>
                  <a:pt x="90" y="13"/>
                  <a:pt x="90" y="13"/>
                  <a:pt x="90" y="13"/>
                </a:cubicBezTo>
                <a:cubicBezTo>
                  <a:pt x="90" y="13"/>
                  <a:pt x="89" y="13"/>
                  <a:pt x="89" y="13"/>
                </a:cubicBezTo>
                <a:cubicBezTo>
                  <a:pt x="88" y="13"/>
                  <a:pt x="88" y="13"/>
                  <a:pt x="88" y="12"/>
                </a:cubicBezTo>
                <a:cubicBezTo>
                  <a:pt x="87" y="12"/>
                  <a:pt x="87" y="12"/>
                  <a:pt x="87" y="12"/>
                </a:cubicBezTo>
                <a:cubicBezTo>
                  <a:pt x="87" y="12"/>
                  <a:pt x="87" y="12"/>
                  <a:pt x="87" y="12"/>
                </a:cubicBezTo>
                <a:cubicBezTo>
                  <a:pt x="86" y="12"/>
                  <a:pt x="86" y="12"/>
                  <a:pt x="86" y="12"/>
                </a:cubicBezTo>
                <a:cubicBezTo>
                  <a:pt x="86" y="12"/>
                  <a:pt x="86" y="12"/>
                  <a:pt x="86" y="12"/>
                </a:cubicBezTo>
                <a:cubicBezTo>
                  <a:pt x="86" y="12"/>
                  <a:pt x="86" y="12"/>
                  <a:pt x="86" y="12"/>
                </a:cubicBezTo>
                <a:cubicBezTo>
                  <a:pt x="86" y="13"/>
                  <a:pt x="87" y="13"/>
                  <a:pt x="86" y="13"/>
                </a:cubicBezTo>
                <a:cubicBezTo>
                  <a:pt x="86" y="14"/>
                  <a:pt x="86" y="13"/>
                  <a:pt x="85" y="13"/>
                </a:cubicBezTo>
                <a:cubicBezTo>
                  <a:pt x="85" y="13"/>
                  <a:pt x="85" y="13"/>
                  <a:pt x="85" y="13"/>
                </a:cubicBezTo>
                <a:cubicBezTo>
                  <a:pt x="84" y="13"/>
                  <a:pt x="84" y="13"/>
                  <a:pt x="84" y="13"/>
                </a:cubicBezTo>
                <a:cubicBezTo>
                  <a:pt x="83" y="13"/>
                  <a:pt x="84" y="13"/>
                  <a:pt x="84" y="14"/>
                </a:cubicBezTo>
                <a:cubicBezTo>
                  <a:pt x="84" y="14"/>
                  <a:pt x="84" y="14"/>
                  <a:pt x="85" y="14"/>
                </a:cubicBezTo>
                <a:cubicBezTo>
                  <a:pt x="85" y="14"/>
                  <a:pt x="85" y="14"/>
                  <a:pt x="85" y="14"/>
                </a:cubicBezTo>
                <a:cubicBezTo>
                  <a:pt x="86" y="14"/>
                  <a:pt x="86" y="14"/>
                  <a:pt x="86" y="14"/>
                </a:cubicBezTo>
                <a:cubicBezTo>
                  <a:pt x="87" y="14"/>
                  <a:pt x="87" y="14"/>
                  <a:pt x="88" y="14"/>
                </a:cubicBezTo>
                <a:cubicBezTo>
                  <a:pt x="88" y="14"/>
                  <a:pt x="88" y="14"/>
                  <a:pt x="88" y="15"/>
                </a:cubicBezTo>
                <a:cubicBezTo>
                  <a:pt x="88" y="15"/>
                  <a:pt x="89" y="15"/>
                  <a:pt x="89" y="15"/>
                </a:cubicBezTo>
                <a:cubicBezTo>
                  <a:pt x="89" y="15"/>
                  <a:pt x="89" y="15"/>
                  <a:pt x="89" y="15"/>
                </a:cubicBezTo>
                <a:cubicBezTo>
                  <a:pt x="89" y="16"/>
                  <a:pt x="89" y="15"/>
                  <a:pt x="88" y="15"/>
                </a:cubicBezTo>
                <a:cubicBezTo>
                  <a:pt x="88" y="15"/>
                  <a:pt x="88" y="15"/>
                  <a:pt x="87" y="15"/>
                </a:cubicBezTo>
                <a:cubicBezTo>
                  <a:pt x="87" y="15"/>
                  <a:pt x="87" y="15"/>
                  <a:pt x="87" y="15"/>
                </a:cubicBezTo>
                <a:cubicBezTo>
                  <a:pt x="87" y="15"/>
                  <a:pt x="86" y="15"/>
                  <a:pt x="86" y="15"/>
                </a:cubicBezTo>
                <a:cubicBezTo>
                  <a:pt x="86" y="15"/>
                  <a:pt x="85" y="15"/>
                  <a:pt x="85" y="15"/>
                </a:cubicBezTo>
                <a:cubicBezTo>
                  <a:pt x="84" y="15"/>
                  <a:pt x="84" y="15"/>
                  <a:pt x="84" y="15"/>
                </a:cubicBezTo>
                <a:cubicBezTo>
                  <a:pt x="83" y="15"/>
                  <a:pt x="83" y="15"/>
                  <a:pt x="83" y="14"/>
                </a:cubicBezTo>
                <a:cubicBezTo>
                  <a:pt x="82" y="14"/>
                  <a:pt x="82" y="14"/>
                  <a:pt x="82" y="14"/>
                </a:cubicBezTo>
                <a:cubicBezTo>
                  <a:pt x="82" y="13"/>
                  <a:pt x="82" y="13"/>
                  <a:pt x="82" y="13"/>
                </a:cubicBezTo>
                <a:cubicBezTo>
                  <a:pt x="82" y="13"/>
                  <a:pt x="81" y="12"/>
                  <a:pt x="81" y="12"/>
                </a:cubicBezTo>
                <a:cubicBezTo>
                  <a:pt x="81" y="12"/>
                  <a:pt x="81" y="12"/>
                  <a:pt x="81" y="12"/>
                </a:cubicBezTo>
                <a:cubicBezTo>
                  <a:pt x="81" y="11"/>
                  <a:pt x="81" y="11"/>
                  <a:pt x="80" y="11"/>
                </a:cubicBezTo>
                <a:cubicBezTo>
                  <a:pt x="80" y="11"/>
                  <a:pt x="79" y="11"/>
                  <a:pt x="79" y="11"/>
                </a:cubicBezTo>
                <a:cubicBezTo>
                  <a:pt x="79" y="11"/>
                  <a:pt x="79" y="11"/>
                  <a:pt x="80" y="11"/>
                </a:cubicBezTo>
                <a:cubicBezTo>
                  <a:pt x="80" y="12"/>
                  <a:pt x="80" y="12"/>
                  <a:pt x="80" y="12"/>
                </a:cubicBezTo>
                <a:cubicBezTo>
                  <a:pt x="80" y="12"/>
                  <a:pt x="80" y="12"/>
                  <a:pt x="80" y="12"/>
                </a:cubicBezTo>
                <a:cubicBezTo>
                  <a:pt x="80" y="12"/>
                  <a:pt x="80" y="13"/>
                  <a:pt x="80" y="13"/>
                </a:cubicBezTo>
                <a:cubicBezTo>
                  <a:pt x="80" y="13"/>
                  <a:pt x="80" y="13"/>
                  <a:pt x="80" y="13"/>
                </a:cubicBezTo>
                <a:cubicBezTo>
                  <a:pt x="79" y="13"/>
                  <a:pt x="79" y="13"/>
                  <a:pt x="79" y="13"/>
                </a:cubicBezTo>
                <a:cubicBezTo>
                  <a:pt x="79" y="13"/>
                  <a:pt x="79" y="14"/>
                  <a:pt x="79" y="14"/>
                </a:cubicBezTo>
                <a:cubicBezTo>
                  <a:pt x="79" y="14"/>
                  <a:pt x="79" y="14"/>
                  <a:pt x="80" y="15"/>
                </a:cubicBezTo>
                <a:cubicBezTo>
                  <a:pt x="80" y="15"/>
                  <a:pt x="80" y="15"/>
                  <a:pt x="80" y="15"/>
                </a:cubicBezTo>
                <a:cubicBezTo>
                  <a:pt x="80" y="15"/>
                  <a:pt x="80" y="15"/>
                  <a:pt x="80" y="15"/>
                </a:cubicBezTo>
                <a:cubicBezTo>
                  <a:pt x="81" y="15"/>
                  <a:pt x="81" y="15"/>
                  <a:pt x="81" y="16"/>
                </a:cubicBezTo>
                <a:cubicBezTo>
                  <a:pt x="82" y="16"/>
                  <a:pt x="82" y="16"/>
                  <a:pt x="82" y="16"/>
                </a:cubicBezTo>
                <a:cubicBezTo>
                  <a:pt x="82" y="17"/>
                  <a:pt x="82" y="17"/>
                  <a:pt x="82" y="18"/>
                </a:cubicBezTo>
                <a:cubicBezTo>
                  <a:pt x="82" y="18"/>
                  <a:pt x="82" y="18"/>
                  <a:pt x="82" y="18"/>
                </a:cubicBezTo>
                <a:cubicBezTo>
                  <a:pt x="82" y="18"/>
                  <a:pt x="82" y="18"/>
                  <a:pt x="82" y="18"/>
                </a:cubicBezTo>
                <a:cubicBezTo>
                  <a:pt x="83" y="18"/>
                  <a:pt x="83" y="18"/>
                  <a:pt x="83" y="19"/>
                </a:cubicBezTo>
                <a:cubicBezTo>
                  <a:pt x="83" y="19"/>
                  <a:pt x="83" y="19"/>
                  <a:pt x="83" y="20"/>
                </a:cubicBezTo>
                <a:cubicBezTo>
                  <a:pt x="84" y="20"/>
                  <a:pt x="84" y="20"/>
                  <a:pt x="85" y="20"/>
                </a:cubicBezTo>
                <a:cubicBezTo>
                  <a:pt x="85" y="20"/>
                  <a:pt x="85" y="20"/>
                  <a:pt x="86" y="20"/>
                </a:cubicBezTo>
                <a:cubicBezTo>
                  <a:pt x="86" y="20"/>
                  <a:pt x="86" y="20"/>
                  <a:pt x="87" y="20"/>
                </a:cubicBezTo>
                <a:cubicBezTo>
                  <a:pt x="87" y="20"/>
                  <a:pt x="87" y="19"/>
                  <a:pt x="87" y="19"/>
                </a:cubicBezTo>
                <a:cubicBezTo>
                  <a:pt x="88" y="19"/>
                  <a:pt x="88" y="20"/>
                  <a:pt x="89" y="20"/>
                </a:cubicBezTo>
                <a:cubicBezTo>
                  <a:pt x="89" y="20"/>
                  <a:pt x="89" y="20"/>
                  <a:pt x="89" y="20"/>
                </a:cubicBezTo>
                <a:cubicBezTo>
                  <a:pt x="90" y="20"/>
                  <a:pt x="90" y="20"/>
                  <a:pt x="90" y="20"/>
                </a:cubicBezTo>
                <a:cubicBezTo>
                  <a:pt x="90" y="20"/>
                  <a:pt x="91" y="20"/>
                  <a:pt x="91" y="21"/>
                </a:cubicBezTo>
                <a:cubicBezTo>
                  <a:pt x="91" y="21"/>
                  <a:pt x="92" y="21"/>
                  <a:pt x="92" y="21"/>
                </a:cubicBezTo>
                <a:cubicBezTo>
                  <a:pt x="93" y="22"/>
                  <a:pt x="92" y="22"/>
                  <a:pt x="93" y="23"/>
                </a:cubicBezTo>
                <a:cubicBezTo>
                  <a:pt x="93" y="23"/>
                  <a:pt x="93" y="23"/>
                  <a:pt x="93" y="23"/>
                </a:cubicBezTo>
                <a:cubicBezTo>
                  <a:pt x="94" y="23"/>
                  <a:pt x="94" y="23"/>
                  <a:pt x="94" y="24"/>
                </a:cubicBezTo>
                <a:cubicBezTo>
                  <a:pt x="94" y="24"/>
                  <a:pt x="94" y="24"/>
                  <a:pt x="93" y="24"/>
                </a:cubicBezTo>
                <a:cubicBezTo>
                  <a:pt x="93" y="24"/>
                  <a:pt x="93" y="24"/>
                  <a:pt x="92" y="24"/>
                </a:cubicBezTo>
                <a:cubicBezTo>
                  <a:pt x="92" y="24"/>
                  <a:pt x="92" y="23"/>
                  <a:pt x="92" y="23"/>
                </a:cubicBezTo>
                <a:cubicBezTo>
                  <a:pt x="91" y="22"/>
                  <a:pt x="91" y="22"/>
                  <a:pt x="91" y="22"/>
                </a:cubicBezTo>
                <a:cubicBezTo>
                  <a:pt x="91" y="22"/>
                  <a:pt x="91" y="22"/>
                  <a:pt x="90" y="21"/>
                </a:cubicBezTo>
                <a:cubicBezTo>
                  <a:pt x="90" y="21"/>
                  <a:pt x="90" y="21"/>
                  <a:pt x="89" y="21"/>
                </a:cubicBezTo>
                <a:cubicBezTo>
                  <a:pt x="89" y="21"/>
                  <a:pt x="89" y="21"/>
                  <a:pt x="88" y="21"/>
                </a:cubicBezTo>
                <a:cubicBezTo>
                  <a:pt x="88" y="20"/>
                  <a:pt x="88" y="21"/>
                  <a:pt x="87" y="21"/>
                </a:cubicBezTo>
                <a:cubicBezTo>
                  <a:pt x="87" y="21"/>
                  <a:pt x="87" y="21"/>
                  <a:pt x="86" y="21"/>
                </a:cubicBezTo>
                <a:cubicBezTo>
                  <a:pt x="86" y="21"/>
                  <a:pt x="86" y="21"/>
                  <a:pt x="86" y="21"/>
                </a:cubicBezTo>
                <a:cubicBezTo>
                  <a:pt x="86" y="21"/>
                  <a:pt x="86" y="21"/>
                  <a:pt x="86" y="21"/>
                </a:cubicBezTo>
                <a:cubicBezTo>
                  <a:pt x="85" y="21"/>
                  <a:pt x="85" y="21"/>
                  <a:pt x="85" y="22"/>
                </a:cubicBezTo>
                <a:cubicBezTo>
                  <a:pt x="85" y="22"/>
                  <a:pt x="86" y="22"/>
                  <a:pt x="86" y="22"/>
                </a:cubicBezTo>
                <a:cubicBezTo>
                  <a:pt x="87" y="23"/>
                  <a:pt x="86" y="23"/>
                  <a:pt x="86" y="23"/>
                </a:cubicBezTo>
                <a:cubicBezTo>
                  <a:pt x="86" y="24"/>
                  <a:pt x="86" y="24"/>
                  <a:pt x="87" y="24"/>
                </a:cubicBezTo>
                <a:cubicBezTo>
                  <a:pt x="87" y="24"/>
                  <a:pt x="87" y="25"/>
                  <a:pt x="86" y="25"/>
                </a:cubicBezTo>
                <a:cubicBezTo>
                  <a:pt x="86" y="25"/>
                  <a:pt x="86" y="25"/>
                  <a:pt x="86" y="26"/>
                </a:cubicBezTo>
                <a:cubicBezTo>
                  <a:pt x="86" y="26"/>
                  <a:pt x="85" y="26"/>
                  <a:pt x="85" y="26"/>
                </a:cubicBezTo>
                <a:cubicBezTo>
                  <a:pt x="85" y="26"/>
                  <a:pt x="85" y="27"/>
                  <a:pt x="84" y="27"/>
                </a:cubicBezTo>
                <a:cubicBezTo>
                  <a:pt x="84" y="27"/>
                  <a:pt x="83" y="27"/>
                  <a:pt x="83" y="27"/>
                </a:cubicBezTo>
                <a:cubicBezTo>
                  <a:pt x="82" y="27"/>
                  <a:pt x="82" y="27"/>
                  <a:pt x="81" y="27"/>
                </a:cubicBezTo>
                <a:cubicBezTo>
                  <a:pt x="80" y="26"/>
                  <a:pt x="80" y="27"/>
                  <a:pt x="79" y="26"/>
                </a:cubicBezTo>
                <a:cubicBezTo>
                  <a:pt x="79" y="26"/>
                  <a:pt x="79" y="26"/>
                  <a:pt x="78" y="26"/>
                </a:cubicBezTo>
                <a:cubicBezTo>
                  <a:pt x="78" y="26"/>
                  <a:pt x="78" y="26"/>
                  <a:pt x="78" y="25"/>
                </a:cubicBezTo>
                <a:cubicBezTo>
                  <a:pt x="77" y="25"/>
                  <a:pt x="78" y="25"/>
                  <a:pt x="79" y="25"/>
                </a:cubicBezTo>
                <a:cubicBezTo>
                  <a:pt x="79" y="25"/>
                  <a:pt x="79" y="26"/>
                  <a:pt x="79" y="26"/>
                </a:cubicBezTo>
                <a:cubicBezTo>
                  <a:pt x="80" y="26"/>
                  <a:pt x="80" y="26"/>
                  <a:pt x="80" y="26"/>
                </a:cubicBezTo>
                <a:cubicBezTo>
                  <a:pt x="81" y="26"/>
                  <a:pt x="81" y="26"/>
                  <a:pt x="81" y="26"/>
                </a:cubicBezTo>
                <a:cubicBezTo>
                  <a:pt x="82" y="26"/>
                  <a:pt x="82" y="26"/>
                  <a:pt x="82" y="26"/>
                </a:cubicBezTo>
                <a:cubicBezTo>
                  <a:pt x="83" y="26"/>
                  <a:pt x="82" y="25"/>
                  <a:pt x="83" y="25"/>
                </a:cubicBezTo>
                <a:cubicBezTo>
                  <a:pt x="83" y="25"/>
                  <a:pt x="83" y="25"/>
                  <a:pt x="83" y="25"/>
                </a:cubicBezTo>
                <a:cubicBezTo>
                  <a:pt x="84" y="24"/>
                  <a:pt x="84" y="24"/>
                  <a:pt x="84" y="24"/>
                </a:cubicBezTo>
                <a:cubicBezTo>
                  <a:pt x="84" y="24"/>
                  <a:pt x="84" y="24"/>
                  <a:pt x="84" y="24"/>
                </a:cubicBezTo>
                <a:cubicBezTo>
                  <a:pt x="84" y="23"/>
                  <a:pt x="84" y="23"/>
                  <a:pt x="84" y="23"/>
                </a:cubicBezTo>
                <a:cubicBezTo>
                  <a:pt x="84" y="23"/>
                  <a:pt x="84" y="23"/>
                  <a:pt x="84" y="22"/>
                </a:cubicBezTo>
                <a:cubicBezTo>
                  <a:pt x="83" y="22"/>
                  <a:pt x="84" y="21"/>
                  <a:pt x="84" y="21"/>
                </a:cubicBezTo>
                <a:cubicBezTo>
                  <a:pt x="83" y="21"/>
                  <a:pt x="83" y="21"/>
                  <a:pt x="83" y="21"/>
                </a:cubicBezTo>
                <a:cubicBezTo>
                  <a:pt x="82" y="21"/>
                  <a:pt x="82" y="21"/>
                  <a:pt x="82" y="20"/>
                </a:cubicBezTo>
                <a:cubicBezTo>
                  <a:pt x="81" y="20"/>
                  <a:pt x="81" y="20"/>
                  <a:pt x="81" y="19"/>
                </a:cubicBezTo>
                <a:cubicBezTo>
                  <a:pt x="81" y="19"/>
                  <a:pt x="81" y="19"/>
                  <a:pt x="80" y="18"/>
                </a:cubicBezTo>
                <a:cubicBezTo>
                  <a:pt x="80" y="18"/>
                  <a:pt x="80" y="18"/>
                  <a:pt x="80" y="18"/>
                </a:cubicBezTo>
                <a:cubicBezTo>
                  <a:pt x="79" y="17"/>
                  <a:pt x="79" y="17"/>
                  <a:pt x="79" y="17"/>
                </a:cubicBezTo>
                <a:cubicBezTo>
                  <a:pt x="79" y="16"/>
                  <a:pt x="79" y="16"/>
                  <a:pt x="79" y="16"/>
                </a:cubicBezTo>
                <a:cubicBezTo>
                  <a:pt x="79" y="15"/>
                  <a:pt x="78" y="15"/>
                  <a:pt x="78" y="15"/>
                </a:cubicBezTo>
                <a:cubicBezTo>
                  <a:pt x="78" y="15"/>
                  <a:pt x="78" y="15"/>
                  <a:pt x="77" y="14"/>
                </a:cubicBezTo>
                <a:cubicBezTo>
                  <a:pt x="77" y="14"/>
                  <a:pt x="77" y="14"/>
                  <a:pt x="77" y="14"/>
                </a:cubicBezTo>
                <a:cubicBezTo>
                  <a:pt x="77" y="14"/>
                  <a:pt x="77" y="14"/>
                  <a:pt x="77" y="13"/>
                </a:cubicBezTo>
                <a:cubicBezTo>
                  <a:pt x="77" y="13"/>
                  <a:pt x="77" y="13"/>
                  <a:pt x="77" y="12"/>
                </a:cubicBezTo>
                <a:cubicBezTo>
                  <a:pt x="76" y="12"/>
                  <a:pt x="76" y="12"/>
                  <a:pt x="76" y="11"/>
                </a:cubicBezTo>
                <a:cubicBezTo>
                  <a:pt x="75" y="11"/>
                  <a:pt x="75" y="11"/>
                  <a:pt x="75" y="11"/>
                </a:cubicBezTo>
                <a:cubicBezTo>
                  <a:pt x="74" y="11"/>
                  <a:pt x="74" y="11"/>
                  <a:pt x="73" y="11"/>
                </a:cubicBezTo>
                <a:cubicBezTo>
                  <a:pt x="73" y="11"/>
                  <a:pt x="73" y="11"/>
                  <a:pt x="72" y="11"/>
                </a:cubicBezTo>
                <a:cubicBezTo>
                  <a:pt x="72" y="11"/>
                  <a:pt x="72" y="11"/>
                  <a:pt x="71" y="11"/>
                </a:cubicBezTo>
                <a:cubicBezTo>
                  <a:pt x="71" y="11"/>
                  <a:pt x="70" y="11"/>
                  <a:pt x="70" y="11"/>
                </a:cubicBezTo>
                <a:cubicBezTo>
                  <a:pt x="70" y="11"/>
                  <a:pt x="69" y="11"/>
                  <a:pt x="69" y="11"/>
                </a:cubicBezTo>
                <a:cubicBezTo>
                  <a:pt x="69" y="12"/>
                  <a:pt x="70" y="12"/>
                  <a:pt x="70" y="13"/>
                </a:cubicBezTo>
                <a:cubicBezTo>
                  <a:pt x="70" y="13"/>
                  <a:pt x="70" y="13"/>
                  <a:pt x="69" y="14"/>
                </a:cubicBezTo>
                <a:cubicBezTo>
                  <a:pt x="69" y="14"/>
                  <a:pt x="69" y="14"/>
                  <a:pt x="68" y="14"/>
                </a:cubicBezTo>
                <a:cubicBezTo>
                  <a:pt x="68" y="14"/>
                  <a:pt x="68" y="14"/>
                  <a:pt x="68" y="14"/>
                </a:cubicBezTo>
                <a:cubicBezTo>
                  <a:pt x="67" y="15"/>
                  <a:pt x="68" y="15"/>
                  <a:pt x="68" y="15"/>
                </a:cubicBezTo>
                <a:cubicBezTo>
                  <a:pt x="68" y="16"/>
                  <a:pt x="69" y="15"/>
                  <a:pt x="69" y="16"/>
                </a:cubicBezTo>
                <a:cubicBezTo>
                  <a:pt x="69" y="16"/>
                  <a:pt x="69" y="16"/>
                  <a:pt x="69" y="16"/>
                </a:cubicBezTo>
                <a:cubicBezTo>
                  <a:pt x="69" y="16"/>
                  <a:pt x="69" y="16"/>
                  <a:pt x="70" y="17"/>
                </a:cubicBezTo>
                <a:cubicBezTo>
                  <a:pt x="70" y="17"/>
                  <a:pt x="70" y="17"/>
                  <a:pt x="70" y="17"/>
                </a:cubicBezTo>
                <a:cubicBezTo>
                  <a:pt x="70" y="18"/>
                  <a:pt x="70" y="18"/>
                  <a:pt x="70" y="18"/>
                </a:cubicBezTo>
                <a:cubicBezTo>
                  <a:pt x="70" y="19"/>
                  <a:pt x="70" y="19"/>
                  <a:pt x="70" y="19"/>
                </a:cubicBezTo>
                <a:cubicBezTo>
                  <a:pt x="71" y="19"/>
                  <a:pt x="71" y="19"/>
                  <a:pt x="71" y="19"/>
                </a:cubicBezTo>
                <a:cubicBezTo>
                  <a:pt x="72" y="19"/>
                  <a:pt x="72" y="19"/>
                  <a:pt x="72" y="19"/>
                </a:cubicBezTo>
                <a:cubicBezTo>
                  <a:pt x="73" y="19"/>
                  <a:pt x="73" y="20"/>
                  <a:pt x="73" y="20"/>
                </a:cubicBezTo>
                <a:cubicBezTo>
                  <a:pt x="74" y="20"/>
                  <a:pt x="74" y="20"/>
                  <a:pt x="74" y="20"/>
                </a:cubicBezTo>
                <a:cubicBezTo>
                  <a:pt x="75" y="20"/>
                  <a:pt x="75" y="20"/>
                  <a:pt x="75" y="21"/>
                </a:cubicBezTo>
                <a:cubicBezTo>
                  <a:pt x="75" y="21"/>
                  <a:pt x="75" y="21"/>
                  <a:pt x="75" y="22"/>
                </a:cubicBezTo>
                <a:cubicBezTo>
                  <a:pt x="75" y="22"/>
                  <a:pt x="74" y="22"/>
                  <a:pt x="74" y="22"/>
                </a:cubicBezTo>
                <a:cubicBezTo>
                  <a:pt x="74" y="22"/>
                  <a:pt x="74" y="21"/>
                  <a:pt x="73" y="21"/>
                </a:cubicBezTo>
                <a:cubicBezTo>
                  <a:pt x="73" y="21"/>
                  <a:pt x="72" y="21"/>
                  <a:pt x="72" y="21"/>
                </a:cubicBezTo>
                <a:cubicBezTo>
                  <a:pt x="71" y="21"/>
                  <a:pt x="71" y="21"/>
                  <a:pt x="70" y="21"/>
                </a:cubicBezTo>
                <a:cubicBezTo>
                  <a:pt x="69" y="20"/>
                  <a:pt x="69" y="20"/>
                  <a:pt x="68" y="20"/>
                </a:cubicBezTo>
                <a:cubicBezTo>
                  <a:pt x="68" y="20"/>
                  <a:pt x="68" y="20"/>
                  <a:pt x="67" y="20"/>
                </a:cubicBezTo>
                <a:cubicBezTo>
                  <a:pt x="66" y="19"/>
                  <a:pt x="66" y="19"/>
                  <a:pt x="66" y="19"/>
                </a:cubicBezTo>
                <a:cubicBezTo>
                  <a:pt x="65" y="19"/>
                  <a:pt x="65" y="19"/>
                  <a:pt x="64" y="19"/>
                </a:cubicBezTo>
                <a:cubicBezTo>
                  <a:pt x="63" y="19"/>
                  <a:pt x="63" y="18"/>
                  <a:pt x="62" y="18"/>
                </a:cubicBezTo>
                <a:cubicBezTo>
                  <a:pt x="62" y="18"/>
                  <a:pt x="61" y="18"/>
                  <a:pt x="61" y="18"/>
                </a:cubicBezTo>
                <a:cubicBezTo>
                  <a:pt x="60" y="18"/>
                  <a:pt x="60" y="18"/>
                  <a:pt x="59" y="18"/>
                </a:cubicBezTo>
                <a:cubicBezTo>
                  <a:pt x="59" y="18"/>
                  <a:pt x="58" y="18"/>
                  <a:pt x="58" y="18"/>
                </a:cubicBezTo>
                <a:cubicBezTo>
                  <a:pt x="58" y="19"/>
                  <a:pt x="58" y="19"/>
                  <a:pt x="58" y="19"/>
                </a:cubicBezTo>
                <a:cubicBezTo>
                  <a:pt x="59" y="20"/>
                  <a:pt x="59" y="19"/>
                  <a:pt x="59" y="20"/>
                </a:cubicBezTo>
                <a:cubicBezTo>
                  <a:pt x="60" y="20"/>
                  <a:pt x="60" y="20"/>
                  <a:pt x="60" y="21"/>
                </a:cubicBezTo>
                <a:cubicBezTo>
                  <a:pt x="59" y="21"/>
                  <a:pt x="59" y="21"/>
                  <a:pt x="59" y="21"/>
                </a:cubicBezTo>
                <a:cubicBezTo>
                  <a:pt x="58" y="21"/>
                  <a:pt x="58" y="22"/>
                  <a:pt x="58" y="22"/>
                </a:cubicBezTo>
                <a:cubicBezTo>
                  <a:pt x="58" y="22"/>
                  <a:pt x="58" y="21"/>
                  <a:pt x="57" y="21"/>
                </a:cubicBezTo>
                <a:cubicBezTo>
                  <a:pt x="57" y="21"/>
                  <a:pt x="57" y="20"/>
                  <a:pt x="56" y="20"/>
                </a:cubicBezTo>
                <a:cubicBezTo>
                  <a:pt x="56" y="20"/>
                  <a:pt x="56" y="20"/>
                  <a:pt x="56" y="21"/>
                </a:cubicBezTo>
                <a:cubicBezTo>
                  <a:pt x="55" y="21"/>
                  <a:pt x="55" y="21"/>
                  <a:pt x="55" y="21"/>
                </a:cubicBezTo>
                <a:cubicBezTo>
                  <a:pt x="54" y="21"/>
                  <a:pt x="54" y="21"/>
                  <a:pt x="53" y="21"/>
                </a:cubicBezTo>
                <a:cubicBezTo>
                  <a:pt x="53" y="21"/>
                  <a:pt x="52" y="21"/>
                  <a:pt x="52" y="21"/>
                </a:cubicBezTo>
                <a:cubicBezTo>
                  <a:pt x="50" y="21"/>
                  <a:pt x="50" y="21"/>
                  <a:pt x="50" y="21"/>
                </a:cubicBezTo>
                <a:cubicBezTo>
                  <a:pt x="50" y="21"/>
                  <a:pt x="49" y="22"/>
                  <a:pt x="49" y="22"/>
                </a:cubicBezTo>
                <a:cubicBezTo>
                  <a:pt x="48" y="22"/>
                  <a:pt x="48" y="22"/>
                  <a:pt x="48" y="22"/>
                </a:cubicBezTo>
                <a:cubicBezTo>
                  <a:pt x="47" y="21"/>
                  <a:pt x="48" y="21"/>
                  <a:pt x="47" y="21"/>
                </a:cubicBezTo>
                <a:cubicBezTo>
                  <a:pt x="47" y="20"/>
                  <a:pt x="47" y="20"/>
                  <a:pt x="47" y="20"/>
                </a:cubicBezTo>
                <a:cubicBezTo>
                  <a:pt x="46" y="20"/>
                  <a:pt x="46" y="21"/>
                  <a:pt x="45" y="21"/>
                </a:cubicBezTo>
                <a:cubicBezTo>
                  <a:pt x="45" y="21"/>
                  <a:pt x="44" y="21"/>
                  <a:pt x="44" y="21"/>
                </a:cubicBezTo>
                <a:cubicBezTo>
                  <a:pt x="44" y="21"/>
                  <a:pt x="43" y="21"/>
                  <a:pt x="43" y="21"/>
                </a:cubicBezTo>
                <a:cubicBezTo>
                  <a:pt x="43" y="22"/>
                  <a:pt x="42" y="22"/>
                  <a:pt x="42" y="22"/>
                </a:cubicBezTo>
                <a:cubicBezTo>
                  <a:pt x="41" y="22"/>
                  <a:pt x="41" y="22"/>
                  <a:pt x="40" y="22"/>
                </a:cubicBezTo>
                <a:cubicBezTo>
                  <a:pt x="40" y="23"/>
                  <a:pt x="40" y="23"/>
                  <a:pt x="39" y="23"/>
                </a:cubicBezTo>
                <a:cubicBezTo>
                  <a:pt x="39" y="23"/>
                  <a:pt x="38" y="23"/>
                  <a:pt x="37" y="24"/>
                </a:cubicBezTo>
                <a:cubicBezTo>
                  <a:pt x="37" y="24"/>
                  <a:pt x="37" y="24"/>
                  <a:pt x="37" y="24"/>
                </a:cubicBezTo>
                <a:cubicBezTo>
                  <a:pt x="37" y="24"/>
                  <a:pt x="37" y="24"/>
                  <a:pt x="37" y="24"/>
                </a:cubicBezTo>
                <a:cubicBezTo>
                  <a:pt x="37" y="25"/>
                  <a:pt x="37" y="25"/>
                  <a:pt x="37" y="25"/>
                </a:cubicBezTo>
                <a:cubicBezTo>
                  <a:pt x="36" y="25"/>
                  <a:pt x="35" y="25"/>
                  <a:pt x="35"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3"/>
                  <a:pt x="33" y="23"/>
                </a:cubicBezTo>
                <a:cubicBezTo>
                  <a:pt x="34" y="23"/>
                  <a:pt x="34" y="24"/>
                  <a:pt x="35" y="23"/>
                </a:cubicBezTo>
                <a:cubicBezTo>
                  <a:pt x="35" y="23"/>
                  <a:pt x="35" y="23"/>
                  <a:pt x="35" y="22"/>
                </a:cubicBezTo>
                <a:cubicBezTo>
                  <a:pt x="34" y="22"/>
                  <a:pt x="34" y="22"/>
                  <a:pt x="34" y="22"/>
                </a:cubicBezTo>
                <a:cubicBezTo>
                  <a:pt x="33" y="21"/>
                  <a:pt x="33" y="21"/>
                  <a:pt x="32" y="21"/>
                </a:cubicBezTo>
                <a:cubicBezTo>
                  <a:pt x="32" y="21"/>
                  <a:pt x="32" y="21"/>
                  <a:pt x="31" y="21"/>
                </a:cubicBezTo>
                <a:cubicBezTo>
                  <a:pt x="30" y="21"/>
                  <a:pt x="30" y="21"/>
                  <a:pt x="29" y="21"/>
                </a:cubicBezTo>
                <a:cubicBezTo>
                  <a:pt x="29" y="21"/>
                  <a:pt x="29" y="21"/>
                  <a:pt x="28" y="21"/>
                </a:cubicBezTo>
                <a:cubicBezTo>
                  <a:pt x="28" y="21"/>
                  <a:pt x="29" y="21"/>
                  <a:pt x="29" y="22"/>
                </a:cubicBezTo>
                <a:cubicBezTo>
                  <a:pt x="29" y="22"/>
                  <a:pt x="30" y="22"/>
                  <a:pt x="30" y="22"/>
                </a:cubicBezTo>
                <a:cubicBezTo>
                  <a:pt x="30" y="22"/>
                  <a:pt x="30" y="23"/>
                  <a:pt x="30" y="23"/>
                </a:cubicBezTo>
                <a:cubicBezTo>
                  <a:pt x="30" y="24"/>
                  <a:pt x="30" y="24"/>
                  <a:pt x="30" y="24"/>
                </a:cubicBezTo>
                <a:cubicBezTo>
                  <a:pt x="30" y="24"/>
                  <a:pt x="30" y="24"/>
                  <a:pt x="30" y="24"/>
                </a:cubicBezTo>
                <a:cubicBezTo>
                  <a:pt x="30" y="25"/>
                  <a:pt x="30" y="25"/>
                  <a:pt x="31" y="25"/>
                </a:cubicBezTo>
                <a:cubicBezTo>
                  <a:pt x="31" y="25"/>
                  <a:pt x="32" y="25"/>
                  <a:pt x="32" y="25"/>
                </a:cubicBezTo>
                <a:cubicBezTo>
                  <a:pt x="32" y="26"/>
                  <a:pt x="31" y="26"/>
                  <a:pt x="31" y="26"/>
                </a:cubicBezTo>
                <a:cubicBezTo>
                  <a:pt x="31" y="27"/>
                  <a:pt x="32" y="27"/>
                  <a:pt x="32" y="27"/>
                </a:cubicBezTo>
                <a:cubicBezTo>
                  <a:pt x="31" y="28"/>
                  <a:pt x="31" y="27"/>
                  <a:pt x="30" y="27"/>
                </a:cubicBezTo>
                <a:cubicBezTo>
                  <a:pt x="30" y="27"/>
                  <a:pt x="30" y="27"/>
                  <a:pt x="29" y="27"/>
                </a:cubicBezTo>
                <a:cubicBezTo>
                  <a:pt x="29" y="27"/>
                  <a:pt x="28" y="27"/>
                  <a:pt x="28" y="26"/>
                </a:cubicBezTo>
                <a:cubicBezTo>
                  <a:pt x="27" y="26"/>
                  <a:pt x="27" y="27"/>
                  <a:pt x="26" y="26"/>
                </a:cubicBezTo>
                <a:cubicBezTo>
                  <a:pt x="26" y="26"/>
                  <a:pt x="26" y="26"/>
                  <a:pt x="26" y="25"/>
                </a:cubicBezTo>
                <a:cubicBezTo>
                  <a:pt x="26" y="25"/>
                  <a:pt x="25" y="25"/>
                  <a:pt x="25" y="24"/>
                </a:cubicBezTo>
                <a:cubicBezTo>
                  <a:pt x="25" y="24"/>
                  <a:pt x="25" y="24"/>
                  <a:pt x="25" y="24"/>
                </a:cubicBezTo>
                <a:cubicBezTo>
                  <a:pt x="25" y="24"/>
                  <a:pt x="25" y="24"/>
                  <a:pt x="25" y="23"/>
                </a:cubicBezTo>
                <a:cubicBezTo>
                  <a:pt x="24" y="23"/>
                  <a:pt x="24" y="23"/>
                  <a:pt x="24" y="23"/>
                </a:cubicBezTo>
                <a:cubicBezTo>
                  <a:pt x="24" y="23"/>
                  <a:pt x="23" y="23"/>
                  <a:pt x="23" y="23"/>
                </a:cubicBezTo>
                <a:cubicBezTo>
                  <a:pt x="22" y="23"/>
                  <a:pt x="22" y="22"/>
                  <a:pt x="22" y="22"/>
                </a:cubicBezTo>
                <a:cubicBezTo>
                  <a:pt x="22" y="22"/>
                  <a:pt x="21" y="22"/>
                  <a:pt x="21" y="22"/>
                </a:cubicBezTo>
                <a:cubicBezTo>
                  <a:pt x="21" y="22"/>
                  <a:pt x="20" y="22"/>
                  <a:pt x="20" y="22"/>
                </a:cubicBezTo>
                <a:cubicBezTo>
                  <a:pt x="19" y="22"/>
                  <a:pt x="19" y="22"/>
                  <a:pt x="19" y="22"/>
                </a:cubicBezTo>
                <a:cubicBezTo>
                  <a:pt x="18" y="21"/>
                  <a:pt x="18" y="21"/>
                  <a:pt x="18" y="21"/>
                </a:cubicBezTo>
                <a:cubicBezTo>
                  <a:pt x="17" y="21"/>
                  <a:pt x="17" y="21"/>
                  <a:pt x="17" y="20"/>
                </a:cubicBezTo>
                <a:cubicBezTo>
                  <a:pt x="16" y="20"/>
                  <a:pt x="16" y="20"/>
                  <a:pt x="15" y="20"/>
                </a:cubicBezTo>
                <a:cubicBezTo>
                  <a:pt x="15" y="20"/>
                  <a:pt x="14" y="20"/>
                  <a:pt x="14" y="20"/>
                </a:cubicBezTo>
                <a:cubicBezTo>
                  <a:pt x="13" y="20"/>
                  <a:pt x="13" y="20"/>
                  <a:pt x="13" y="20"/>
                </a:cubicBezTo>
                <a:cubicBezTo>
                  <a:pt x="12" y="19"/>
                  <a:pt x="12" y="20"/>
                  <a:pt x="12" y="20"/>
                </a:cubicBezTo>
                <a:cubicBezTo>
                  <a:pt x="11" y="19"/>
                  <a:pt x="11" y="19"/>
                  <a:pt x="11" y="19"/>
                </a:cubicBezTo>
                <a:cubicBezTo>
                  <a:pt x="10" y="19"/>
                  <a:pt x="10" y="19"/>
                  <a:pt x="10" y="19"/>
                </a:cubicBezTo>
                <a:cubicBezTo>
                  <a:pt x="9" y="20"/>
                  <a:pt x="9" y="20"/>
                  <a:pt x="9" y="19"/>
                </a:cubicBezTo>
                <a:cubicBezTo>
                  <a:pt x="8" y="19"/>
                  <a:pt x="8" y="19"/>
                  <a:pt x="8" y="18"/>
                </a:cubicBezTo>
                <a:cubicBezTo>
                  <a:pt x="8" y="18"/>
                  <a:pt x="8" y="18"/>
                  <a:pt x="7" y="18"/>
                </a:cubicBezTo>
                <a:cubicBezTo>
                  <a:pt x="7" y="18"/>
                  <a:pt x="7" y="18"/>
                  <a:pt x="6" y="18"/>
                </a:cubicBezTo>
                <a:cubicBezTo>
                  <a:pt x="6" y="18"/>
                  <a:pt x="6" y="18"/>
                  <a:pt x="5" y="18"/>
                </a:cubicBezTo>
                <a:cubicBezTo>
                  <a:pt x="5" y="18"/>
                  <a:pt x="5" y="19"/>
                  <a:pt x="5" y="19"/>
                </a:cubicBezTo>
                <a:cubicBezTo>
                  <a:pt x="5" y="19"/>
                  <a:pt x="5" y="19"/>
                  <a:pt x="5" y="19"/>
                </a:cubicBezTo>
                <a:cubicBezTo>
                  <a:pt x="4" y="19"/>
                  <a:pt x="4" y="19"/>
                  <a:pt x="4" y="19"/>
                </a:cubicBezTo>
                <a:cubicBezTo>
                  <a:pt x="4" y="19"/>
                  <a:pt x="3" y="19"/>
                  <a:pt x="3" y="19"/>
                </a:cubicBezTo>
                <a:cubicBezTo>
                  <a:pt x="2" y="19"/>
                  <a:pt x="2" y="19"/>
                  <a:pt x="2" y="20"/>
                </a:cubicBezTo>
                <a:cubicBezTo>
                  <a:pt x="2" y="20"/>
                  <a:pt x="2" y="20"/>
                  <a:pt x="1" y="20"/>
                </a:cubicBezTo>
                <a:cubicBezTo>
                  <a:pt x="1" y="21"/>
                  <a:pt x="1" y="21"/>
                  <a:pt x="0" y="21"/>
                </a:cubicBezTo>
                <a:cubicBezTo>
                  <a:pt x="0" y="21"/>
                  <a:pt x="0" y="22"/>
                  <a:pt x="1" y="22"/>
                </a:cubicBezTo>
                <a:cubicBezTo>
                  <a:pt x="1" y="23"/>
                  <a:pt x="2" y="22"/>
                  <a:pt x="2" y="22"/>
                </a:cubicBezTo>
                <a:cubicBezTo>
                  <a:pt x="2" y="23"/>
                  <a:pt x="3" y="23"/>
                  <a:pt x="3" y="23"/>
                </a:cubicBezTo>
                <a:cubicBezTo>
                  <a:pt x="3" y="23"/>
                  <a:pt x="4" y="24"/>
                  <a:pt x="4" y="24"/>
                </a:cubicBezTo>
                <a:cubicBezTo>
                  <a:pt x="4" y="24"/>
                  <a:pt x="4" y="24"/>
                  <a:pt x="4" y="24"/>
                </a:cubicBezTo>
                <a:cubicBezTo>
                  <a:pt x="4" y="25"/>
                  <a:pt x="3" y="25"/>
                  <a:pt x="2" y="25"/>
                </a:cubicBezTo>
                <a:cubicBezTo>
                  <a:pt x="3" y="26"/>
                  <a:pt x="3" y="26"/>
                  <a:pt x="3" y="26"/>
                </a:cubicBezTo>
                <a:cubicBezTo>
                  <a:pt x="3" y="26"/>
                  <a:pt x="3" y="27"/>
                  <a:pt x="3" y="27"/>
                </a:cubicBezTo>
                <a:cubicBezTo>
                  <a:pt x="3" y="28"/>
                  <a:pt x="3" y="28"/>
                  <a:pt x="3" y="29"/>
                </a:cubicBezTo>
                <a:cubicBezTo>
                  <a:pt x="3" y="29"/>
                  <a:pt x="4" y="29"/>
                  <a:pt x="4" y="29"/>
                </a:cubicBezTo>
                <a:cubicBezTo>
                  <a:pt x="4" y="30"/>
                  <a:pt x="4" y="30"/>
                  <a:pt x="4" y="31"/>
                </a:cubicBezTo>
                <a:cubicBezTo>
                  <a:pt x="5" y="31"/>
                  <a:pt x="5" y="31"/>
                  <a:pt x="5" y="31"/>
                </a:cubicBezTo>
                <a:cubicBezTo>
                  <a:pt x="6" y="31"/>
                  <a:pt x="5" y="32"/>
                  <a:pt x="5" y="32"/>
                </a:cubicBezTo>
                <a:cubicBezTo>
                  <a:pt x="6" y="32"/>
                  <a:pt x="6" y="32"/>
                  <a:pt x="6" y="32"/>
                </a:cubicBezTo>
                <a:cubicBezTo>
                  <a:pt x="7" y="32"/>
                  <a:pt x="7" y="33"/>
                  <a:pt x="7" y="33"/>
                </a:cubicBezTo>
                <a:cubicBezTo>
                  <a:pt x="6" y="33"/>
                  <a:pt x="6" y="33"/>
                  <a:pt x="6" y="33"/>
                </a:cubicBezTo>
                <a:cubicBezTo>
                  <a:pt x="6" y="34"/>
                  <a:pt x="6" y="34"/>
                  <a:pt x="7" y="34"/>
                </a:cubicBezTo>
                <a:cubicBezTo>
                  <a:pt x="7" y="34"/>
                  <a:pt x="7" y="34"/>
                  <a:pt x="8" y="34"/>
                </a:cubicBezTo>
                <a:cubicBezTo>
                  <a:pt x="8" y="34"/>
                  <a:pt x="8" y="35"/>
                  <a:pt x="8" y="35"/>
                </a:cubicBezTo>
                <a:cubicBezTo>
                  <a:pt x="9" y="35"/>
                  <a:pt x="9" y="35"/>
                  <a:pt x="9" y="35"/>
                </a:cubicBezTo>
                <a:cubicBezTo>
                  <a:pt x="9" y="35"/>
                  <a:pt x="9" y="35"/>
                  <a:pt x="9" y="36"/>
                </a:cubicBezTo>
                <a:cubicBezTo>
                  <a:pt x="9" y="36"/>
                  <a:pt x="9" y="36"/>
                  <a:pt x="9" y="37"/>
                </a:cubicBezTo>
                <a:cubicBezTo>
                  <a:pt x="9" y="37"/>
                  <a:pt x="8" y="37"/>
                  <a:pt x="8" y="38"/>
                </a:cubicBezTo>
                <a:cubicBezTo>
                  <a:pt x="7" y="38"/>
                  <a:pt x="7" y="38"/>
                  <a:pt x="7" y="38"/>
                </a:cubicBezTo>
                <a:cubicBezTo>
                  <a:pt x="7" y="39"/>
                  <a:pt x="7" y="39"/>
                  <a:pt x="6" y="39"/>
                </a:cubicBezTo>
                <a:cubicBezTo>
                  <a:pt x="6" y="39"/>
                  <a:pt x="6" y="40"/>
                  <a:pt x="5" y="40"/>
                </a:cubicBezTo>
                <a:cubicBezTo>
                  <a:pt x="5" y="40"/>
                  <a:pt x="5" y="40"/>
                  <a:pt x="4" y="40"/>
                </a:cubicBezTo>
                <a:cubicBezTo>
                  <a:pt x="4" y="40"/>
                  <a:pt x="4" y="40"/>
                  <a:pt x="4" y="41"/>
                </a:cubicBezTo>
                <a:cubicBezTo>
                  <a:pt x="4" y="41"/>
                  <a:pt x="4" y="41"/>
                  <a:pt x="4" y="42"/>
                </a:cubicBezTo>
                <a:cubicBezTo>
                  <a:pt x="4" y="42"/>
                  <a:pt x="4" y="42"/>
                  <a:pt x="4" y="42"/>
                </a:cubicBezTo>
                <a:cubicBezTo>
                  <a:pt x="4" y="42"/>
                  <a:pt x="4" y="42"/>
                  <a:pt x="4" y="42"/>
                </a:cubicBezTo>
                <a:cubicBezTo>
                  <a:pt x="4" y="42"/>
                  <a:pt x="4" y="42"/>
                  <a:pt x="4" y="42"/>
                </a:cubicBezTo>
                <a:cubicBezTo>
                  <a:pt x="5" y="41"/>
                  <a:pt x="5" y="41"/>
                  <a:pt x="5" y="41"/>
                </a:cubicBezTo>
                <a:cubicBezTo>
                  <a:pt x="5" y="41"/>
                  <a:pt x="5" y="41"/>
                  <a:pt x="5" y="42"/>
                </a:cubicBezTo>
                <a:cubicBezTo>
                  <a:pt x="5" y="42"/>
                  <a:pt x="5" y="42"/>
                  <a:pt x="6" y="42"/>
                </a:cubicBezTo>
                <a:cubicBezTo>
                  <a:pt x="6" y="42"/>
                  <a:pt x="6" y="42"/>
                  <a:pt x="7" y="42"/>
                </a:cubicBezTo>
                <a:cubicBezTo>
                  <a:pt x="7" y="42"/>
                  <a:pt x="7" y="42"/>
                  <a:pt x="7" y="42"/>
                </a:cubicBezTo>
                <a:cubicBezTo>
                  <a:pt x="8" y="42"/>
                  <a:pt x="8" y="42"/>
                  <a:pt x="9" y="43"/>
                </a:cubicBezTo>
                <a:cubicBezTo>
                  <a:pt x="9" y="43"/>
                  <a:pt x="9" y="43"/>
                  <a:pt x="9" y="43"/>
                </a:cubicBezTo>
                <a:cubicBezTo>
                  <a:pt x="9" y="44"/>
                  <a:pt x="8" y="43"/>
                  <a:pt x="8" y="43"/>
                </a:cubicBezTo>
                <a:cubicBezTo>
                  <a:pt x="7" y="43"/>
                  <a:pt x="7" y="43"/>
                  <a:pt x="6" y="43"/>
                </a:cubicBezTo>
                <a:cubicBezTo>
                  <a:pt x="6" y="43"/>
                  <a:pt x="6" y="43"/>
                  <a:pt x="5" y="44"/>
                </a:cubicBezTo>
                <a:cubicBezTo>
                  <a:pt x="5" y="44"/>
                  <a:pt x="5" y="44"/>
                  <a:pt x="4" y="44"/>
                </a:cubicBezTo>
                <a:cubicBezTo>
                  <a:pt x="4" y="44"/>
                  <a:pt x="4" y="44"/>
                  <a:pt x="4" y="44"/>
                </a:cubicBezTo>
                <a:cubicBezTo>
                  <a:pt x="4" y="44"/>
                  <a:pt x="4" y="44"/>
                  <a:pt x="4" y="44"/>
                </a:cubicBezTo>
                <a:cubicBezTo>
                  <a:pt x="4" y="45"/>
                  <a:pt x="4" y="45"/>
                  <a:pt x="4" y="45"/>
                </a:cubicBezTo>
                <a:cubicBezTo>
                  <a:pt x="4" y="46"/>
                  <a:pt x="4" y="46"/>
                  <a:pt x="4" y="46"/>
                </a:cubicBezTo>
                <a:cubicBezTo>
                  <a:pt x="4" y="47"/>
                  <a:pt x="4" y="47"/>
                  <a:pt x="4" y="47"/>
                </a:cubicBezTo>
                <a:cubicBezTo>
                  <a:pt x="4" y="47"/>
                  <a:pt x="4" y="47"/>
                  <a:pt x="3" y="47"/>
                </a:cubicBezTo>
                <a:cubicBezTo>
                  <a:pt x="3" y="48"/>
                  <a:pt x="3" y="48"/>
                  <a:pt x="3" y="48"/>
                </a:cubicBezTo>
                <a:cubicBezTo>
                  <a:pt x="3" y="48"/>
                  <a:pt x="4" y="49"/>
                  <a:pt x="3" y="49"/>
                </a:cubicBezTo>
                <a:cubicBezTo>
                  <a:pt x="3" y="49"/>
                  <a:pt x="3" y="50"/>
                  <a:pt x="3" y="50"/>
                </a:cubicBezTo>
                <a:cubicBezTo>
                  <a:pt x="3" y="50"/>
                  <a:pt x="3" y="50"/>
                  <a:pt x="3" y="50"/>
                </a:cubicBezTo>
                <a:cubicBezTo>
                  <a:pt x="3" y="51"/>
                  <a:pt x="2" y="51"/>
                  <a:pt x="2" y="52"/>
                </a:cubicBezTo>
                <a:cubicBezTo>
                  <a:pt x="2" y="52"/>
                  <a:pt x="2" y="53"/>
                  <a:pt x="3" y="53"/>
                </a:cubicBezTo>
                <a:cubicBezTo>
                  <a:pt x="3" y="54"/>
                  <a:pt x="3" y="54"/>
                  <a:pt x="3" y="54"/>
                </a:cubicBezTo>
                <a:cubicBezTo>
                  <a:pt x="3" y="55"/>
                  <a:pt x="3" y="55"/>
                  <a:pt x="4" y="55"/>
                </a:cubicBezTo>
                <a:cubicBezTo>
                  <a:pt x="4" y="56"/>
                  <a:pt x="4" y="55"/>
                  <a:pt x="4" y="55"/>
                </a:cubicBezTo>
                <a:cubicBezTo>
                  <a:pt x="5" y="55"/>
                  <a:pt x="5" y="55"/>
                  <a:pt x="6" y="56"/>
                </a:cubicBezTo>
                <a:cubicBezTo>
                  <a:pt x="6" y="56"/>
                  <a:pt x="6" y="56"/>
                  <a:pt x="6" y="56"/>
                </a:cubicBezTo>
                <a:cubicBezTo>
                  <a:pt x="7" y="56"/>
                  <a:pt x="7" y="56"/>
                  <a:pt x="7" y="56"/>
                </a:cubicBezTo>
                <a:cubicBezTo>
                  <a:pt x="8" y="57"/>
                  <a:pt x="8" y="57"/>
                  <a:pt x="8" y="57"/>
                </a:cubicBezTo>
                <a:cubicBezTo>
                  <a:pt x="8" y="58"/>
                  <a:pt x="9" y="57"/>
                  <a:pt x="9" y="58"/>
                </a:cubicBezTo>
                <a:cubicBezTo>
                  <a:pt x="9" y="58"/>
                  <a:pt x="9" y="58"/>
                  <a:pt x="10" y="59"/>
                </a:cubicBezTo>
                <a:cubicBezTo>
                  <a:pt x="10" y="59"/>
                  <a:pt x="10" y="59"/>
                  <a:pt x="10" y="59"/>
                </a:cubicBezTo>
                <a:cubicBezTo>
                  <a:pt x="10" y="60"/>
                  <a:pt x="9" y="60"/>
                  <a:pt x="10" y="60"/>
                </a:cubicBezTo>
                <a:cubicBezTo>
                  <a:pt x="10" y="61"/>
                  <a:pt x="10" y="61"/>
                  <a:pt x="10" y="61"/>
                </a:cubicBezTo>
                <a:cubicBezTo>
                  <a:pt x="11" y="61"/>
                  <a:pt x="11" y="61"/>
                  <a:pt x="11" y="62"/>
                </a:cubicBezTo>
                <a:cubicBezTo>
                  <a:pt x="11" y="62"/>
                  <a:pt x="12" y="62"/>
                  <a:pt x="12" y="63"/>
                </a:cubicBezTo>
                <a:cubicBezTo>
                  <a:pt x="12" y="63"/>
                  <a:pt x="11" y="63"/>
                  <a:pt x="11" y="63"/>
                </a:cubicBezTo>
                <a:cubicBezTo>
                  <a:pt x="11" y="63"/>
                  <a:pt x="11" y="63"/>
                  <a:pt x="10" y="63"/>
                </a:cubicBezTo>
                <a:cubicBezTo>
                  <a:pt x="10" y="63"/>
                  <a:pt x="11" y="63"/>
                  <a:pt x="10" y="64"/>
                </a:cubicBezTo>
                <a:cubicBezTo>
                  <a:pt x="10" y="64"/>
                  <a:pt x="10" y="64"/>
                  <a:pt x="10" y="65"/>
                </a:cubicBezTo>
                <a:cubicBezTo>
                  <a:pt x="10" y="65"/>
                  <a:pt x="10" y="65"/>
                  <a:pt x="10" y="65"/>
                </a:cubicBezTo>
                <a:cubicBezTo>
                  <a:pt x="10" y="65"/>
                  <a:pt x="10" y="65"/>
                  <a:pt x="10" y="65"/>
                </a:cubicBezTo>
                <a:cubicBezTo>
                  <a:pt x="10" y="66"/>
                  <a:pt x="10" y="66"/>
                  <a:pt x="11" y="66"/>
                </a:cubicBezTo>
                <a:cubicBezTo>
                  <a:pt x="11" y="66"/>
                  <a:pt x="11" y="66"/>
                  <a:pt x="12" y="66"/>
                </a:cubicBezTo>
                <a:cubicBezTo>
                  <a:pt x="12" y="66"/>
                  <a:pt x="12" y="65"/>
                  <a:pt x="13" y="65"/>
                </a:cubicBezTo>
                <a:cubicBezTo>
                  <a:pt x="13" y="65"/>
                  <a:pt x="13" y="65"/>
                  <a:pt x="14" y="65"/>
                </a:cubicBezTo>
                <a:cubicBezTo>
                  <a:pt x="15" y="65"/>
                  <a:pt x="15" y="65"/>
                  <a:pt x="16" y="65"/>
                </a:cubicBezTo>
                <a:cubicBezTo>
                  <a:pt x="16" y="65"/>
                  <a:pt x="16" y="65"/>
                  <a:pt x="16" y="66"/>
                </a:cubicBezTo>
                <a:cubicBezTo>
                  <a:pt x="17" y="66"/>
                  <a:pt x="16" y="67"/>
                  <a:pt x="17" y="67"/>
                </a:cubicBezTo>
                <a:cubicBezTo>
                  <a:pt x="17" y="68"/>
                  <a:pt x="17" y="68"/>
                  <a:pt x="17" y="69"/>
                </a:cubicBezTo>
                <a:cubicBezTo>
                  <a:pt x="18" y="69"/>
                  <a:pt x="18" y="69"/>
                  <a:pt x="18" y="69"/>
                </a:cubicBezTo>
                <a:cubicBezTo>
                  <a:pt x="19" y="69"/>
                  <a:pt x="19" y="69"/>
                  <a:pt x="19" y="69"/>
                </a:cubicBezTo>
                <a:cubicBezTo>
                  <a:pt x="20" y="69"/>
                  <a:pt x="20" y="70"/>
                  <a:pt x="21" y="70"/>
                </a:cubicBezTo>
                <a:cubicBezTo>
                  <a:pt x="21" y="70"/>
                  <a:pt x="21" y="71"/>
                  <a:pt x="21" y="71"/>
                </a:cubicBezTo>
                <a:cubicBezTo>
                  <a:pt x="21" y="71"/>
                  <a:pt x="21" y="71"/>
                  <a:pt x="21" y="71"/>
                </a:cubicBezTo>
                <a:cubicBezTo>
                  <a:pt x="22" y="72"/>
                  <a:pt x="22" y="72"/>
                  <a:pt x="22" y="72"/>
                </a:cubicBezTo>
                <a:cubicBezTo>
                  <a:pt x="23" y="72"/>
                  <a:pt x="23" y="72"/>
                  <a:pt x="24" y="72"/>
                </a:cubicBezTo>
                <a:cubicBezTo>
                  <a:pt x="24" y="72"/>
                  <a:pt x="25" y="72"/>
                  <a:pt x="25" y="72"/>
                </a:cubicBezTo>
                <a:cubicBezTo>
                  <a:pt x="26" y="72"/>
                  <a:pt x="26" y="72"/>
                  <a:pt x="26" y="72"/>
                </a:cubicBezTo>
                <a:cubicBezTo>
                  <a:pt x="27" y="71"/>
                  <a:pt x="27" y="71"/>
                  <a:pt x="27" y="71"/>
                </a:cubicBezTo>
                <a:cubicBezTo>
                  <a:pt x="28" y="71"/>
                  <a:pt x="28" y="71"/>
                  <a:pt x="28" y="71"/>
                </a:cubicBezTo>
                <a:cubicBezTo>
                  <a:pt x="29" y="71"/>
                  <a:pt x="29" y="71"/>
                  <a:pt x="29" y="72"/>
                </a:cubicBezTo>
                <a:cubicBezTo>
                  <a:pt x="30" y="72"/>
                  <a:pt x="29" y="73"/>
                  <a:pt x="30" y="73"/>
                </a:cubicBezTo>
                <a:cubicBezTo>
                  <a:pt x="30" y="73"/>
                  <a:pt x="31" y="73"/>
                  <a:pt x="31" y="73"/>
                </a:cubicBezTo>
                <a:cubicBezTo>
                  <a:pt x="32" y="73"/>
                  <a:pt x="32" y="72"/>
                  <a:pt x="33" y="72"/>
                </a:cubicBezTo>
                <a:cubicBezTo>
                  <a:pt x="33" y="72"/>
                  <a:pt x="34" y="72"/>
                  <a:pt x="34" y="72"/>
                </a:cubicBezTo>
                <a:cubicBezTo>
                  <a:pt x="34" y="73"/>
                  <a:pt x="35" y="73"/>
                  <a:pt x="35" y="73"/>
                </a:cubicBezTo>
                <a:cubicBezTo>
                  <a:pt x="36" y="73"/>
                  <a:pt x="36" y="73"/>
                  <a:pt x="36" y="73"/>
                </a:cubicBezTo>
                <a:cubicBezTo>
                  <a:pt x="37" y="74"/>
                  <a:pt x="37" y="74"/>
                  <a:pt x="36" y="75"/>
                </a:cubicBezTo>
                <a:cubicBezTo>
                  <a:pt x="36" y="75"/>
                  <a:pt x="35" y="75"/>
                  <a:pt x="35" y="75"/>
                </a:cubicBezTo>
                <a:cubicBezTo>
                  <a:pt x="35" y="76"/>
                  <a:pt x="35" y="76"/>
                  <a:pt x="35" y="76"/>
                </a:cubicBezTo>
                <a:cubicBezTo>
                  <a:pt x="35" y="77"/>
                  <a:pt x="35" y="77"/>
                  <a:pt x="34" y="77"/>
                </a:cubicBezTo>
                <a:cubicBezTo>
                  <a:pt x="34" y="78"/>
                  <a:pt x="33" y="78"/>
                  <a:pt x="33" y="78"/>
                </a:cubicBezTo>
                <a:cubicBezTo>
                  <a:pt x="33" y="78"/>
                  <a:pt x="33" y="78"/>
                  <a:pt x="33" y="78"/>
                </a:cubicBezTo>
                <a:cubicBezTo>
                  <a:pt x="33" y="79"/>
                  <a:pt x="33" y="79"/>
                  <a:pt x="33" y="79"/>
                </a:cubicBezTo>
                <a:cubicBezTo>
                  <a:pt x="33" y="80"/>
                  <a:pt x="33" y="80"/>
                  <a:pt x="33" y="80"/>
                </a:cubicBezTo>
                <a:cubicBezTo>
                  <a:pt x="33" y="81"/>
                  <a:pt x="33" y="81"/>
                  <a:pt x="32" y="82"/>
                </a:cubicBezTo>
                <a:cubicBezTo>
                  <a:pt x="32" y="82"/>
                  <a:pt x="33" y="82"/>
                  <a:pt x="32" y="82"/>
                </a:cubicBezTo>
                <a:cubicBezTo>
                  <a:pt x="32" y="83"/>
                  <a:pt x="32" y="83"/>
                  <a:pt x="32" y="83"/>
                </a:cubicBezTo>
                <a:cubicBezTo>
                  <a:pt x="32" y="83"/>
                  <a:pt x="31" y="83"/>
                  <a:pt x="31" y="83"/>
                </a:cubicBezTo>
                <a:cubicBezTo>
                  <a:pt x="31" y="83"/>
                  <a:pt x="31" y="84"/>
                  <a:pt x="31" y="84"/>
                </a:cubicBezTo>
                <a:cubicBezTo>
                  <a:pt x="31" y="84"/>
                  <a:pt x="32" y="84"/>
                  <a:pt x="32" y="84"/>
                </a:cubicBezTo>
                <a:cubicBezTo>
                  <a:pt x="32" y="85"/>
                  <a:pt x="32" y="85"/>
                  <a:pt x="33" y="85"/>
                </a:cubicBezTo>
                <a:cubicBezTo>
                  <a:pt x="33" y="85"/>
                  <a:pt x="33" y="85"/>
                  <a:pt x="34" y="85"/>
                </a:cubicBezTo>
                <a:cubicBezTo>
                  <a:pt x="34" y="85"/>
                  <a:pt x="34" y="85"/>
                  <a:pt x="34" y="86"/>
                </a:cubicBezTo>
                <a:cubicBezTo>
                  <a:pt x="35" y="86"/>
                  <a:pt x="35" y="86"/>
                  <a:pt x="36" y="86"/>
                </a:cubicBezTo>
                <a:cubicBezTo>
                  <a:pt x="36" y="86"/>
                  <a:pt x="36" y="87"/>
                  <a:pt x="36" y="87"/>
                </a:cubicBezTo>
                <a:cubicBezTo>
                  <a:pt x="37" y="87"/>
                  <a:pt x="37" y="87"/>
                  <a:pt x="37" y="87"/>
                </a:cubicBezTo>
                <a:cubicBezTo>
                  <a:pt x="37" y="88"/>
                  <a:pt x="37" y="88"/>
                  <a:pt x="38" y="88"/>
                </a:cubicBezTo>
                <a:cubicBezTo>
                  <a:pt x="38" y="88"/>
                  <a:pt x="38" y="88"/>
                  <a:pt x="38" y="88"/>
                </a:cubicBezTo>
                <a:cubicBezTo>
                  <a:pt x="38" y="89"/>
                  <a:pt x="38" y="89"/>
                  <a:pt x="39" y="89"/>
                </a:cubicBezTo>
                <a:cubicBezTo>
                  <a:pt x="39" y="89"/>
                  <a:pt x="39" y="89"/>
                  <a:pt x="39" y="89"/>
                </a:cubicBezTo>
                <a:cubicBezTo>
                  <a:pt x="39" y="89"/>
                  <a:pt x="39" y="89"/>
                  <a:pt x="40" y="89"/>
                </a:cubicBezTo>
                <a:cubicBezTo>
                  <a:pt x="40" y="89"/>
                  <a:pt x="40" y="89"/>
                  <a:pt x="40" y="89"/>
                </a:cubicBezTo>
                <a:cubicBezTo>
                  <a:pt x="40" y="89"/>
                  <a:pt x="40" y="89"/>
                  <a:pt x="41" y="89"/>
                </a:cubicBezTo>
                <a:cubicBezTo>
                  <a:pt x="41" y="89"/>
                  <a:pt x="41" y="89"/>
                  <a:pt x="42" y="89"/>
                </a:cubicBezTo>
                <a:cubicBezTo>
                  <a:pt x="42" y="89"/>
                  <a:pt x="43" y="89"/>
                  <a:pt x="44" y="89"/>
                </a:cubicBezTo>
                <a:cubicBezTo>
                  <a:pt x="44" y="89"/>
                  <a:pt x="44" y="90"/>
                  <a:pt x="45" y="90"/>
                </a:cubicBezTo>
                <a:cubicBezTo>
                  <a:pt x="45" y="91"/>
                  <a:pt x="45" y="91"/>
                  <a:pt x="46" y="92"/>
                </a:cubicBezTo>
                <a:cubicBezTo>
                  <a:pt x="47" y="92"/>
                  <a:pt x="47" y="91"/>
                  <a:pt x="48" y="91"/>
                </a:cubicBezTo>
                <a:cubicBezTo>
                  <a:pt x="49" y="91"/>
                  <a:pt x="50" y="92"/>
                  <a:pt x="51" y="93"/>
                </a:cubicBezTo>
                <a:cubicBezTo>
                  <a:pt x="51" y="93"/>
                  <a:pt x="51" y="93"/>
                  <a:pt x="51" y="93"/>
                </a:cubicBezTo>
                <a:cubicBezTo>
                  <a:pt x="52" y="94"/>
                  <a:pt x="52" y="94"/>
                  <a:pt x="53" y="94"/>
                </a:cubicBezTo>
                <a:cubicBezTo>
                  <a:pt x="54" y="94"/>
                  <a:pt x="54" y="94"/>
                  <a:pt x="55" y="94"/>
                </a:cubicBezTo>
                <a:cubicBezTo>
                  <a:pt x="55" y="94"/>
                  <a:pt x="56" y="94"/>
                  <a:pt x="56" y="94"/>
                </a:cubicBezTo>
                <a:cubicBezTo>
                  <a:pt x="57" y="94"/>
                  <a:pt x="57" y="94"/>
                  <a:pt x="57" y="94"/>
                </a:cubicBezTo>
                <a:cubicBezTo>
                  <a:pt x="58" y="94"/>
                  <a:pt x="58" y="94"/>
                  <a:pt x="59" y="94"/>
                </a:cubicBezTo>
                <a:cubicBezTo>
                  <a:pt x="59" y="95"/>
                  <a:pt x="60" y="95"/>
                  <a:pt x="60" y="94"/>
                </a:cubicBezTo>
                <a:cubicBezTo>
                  <a:pt x="60" y="94"/>
                  <a:pt x="60" y="94"/>
                  <a:pt x="61" y="94"/>
                </a:cubicBezTo>
                <a:cubicBezTo>
                  <a:pt x="61" y="94"/>
                  <a:pt x="61" y="94"/>
                  <a:pt x="61" y="94"/>
                </a:cubicBezTo>
                <a:cubicBezTo>
                  <a:pt x="60" y="94"/>
                  <a:pt x="60" y="94"/>
                  <a:pt x="60" y="94"/>
                </a:cubicBezTo>
                <a:cubicBezTo>
                  <a:pt x="60" y="93"/>
                  <a:pt x="60" y="93"/>
                  <a:pt x="59" y="93"/>
                </a:cubicBezTo>
                <a:cubicBezTo>
                  <a:pt x="59" y="92"/>
                  <a:pt x="59" y="92"/>
                  <a:pt x="58" y="91"/>
                </a:cubicBezTo>
                <a:cubicBezTo>
                  <a:pt x="58" y="91"/>
                  <a:pt x="57" y="91"/>
                  <a:pt x="57" y="90"/>
                </a:cubicBezTo>
                <a:cubicBezTo>
                  <a:pt x="56" y="89"/>
                  <a:pt x="57" y="89"/>
                  <a:pt x="56" y="88"/>
                </a:cubicBezTo>
                <a:cubicBezTo>
                  <a:pt x="56" y="88"/>
                  <a:pt x="56" y="87"/>
                  <a:pt x="56" y="87"/>
                </a:cubicBezTo>
                <a:cubicBezTo>
                  <a:pt x="55" y="87"/>
                  <a:pt x="55" y="86"/>
                  <a:pt x="55" y="86"/>
                </a:cubicBezTo>
                <a:cubicBezTo>
                  <a:pt x="54" y="86"/>
                  <a:pt x="54" y="86"/>
                  <a:pt x="54" y="86"/>
                </a:cubicBezTo>
                <a:cubicBezTo>
                  <a:pt x="54" y="86"/>
                  <a:pt x="54" y="85"/>
                  <a:pt x="54" y="85"/>
                </a:cubicBezTo>
                <a:cubicBezTo>
                  <a:pt x="54" y="84"/>
                  <a:pt x="55" y="84"/>
                  <a:pt x="55" y="83"/>
                </a:cubicBezTo>
                <a:cubicBezTo>
                  <a:pt x="55" y="83"/>
                  <a:pt x="55" y="83"/>
                  <a:pt x="55" y="83"/>
                </a:cubicBezTo>
                <a:cubicBezTo>
                  <a:pt x="55" y="82"/>
                  <a:pt x="56" y="82"/>
                  <a:pt x="56" y="82"/>
                </a:cubicBezTo>
                <a:cubicBezTo>
                  <a:pt x="57" y="82"/>
                  <a:pt x="57" y="82"/>
                  <a:pt x="57" y="82"/>
                </a:cubicBezTo>
                <a:cubicBezTo>
                  <a:pt x="57" y="81"/>
                  <a:pt x="57" y="81"/>
                  <a:pt x="57" y="81"/>
                </a:cubicBezTo>
                <a:cubicBezTo>
                  <a:pt x="57" y="81"/>
                  <a:pt x="57" y="81"/>
                  <a:pt x="57" y="81"/>
                </a:cubicBezTo>
                <a:cubicBezTo>
                  <a:pt x="57" y="80"/>
                  <a:pt x="56" y="80"/>
                  <a:pt x="56" y="79"/>
                </a:cubicBezTo>
                <a:cubicBezTo>
                  <a:pt x="56" y="78"/>
                  <a:pt x="57" y="78"/>
                  <a:pt x="56" y="78"/>
                </a:cubicBezTo>
                <a:cubicBezTo>
                  <a:pt x="56" y="77"/>
                  <a:pt x="56" y="77"/>
                  <a:pt x="56" y="76"/>
                </a:cubicBezTo>
                <a:cubicBezTo>
                  <a:pt x="55" y="76"/>
                  <a:pt x="55" y="76"/>
                  <a:pt x="55" y="76"/>
                </a:cubicBezTo>
                <a:cubicBezTo>
                  <a:pt x="54" y="75"/>
                  <a:pt x="54" y="75"/>
                  <a:pt x="54" y="74"/>
                </a:cubicBezTo>
                <a:cubicBezTo>
                  <a:pt x="54" y="73"/>
                  <a:pt x="54" y="73"/>
                  <a:pt x="54" y="72"/>
                </a:cubicBezTo>
                <a:cubicBezTo>
                  <a:pt x="54" y="72"/>
                  <a:pt x="54" y="72"/>
                  <a:pt x="55" y="72"/>
                </a:cubicBezTo>
                <a:cubicBezTo>
                  <a:pt x="55" y="72"/>
                  <a:pt x="55" y="72"/>
                  <a:pt x="55" y="72"/>
                </a:cubicBezTo>
                <a:cubicBezTo>
                  <a:pt x="56" y="72"/>
                  <a:pt x="56" y="73"/>
                  <a:pt x="56" y="73"/>
                </a:cubicBezTo>
                <a:cubicBezTo>
                  <a:pt x="56" y="73"/>
                  <a:pt x="57" y="72"/>
                  <a:pt x="57" y="72"/>
                </a:cubicBezTo>
                <a:cubicBezTo>
                  <a:pt x="58" y="72"/>
                  <a:pt x="58" y="71"/>
                  <a:pt x="58" y="71"/>
                </a:cubicBezTo>
                <a:cubicBezTo>
                  <a:pt x="58" y="71"/>
                  <a:pt x="58" y="71"/>
                  <a:pt x="58" y="71"/>
                </a:cubicBezTo>
                <a:cubicBezTo>
                  <a:pt x="59" y="70"/>
                  <a:pt x="58" y="70"/>
                  <a:pt x="59" y="69"/>
                </a:cubicBezTo>
                <a:cubicBezTo>
                  <a:pt x="59" y="69"/>
                  <a:pt x="59" y="69"/>
                  <a:pt x="60" y="68"/>
                </a:cubicBezTo>
                <a:cubicBezTo>
                  <a:pt x="61" y="68"/>
                  <a:pt x="61" y="69"/>
                  <a:pt x="62" y="68"/>
                </a:cubicBezTo>
                <a:cubicBezTo>
                  <a:pt x="63" y="68"/>
                  <a:pt x="63" y="68"/>
                  <a:pt x="64" y="68"/>
                </a:cubicBezTo>
                <a:cubicBezTo>
                  <a:pt x="65" y="68"/>
                  <a:pt x="65" y="68"/>
                  <a:pt x="65" y="68"/>
                </a:cubicBezTo>
                <a:cubicBezTo>
                  <a:pt x="66" y="68"/>
                  <a:pt x="66" y="68"/>
                  <a:pt x="67" y="69"/>
                </a:cubicBezTo>
                <a:cubicBezTo>
                  <a:pt x="67" y="69"/>
                  <a:pt x="67" y="70"/>
                  <a:pt x="68" y="70"/>
                </a:cubicBezTo>
                <a:cubicBezTo>
                  <a:pt x="68" y="70"/>
                  <a:pt x="69" y="70"/>
                  <a:pt x="69" y="70"/>
                </a:cubicBezTo>
                <a:cubicBezTo>
                  <a:pt x="70" y="70"/>
                  <a:pt x="70" y="71"/>
                  <a:pt x="70" y="71"/>
                </a:cubicBezTo>
                <a:cubicBezTo>
                  <a:pt x="71" y="71"/>
                  <a:pt x="71" y="71"/>
                  <a:pt x="72" y="71"/>
                </a:cubicBezTo>
                <a:cubicBezTo>
                  <a:pt x="73" y="70"/>
                  <a:pt x="74" y="71"/>
                  <a:pt x="75" y="71"/>
                </a:cubicBezTo>
                <a:cubicBezTo>
                  <a:pt x="75" y="70"/>
                  <a:pt x="76" y="70"/>
                  <a:pt x="77" y="70"/>
                </a:cubicBezTo>
                <a:cubicBezTo>
                  <a:pt x="77" y="70"/>
                  <a:pt x="77" y="70"/>
                  <a:pt x="78" y="70"/>
                </a:cubicBezTo>
                <a:cubicBezTo>
                  <a:pt x="78" y="70"/>
                  <a:pt x="79" y="70"/>
                  <a:pt x="79" y="70"/>
                </a:cubicBezTo>
                <a:cubicBezTo>
                  <a:pt x="80" y="71"/>
                  <a:pt x="80" y="71"/>
                  <a:pt x="80" y="71"/>
                </a:cubicBezTo>
                <a:cubicBezTo>
                  <a:pt x="81" y="71"/>
                  <a:pt x="81" y="71"/>
                  <a:pt x="81" y="71"/>
                </a:cubicBezTo>
                <a:cubicBezTo>
                  <a:pt x="82" y="71"/>
                  <a:pt x="83" y="71"/>
                  <a:pt x="83" y="70"/>
                </a:cubicBezTo>
                <a:cubicBezTo>
                  <a:pt x="83" y="70"/>
                  <a:pt x="83" y="70"/>
                  <a:pt x="83" y="70"/>
                </a:cubicBezTo>
                <a:cubicBezTo>
                  <a:pt x="83" y="69"/>
                  <a:pt x="83" y="69"/>
                  <a:pt x="82" y="69"/>
                </a:cubicBezTo>
                <a:cubicBezTo>
                  <a:pt x="82" y="69"/>
                  <a:pt x="82" y="69"/>
                  <a:pt x="81" y="69"/>
                </a:cubicBezTo>
                <a:cubicBezTo>
                  <a:pt x="81" y="69"/>
                  <a:pt x="81" y="69"/>
                  <a:pt x="80" y="69"/>
                </a:cubicBezTo>
                <a:cubicBezTo>
                  <a:pt x="80" y="69"/>
                  <a:pt x="80" y="68"/>
                  <a:pt x="80" y="68"/>
                </a:cubicBezTo>
                <a:cubicBezTo>
                  <a:pt x="80" y="67"/>
                  <a:pt x="81" y="68"/>
                  <a:pt x="81" y="68"/>
                </a:cubicBezTo>
                <a:cubicBezTo>
                  <a:pt x="81" y="67"/>
                  <a:pt x="82" y="67"/>
                  <a:pt x="81" y="67"/>
                </a:cubicBezTo>
                <a:cubicBezTo>
                  <a:pt x="81" y="66"/>
                  <a:pt x="81" y="66"/>
                  <a:pt x="81" y="66"/>
                </a:cubicBezTo>
                <a:cubicBezTo>
                  <a:pt x="81" y="66"/>
                  <a:pt x="81" y="66"/>
                  <a:pt x="81" y="65"/>
                </a:cubicBezTo>
                <a:cubicBezTo>
                  <a:pt x="81" y="65"/>
                  <a:pt x="82" y="65"/>
                  <a:pt x="82" y="65"/>
                </a:cubicBezTo>
                <a:cubicBezTo>
                  <a:pt x="82" y="65"/>
                  <a:pt x="83" y="65"/>
                  <a:pt x="83" y="65"/>
                </a:cubicBezTo>
                <a:cubicBezTo>
                  <a:pt x="83" y="65"/>
                  <a:pt x="83" y="65"/>
                  <a:pt x="83" y="64"/>
                </a:cubicBezTo>
                <a:cubicBezTo>
                  <a:pt x="83" y="64"/>
                  <a:pt x="83" y="64"/>
                  <a:pt x="83" y="63"/>
                </a:cubicBezTo>
                <a:cubicBezTo>
                  <a:pt x="82" y="63"/>
                  <a:pt x="82" y="63"/>
                  <a:pt x="82" y="63"/>
                </a:cubicBezTo>
                <a:cubicBezTo>
                  <a:pt x="81" y="63"/>
                  <a:pt x="81" y="63"/>
                  <a:pt x="81" y="63"/>
                </a:cubicBezTo>
                <a:cubicBezTo>
                  <a:pt x="81" y="62"/>
                  <a:pt x="82" y="62"/>
                  <a:pt x="82" y="62"/>
                </a:cubicBezTo>
                <a:cubicBezTo>
                  <a:pt x="82" y="61"/>
                  <a:pt x="83" y="62"/>
                  <a:pt x="83" y="62"/>
                </a:cubicBezTo>
                <a:cubicBezTo>
                  <a:pt x="84" y="62"/>
                  <a:pt x="84" y="62"/>
                  <a:pt x="85" y="62"/>
                </a:cubicBezTo>
                <a:cubicBezTo>
                  <a:pt x="85" y="61"/>
                  <a:pt x="85" y="61"/>
                  <a:pt x="85" y="61"/>
                </a:cubicBezTo>
                <a:cubicBezTo>
                  <a:pt x="85" y="61"/>
                  <a:pt x="86" y="61"/>
                  <a:pt x="86" y="61"/>
                </a:cubicBezTo>
                <a:cubicBezTo>
                  <a:pt x="87" y="61"/>
                  <a:pt x="87" y="61"/>
                  <a:pt x="88" y="61"/>
                </a:cubicBezTo>
                <a:cubicBezTo>
                  <a:pt x="88" y="61"/>
                  <a:pt x="88" y="61"/>
                  <a:pt x="89" y="60"/>
                </a:cubicBezTo>
                <a:cubicBezTo>
                  <a:pt x="89" y="60"/>
                  <a:pt x="89" y="60"/>
                  <a:pt x="90" y="60"/>
                </a:cubicBezTo>
                <a:cubicBezTo>
                  <a:pt x="90" y="60"/>
                  <a:pt x="90" y="60"/>
                  <a:pt x="90" y="60"/>
                </a:cubicBezTo>
                <a:cubicBezTo>
                  <a:pt x="91" y="60"/>
                  <a:pt x="91" y="60"/>
                  <a:pt x="91" y="60"/>
                </a:cubicBezTo>
                <a:cubicBezTo>
                  <a:pt x="92" y="60"/>
                  <a:pt x="92" y="60"/>
                  <a:pt x="93" y="59"/>
                </a:cubicBezTo>
                <a:cubicBezTo>
                  <a:pt x="93" y="59"/>
                  <a:pt x="93" y="59"/>
                  <a:pt x="93" y="59"/>
                </a:cubicBezTo>
                <a:cubicBezTo>
                  <a:pt x="93" y="59"/>
                  <a:pt x="93" y="59"/>
                  <a:pt x="93" y="59"/>
                </a:cubicBezTo>
                <a:cubicBezTo>
                  <a:pt x="94" y="58"/>
                  <a:pt x="94" y="59"/>
                  <a:pt x="94" y="59"/>
                </a:cubicBezTo>
                <a:cubicBezTo>
                  <a:pt x="94" y="58"/>
                  <a:pt x="95" y="58"/>
                  <a:pt x="95" y="58"/>
                </a:cubicBezTo>
                <a:cubicBezTo>
                  <a:pt x="95" y="58"/>
                  <a:pt x="95" y="58"/>
                  <a:pt x="96" y="58"/>
                </a:cubicBezTo>
                <a:cubicBezTo>
                  <a:pt x="96" y="58"/>
                  <a:pt x="97" y="58"/>
                  <a:pt x="97" y="58"/>
                </a:cubicBezTo>
                <a:cubicBezTo>
                  <a:pt x="97" y="58"/>
                  <a:pt x="98" y="59"/>
                  <a:pt x="98" y="59"/>
                </a:cubicBezTo>
                <a:cubicBezTo>
                  <a:pt x="98" y="59"/>
                  <a:pt x="98" y="59"/>
                  <a:pt x="98" y="59"/>
                </a:cubicBezTo>
                <a:cubicBezTo>
                  <a:pt x="98" y="59"/>
                  <a:pt x="98" y="59"/>
                  <a:pt x="98" y="59"/>
                </a:cubicBezTo>
                <a:cubicBezTo>
                  <a:pt x="99" y="60"/>
                  <a:pt x="99" y="60"/>
                  <a:pt x="99" y="61"/>
                </a:cubicBezTo>
                <a:cubicBezTo>
                  <a:pt x="100" y="61"/>
                  <a:pt x="100" y="61"/>
                  <a:pt x="100" y="61"/>
                </a:cubicBezTo>
                <a:cubicBezTo>
                  <a:pt x="100" y="61"/>
                  <a:pt x="101" y="61"/>
                  <a:pt x="101" y="61"/>
                </a:cubicBezTo>
                <a:cubicBezTo>
                  <a:pt x="102" y="61"/>
                  <a:pt x="102" y="61"/>
                  <a:pt x="102" y="61"/>
                </a:cubicBezTo>
                <a:cubicBezTo>
                  <a:pt x="103" y="61"/>
                  <a:pt x="103" y="61"/>
                  <a:pt x="103" y="62"/>
                </a:cubicBezTo>
                <a:cubicBezTo>
                  <a:pt x="103" y="62"/>
                  <a:pt x="104" y="62"/>
                  <a:pt x="104" y="63"/>
                </a:cubicBezTo>
                <a:cubicBezTo>
                  <a:pt x="104" y="63"/>
                  <a:pt x="104" y="63"/>
                  <a:pt x="105" y="63"/>
                </a:cubicBezTo>
                <a:cubicBezTo>
                  <a:pt x="105" y="63"/>
                  <a:pt x="105" y="62"/>
                  <a:pt x="106" y="62"/>
                </a:cubicBezTo>
                <a:cubicBezTo>
                  <a:pt x="106" y="62"/>
                  <a:pt x="107" y="61"/>
                  <a:pt x="107" y="61"/>
                </a:cubicBezTo>
                <a:cubicBezTo>
                  <a:pt x="107" y="61"/>
                  <a:pt x="108" y="61"/>
                  <a:pt x="108" y="61"/>
                </a:cubicBezTo>
                <a:cubicBezTo>
                  <a:pt x="109" y="61"/>
                  <a:pt x="109" y="61"/>
                  <a:pt x="110" y="61"/>
                </a:cubicBezTo>
                <a:cubicBezTo>
                  <a:pt x="110" y="62"/>
                  <a:pt x="110" y="62"/>
                  <a:pt x="110" y="63"/>
                </a:cubicBezTo>
                <a:cubicBezTo>
                  <a:pt x="111" y="63"/>
                  <a:pt x="111" y="63"/>
                  <a:pt x="112" y="63"/>
                </a:cubicBezTo>
                <a:cubicBezTo>
                  <a:pt x="112" y="63"/>
                  <a:pt x="113" y="63"/>
                  <a:pt x="113" y="64"/>
                </a:cubicBezTo>
                <a:cubicBezTo>
                  <a:pt x="114" y="64"/>
                  <a:pt x="114" y="64"/>
                  <a:pt x="115" y="65"/>
                </a:cubicBezTo>
                <a:cubicBezTo>
                  <a:pt x="115" y="65"/>
                  <a:pt x="115" y="65"/>
                  <a:pt x="116" y="65"/>
                </a:cubicBezTo>
                <a:cubicBezTo>
                  <a:pt x="116" y="65"/>
                  <a:pt x="116" y="65"/>
                  <a:pt x="117" y="66"/>
                </a:cubicBezTo>
                <a:cubicBezTo>
                  <a:pt x="117" y="66"/>
                  <a:pt x="117" y="67"/>
                  <a:pt x="117" y="67"/>
                </a:cubicBezTo>
                <a:cubicBezTo>
                  <a:pt x="118" y="67"/>
                  <a:pt x="118" y="68"/>
                  <a:pt x="118" y="68"/>
                </a:cubicBezTo>
                <a:cubicBezTo>
                  <a:pt x="119" y="68"/>
                  <a:pt x="119" y="69"/>
                  <a:pt x="119" y="69"/>
                </a:cubicBezTo>
                <a:cubicBezTo>
                  <a:pt x="119" y="69"/>
                  <a:pt x="120" y="69"/>
                  <a:pt x="120" y="69"/>
                </a:cubicBezTo>
                <a:cubicBezTo>
                  <a:pt x="120" y="70"/>
                  <a:pt x="120" y="70"/>
                  <a:pt x="121" y="70"/>
                </a:cubicBezTo>
                <a:cubicBezTo>
                  <a:pt x="121" y="70"/>
                  <a:pt x="122" y="70"/>
                  <a:pt x="122" y="71"/>
                </a:cubicBezTo>
                <a:cubicBezTo>
                  <a:pt x="122" y="71"/>
                  <a:pt x="122" y="71"/>
                  <a:pt x="122" y="71"/>
                </a:cubicBezTo>
                <a:cubicBezTo>
                  <a:pt x="123" y="71"/>
                  <a:pt x="123" y="71"/>
                  <a:pt x="123" y="71"/>
                </a:cubicBezTo>
                <a:cubicBezTo>
                  <a:pt x="123" y="71"/>
                  <a:pt x="124" y="71"/>
                  <a:pt x="124" y="71"/>
                </a:cubicBezTo>
                <a:cubicBezTo>
                  <a:pt x="124" y="71"/>
                  <a:pt x="124" y="71"/>
                  <a:pt x="124" y="71"/>
                </a:cubicBezTo>
                <a:cubicBezTo>
                  <a:pt x="124" y="70"/>
                  <a:pt x="124" y="70"/>
                  <a:pt x="125" y="70"/>
                </a:cubicBezTo>
                <a:cubicBezTo>
                  <a:pt x="125" y="69"/>
                  <a:pt x="125" y="69"/>
                  <a:pt x="126" y="69"/>
                </a:cubicBezTo>
                <a:cubicBezTo>
                  <a:pt x="126" y="69"/>
                  <a:pt x="126" y="69"/>
                  <a:pt x="126" y="70"/>
                </a:cubicBezTo>
                <a:cubicBezTo>
                  <a:pt x="126" y="70"/>
                  <a:pt x="127" y="70"/>
                  <a:pt x="127" y="70"/>
                </a:cubicBezTo>
                <a:cubicBezTo>
                  <a:pt x="127" y="70"/>
                  <a:pt x="128" y="70"/>
                  <a:pt x="128" y="69"/>
                </a:cubicBezTo>
                <a:cubicBezTo>
                  <a:pt x="128" y="69"/>
                  <a:pt x="129" y="69"/>
                  <a:pt x="129" y="69"/>
                </a:cubicBezTo>
                <a:cubicBezTo>
                  <a:pt x="129" y="69"/>
                  <a:pt x="130" y="69"/>
                  <a:pt x="130" y="69"/>
                </a:cubicBezTo>
                <a:cubicBezTo>
                  <a:pt x="131" y="69"/>
                  <a:pt x="131" y="69"/>
                  <a:pt x="131" y="69"/>
                </a:cubicBezTo>
                <a:cubicBezTo>
                  <a:pt x="132" y="69"/>
                  <a:pt x="132" y="68"/>
                  <a:pt x="133" y="69"/>
                </a:cubicBezTo>
                <a:cubicBezTo>
                  <a:pt x="133" y="69"/>
                  <a:pt x="133" y="69"/>
                  <a:pt x="134" y="69"/>
                </a:cubicBezTo>
                <a:cubicBezTo>
                  <a:pt x="134" y="69"/>
                  <a:pt x="134" y="70"/>
                  <a:pt x="134" y="70"/>
                </a:cubicBezTo>
                <a:cubicBezTo>
                  <a:pt x="134" y="70"/>
                  <a:pt x="135" y="70"/>
                  <a:pt x="135" y="70"/>
                </a:cubicBezTo>
                <a:cubicBezTo>
                  <a:pt x="135" y="70"/>
                  <a:pt x="135" y="70"/>
                  <a:pt x="136" y="71"/>
                </a:cubicBezTo>
                <a:cubicBezTo>
                  <a:pt x="136" y="71"/>
                  <a:pt x="136" y="71"/>
                  <a:pt x="136" y="71"/>
                </a:cubicBezTo>
                <a:cubicBezTo>
                  <a:pt x="137" y="71"/>
                  <a:pt x="137" y="71"/>
                  <a:pt x="137" y="71"/>
                </a:cubicBezTo>
                <a:cubicBezTo>
                  <a:pt x="138" y="71"/>
                  <a:pt x="138" y="71"/>
                  <a:pt x="138" y="71"/>
                </a:cubicBezTo>
                <a:cubicBezTo>
                  <a:pt x="138" y="71"/>
                  <a:pt x="138" y="70"/>
                  <a:pt x="138" y="70"/>
                </a:cubicBezTo>
                <a:cubicBezTo>
                  <a:pt x="139" y="70"/>
                  <a:pt x="139" y="70"/>
                  <a:pt x="139" y="70"/>
                </a:cubicBezTo>
                <a:cubicBezTo>
                  <a:pt x="140" y="70"/>
                  <a:pt x="140" y="70"/>
                  <a:pt x="140" y="70"/>
                </a:cubicBezTo>
                <a:cubicBezTo>
                  <a:pt x="141" y="70"/>
                  <a:pt x="141" y="70"/>
                  <a:pt x="141" y="71"/>
                </a:cubicBezTo>
                <a:cubicBezTo>
                  <a:pt x="141" y="71"/>
                  <a:pt x="141" y="71"/>
                  <a:pt x="141" y="71"/>
                </a:cubicBezTo>
                <a:cubicBezTo>
                  <a:pt x="141" y="71"/>
                  <a:pt x="141" y="71"/>
                  <a:pt x="141" y="71"/>
                </a:cubicBezTo>
                <a:cubicBezTo>
                  <a:pt x="142" y="72"/>
                  <a:pt x="143" y="72"/>
                  <a:pt x="143" y="72"/>
                </a:cubicBezTo>
                <a:cubicBezTo>
                  <a:pt x="143" y="72"/>
                  <a:pt x="143" y="72"/>
                  <a:pt x="144" y="73"/>
                </a:cubicBezTo>
                <a:cubicBezTo>
                  <a:pt x="144" y="72"/>
                  <a:pt x="144" y="72"/>
                  <a:pt x="144" y="72"/>
                </a:cubicBezTo>
                <a:cubicBezTo>
                  <a:pt x="144" y="72"/>
                  <a:pt x="145" y="71"/>
                  <a:pt x="145" y="71"/>
                </a:cubicBezTo>
                <a:cubicBezTo>
                  <a:pt x="145" y="71"/>
                  <a:pt x="145" y="71"/>
                  <a:pt x="145" y="71"/>
                </a:cubicBezTo>
                <a:cubicBezTo>
                  <a:pt x="146" y="70"/>
                  <a:pt x="146" y="70"/>
                  <a:pt x="146" y="70"/>
                </a:cubicBezTo>
                <a:cubicBezTo>
                  <a:pt x="147" y="70"/>
                  <a:pt x="147" y="70"/>
                  <a:pt x="147" y="69"/>
                </a:cubicBezTo>
                <a:cubicBezTo>
                  <a:pt x="148" y="69"/>
                  <a:pt x="148" y="69"/>
                  <a:pt x="149" y="69"/>
                </a:cubicBezTo>
                <a:cubicBezTo>
                  <a:pt x="149" y="69"/>
                  <a:pt x="150" y="69"/>
                  <a:pt x="150" y="68"/>
                </a:cubicBezTo>
                <a:cubicBezTo>
                  <a:pt x="151" y="68"/>
                  <a:pt x="151" y="67"/>
                  <a:pt x="151" y="67"/>
                </a:cubicBezTo>
                <a:cubicBezTo>
                  <a:pt x="152" y="67"/>
                  <a:pt x="152" y="67"/>
                  <a:pt x="152" y="68"/>
                </a:cubicBezTo>
                <a:cubicBezTo>
                  <a:pt x="152" y="68"/>
                  <a:pt x="152" y="68"/>
                  <a:pt x="151" y="68"/>
                </a:cubicBezTo>
                <a:cubicBezTo>
                  <a:pt x="151" y="69"/>
                  <a:pt x="151" y="69"/>
                  <a:pt x="152" y="69"/>
                </a:cubicBezTo>
                <a:cubicBezTo>
                  <a:pt x="152" y="69"/>
                  <a:pt x="152" y="69"/>
                  <a:pt x="153" y="69"/>
                </a:cubicBezTo>
                <a:cubicBezTo>
                  <a:pt x="153" y="69"/>
                  <a:pt x="154" y="69"/>
                  <a:pt x="154" y="69"/>
                </a:cubicBezTo>
                <a:cubicBezTo>
                  <a:pt x="155" y="69"/>
                  <a:pt x="155" y="70"/>
                  <a:pt x="155" y="70"/>
                </a:cubicBezTo>
                <a:cubicBezTo>
                  <a:pt x="156" y="70"/>
                  <a:pt x="156" y="70"/>
                  <a:pt x="156" y="71"/>
                </a:cubicBezTo>
                <a:cubicBezTo>
                  <a:pt x="157" y="71"/>
                  <a:pt x="157" y="70"/>
                  <a:pt x="158" y="70"/>
                </a:cubicBezTo>
                <a:cubicBezTo>
                  <a:pt x="159" y="70"/>
                  <a:pt x="159" y="71"/>
                  <a:pt x="160" y="71"/>
                </a:cubicBezTo>
                <a:cubicBezTo>
                  <a:pt x="160" y="71"/>
                  <a:pt x="160" y="71"/>
                  <a:pt x="161" y="71"/>
                </a:cubicBezTo>
                <a:cubicBezTo>
                  <a:pt x="161" y="71"/>
                  <a:pt x="161" y="71"/>
                  <a:pt x="161" y="71"/>
                </a:cubicBezTo>
                <a:cubicBezTo>
                  <a:pt x="161" y="71"/>
                  <a:pt x="162" y="71"/>
                  <a:pt x="162" y="71"/>
                </a:cubicBezTo>
                <a:cubicBezTo>
                  <a:pt x="162" y="71"/>
                  <a:pt x="162" y="71"/>
                  <a:pt x="163" y="71"/>
                </a:cubicBezTo>
                <a:cubicBezTo>
                  <a:pt x="163" y="71"/>
                  <a:pt x="163" y="71"/>
                  <a:pt x="163" y="71"/>
                </a:cubicBezTo>
                <a:cubicBezTo>
                  <a:pt x="163" y="70"/>
                  <a:pt x="163" y="70"/>
                  <a:pt x="163" y="70"/>
                </a:cubicBezTo>
                <a:cubicBezTo>
                  <a:pt x="163" y="69"/>
                  <a:pt x="163" y="69"/>
                  <a:pt x="163" y="69"/>
                </a:cubicBezTo>
                <a:cubicBezTo>
                  <a:pt x="163" y="69"/>
                  <a:pt x="163" y="69"/>
                  <a:pt x="162" y="68"/>
                </a:cubicBezTo>
                <a:cubicBezTo>
                  <a:pt x="162" y="68"/>
                  <a:pt x="162" y="68"/>
                  <a:pt x="161" y="67"/>
                </a:cubicBezTo>
                <a:cubicBezTo>
                  <a:pt x="161" y="67"/>
                  <a:pt x="161" y="66"/>
                  <a:pt x="161" y="66"/>
                </a:cubicBezTo>
                <a:cubicBezTo>
                  <a:pt x="161" y="66"/>
                  <a:pt x="162" y="65"/>
                  <a:pt x="162" y="65"/>
                </a:cubicBezTo>
                <a:cubicBezTo>
                  <a:pt x="162" y="65"/>
                  <a:pt x="162" y="65"/>
                  <a:pt x="162" y="65"/>
                </a:cubicBezTo>
                <a:cubicBezTo>
                  <a:pt x="163" y="65"/>
                  <a:pt x="163" y="65"/>
                  <a:pt x="163" y="65"/>
                </a:cubicBezTo>
                <a:cubicBezTo>
                  <a:pt x="163" y="65"/>
                  <a:pt x="164" y="64"/>
                  <a:pt x="164" y="65"/>
                </a:cubicBezTo>
                <a:cubicBezTo>
                  <a:pt x="164" y="65"/>
                  <a:pt x="164" y="65"/>
                  <a:pt x="164" y="65"/>
                </a:cubicBezTo>
                <a:cubicBezTo>
                  <a:pt x="164" y="65"/>
                  <a:pt x="165" y="65"/>
                  <a:pt x="165" y="65"/>
                </a:cubicBezTo>
                <a:cubicBezTo>
                  <a:pt x="165" y="66"/>
                  <a:pt x="166" y="66"/>
                  <a:pt x="166" y="66"/>
                </a:cubicBezTo>
                <a:cubicBezTo>
                  <a:pt x="167" y="66"/>
                  <a:pt x="168" y="67"/>
                  <a:pt x="168" y="67"/>
                </a:cubicBezTo>
                <a:cubicBezTo>
                  <a:pt x="169" y="67"/>
                  <a:pt x="169" y="67"/>
                  <a:pt x="170" y="67"/>
                </a:cubicBezTo>
                <a:cubicBezTo>
                  <a:pt x="170" y="67"/>
                  <a:pt x="170" y="67"/>
                  <a:pt x="171" y="68"/>
                </a:cubicBezTo>
                <a:cubicBezTo>
                  <a:pt x="171" y="68"/>
                  <a:pt x="172" y="68"/>
                  <a:pt x="172" y="69"/>
                </a:cubicBezTo>
                <a:cubicBezTo>
                  <a:pt x="172" y="69"/>
                  <a:pt x="172" y="69"/>
                  <a:pt x="172" y="69"/>
                </a:cubicBezTo>
                <a:cubicBezTo>
                  <a:pt x="173" y="70"/>
                  <a:pt x="173" y="69"/>
                  <a:pt x="174" y="70"/>
                </a:cubicBezTo>
                <a:cubicBezTo>
                  <a:pt x="174" y="70"/>
                  <a:pt x="174" y="70"/>
                  <a:pt x="174" y="70"/>
                </a:cubicBezTo>
                <a:cubicBezTo>
                  <a:pt x="175" y="71"/>
                  <a:pt x="176" y="70"/>
                  <a:pt x="176" y="70"/>
                </a:cubicBezTo>
                <a:cubicBezTo>
                  <a:pt x="177" y="70"/>
                  <a:pt x="177" y="70"/>
                  <a:pt x="178" y="69"/>
                </a:cubicBezTo>
                <a:cubicBezTo>
                  <a:pt x="179" y="69"/>
                  <a:pt x="179" y="69"/>
                  <a:pt x="180" y="69"/>
                </a:cubicBezTo>
                <a:cubicBezTo>
                  <a:pt x="180" y="69"/>
                  <a:pt x="181" y="70"/>
                  <a:pt x="181" y="70"/>
                </a:cubicBezTo>
                <a:cubicBezTo>
                  <a:pt x="182" y="70"/>
                  <a:pt x="182" y="70"/>
                  <a:pt x="182" y="70"/>
                </a:cubicBezTo>
                <a:cubicBezTo>
                  <a:pt x="183" y="70"/>
                  <a:pt x="183" y="71"/>
                  <a:pt x="184" y="71"/>
                </a:cubicBezTo>
                <a:cubicBezTo>
                  <a:pt x="184" y="71"/>
                  <a:pt x="185" y="70"/>
                  <a:pt x="185" y="71"/>
                </a:cubicBezTo>
                <a:cubicBezTo>
                  <a:pt x="185" y="71"/>
                  <a:pt x="185" y="71"/>
                  <a:pt x="185" y="71"/>
                </a:cubicBezTo>
                <a:cubicBezTo>
                  <a:pt x="185" y="71"/>
                  <a:pt x="186" y="71"/>
                  <a:pt x="186" y="71"/>
                </a:cubicBezTo>
                <a:cubicBezTo>
                  <a:pt x="186" y="72"/>
                  <a:pt x="186" y="72"/>
                  <a:pt x="187" y="72"/>
                </a:cubicBezTo>
                <a:cubicBezTo>
                  <a:pt x="188" y="73"/>
                  <a:pt x="188" y="72"/>
                  <a:pt x="189" y="72"/>
                </a:cubicBezTo>
                <a:cubicBezTo>
                  <a:pt x="190" y="72"/>
                  <a:pt x="190" y="72"/>
                  <a:pt x="191" y="72"/>
                </a:cubicBezTo>
                <a:cubicBezTo>
                  <a:pt x="192" y="72"/>
                  <a:pt x="192" y="72"/>
                  <a:pt x="193" y="72"/>
                </a:cubicBezTo>
                <a:cubicBezTo>
                  <a:pt x="194" y="72"/>
                  <a:pt x="194" y="72"/>
                  <a:pt x="195" y="72"/>
                </a:cubicBezTo>
                <a:cubicBezTo>
                  <a:pt x="196" y="71"/>
                  <a:pt x="196" y="71"/>
                  <a:pt x="196" y="71"/>
                </a:cubicBezTo>
                <a:cubicBezTo>
                  <a:pt x="196" y="71"/>
                  <a:pt x="197" y="71"/>
                  <a:pt x="197" y="71"/>
                </a:cubicBezTo>
                <a:cubicBezTo>
                  <a:pt x="198" y="70"/>
                  <a:pt x="198" y="70"/>
                  <a:pt x="199" y="70"/>
                </a:cubicBezTo>
                <a:cubicBezTo>
                  <a:pt x="199" y="70"/>
                  <a:pt x="200" y="70"/>
                  <a:pt x="200" y="70"/>
                </a:cubicBezTo>
                <a:cubicBezTo>
                  <a:pt x="201" y="71"/>
                  <a:pt x="201" y="71"/>
                  <a:pt x="202" y="71"/>
                </a:cubicBezTo>
                <a:cubicBezTo>
                  <a:pt x="202" y="71"/>
                  <a:pt x="202" y="71"/>
                  <a:pt x="202" y="71"/>
                </a:cubicBezTo>
                <a:cubicBezTo>
                  <a:pt x="202" y="71"/>
                  <a:pt x="203" y="71"/>
                  <a:pt x="203" y="71"/>
                </a:cubicBezTo>
                <a:cubicBezTo>
                  <a:pt x="204" y="71"/>
                  <a:pt x="204" y="71"/>
                  <a:pt x="205" y="71"/>
                </a:cubicBezTo>
                <a:cubicBezTo>
                  <a:pt x="205" y="71"/>
                  <a:pt x="205" y="71"/>
                  <a:pt x="205" y="71"/>
                </a:cubicBezTo>
                <a:cubicBezTo>
                  <a:pt x="206" y="71"/>
                  <a:pt x="206" y="71"/>
                  <a:pt x="207" y="72"/>
                </a:cubicBezTo>
                <a:cubicBezTo>
                  <a:pt x="207" y="72"/>
                  <a:pt x="208" y="72"/>
                  <a:pt x="208" y="72"/>
                </a:cubicBezTo>
                <a:cubicBezTo>
                  <a:pt x="209" y="72"/>
                  <a:pt x="209" y="71"/>
                  <a:pt x="209" y="71"/>
                </a:cubicBezTo>
                <a:cubicBezTo>
                  <a:pt x="209" y="71"/>
                  <a:pt x="209" y="71"/>
                  <a:pt x="209" y="71"/>
                </a:cubicBezTo>
                <a:cubicBezTo>
                  <a:pt x="209" y="70"/>
                  <a:pt x="210" y="71"/>
                  <a:pt x="210" y="70"/>
                </a:cubicBezTo>
                <a:cubicBezTo>
                  <a:pt x="210" y="70"/>
                  <a:pt x="209" y="70"/>
                  <a:pt x="209" y="69"/>
                </a:cubicBezTo>
                <a:cubicBezTo>
                  <a:pt x="209" y="69"/>
                  <a:pt x="209" y="68"/>
                  <a:pt x="209" y="68"/>
                </a:cubicBezTo>
                <a:cubicBezTo>
                  <a:pt x="209" y="67"/>
                  <a:pt x="209" y="67"/>
                  <a:pt x="209" y="67"/>
                </a:cubicBezTo>
                <a:cubicBezTo>
                  <a:pt x="208" y="66"/>
                  <a:pt x="209" y="66"/>
                  <a:pt x="209" y="65"/>
                </a:cubicBezTo>
                <a:cubicBezTo>
                  <a:pt x="209" y="65"/>
                  <a:pt x="209" y="65"/>
                  <a:pt x="209" y="65"/>
                </a:cubicBezTo>
                <a:cubicBezTo>
                  <a:pt x="209" y="65"/>
                  <a:pt x="209" y="65"/>
                  <a:pt x="209" y="65"/>
                </a:cubicBezTo>
                <a:cubicBezTo>
                  <a:pt x="209" y="64"/>
                  <a:pt x="209" y="64"/>
                  <a:pt x="209" y="64"/>
                </a:cubicBezTo>
                <a:cubicBezTo>
                  <a:pt x="208" y="64"/>
                  <a:pt x="208" y="63"/>
                  <a:pt x="208" y="63"/>
                </a:cubicBezTo>
                <a:cubicBezTo>
                  <a:pt x="207" y="63"/>
                  <a:pt x="207" y="63"/>
                  <a:pt x="207" y="63"/>
                </a:cubicBezTo>
                <a:cubicBezTo>
                  <a:pt x="207" y="63"/>
                  <a:pt x="207" y="63"/>
                  <a:pt x="207" y="62"/>
                </a:cubicBezTo>
                <a:cubicBezTo>
                  <a:pt x="207" y="62"/>
                  <a:pt x="207" y="62"/>
                  <a:pt x="207" y="62"/>
                </a:cubicBezTo>
                <a:cubicBezTo>
                  <a:pt x="208" y="61"/>
                  <a:pt x="208" y="62"/>
                  <a:pt x="208" y="61"/>
                </a:cubicBezTo>
                <a:cubicBezTo>
                  <a:pt x="209" y="61"/>
                  <a:pt x="209" y="61"/>
                  <a:pt x="210" y="61"/>
                </a:cubicBezTo>
                <a:cubicBezTo>
                  <a:pt x="211" y="61"/>
                  <a:pt x="211" y="61"/>
                  <a:pt x="212" y="61"/>
                </a:cubicBezTo>
                <a:cubicBezTo>
                  <a:pt x="212" y="61"/>
                  <a:pt x="212" y="61"/>
                  <a:pt x="213" y="61"/>
                </a:cubicBezTo>
                <a:cubicBezTo>
                  <a:pt x="213" y="61"/>
                  <a:pt x="214" y="61"/>
                  <a:pt x="214" y="62"/>
                </a:cubicBezTo>
                <a:cubicBezTo>
                  <a:pt x="215" y="62"/>
                  <a:pt x="215" y="62"/>
                  <a:pt x="215" y="62"/>
                </a:cubicBezTo>
                <a:cubicBezTo>
                  <a:pt x="215" y="62"/>
                  <a:pt x="216" y="62"/>
                  <a:pt x="216" y="62"/>
                </a:cubicBezTo>
                <a:cubicBezTo>
                  <a:pt x="217" y="62"/>
                  <a:pt x="217" y="62"/>
                  <a:pt x="217" y="62"/>
                </a:cubicBezTo>
                <a:cubicBezTo>
                  <a:pt x="218" y="62"/>
                  <a:pt x="218" y="62"/>
                  <a:pt x="219" y="63"/>
                </a:cubicBezTo>
                <a:cubicBezTo>
                  <a:pt x="219" y="63"/>
                  <a:pt x="219" y="63"/>
                  <a:pt x="219" y="63"/>
                </a:cubicBezTo>
                <a:cubicBezTo>
                  <a:pt x="220" y="63"/>
                  <a:pt x="220" y="64"/>
                  <a:pt x="221" y="64"/>
                </a:cubicBezTo>
                <a:cubicBezTo>
                  <a:pt x="221" y="64"/>
                  <a:pt x="221" y="64"/>
                  <a:pt x="221" y="64"/>
                </a:cubicBezTo>
                <a:cubicBezTo>
                  <a:pt x="222" y="64"/>
                  <a:pt x="222" y="64"/>
                  <a:pt x="222" y="64"/>
                </a:cubicBezTo>
                <a:cubicBezTo>
                  <a:pt x="222" y="65"/>
                  <a:pt x="222" y="65"/>
                  <a:pt x="222" y="65"/>
                </a:cubicBezTo>
                <a:cubicBezTo>
                  <a:pt x="222" y="65"/>
                  <a:pt x="222" y="65"/>
                  <a:pt x="222" y="65"/>
                </a:cubicBezTo>
                <a:cubicBezTo>
                  <a:pt x="223" y="65"/>
                  <a:pt x="223" y="66"/>
                  <a:pt x="223" y="66"/>
                </a:cubicBezTo>
                <a:cubicBezTo>
                  <a:pt x="223" y="66"/>
                  <a:pt x="224" y="67"/>
                  <a:pt x="224" y="67"/>
                </a:cubicBezTo>
                <a:cubicBezTo>
                  <a:pt x="225" y="67"/>
                  <a:pt x="225" y="68"/>
                  <a:pt x="226" y="68"/>
                </a:cubicBezTo>
                <a:cubicBezTo>
                  <a:pt x="226" y="69"/>
                  <a:pt x="227" y="69"/>
                  <a:pt x="227" y="70"/>
                </a:cubicBezTo>
                <a:cubicBezTo>
                  <a:pt x="228" y="70"/>
                  <a:pt x="228" y="71"/>
                  <a:pt x="228" y="71"/>
                </a:cubicBezTo>
                <a:cubicBezTo>
                  <a:pt x="228" y="71"/>
                  <a:pt x="229" y="71"/>
                  <a:pt x="229" y="71"/>
                </a:cubicBezTo>
                <a:cubicBezTo>
                  <a:pt x="229" y="71"/>
                  <a:pt x="229" y="72"/>
                  <a:pt x="229" y="72"/>
                </a:cubicBezTo>
                <a:cubicBezTo>
                  <a:pt x="230" y="72"/>
                  <a:pt x="230" y="72"/>
                  <a:pt x="230" y="72"/>
                </a:cubicBezTo>
                <a:cubicBezTo>
                  <a:pt x="231" y="72"/>
                  <a:pt x="231" y="72"/>
                  <a:pt x="231" y="72"/>
                </a:cubicBezTo>
                <a:cubicBezTo>
                  <a:pt x="232" y="72"/>
                  <a:pt x="232" y="72"/>
                  <a:pt x="233" y="73"/>
                </a:cubicBezTo>
                <a:cubicBezTo>
                  <a:pt x="234" y="73"/>
                  <a:pt x="234" y="73"/>
                  <a:pt x="235" y="73"/>
                </a:cubicBezTo>
                <a:cubicBezTo>
                  <a:pt x="235" y="73"/>
                  <a:pt x="235" y="73"/>
                  <a:pt x="236" y="73"/>
                </a:cubicBezTo>
                <a:cubicBezTo>
                  <a:pt x="236" y="73"/>
                  <a:pt x="236" y="74"/>
                  <a:pt x="237" y="74"/>
                </a:cubicBezTo>
                <a:cubicBezTo>
                  <a:pt x="237" y="74"/>
                  <a:pt x="238" y="74"/>
                  <a:pt x="238" y="75"/>
                </a:cubicBezTo>
                <a:cubicBezTo>
                  <a:pt x="239" y="75"/>
                  <a:pt x="239" y="75"/>
                  <a:pt x="239" y="76"/>
                </a:cubicBezTo>
                <a:cubicBezTo>
                  <a:pt x="239" y="76"/>
                  <a:pt x="240" y="76"/>
                  <a:pt x="240" y="77"/>
                </a:cubicBezTo>
                <a:cubicBezTo>
                  <a:pt x="240" y="77"/>
                  <a:pt x="241" y="77"/>
                  <a:pt x="241" y="77"/>
                </a:cubicBezTo>
                <a:cubicBezTo>
                  <a:pt x="241" y="77"/>
                  <a:pt x="242" y="77"/>
                  <a:pt x="242" y="77"/>
                </a:cubicBezTo>
                <a:cubicBezTo>
                  <a:pt x="243" y="77"/>
                  <a:pt x="243" y="77"/>
                  <a:pt x="243" y="77"/>
                </a:cubicBezTo>
                <a:cubicBezTo>
                  <a:pt x="244" y="77"/>
                  <a:pt x="244" y="77"/>
                  <a:pt x="245" y="77"/>
                </a:cubicBezTo>
                <a:cubicBezTo>
                  <a:pt x="245" y="77"/>
                  <a:pt x="245" y="76"/>
                  <a:pt x="246" y="76"/>
                </a:cubicBezTo>
                <a:cubicBezTo>
                  <a:pt x="246" y="76"/>
                  <a:pt x="246" y="76"/>
                  <a:pt x="247" y="76"/>
                </a:cubicBezTo>
                <a:cubicBezTo>
                  <a:pt x="247" y="76"/>
                  <a:pt x="247" y="76"/>
                  <a:pt x="247" y="76"/>
                </a:cubicBezTo>
                <a:cubicBezTo>
                  <a:pt x="247" y="76"/>
                  <a:pt x="247" y="77"/>
                  <a:pt x="248" y="77"/>
                </a:cubicBezTo>
                <a:cubicBezTo>
                  <a:pt x="248" y="77"/>
                  <a:pt x="248" y="77"/>
                  <a:pt x="248" y="77"/>
                </a:cubicBezTo>
                <a:cubicBezTo>
                  <a:pt x="248" y="77"/>
                  <a:pt x="248" y="78"/>
                  <a:pt x="248" y="78"/>
                </a:cubicBezTo>
                <a:cubicBezTo>
                  <a:pt x="248" y="78"/>
                  <a:pt x="248" y="78"/>
                  <a:pt x="248" y="79"/>
                </a:cubicBezTo>
                <a:cubicBezTo>
                  <a:pt x="248" y="79"/>
                  <a:pt x="248" y="79"/>
                  <a:pt x="249" y="80"/>
                </a:cubicBezTo>
                <a:cubicBezTo>
                  <a:pt x="249" y="80"/>
                  <a:pt x="249" y="80"/>
                  <a:pt x="249" y="81"/>
                </a:cubicBezTo>
                <a:cubicBezTo>
                  <a:pt x="249" y="81"/>
                  <a:pt x="249" y="81"/>
                  <a:pt x="249" y="82"/>
                </a:cubicBezTo>
                <a:cubicBezTo>
                  <a:pt x="250" y="82"/>
                  <a:pt x="250" y="83"/>
                  <a:pt x="250" y="83"/>
                </a:cubicBezTo>
                <a:cubicBezTo>
                  <a:pt x="249" y="84"/>
                  <a:pt x="249" y="84"/>
                  <a:pt x="248" y="84"/>
                </a:cubicBezTo>
                <a:cubicBezTo>
                  <a:pt x="247" y="84"/>
                  <a:pt x="247" y="84"/>
                  <a:pt x="247" y="84"/>
                </a:cubicBezTo>
                <a:cubicBezTo>
                  <a:pt x="246" y="85"/>
                  <a:pt x="247" y="85"/>
                  <a:pt x="247" y="86"/>
                </a:cubicBezTo>
                <a:cubicBezTo>
                  <a:pt x="247" y="86"/>
                  <a:pt x="247" y="87"/>
                  <a:pt x="247" y="87"/>
                </a:cubicBezTo>
                <a:cubicBezTo>
                  <a:pt x="247" y="88"/>
                  <a:pt x="248" y="88"/>
                  <a:pt x="248" y="88"/>
                </a:cubicBezTo>
                <a:cubicBezTo>
                  <a:pt x="248" y="89"/>
                  <a:pt x="248" y="89"/>
                  <a:pt x="249" y="90"/>
                </a:cubicBezTo>
                <a:cubicBezTo>
                  <a:pt x="249" y="90"/>
                  <a:pt x="249" y="90"/>
                  <a:pt x="249" y="91"/>
                </a:cubicBezTo>
                <a:cubicBezTo>
                  <a:pt x="249" y="91"/>
                  <a:pt x="249" y="91"/>
                  <a:pt x="249" y="92"/>
                </a:cubicBezTo>
                <a:cubicBezTo>
                  <a:pt x="250" y="91"/>
                  <a:pt x="250" y="91"/>
                  <a:pt x="250" y="91"/>
                </a:cubicBezTo>
                <a:cubicBezTo>
                  <a:pt x="250" y="91"/>
                  <a:pt x="250" y="90"/>
                  <a:pt x="250" y="90"/>
                </a:cubicBezTo>
                <a:cubicBezTo>
                  <a:pt x="250" y="90"/>
                  <a:pt x="251" y="90"/>
                  <a:pt x="251" y="90"/>
                </a:cubicBezTo>
                <a:cubicBezTo>
                  <a:pt x="251" y="90"/>
                  <a:pt x="252" y="90"/>
                  <a:pt x="252" y="90"/>
                </a:cubicBezTo>
                <a:cubicBezTo>
                  <a:pt x="252" y="91"/>
                  <a:pt x="253" y="91"/>
                  <a:pt x="253" y="91"/>
                </a:cubicBezTo>
                <a:cubicBezTo>
                  <a:pt x="253" y="91"/>
                  <a:pt x="254" y="91"/>
                  <a:pt x="254" y="91"/>
                </a:cubicBezTo>
                <a:cubicBezTo>
                  <a:pt x="255" y="91"/>
                  <a:pt x="255" y="91"/>
                  <a:pt x="256" y="91"/>
                </a:cubicBezTo>
                <a:cubicBezTo>
                  <a:pt x="256" y="90"/>
                  <a:pt x="256" y="90"/>
                  <a:pt x="257" y="90"/>
                </a:cubicBezTo>
                <a:cubicBezTo>
                  <a:pt x="257" y="89"/>
                  <a:pt x="258" y="89"/>
                  <a:pt x="258" y="89"/>
                </a:cubicBezTo>
                <a:cubicBezTo>
                  <a:pt x="258" y="88"/>
                  <a:pt x="258" y="88"/>
                  <a:pt x="258" y="88"/>
                </a:cubicBezTo>
                <a:cubicBezTo>
                  <a:pt x="258" y="87"/>
                  <a:pt x="258" y="87"/>
                  <a:pt x="258" y="86"/>
                </a:cubicBezTo>
                <a:cubicBezTo>
                  <a:pt x="258" y="86"/>
                  <a:pt x="258" y="86"/>
                  <a:pt x="258" y="86"/>
                </a:cubicBezTo>
                <a:cubicBezTo>
                  <a:pt x="259" y="85"/>
                  <a:pt x="259" y="84"/>
                  <a:pt x="259" y="83"/>
                </a:cubicBezTo>
                <a:cubicBezTo>
                  <a:pt x="259" y="83"/>
                  <a:pt x="259" y="82"/>
                  <a:pt x="259" y="82"/>
                </a:cubicBezTo>
                <a:cubicBezTo>
                  <a:pt x="259" y="81"/>
                  <a:pt x="259" y="81"/>
                  <a:pt x="259" y="80"/>
                </a:cubicBezTo>
                <a:cubicBezTo>
                  <a:pt x="259" y="79"/>
                  <a:pt x="259" y="79"/>
                  <a:pt x="259" y="78"/>
                </a:cubicBezTo>
                <a:cubicBezTo>
                  <a:pt x="259" y="77"/>
                  <a:pt x="259" y="77"/>
                  <a:pt x="259" y="76"/>
                </a:cubicBezTo>
                <a:cubicBezTo>
                  <a:pt x="259" y="76"/>
                  <a:pt x="260" y="76"/>
                  <a:pt x="260" y="75"/>
                </a:cubicBezTo>
                <a:cubicBezTo>
                  <a:pt x="260" y="75"/>
                  <a:pt x="260" y="75"/>
                  <a:pt x="259" y="74"/>
                </a:cubicBezTo>
                <a:cubicBezTo>
                  <a:pt x="259" y="74"/>
                  <a:pt x="259" y="73"/>
                  <a:pt x="259" y="73"/>
                </a:cubicBezTo>
                <a:cubicBezTo>
                  <a:pt x="258" y="72"/>
                  <a:pt x="258" y="72"/>
                  <a:pt x="258" y="71"/>
                </a:cubicBezTo>
                <a:cubicBezTo>
                  <a:pt x="258" y="71"/>
                  <a:pt x="258" y="71"/>
                  <a:pt x="258" y="71"/>
                </a:cubicBezTo>
                <a:cubicBezTo>
                  <a:pt x="258" y="71"/>
                  <a:pt x="258" y="71"/>
                  <a:pt x="257" y="70"/>
                </a:cubicBezTo>
                <a:cubicBezTo>
                  <a:pt x="257" y="70"/>
                  <a:pt x="257" y="70"/>
                  <a:pt x="257" y="70"/>
                </a:cubicBezTo>
                <a:cubicBezTo>
                  <a:pt x="256" y="69"/>
                  <a:pt x="256" y="69"/>
                  <a:pt x="256" y="69"/>
                </a:cubicBezTo>
                <a:cubicBezTo>
                  <a:pt x="256" y="69"/>
                  <a:pt x="256" y="68"/>
                  <a:pt x="255" y="68"/>
                </a:cubicBezTo>
                <a:cubicBezTo>
                  <a:pt x="255" y="67"/>
                  <a:pt x="255" y="67"/>
                  <a:pt x="255" y="67"/>
                </a:cubicBezTo>
                <a:cubicBezTo>
                  <a:pt x="255" y="66"/>
                  <a:pt x="255" y="66"/>
                  <a:pt x="255" y="65"/>
                </a:cubicBezTo>
                <a:cubicBezTo>
                  <a:pt x="255" y="65"/>
                  <a:pt x="255" y="65"/>
                  <a:pt x="255" y="65"/>
                </a:cubicBezTo>
                <a:cubicBezTo>
                  <a:pt x="254" y="65"/>
                  <a:pt x="254" y="65"/>
                  <a:pt x="254" y="64"/>
                </a:cubicBezTo>
                <a:cubicBezTo>
                  <a:pt x="254" y="64"/>
                  <a:pt x="253" y="64"/>
                  <a:pt x="253" y="64"/>
                </a:cubicBezTo>
                <a:cubicBezTo>
                  <a:pt x="253" y="63"/>
                  <a:pt x="253" y="63"/>
                  <a:pt x="253" y="63"/>
                </a:cubicBezTo>
                <a:cubicBezTo>
                  <a:pt x="252" y="62"/>
                  <a:pt x="252" y="62"/>
                  <a:pt x="252" y="62"/>
                </a:cubicBezTo>
                <a:cubicBezTo>
                  <a:pt x="252" y="61"/>
                  <a:pt x="251" y="61"/>
                  <a:pt x="251" y="61"/>
                </a:cubicBezTo>
                <a:cubicBezTo>
                  <a:pt x="251" y="61"/>
                  <a:pt x="250" y="61"/>
                  <a:pt x="250" y="60"/>
                </a:cubicBezTo>
                <a:cubicBezTo>
                  <a:pt x="249" y="60"/>
                  <a:pt x="249" y="60"/>
                  <a:pt x="248" y="59"/>
                </a:cubicBezTo>
                <a:cubicBezTo>
                  <a:pt x="248" y="59"/>
                  <a:pt x="248" y="59"/>
                  <a:pt x="247" y="59"/>
                </a:cubicBezTo>
                <a:cubicBezTo>
                  <a:pt x="247" y="59"/>
                  <a:pt x="247" y="59"/>
                  <a:pt x="247" y="59"/>
                </a:cubicBezTo>
                <a:cubicBezTo>
                  <a:pt x="247" y="59"/>
                  <a:pt x="247" y="59"/>
                  <a:pt x="246" y="59"/>
                </a:cubicBezTo>
                <a:cubicBezTo>
                  <a:pt x="246" y="59"/>
                  <a:pt x="246" y="58"/>
                  <a:pt x="245" y="58"/>
                </a:cubicBezTo>
                <a:cubicBezTo>
                  <a:pt x="245" y="58"/>
                  <a:pt x="245" y="58"/>
                  <a:pt x="245" y="58"/>
                </a:cubicBezTo>
                <a:cubicBezTo>
                  <a:pt x="245" y="59"/>
                  <a:pt x="245" y="59"/>
                  <a:pt x="245" y="59"/>
                </a:cubicBezTo>
                <a:cubicBezTo>
                  <a:pt x="244" y="59"/>
                  <a:pt x="244" y="58"/>
                  <a:pt x="244" y="59"/>
                </a:cubicBezTo>
                <a:cubicBezTo>
                  <a:pt x="243" y="59"/>
                  <a:pt x="244" y="59"/>
                  <a:pt x="243" y="59"/>
                </a:cubicBezTo>
                <a:cubicBezTo>
                  <a:pt x="243" y="59"/>
                  <a:pt x="243" y="59"/>
                  <a:pt x="243" y="59"/>
                </a:cubicBezTo>
                <a:cubicBezTo>
                  <a:pt x="243" y="60"/>
                  <a:pt x="243" y="60"/>
                  <a:pt x="243" y="60"/>
                </a:cubicBezTo>
                <a:cubicBezTo>
                  <a:pt x="243" y="60"/>
                  <a:pt x="243" y="60"/>
                  <a:pt x="242" y="60"/>
                </a:cubicBezTo>
                <a:cubicBezTo>
                  <a:pt x="242" y="60"/>
                  <a:pt x="242" y="60"/>
                  <a:pt x="242" y="59"/>
                </a:cubicBezTo>
                <a:cubicBezTo>
                  <a:pt x="242" y="59"/>
                  <a:pt x="242" y="59"/>
                  <a:pt x="242" y="59"/>
                </a:cubicBezTo>
                <a:cubicBezTo>
                  <a:pt x="242" y="59"/>
                  <a:pt x="241" y="59"/>
                  <a:pt x="241" y="59"/>
                </a:cubicBezTo>
                <a:cubicBezTo>
                  <a:pt x="241" y="59"/>
                  <a:pt x="241" y="59"/>
                  <a:pt x="241" y="59"/>
                </a:cubicBezTo>
                <a:cubicBezTo>
                  <a:pt x="240" y="58"/>
                  <a:pt x="240" y="59"/>
                  <a:pt x="239" y="58"/>
                </a:cubicBezTo>
                <a:cubicBezTo>
                  <a:pt x="239" y="58"/>
                  <a:pt x="239" y="58"/>
                  <a:pt x="239" y="58"/>
                </a:cubicBezTo>
                <a:cubicBezTo>
                  <a:pt x="238" y="57"/>
                  <a:pt x="238" y="57"/>
                  <a:pt x="238" y="57"/>
                </a:cubicBezTo>
                <a:cubicBezTo>
                  <a:pt x="237" y="57"/>
                  <a:pt x="236" y="57"/>
                  <a:pt x="235" y="57"/>
                </a:cubicBezTo>
                <a:cubicBezTo>
                  <a:pt x="235" y="57"/>
                  <a:pt x="235" y="57"/>
                  <a:pt x="235" y="57"/>
                </a:cubicBezTo>
                <a:cubicBezTo>
                  <a:pt x="234" y="57"/>
                  <a:pt x="235" y="56"/>
                  <a:pt x="235" y="56"/>
                </a:cubicBezTo>
                <a:cubicBezTo>
                  <a:pt x="235" y="56"/>
                  <a:pt x="235" y="56"/>
                  <a:pt x="235" y="55"/>
                </a:cubicBezTo>
                <a:cubicBezTo>
                  <a:pt x="235" y="55"/>
                  <a:pt x="235" y="55"/>
                  <a:pt x="236" y="55"/>
                </a:cubicBezTo>
                <a:cubicBezTo>
                  <a:pt x="236" y="55"/>
                  <a:pt x="236" y="55"/>
                  <a:pt x="236" y="55"/>
                </a:cubicBezTo>
                <a:cubicBezTo>
                  <a:pt x="237" y="54"/>
                  <a:pt x="237" y="54"/>
                  <a:pt x="237" y="53"/>
                </a:cubicBezTo>
                <a:cubicBezTo>
                  <a:pt x="237" y="53"/>
                  <a:pt x="237" y="53"/>
                  <a:pt x="237" y="52"/>
                </a:cubicBezTo>
                <a:cubicBezTo>
                  <a:pt x="237" y="52"/>
                  <a:pt x="237" y="52"/>
                  <a:pt x="237" y="52"/>
                </a:cubicBezTo>
                <a:cubicBezTo>
                  <a:pt x="237" y="51"/>
                  <a:pt x="237" y="51"/>
                  <a:pt x="237" y="51"/>
                </a:cubicBezTo>
                <a:cubicBezTo>
                  <a:pt x="237" y="51"/>
                  <a:pt x="238" y="51"/>
                  <a:pt x="238" y="51"/>
                </a:cubicBezTo>
                <a:cubicBezTo>
                  <a:pt x="238" y="50"/>
                  <a:pt x="238" y="50"/>
                  <a:pt x="238" y="49"/>
                </a:cubicBezTo>
                <a:cubicBezTo>
                  <a:pt x="238" y="49"/>
                  <a:pt x="238" y="49"/>
                  <a:pt x="238" y="49"/>
                </a:cubicBezTo>
                <a:cubicBezTo>
                  <a:pt x="239" y="49"/>
                  <a:pt x="239" y="49"/>
                  <a:pt x="239" y="48"/>
                </a:cubicBezTo>
                <a:cubicBezTo>
                  <a:pt x="239" y="48"/>
                  <a:pt x="238" y="48"/>
                  <a:pt x="238" y="48"/>
                </a:cubicBezTo>
                <a:cubicBezTo>
                  <a:pt x="238" y="48"/>
                  <a:pt x="238" y="48"/>
                  <a:pt x="238" y="47"/>
                </a:cubicBezTo>
                <a:cubicBezTo>
                  <a:pt x="238" y="47"/>
                  <a:pt x="238" y="47"/>
                  <a:pt x="238" y="47"/>
                </a:cubicBezTo>
                <a:cubicBezTo>
                  <a:pt x="239" y="46"/>
                  <a:pt x="239" y="46"/>
                  <a:pt x="239" y="45"/>
                </a:cubicBezTo>
                <a:cubicBezTo>
                  <a:pt x="239" y="45"/>
                  <a:pt x="240" y="45"/>
                  <a:pt x="240" y="45"/>
                </a:cubicBezTo>
                <a:cubicBezTo>
                  <a:pt x="241" y="45"/>
                  <a:pt x="241" y="45"/>
                  <a:pt x="242" y="45"/>
                </a:cubicBezTo>
                <a:cubicBezTo>
                  <a:pt x="243" y="45"/>
                  <a:pt x="243" y="45"/>
                  <a:pt x="244" y="45"/>
                </a:cubicBezTo>
                <a:cubicBezTo>
                  <a:pt x="244" y="45"/>
                  <a:pt x="244" y="45"/>
                  <a:pt x="245" y="45"/>
                </a:cubicBezTo>
                <a:cubicBezTo>
                  <a:pt x="245" y="45"/>
                  <a:pt x="245" y="46"/>
                  <a:pt x="246" y="46"/>
                </a:cubicBezTo>
                <a:cubicBezTo>
                  <a:pt x="246" y="46"/>
                  <a:pt x="246" y="45"/>
                  <a:pt x="247" y="45"/>
                </a:cubicBezTo>
                <a:cubicBezTo>
                  <a:pt x="247" y="45"/>
                  <a:pt x="247" y="45"/>
                  <a:pt x="247" y="45"/>
                </a:cubicBezTo>
                <a:cubicBezTo>
                  <a:pt x="248" y="46"/>
                  <a:pt x="248" y="46"/>
                  <a:pt x="248" y="46"/>
                </a:cubicBezTo>
                <a:cubicBezTo>
                  <a:pt x="249" y="46"/>
                  <a:pt x="249" y="45"/>
                  <a:pt x="249" y="45"/>
                </a:cubicBezTo>
                <a:cubicBezTo>
                  <a:pt x="250" y="45"/>
                  <a:pt x="250" y="45"/>
                  <a:pt x="250" y="45"/>
                </a:cubicBezTo>
                <a:cubicBezTo>
                  <a:pt x="251" y="46"/>
                  <a:pt x="251" y="46"/>
                  <a:pt x="251" y="46"/>
                </a:cubicBezTo>
                <a:cubicBezTo>
                  <a:pt x="252" y="46"/>
                  <a:pt x="251" y="45"/>
                  <a:pt x="251" y="44"/>
                </a:cubicBezTo>
                <a:cubicBezTo>
                  <a:pt x="252" y="44"/>
                  <a:pt x="252" y="44"/>
                  <a:pt x="252" y="44"/>
                </a:cubicBezTo>
                <a:cubicBezTo>
                  <a:pt x="253" y="44"/>
                  <a:pt x="253" y="45"/>
                  <a:pt x="253" y="45"/>
                </a:cubicBezTo>
                <a:cubicBezTo>
                  <a:pt x="254" y="45"/>
                  <a:pt x="254" y="45"/>
                  <a:pt x="255" y="45"/>
                </a:cubicBezTo>
                <a:cubicBezTo>
                  <a:pt x="255" y="45"/>
                  <a:pt x="255" y="45"/>
                  <a:pt x="256" y="45"/>
                </a:cubicBezTo>
                <a:cubicBezTo>
                  <a:pt x="256" y="45"/>
                  <a:pt x="257" y="45"/>
                  <a:pt x="257" y="45"/>
                </a:cubicBezTo>
                <a:cubicBezTo>
                  <a:pt x="257" y="46"/>
                  <a:pt x="257" y="46"/>
                  <a:pt x="257" y="46"/>
                </a:cubicBezTo>
                <a:cubicBezTo>
                  <a:pt x="257" y="46"/>
                  <a:pt x="257" y="47"/>
                  <a:pt x="257" y="47"/>
                </a:cubicBezTo>
                <a:cubicBezTo>
                  <a:pt x="257" y="47"/>
                  <a:pt x="257" y="47"/>
                  <a:pt x="257" y="47"/>
                </a:cubicBezTo>
                <a:cubicBezTo>
                  <a:pt x="258" y="47"/>
                  <a:pt x="258" y="47"/>
                  <a:pt x="259" y="47"/>
                </a:cubicBezTo>
                <a:cubicBezTo>
                  <a:pt x="259" y="47"/>
                  <a:pt x="259" y="46"/>
                  <a:pt x="260" y="46"/>
                </a:cubicBezTo>
                <a:cubicBezTo>
                  <a:pt x="260" y="46"/>
                  <a:pt x="260" y="47"/>
                  <a:pt x="261" y="47"/>
                </a:cubicBezTo>
                <a:cubicBezTo>
                  <a:pt x="261" y="47"/>
                  <a:pt x="261" y="46"/>
                  <a:pt x="261" y="46"/>
                </a:cubicBezTo>
                <a:cubicBezTo>
                  <a:pt x="262" y="46"/>
                  <a:pt x="262" y="46"/>
                  <a:pt x="262" y="46"/>
                </a:cubicBezTo>
                <a:cubicBezTo>
                  <a:pt x="263" y="46"/>
                  <a:pt x="263" y="46"/>
                  <a:pt x="263" y="46"/>
                </a:cubicBezTo>
                <a:cubicBezTo>
                  <a:pt x="264" y="46"/>
                  <a:pt x="264" y="46"/>
                  <a:pt x="264" y="46"/>
                </a:cubicBezTo>
                <a:cubicBezTo>
                  <a:pt x="265" y="46"/>
                  <a:pt x="265" y="45"/>
                  <a:pt x="265" y="45"/>
                </a:cubicBezTo>
                <a:cubicBezTo>
                  <a:pt x="264" y="45"/>
                  <a:pt x="264" y="45"/>
                  <a:pt x="264" y="45"/>
                </a:cubicBezTo>
                <a:cubicBezTo>
                  <a:pt x="263" y="45"/>
                  <a:pt x="263" y="45"/>
                  <a:pt x="263" y="45"/>
                </a:cubicBezTo>
                <a:cubicBezTo>
                  <a:pt x="262" y="45"/>
                  <a:pt x="261" y="45"/>
                  <a:pt x="261" y="44"/>
                </a:cubicBezTo>
                <a:cubicBezTo>
                  <a:pt x="261" y="44"/>
                  <a:pt x="261" y="44"/>
                  <a:pt x="261" y="44"/>
                </a:cubicBezTo>
                <a:cubicBezTo>
                  <a:pt x="261" y="43"/>
                  <a:pt x="261" y="43"/>
                  <a:pt x="261" y="43"/>
                </a:cubicBezTo>
                <a:cubicBezTo>
                  <a:pt x="261" y="42"/>
                  <a:pt x="262" y="43"/>
                  <a:pt x="262" y="42"/>
                </a:cubicBezTo>
                <a:cubicBezTo>
                  <a:pt x="262" y="42"/>
                  <a:pt x="262" y="42"/>
                  <a:pt x="262" y="42"/>
                </a:cubicBezTo>
                <a:cubicBezTo>
                  <a:pt x="262" y="42"/>
                  <a:pt x="262" y="41"/>
                  <a:pt x="262" y="41"/>
                </a:cubicBezTo>
                <a:cubicBezTo>
                  <a:pt x="261" y="41"/>
                  <a:pt x="261" y="41"/>
                  <a:pt x="261" y="41"/>
                </a:cubicBezTo>
                <a:cubicBezTo>
                  <a:pt x="261" y="40"/>
                  <a:pt x="261" y="40"/>
                  <a:pt x="261" y="40"/>
                </a:cubicBezTo>
                <a:cubicBezTo>
                  <a:pt x="261" y="40"/>
                  <a:pt x="261" y="39"/>
                  <a:pt x="261" y="39"/>
                </a:cubicBezTo>
                <a:cubicBezTo>
                  <a:pt x="262" y="39"/>
                  <a:pt x="262" y="39"/>
                  <a:pt x="262" y="39"/>
                </a:cubicBezTo>
                <a:cubicBezTo>
                  <a:pt x="263" y="39"/>
                  <a:pt x="263" y="39"/>
                  <a:pt x="263" y="39"/>
                </a:cubicBezTo>
                <a:cubicBezTo>
                  <a:pt x="264" y="39"/>
                  <a:pt x="264" y="39"/>
                  <a:pt x="264" y="39"/>
                </a:cubicBezTo>
                <a:cubicBezTo>
                  <a:pt x="265" y="39"/>
                  <a:pt x="265" y="39"/>
                  <a:pt x="266" y="39"/>
                </a:cubicBezTo>
                <a:cubicBezTo>
                  <a:pt x="266" y="39"/>
                  <a:pt x="267" y="39"/>
                  <a:pt x="267" y="39"/>
                </a:cubicBezTo>
                <a:cubicBezTo>
                  <a:pt x="267" y="39"/>
                  <a:pt x="267" y="39"/>
                  <a:pt x="268" y="39"/>
                </a:cubicBezTo>
                <a:cubicBezTo>
                  <a:pt x="268" y="40"/>
                  <a:pt x="268" y="40"/>
                  <a:pt x="268" y="40"/>
                </a:cubicBezTo>
                <a:cubicBezTo>
                  <a:pt x="269" y="40"/>
                  <a:pt x="269" y="41"/>
                  <a:pt x="269" y="41"/>
                </a:cubicBezTo>
                <a:cubicBezTo>
                  <a:pt x="269" y="41"/>
                  <a:pt x="270" y="41"/>
                  <a:pt x="270" y="41"/>
                </a:cubicBezTo>
                <a:cubicBezTo>
                  <a:pt x="270" y="41"/>
                  <a:pt x="270" y="41"/>
                  <a:pt x="270" y="41"/>
                </a:cubicBezTo>
                <a:cubicBezTo>
                  <a:pt x="270" y="41"/>
                  <a:pt x="271" y="42"/>
                  <a:pt x="271" y="42"/>
                </a:cubicBezTo>
                <a:cubicBezTo>
                  <a:pt x="271" y="42"/>
                  <a:pt x="271" y="42"/>
                  <a:pt x="271" y="42"/>
                </a:cubicBezTo>
                <a:cubicBezTo>
                  <a:pt x="271" y="42"/>
                  <a:pt x="271" y="42"/>
                  <a:pt x="271" y="41"/>
                </a:cubicBezTo>
                <a:cubicBezTo>
                  <a:pt x="272" y="41"/>
                  <a:pt x="272" y="41"/>
                  <a:pt x="272" y="41"/>
                </a:cubicBezTo>
                <a:cubicBezTo>
                  <a:pt x="272" y="40"/>
                  <a:pt x="272" y="40"/>
                  <a:pt x="272" y="40"/>
                </a:cubicBezTo>
                <a:cubicBezTo>
                  <a:pt x="272" y="40"/>
                  <a:pt x="272" y="40"/>
                  <a:pt x="273" y="39"/>
                </a:cubicBezTo>
                <a:cubicBezTo>
                  <a:pt x="273" y="39"/>
                  <a:pt x="273" y="39"/>
                  <a:pt x="273" y="39"/>
                </a:cubicBezTo>
                <a:cubicBezTo>
                  <a:pt x="273" y="38"/>
                  <a:pt x="272" y="38"/>
                  <a:pt x="272" y="38"/>
                </a:cubicBezTo>
                <a:cubicBezTo>
                  <a:pt x="271" y="38"/>
                  <a:pt x="271" y="37"/>
                  <a:pt x="271" y="37"/>
                </a:cubicBezTo>
                <a:cubicBezTo>
                  <a:pt x="271" y="37"/>
                  <a:pt x="272" y="37"/>
                  <a:pt x="272" y="37"/>
                </a:cubicBezTo>
                <a:cubicBezTo>
                  <a:pt x="272" y="37"/>
                  <a:pt x="273" y="36"/>
                  <a:pt x="273" y="37"/>
                </a:cubicBezTo>
                <a:cubicBezTo>
                  <a:pt x="273" y="37"/>
                  <a:pt x="273" y="37"/>
                  <a:pt x="274" y="37"/>
                </a:cubicBezTo>
                <a:cubicBezTo>
                  <a:pt x="274" y="38"/>
                  <a:pt x="274" y="38"/>
                  <a:pt x="274" y="38"/>
                </a:cubicBezTo>
                <a:cubicBezTo>
                  <a:pt x="275" y="38"/>
                  <a:pt x="275" y="39"/>
                  <a:pt x="275" y="39"/>
                </a:cubicBezTo>
                <a:cubicBezTo>
                  <a:pt x="275" y="39"/>
                  <a:pt x="275" y="39"/>
                  <a:pt x="275" y="40"/>
                </a:cubicBezTo>
                <a:cubicBezTo>
                  <a:pt x="275" y="40"/>
                  <a:pt x="276" y="40"/>
                  <a:pt x="276" y="40"/>
                </a:cubicBezTo>
                <a:cubicBezTo>
                  <a:pt x="276" y="40"/>
                  <a:pt x="277" y="41"/>
                  <a:pt x="276" y="41"/>
                </a:cubicBezTo>
                <a:cubicBezTo>
                  <a:pt x="276" y="41"/>
                  <a:pt x="276" y="41"/>
                  <a:pt x="276" y="42"/>
                </a:cubicBezTo>
                <a:cubicBezTo>
                  <a:pt x="276" y="42"/>
                  <a:pt x="276" y="42"/>
                  <a:pt x="276" y="42"/>
                </a:cubicBezTo>
                <a:cubicBezTo>
                  <a:pt x="276" y="42"/>
                  <a:pt x="276" y="42"/>
                  <a:pt x="275" y="42"/>
                </a:cubicBezTo>
                <a:cubicBezTo>
                  <a:pt x="275" y="43"/>
                  <a:pt x="275" y="43"/>
                  <a:pt x="275" y="44"/>
                </a:cubicBezTo>
                <a:cubicBezTo>
                  <a:pt x="275" y="45"/>
                  <a:pt x="275" y="45"/>
                  <a:pt x="275" y="46"/>
                </a:cubicBezTo>
                <a:cubicBezTo>
                  <a:pt x="275" y="47"/>
                  <a:pt x="275" y="47"/>
                  <a:pt x="275" y="47"/>
                </a:cubicBezTo>
                <a:cubicBezTo>
                  <a:pt x="275" y="48"/>
                  <a:pt x="275" y="48"/>
                  <a:pt x="275" y="48"/>
                </a:cubicBezTo>
                <a:cubicBezTo>
                  <a:pt x="275" y="48"/>
                  <a:pt x="275" y="48"/>
                  <a:pt x="275" y="49"/>
                </a:cubicBezTo>
                <a:cubicBezTo>
                  <a:pt x="274" y="49"/>
                  <a:pt x="273" y="49"/>
                  <a:pt x="273" y="49"/>
                </a:cubicBezTo>
                <a:cubicBezTo>
                  <a:pt x="273" y="49"/>
                  <a:pt x="273" y="50"/>
                  <a:pt x="273" y="50"/>
                </a:cubicBezTo>
                <a:cubicBezTo>
                  <a:pt x="273" y="50"/>
                  <a:pt x="274" y="51"/>
                  <a:pt x="274" y="51"/>
                </a:cubicBezTo>
                <a:cubicBezTo>
                  <a:pt x="274" y="51"/>
                  <a:pt x="273" y="52"/>
                  <a:pt x="273" y="52"/>
                </a:cubicBezTo>
                <a:cubicBezTo>
                  <a:pt x="273" y="52"/>
                  <a:pt x="274" y="53"/>
                  <a:pt x="274" y="53"/>
                </a:cubicBezTo>
                <a:cubicBezTo>
                  <a:pt x="274" y="53"/>
                  <a:pt x="275" y="54"/>
                  <a:pt x="275" y="54"/>
                </a:cubicBezTo>
                <a:cubicBezTo>
                  <a:pt x="276" y="55"/>
                  <a:pt x="276" y="55"/>
                  <a:pt x="276" y="55"/>
                </a:cubicBezTo>
                <a:cubicBezTo>
                  <a:pt x="276" y="56"/>
                  <a:pt x="277" y="56"/>
                  <a:pt x="277" y="57"/>
                </a:cubicBezTo>
                <a:cubicBezTo>
                  <a:pt x="278" y="57"/>
                  <a:pt x="278" y="57"/>
                  <a:pt x="279" y="58"/>
                </a:cubicBezTo>
                <a:cubicBezTo>
                  <a:pt x="280" y="59"/>
                  <a:pt x="280" y="59"/>
                  <a:pt x="281" y="59"/>
                </a:cubicBezTo>
                <a:cubicBezTo>
                  <a:pt x="282" y="60"/>
                  <a:pt x="282" y="60"/>
                  <a:pt x="282" y="61"/>
                </a:cubicBezTo>
                <a:cubicBezTo>
                  <a:pt x="283" y="61"/>
                  <a:pt x="283" y="62"/>
                  <a:pt x="284" y="62"/>
                </a:cubicBezTo>
                <a:cubicBezTo>
                  <a:pt x="284" y="63"/>
                  <a:pt x="284" y="63"/>
                  <a:pt x="285" y="63"/>
                </a:cubicBezTo>
                <a:cubicBezTo>
                  <a:pt x="285" y="63"/>
                  <a:pt x="286" y="64"/>
                  <a:pt x="286" y="64"/>
                </a:cubicBezTo>
                <a:cubicBezTo>
                  <a:pt x="287" y="65"/>
                  <a:pt x="288" y="65"/>
                  <a:pt x="288" y="66"/>
                </a:cubicBezTo>
                <a:cubicBezTo>
                  <a:pt x="289" y="66"/>
                  <a:pt x="289" y="67"/>
                  <a:pt x="290" y="67"/>
                </a:cubicBezTo>
                <a:cubicBezTo>
                  <a:pt x="290" y="68"/>
                  <a:pt x="290" y="68"/>
                  <a:pt x="291" y="68"/>
                </a:cubicBezTo>
                <a:cubicBezTo>
                  <a:pt x="291" y="68"/>
                  <a:pt x="291" y="67"/>
                  <a:pt x="291" y="67"/>
                </a:cubicBezTo>
                <a:cubicBezTo>
                  <a:pt x="291" y="67"/>
                  <a:pt x="291" y="66"/>
                  <a:pt x="291" y="66"/>
                </a:cubicBezTo>
                <a:cubicBezTo>
                  <a:pt x="291" y="65"/>
                  <a:pt x="291" y="65"/>
                  <a:pt x="291" y="64"/>
                </a:cubicBezTo>
                <a:cubicBezTo>
                  <a:pt x="291" y="64"/>
                  <a:pt x="290" y="63"/>
                  <a:pt x="290" y="63"/>
                </a:cubicBezTo>
                <a:cubicBezTo>
                  <a:pt x="290" y="63"/>
                  <a:pt x="289" y="63"/>
                  <a:pt x="290" y="62"/>
                </a:cubicBezTo>
                <a:cubicBezTo>
                  <a:pt x="290" y="62"/>
                  <a:pt x="290" y="62"/>
                  <a:pt x="291" y="62"/>
                </a:cubicBezTo>
                <a:cubicBezTo>
                  <a:pt x="291" y="62"/>
                  <a:pt x="291" y="62"/>
                  <a:pt x="291" y="61"/>
                </a:cubicBezTo>
                <a:cubicBezTo>
                  <a:pt x="291" y="61"/>
                  <a:pt x="291" y="60"/>
                  <a:pt x="291" y="60"/>
                </a:cubicBezTo>
                <a:cubicBezTo>
                  <a:pt x="290" y="60"/>
                  <a:pt x="290" y="60"/>
                  <a:pt x="290" y="59"/>
                </a:cubicBezTo>
                <a:cubicBezTo>
                  <a:pt x="290" y="59"/>
                  <a:pt x="290" y="59"/>
                  <a:pt x="290" y="59"/>
                </a:cubicBezTo>
                <a:cubicBezTo>
                  <a:pt x="290" y="58"/>
                  <a:pt x="290" y="58"/>
                  <a:pt x="291" y="58"/>
                </a:cubicBezTo>
                <a:cubicBezTo>
                  <a:pt x="291" y="58"/>
                  <a:pt x="291" y="58"/>
                  <a:pt x="291" y="58"/>
                </a:cubicBezTo>
                <a:cubicBezTo>
                  <a:pt x="292" y="58"/>
                  <a:pt x="292" y="58"/>
                  <a:pt x="292" y="58"/>
                </a:cubicBezTo>
                <a:cubicBezTo>
                  <a:pt x="292" y="58"/>
                  <a:pt x="293" y="57"/>
                  <a:pt x="292" y="57"/>
                </a:cubicBezTo>
                <a:cubicBezTo>
                  <a:pt x="292" y="57"/>
                  <a:pt x="292" y="57"/>
                  <a:pt x="292" y="57"/>
                </a:cubicBezTo>
                <a:cubicBezTo>
                  <a:pt x="291" y="57"/>
                  <a:pt x="291" y="57"/>
                  <a:pt x="290" y="56"/>
                </a:cubicBezTo>
                <a:cubicBezTo>
                  <a:pt x="290" y="56"/>
                  <a:pt x="290" y="56"/>
                  <a:pt x="289" y="55"/>
                </a:cubicBezTo>
                <a:cubicBezTo>
                  <a:pt x="289" y="55"/>
                  <a:pt x="288" y="55"/>
                  <a:pt x="288" y="54"/>
                </a:cubicBezTo>
                <a:cubicBezTo>
                  <a:pt x="289" y="54"/>
                  <a:pt x="289" y="54"/>
                  <a:pt x="289" y="54"/>
                </a:cubicBezTo>
                <a:cubicBezTo>
                  <a:pt x="289" y="54"/>
                  <a:pt x="289" y="54"/>
                  <a:pt x="290" y="54"/>
                </a:cubicBezTo>
                <a:cubicBezTo>
                  <a:pt x="290" y="54"/>
                  <a:pt x="291" y="54"/>
                  <a:pt x="291" y="53"/>
                </a:cubicBezTo>
                <a:cubicBezTo>
                  <a:pt x="291" y="53"/>
                  <a:pt x="290" y="53"/>
                  <a:pt x="290" y="53"/>
                </a:cubicBezTo>
                <a:cubicBezTo>
                  <a:pt x="289" y="52"/>
                  <a:pt x="289" y="52"/>
                  <a:pt x="289" y="52"/>
                </a:cubicBezTo>
                <a:cubicBezTo>
                  <a:pt x="289" y="52"/>
                  <a:pt x="288" y="52"/>
                  <a:pt x="288" y="52"/>
                </a:cubicBezTo>
                <a:cubicBezTo>
                  <a:pt x="288" y="52"/>
                  <a:pt x="288" y="52"/>
                  <a:pt x="287" y="51"/>
                </a:cubicBezTo>
                <a:cubicBezTo>
                  <a:pt x="287" y="51"/>
                  <a:pt x="287" y="50"/>
                  <a:pt x="286" y="50"/>
                </a:cubicBezTo>
                <a:cubicBezTo>
                  <a:pt x="286" y="49"/>
                  <a:pt x="286" y="49"/>
                  <a:pt x="285" y="49"/>
                </a:cubicBezTo>
                <a:cubicBezTo>
                  <a:pt x="285" y="49"/>
                  <a:pt x="284" y="49"/>
                  <a:pt x="283" y="49"/>
                </a:cubicBezTo>
                <a:cubicBezTo>
                  <a:pt x="283" y="49"/>
                  <a:pt x="283" y="49"/>
                  <a:pt x="282" y="48"/>
                </a:cubicBezTo>
                <a:cubicBezTo>
                  <a:pt x="282" y="48"/>
                  <a:pt x="282" y="48"/>
                  <a:pt x="282" y="47"/>
                </a:cubicBezTo>
                <a:cubicBezTo>
                  <a:pt x="282" y="47"/>
                  <a:pt x="282" y="47"/>
                  <a:pt x="282" y="47"/>
                </a:cubicBezTo>
                <a:cubicBezTo>
                  <a:pt x="281" y="47"/>
                  <a:pt x="282" y="46"/>
                  <a:pt x="281" y="46"/>
                </a:cubicBezTo>
                <a:cubicBezTo>
                  <a:pt x="281" y="46"/>
                  <a:pt x="281" y="46"/>
                  <a:pt x="281" y="45"/>
                </a:cubicBezTo>
                <a:cubicBezTo>
                  <a:pt x="280" y="45"/>
                  <a:pt x="280" y="45"/>
                  <a:pt x="280" y="44"/>
                </a:cubicBezTo>
                <a:cubicBezTo>
                  <a:pt x="280" y="44"/>
                  <a:pt x="280" y="43"/>
                  <a:pt x="281" y="44"/>
                </a:cubicBezTo>
                <a:cubicBezTo>
                  <a:pt x="281" y="44"/>
                  <a:pt x="281" y="44"/>
                  <a:pt x="281" y="44"/>
                </a:cubicBezTo>
                <a:cubicBezTo>
                  <a:pt x="282" y="44"/>
                  <a:pt x="282" y="44"/>
                  <a:pt x="282" y="44"/>
                </a:cubicBezTo>
                <a:cubicBezTo>
                  <a:pt x="283" y="44"/>
                  <a:pt x="283" y="44"/>
                  <a:pt x="283" y="43"/>
                </a:cubicBezTo>
                <a:cubicBezTo>
                  <a:pt x="283" y="43"/>
                  <a:pt x="283" y="43"/>
                  <a:pt x="283" y="42"/>
                </a:cubicBezTo>
                <a:cubicBezTo>
                  <a:pt x="283" y="42"/>
                  <a:pt x="284" y="42"/>
                  <a:pt x="284" y="42"/>
                </a:cubicBezTo>
                <a:cubicBezTo>
                  <a:pt x="284" y="43"/>
                  <a:pt x="284" y="43"/>
                  <a:pt x="284" y="43"/>
                </a:cubicBezTo>
                <a:cubicBezTo>
                  <a:pt x="285" y="43"/>
                  <a:pt x="284" y="43"/>
                  <a:pt x="285" y="44"/>
                </a:cubicBezTo>
                <a:cubicBezTo>
                  <a:pt x="285" y="44"/>
                  <a:pt x="285" y="44"/>
                  <a:pt x="285" y="44"/>
                </a:cubicBezTo>
                <a:cubicBezTo>
                  <a:pt x="286" y="44"/>
                  <a:pt x="286" y="44"/>
                  <a:pt x="286" y="43"/>
                </a:cubicBezTo>
                <a:cubicBezTo>
                  <a:pt x="286" y="43"/>
                  <a:pt x="286" y="43"/>
                  <a:pt x="286" y="43"/>
                </a:cubicBezTo>
                <a:cubicBezTo>
                  <a:pt x="286" y="42"/>
                  <a:pt x="286" y="42"/>
                  <a:pt x="286" y="42"/>
                </a:cubicBezTo>
                <a:cubicBezTo>
                  <a:pt x="287" y="42"/>
                  <a:pt x="287" y="42"/>
                  <a:pt x="288" y="42"/>
                </a:cubicBezTo>
                <a:cubicBezTo>
                  <a:pt x="288" y="42"/>
                  <a:pt x="288" y="42"/>
                  <a:pt x="289" y="42"/>
                </a:cubicBezTo>
                <a:cubicBezTo>
                  <a:pt x="289" y="42"/>
                  <a:pt x="289" y="42"/>
                  <a:pt x="290" y="42"/>
                </a:cubicBezTo>
                <a:cubicBezTo>
                  <a:pt x="290" y="42"/>
                  <a:pt x="291" y="42"/>
                  <a:pt x="291" y="43"/>
                </a:cubicBezTo>
                <a:cubicBezTo>
                  <a:pt x="291" y="43"/>
                  <a:pt x="291" y="43"/>
                  <a:pt x="292" y="43"/>
                </a:cubicBezTo>
                <a:cubicBezTo>
                  <a:pt x="292" y="44"/>
                  <a:pt x="292" y="44"/>
                  <a:pt x="293" y="44"/>
                </a:cubicBezTo>
                <a:cubicBezTo>
                  <a:pt x="293" y="44"/>
                  <a:pt x="293" y="44"/>
                  <a:pt x="294" y="44"/>
                </a:cubicBezTo>
                <a:cubicBezTo>
                  <a:pt x="294" y="43"/>
                  <a:pt x="293" y="43"/>
                  <a:pt x="293" y="43"/>
                </a:cubicBezTo>
                <a:cubicBezTo>
                  <a:pt x="293" y="42"/>
                  <a:pt x="293" y="42"/>
                  <a:pt x="293" y="42"/>
                </a:cubicBezTo>
                <a:cubicBezTo>
                  <a:pt x="293" y="42"/>
                  <a:pt x="293" y="42"/>
                  <a:pt x="293" y="42"/>
                </a:cubicBezTo>
                <a:cubicBezTo>
                  <a:pt x="293" y="42"/>
                  <a:pt x="293" y="42"/>
                  <a:pt x="293" y="41"/>
                </a:cubicBezTo>
                <a:cubicBezTo>
                  <a:pt x="294" y="41"/>
                  <a:pt x="293" y="40"/>
                  <a:pt x="294" y="40"/>
                </a:cubicBezTo>
                <a:cubicBezTo>
                  <a:pt x="294" y="40"/>
                  <a:pt x="294" y="39"/>
                  <a:pt x="294" y="39"/>
                </a:cubicBezTo>
                <a:cubicBezTo>
                  <a:pt x="295" y="39"/>
                  <a:pt x="295" y="39"/>
                  <a:pt x="295" y="39"/>
                </a:cubicBezTo>
                <a:cubicBezTo>
                  <a:pt x="295" y="39"/>
                  <a:pt x="296" y="39"/>
                  <a:pt x="296" y="39"/>
                </a:cubicBezTo>
                <a:cubicBezTo>
                  <a:pt x="296" y="39"/>
                  <a:pt x="296" y="39"/>
                  <a:pt x="296" y="38"/>
                </a:cubicBezTo>
                <a:cubicBezTo>
                  <a:pt x="296" y="38"/>
                  <a:pt x="296" y="38"/>
                  <a:pt x="297" y="38"/>
                </a:cubicBezTo>
                <a:cubicBezTo>
                  <a:pt x="297" y="38"/>
                  <a:pt x="297" y="38"/>
                  <a:pt x="297" y="37"/>
                </a:cubicBezTo>
                <a:cubicBezTo>
                  <a:pt x="297" y="37"/>
                  <a:pt x="297" y="37"/>
                  <a:pt x="297" y="37"/>
                </a:cubicBezTo>
                <a:cubicBezTo>
                  <a:pt x="297" y="36"/>
                  <a:pt x="298" y="36"/>
                  <a:pt x="298" y="36"/>
                </a:cubicBezTo>
                <a:cubicBezTo>
                  <a:pt x="298" y="36"/>
                  <a:pt x="298" y="37"/>
                  <a:pt x="298" y="37"/>
                </a:cubicBezTo>
                <a:cubicBezTo>
                  <a:pt x="299" y="37"/>
                  <a:pt x="299" y="37"/>
                  <a:pt x="299" y="37"/>
                </a:cubicBezTo>
                <a:cubicBezTo>
                  <a:pt x="300" y="37"/>
                  <a:pt x="300" y="37"/>
                  <a:pt x="301" y="37"/>
                </a:cubicBezTo>
                <a:cubicBezTo>
                  <a:pt x="301" y="37"/>
                  <a:pt x="301" y="37"/>
                  <a:pt x="302" y="37"/>
                </a:cubicBezTo>
                <a:cubicBezTo>
                  <a:pt x="302" y="37"/>
                  <a:pt x="302" y="37"/>
                  <a:pt x="302" y="37"/>
                </a:cubicBezTo>
                <a:cubicBezTo>
                  <a:pt x="304" y="38"/>
                  <a:pt x="304" y="38"/>
                  <a:pt x="304" y="38"/>
                </a:cubicBezTo>
                <a:cubicBezTo>
                  <a:pt x="305" y="38"/>
                  <a:pt x="305" y="38"/>
                  <a:pt x="305" y="37"/>
                </a:cubicBezTo>
                <a:cubicBezTo>
                  <a:pt x="306" y="37"/>
                  <a:pt x="308" y="38"/>
                  <a:pt x="308" y="37"/>
                </a:cubicBezTo>
                <a:cubicBezTo>
                  <a:pt x="308" y="37"/>
                  <a:pt x="307" y="37"/>
                  <a:pt x="307" y="36"/>
                </a:cubicBezTo>
                <a:cubicBezTo>
                  <a:pt x="307" y="36"/>
                  <a:pt x="307" y="36"/>
                  <a:pt x="307" y="35"/>
                </a:cubicBezTo>
                <a:cubicBezTo>
                  <a:pt x="306" y="35"/>
                  <a:pt x="306" y="35"/>
                  <a:pt x="306" y="34"/>
                </a:cubicBezTo>
                <a:cubicBezTo>
                  <a:pt x="307" y="34"/>
                  <a:pt x="307" y="33"/>
                  <a:pt x="308" y="34"/>
                </a:cubicBezTo>
                <a:cubicBezTo>
                  <a:pt x="309" y="35"/>
                  <a:pt x="309" y="35"/>
                  <a:pt x="309" y="36"/>
                </a:cubicBezTo>
                <a:cubicBezTo>
                  <a:pt x="309" y="36"/>
                  <a:pt x="309" y="36"/>
                  <a:pt x="310" y="37"/>
                </a:cubicBezTo>
                <a:cubicBezTo>
                  <a:pt x="311" y="37"/>
                  <a:pt x="311" y="37"/>
                  <a:pt x="311" y="37"/>
                </a:cubicBezTo>
                <a:cubicBezTo>
                  <a:pt x="312" y="37"/>
                  <a:pt x="313" y="37"/>
                  <a:pt x="313" y="36"/>
                </a:cubicBezTo>
                <a:cubicBezTo>
                  <a:pt x="314" y="36"/>
                  <a:pt x="313" y="35"/>
                  <a:pt x="314" y="36"/>
                </a:cubicBezTo>
                <a:cubicBezTo>
                  <a:pt x="315" y="36"/>
                  <a:pt x="315" y="36"/>
                  <a:pt x="316" y="37"/>
                </a:cubicBezTo>
                <a:cubicBezTo>
                  <a:pt x="317" y="38"/>
                  <a:pt x="316" y="38"/>
                  <a:pt x="316" y="38"/>
                </a:cubicBezTo>
                <a:cubicBezTo>
                  <a:pt x="317" y="39"/>
                  <a:pt x="317" y="39"/>
                  <a:pt x="318" y="40"/>
                </a:cubicBezTo>
                <a:cubicBezTo>
                  <a:pt x="319" y="40"/>
                  <a:pt x="318" y="39"/>
                  <a:pt x="319" y="40"/>
                </a:cubicBezTo>
                <a:cubicBezTo>
                  <a:pt x="320" y="40"/>
                  <a:pt x="320" y="40"/>
                  <a:pt x="321" y="40"/>
                </a:cubicBezTo>
                <a:cubicBezTo>
                  <a:pt x="322" y="41"/>
                  <a:pt x="322" y="41"/>
                  <a:pt x="323" y="41"/>
                </a:cubicBezTo>
                <a:cubicBezTo>
                  <a:pt x="324" y="42"/>
                  <a:pt x="324" y="42"/>
                  <a:pt x="325" y="41"/>
                </a:cubicBezTo>
                <a:cubicBezTo>
                  <a:pt x="325" y="41"/>
                  <a:pt x="324" y="41"/>
                  <a:pt x="325" y="41"/>
                </a:cubicBezTo>
                <a:cubicBezTo>
                  <a:pt x="325" y="41"/>
                  <a:pt x="326" y="41"/>
                  <a:pt x="327" y="41"/>
                </a:cubicBezTo>
                <a:cubicBezTo>
                  <a:pt x="327" y="41"/>
                  <a:pt x="326" y="41"/>
                  <a:pt x="326" y="40"/>
                </a:cubicBezTo>
                <a:cubicBezTo>
                  <a:pt x="326" y="40"/>
                  <a:pt x="325" y="39"/>
                  <a:pt x="326" y="39"/>
                </a:cubicBezTo>
                <a:cubicBezTo>
                  <a:pt x="326" y="39"/>
                  <a:pt x="327" y="39"/>
                  <a:pt x="327" y="39"/>
                </a:cubicBezTo>
                <a:cubicBezTo>
                  <a:pt x="328" y="39"/>
                  <a:pt x="328" y="39"/>
                  <a:pt x="328" y="38"/>
                </a:cubicBezTo>
                <a:cubicBezTo>
                  <a:pt x="328" y="38"/>
                  <a:pt x="328" y="38"/>
                  <a:pt x="327" y="37"/>
                </a:cubicBezTo>
                <a:cubicBezTo>
                  <a:pt x="327" y="37"/>
                  <a:pt x="327" y="37"/>
                  <a:pt x="327" y="36"/>
                </a:cubicBezTo>
                <a:cubicBezTo>
                  <a:pt x="327" y="36"/>
                  <a:pt x="328" y="36"/>
                  <a:pt x="329" y="36"/>
                </a:cubicBezTo>
                <a:cubicBezTo>
                  <a:pt x="330" y="36"/>
                  <a:pt x="330" y="36"/>
                  <a:pt x="331" y="36"/>
                </a:cubicBezTo>
                <a:cubicBezTo>
                  <a:pt x="332" y="36"/>
                  <a:pt x="332" y="36"/>
                  <a:pt x="333" y="36"/>
                </a:cubicBezTo>
                <a:cubicBezTo>
                  <a:pt x="333" y="36"/>
                  <a:pt x="333" y="35"/>
                  <a:pt x="333" y="35"/>
                </a:cubicBezTo>
                <a:cubicBezTo>
                  <a:pt x="333" y="35"/>
                  <a:pt x="334" y="35"/>
                  <a:pt x="335" y="35"/>
                </a:cubicBezTo>
                <a:cubicBezTo>
                  <a:pt x="335" y="35"/>
                  <a:pt x="335" y="35"/>
                  <a:pt x="335" y="34"/>
                </a:cubicBezTo>
                <a:close/>
              </a:path>
            </a:pathLst>
          </a:custGeom>
          <a:solidFill>
            <a:schemeClr val="accent6"/>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1" name="Freeform 541"/>
          <p:cNvSpPr>
            <a:spLocks/>
          </p:cNvSpPr>
          <p:nvPr/>
        </p:nvSpPr>
        <p:spPr bwMode="auto">
          <a:xfrm>
            <a:off x="7149271" y="737769"/>
            <a:ext cx="95667" cy="38620"/>
          </a:xfrm>
          <a:custGeom>
            <a:avLst/>
            <a:gdLst>
              <a:gd name="T0" fmla="*/ 8 w 12"/>
              <a:gd name="T1" fmla="*/ 4 h 5"/>
              <a:gd name="T2" fmla="*/ 10 w 12"/>
              <a:gd name="T3" fmla="*/ 3 h 5"/>
              <a:gd name="T4" fmla="*/ 4 w 12"/>
              <a:gd name="T5" fmla="*/ 1 h 5"/>
              <a:gd name="T6" fmla="*/ 2 w 12"/>
              <a:gd name="T7" fmla="*/ 0 h 5"/>
              <a:gd name="T8" fmla="*/ 0 w 12"/>
              <a:gd name="T9" fmla="*/ 4 h 5"/>
              <a:gd name="T10" fmla="*/ 3 w 12"/>
              <a:gd name="T11" fmla="*/ 5 h 5"/>
              <a:gd name="T12" fmla="*/ 8 w 1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8" y="4"/>
                </a:moveTo>
                <a:cubicBezTo>
                  <a:pt x="9" y="4"/>
                  <a:pt x="12" y="4"/>
                  <a:pt x="10" y="3"/>
                </a:cubicBezTo>
                <a:cubicBezTo>
                  <a:pt x="8" y="1"/>
                  <a:pt x="6" y="2"/>
                  <a:pt x="4" y="1"/>
                </a:cubicBezTo>
                <a:cubicBezTo>
                  <a:pt x="2" y="0"/>
                  <a:pt x="2" y="0"/>
                  <a:pt x="2" y="0"/>
                </a:cubicBezTo>
                <a:cubicBezTo>
                  <a:pt x="1" y="1"/>
                  <a:pt x="1" y="2"/>
                  <a:pt x="0" y="4"/>
                </a:cubicBezTo>
                <a:cubicBezTo>
                  <a:pt x="3" y="5"/>
                  <a:pt x="3" y="5"/>
                  <a:pt x="3" y="5"/>
                </a:cubicBezTo>
                <a:cubicBezTo>
                  <a:pt x="5" y="5"/>
                  <a:pt x="7" y="5"/>
                  <a:pt x="8"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2" name="Freeform 542"/>
          <p:cNvSpPr>
            <a:spLocks/>
          </p:cNvSpPr>
          <p:nvPr/>
        </p:nvSpPr>
        <p:spPr bwMode="auto">
          <a:xfrm>
            <a:off x="7292772" y="977442"/>
            <a:ext cx="71167" cy="22718"/>
          </a:xfrm>
          <a:custGeom>
            <a:avLst/>
            <a:gdLst>
              <a:gd name="T0" fmla="*/ 2 w 9"/>
              <a:gd name="T1" fmla="*/ 2 h 3"/>
              <a:gd name="T2" fmla="*/ 3 w 9"/>
              <a:gd name="T3" fmla="*/ 2 h 3"/>
              <a:gd name="T4" fmla="*/ 5 w 9"/>
              <a:gd name="T5" fmla="*/ 3 h 3"/>
              <a:gd name="T6" fmla="*/ 8 w 9"/>
              <a:gd name="T7" fmla="*/ 3 h 3"/>
              <a:gd name="T8" fmla="*/ 9 w 9"/>
              <a:gd name="T9" fmla="*/ 2 h 3"/>
              <a:gd name="T10" fmla="*/ 7 w 9"/>
              <a:gd name="T11" fmla="*/ 1 h 3"/>
              <a:gd name="T12" fmla="*/ 5 w 9"/>
              <a:gd name="T13" fmla="*/ 1 h 3"/>
              <a:gd name="T14" fmla="*/ 3 w 9"/>
              <a:gd name="T15" fmla="*/ 0 h 3"/>
              <a:gd name="T16" fmla="*/ 2 w 9"/>
              <a:gd name="T17" fmla="*/ 1 h 3"/>
              <a:gd name="T18" fmla="*/ 0 w 9"/>
              <a:gd name="T19" fmla="*/ 0 h 3"/>
              <a:gd name="T20" fmla="*/ 0 w 9"/>
              <a:gd name="T21" fmla="*/ 1 h 3"/>
              <a:gd name="T22" fmla="*/ 2 w 9"/>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2" y="2"/>
                </a:moveTo>
                <a:cubicBezTo>
                  <a:pt x="3" y="2"/>
                  <a:pt x="2" y="1"/>
                  <a:pt x="3" y="2"/>
                </a:cubicBezTo>
                <a:cubicBezTo>
                  <a:pt x="4" y="2"/>
                  <a:pt x="4" y="2"/>
                  <a:pt x="5" y="3"/>
                </a:cubicBezTo>
                <a:cubicBezTo>
                  <a:pt x="6" y="3"/>
                  <a:pt x="7" y="3"/>
                  <a:pt x="8" y="3"/>
                </a:cubicBezTo>
                <a:cubicBezTo>
                  <a:pt x="8" y="3"/>
                  <a:pt x="9" y="3"/>
                  <a:pt x="9" y="2"/>
                </a:cubicBezTo>
                <a:cubicBezTo>
                  <a:pt x="8" y="2"/>
                  <a:pt x="8" y="2"/>
                  <a:pt x="7" y="1"/>
                </a:cubicBezTo>
                <a:cubicBezTo>
                  <a:pt x="7" y="1"/>
                  <a:pt x="6" y="1"/>
                  <a:pt x="5" y="1"/>
                </a:cubicBezTo>
                <a:cubicBezTo>
                  <a:pt x="4" y="0"/>
                  <a:pt x="4" y="0"/>
                  <a:pt x="3" y="0"/>
                </a:cubicBezTo>
                <a:cubicBezTo>
                  <a:pt x="2" y="0"/>
                  <a:pt x="3" y="1"/>
                  <a:pt x="2" y="1"/>
                </a:cubicBezTo>
                <a:cubicBezTo>
                  <a:pt x="1" y="1"/>
                  <a:pt x="1" y="0"/>
                  <a:pt x="0" y="0"/>
                </a:cubicBezTo>
                <a:cubicBezTo>
                  <a:pt x="0" y="0"/>
                  <a:pt x="0" y="0"/>
                  <a:pt x="0" y="1"/>
                </a:cubicBezTo>
                <a:cubicBezTo>
                  <a:pt x="0" y="1"/>
                  <a:pt x="1" y="1"/>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755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61"/>
          <p:cNvSpPr/>
          <p:nvPr/>
        </p:nvSpPr>
        <p:spPr>
          <a:xfrm>
            <a:off x="6060280" y="634534"/>
            <a:ext cx="2486378" cy="523220"/>
          </a:xfrm>
          <a:prstGeom prst="rect">
            <a:avLst/>
          </a:prstGeom>
        </p:spPr>
        <p:txBody>
          <a:bodyPr wrap="square" numCol="1" spcCol="356616">
            <a:spAutoFit/>
          </a:bodyPr>
          <a:lstStyle/>
          <a:p>
            <a:pPr indent="-457200"/>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 odio sit amet odio tristique .  </a:t>
            </a:r>
          </a:p>
        </p:txBody>
      </p:sp>
      <p:sp>
        <p:nvSpPr>
          <p:cNvPr id="113" name="Rectangle 61"/>
          <p:cNvSpPr/>
          <p:nvPr/>
        </p:nvSpPr>
        <p:spPr>
          <a:xfrm>
            <a:off x="6701146" y="1342674"/>
            <a:ext cx="2184400" cy="630942"/>
          </a:xfrm>
          <a:prstGeom prst="rect">
            <a:avLst/>
          </a:prstGeom>
        </p:spPr>
        <p:txBody>
          <a:bodyPr wrap="square" numCol="1" spcCol="356616">
            <a:spAutoFit/>
          </a:bodyPr>
          <a:lstStyle/>
          <a:p>
            <a:pPr indent="-457200"/>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 odio sit amet odio tristique .  </a:t>
            </a:r>
          </a:p>
        </p:txBody>
      </p:sp>
      <p:sp>
        <p:nvSpPr>
          <p:cNvPr id="114" name="Rectangle 61"/>
          <p:cNvSpPr/>
          <p:nvPr/>
        </p:nvSpPr>
        <p:spPr>
          <a:xfrm>
            <a:off x="6701146" y="3245291"/>
            <a:ext cx="2184400" cy="630942"/>
          </a:xfrm>
          <a:prstGeom prst="rect">
            <a:avLst/>
          </a:prstGeom>
        </p:spPr>
        <p:txBody>
          <a:bodyPr wrap="square" numCol="1" spcCol="356616">
            <a:spAutoFit/>
          </a:bodyPr>
          <a:lstStyle/>
          <a:p>
            <a:pPr indent="-457200"/>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 odio sit amet odio tristique .  </a:t>
            </a:r>
          </a:p>
        </p:txBody>
      </p:sp>
      <p:sp>
        <p:nvSpPr>
          <p:cNvPr id="115" name="Rectangle 61"/>
          <p:cNvSpPr/>
          <p:nvPr/>
        </p:nvSpPr>
        <p:spPr>
          <a:xfrm>
            <a:off x="6060280" y="3985747"/>
            <a:ext cx="2486378" cy="523220"/>
          </a:xfrm>
          <a:prstGeom prst="rect">
            <a:avLst/>
          </a:prstGeom>
        </p:spPr>
        <p:txBody>
          <a:bodyPr wrap="square" numCol="1" spcCol="356616">
            <a:spAutoFit/>
          </a:bodyPr>
          <a:lstStyle/>
          <a:p>
            <a:pPr indent="-457200"/>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 odio sit amet odio tristique .  </a:t>
            </a:r>
          </a:p>
        </p:txBody>
      </p:sp>
      <p:sp>
        <p:nvSpPr>
          <p:cNvPr id="116" name="Rectangle 61"/>
          <p:cNvSpPr/>
          <p:nvPr/>
        </p:nvSpPr>
        <p:spPr>
          <a:xfrm>
            <a:off x="571943" y="634534"/>
            <a:ext cx="2486378" cy="523220"/>
          </a:xfrm>
          <a:prstGeom prst="rect">
            <a:avLst/>
          </a:prstGeom>
        </p:spPr>
        <p:txBody>
          <a:bodyPr wrap="square" numCol="1" spcCol="356616">
            <a:spAutoFit/>
          </a:bodyPr>
          <a:lstStyle/>
          <a:p>
            <a:pPr indent="-457200" algn="r"/>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 odio sit amet odio tristique .  </a:t>
            </a:r>
          </a:p>
        </p:txBody>
      </p:sp>
      <p:sp>
        <p:nvSpPr>
          <p:cNvPr id="117" name="Rectangle 61"/>
          <p:cNvSpPr/>
          <p:nvPr/>
        </p:nvSpPr>
        <p:spPr>
          <a:xfrm>
            <a:off x="571943" y="3985747"/>
            <a:ext cx="2486378" cy="523220"/>
          </a:xfrm>
          <a:prstGeom prst="rect">
            <a:avLst/>
          </a:prstGeom>
        </p:spPr>
        <p:txBody>
          <a:bodyPr wrap="square" numCol="1" spcCol="356616">
            <a:spAutoFit/>
          </a:bodyPr>
          <a:lstStyle/>
          <a:p>
            <a:pPr indent="-457200" algn="r"/>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 odio sit amet odio tristique .  </a:t>
            </a:r>
          </a:p>
        </p:txBody>
      </p:sp>
      <p:grpSp>
        <p:nvGrpSpPr>
          <p:cNvPr id="23" name="Group 38"/>
          <p:cNvGrpSpPr/>
          <p:nvPr/>
        </p:nvGrpSpPr>
        <p:grpSpPr>
          <a:xfrm flipH="1">
            <a:off x="5939146" y="1656556"/>
            <a:ext cx="762000" cy="304800"/>
            <a:chOff x="2500931" y="2190750"/>
            <a:chExt cx="762000" cy="304800"/>
          </a:xfrm>
        </p:grpSpPr>
        <p:cxnSp>
          <p:nvCxnSpPr>
            <p:cNvPr id="25" name="Straight Connector 39"/>
            <p:cNvCxnSpPr/>
            <p:nvPr/>
          </p:nvCxnSpPr>
          <p:spPr>
            <a:xfrm rot="16200000" flipV="1">
              <a:off x="2958131" y="2190750"/>
              <a:ext cx="304800" cy="3048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40"/>
            <p:cNvCxnSpPr/>
            <p:nvPr/>
          </p:nvCxnSpPr>
          <p:spPr>
            <a:xfrm rot="10800000">
              <a:off x="2500931" y="2190750"/>
              <a:ext cx="457200" cy="15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8" name="Group 38"/>
          <p:cNvGrpSpPr/>
          <p:nvPr/>
        </p:nvGrpSpPr>
        <p:grpSpPr>
          <a:xfrm>
            <a:off x="2442855" y="1656556"/>
            <a:ext cx="762000" cy="304800"/>
            <a:chOff x="2438400" y="2190750"/>
            <a:chExt cx="762000" cy="304800"/>
          </a:xfrm>
        </p:grpSpPr>
        <p:cxnSp>
          <p:nvCxnSpPr>
            <p:cNvPr id="119" name="Straight Connector 39"/>
            <p:cNvCxnSpPr/>
            <p:nvPr/>
          </p:nvCxnSpPr>
          <p:spPr>
            <a:xfrm rot="16200000" flipV="1">
              <a:off x="2895600" y="2190750"/>
              <a:ext cx="304800" cy="3048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Straight Connector 40"/>
            <p:cNvCxnSpPr/>
            <p:nvPr/>
          </p:nvCxnSpPr>
          <p:spPr>
            <a:xfrm rot="10800000">
              <a:off x="2438400" y="2190750"/>
              <a:ext cx="457200" cy="15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8" name="Group 41"/>
          <p:cNvGrpSpPr/>
          <p:nvPr/>
        </p:nvGrpSpPr>
        <p:grpSpPr>
          <a:xfrm flipH="1">
            <a:off x="5226943" y="894556"/>
            <a:ext cx="762000" cy="304800"/>
            <a:chOff x="2505101" y="2190750"/>
            <a:chExt cx="762000" cy="304800"/>
          </a:xfrm>
        </p:grpSpPr>
        <p:cxnSp>
          <p:nvCxnSpPr>
            <p:cNvPr id="30" name="Straight Connector 42"/>
            <p:cNvCxnSpPr/>
            <p:nvPr/>
          </p:nvCxnSpPr>
          <p:spPr>
            <a:xfrm rot="16200000" flipV="1">
              <a:off x="2962301" y="2190750"/>
              <a:ext cx="304800" cy="30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43"/>
            <p:cNvCxnSpPr/>
            <p:nvPr/>
          </p:nvCxnSpPr>
          <p:spPr>
            <a:xfrm rot="10800000">
              <a:off x="2505101" y="2190750"/>
              <a:ext cx="457200" cy="1588"/>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1" name="Group 41"/>
          <p:cNvGrpSpPr/>
          <p:nvPr/>
        </p:nvGrpSpPr>
        <p:grpSpPr>
          <a:xfrm>
            <a:off x="3155058" y="894556"/>
            <a:ext cx="762000" cy="304800"/>
            <a:chOff x="2438400" y="2190750"/>
            <a:chExt cx="762000" cy="304800"/>
          </a:xfrm>
        </p:grpSpPr>
        <p:cxnSp>
          <p:nvCxnSpPr>
            <p:cNvPr id="122" name="Straight Connector 42"/>
            <p:cNvCxnSpPr/>
            <p:nvPr/>
          </p:nvCxnSpPr>
          <p:spPr>
            <a:xfrm rot="16200000" flipV="1">
              <a:off x="2895600" y="2190750"/>
              <a:ext cx="304800" cy="3048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3" name="Straight Connector 43"/>
            <p:cNvCxnSpPr/>
            <p:nvPr/>
          </p:nvCxnSpPr>
          <p:spPr>
            <a:xfrm rot="10800000">
              <a:off x="2438400" y="2190750"/>
              <a:ext cx="457200" cy="158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3" name="Group 53"/>
          <p:cNvGrpSpPr/>
          <p:nvPr/>
        </p:nvGrpSpPr>
        <p:grpSpPr>
          <a:xfrm flipH="1" flipV="1">
            <a:off x="5880638" y="3256756"/>
            <a:ext cx="762000" cy="304800"/>
            <a:chOff x="2538918" y="2190750"/>
            <a:chExt cx="762000" cy="304800"/>
          </a:xfrm>
        </p:grpSpPr>
        <p:cxnSp>
          <p:nvCxnSpPr>
            <p:cNvPr id="35" name="Straight Connector 54"/>
            <p:cNvCxnSpPr/>
            <p:nvPr/>
          </p:nvCxnSpPr>
          <p:spPr>
            <a:xfrm rot="16200000" flipV="1">
              <a:off x="2996118" y="2190750"/>
              <a:ext cx="304800" cy="3048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55"/>
            <p:cNvCxnSpPr/>
            <p:nvPr/>
          </p:nvCxnSpPr>
          <p:spPr>
            <a:xfrm rot="10800000">
              <a:off x="2538918" y="2190750"/>
              <a:ext cx="457200" cy="158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4" name="Group 53"/>
          <p:cNvGrpSpPr/>
          <p:nvPr/>
        </p:nvGrpSpPr>
        <p:grpSpPr>
          <a:xfrm flipV="1">
            <a:off x="2501362" y="3256756"/>
            <a:ext cx="762000" cy="304800"/>
            <a:chOff x="2517428" y="2190750"/>
            <a:chExt cx="762000" cy="304800"/>
          </a:xfrm>
        </p:grpSpPr>
        <p:cxnSp>
          <p:nvCxnSpPr>
            <p:cNvPr id="125" name="Straight Connector 54"/>
            <p:cNvCxnSpPr/>
            <p:nvPr/>
          </p:nvCxnSpPr>
          <p:spPr>
            <a:xfrm rot="16200000" flipV="1">
              <a:off x="2974628" y="2190750"/>
              <a:ext cx="304800" cy="304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6" name="Straight Connector 55"/>
            <p:cNvCxnSpPr/>
            <p:nvPr/>
          </p:nvCxnSpPr>
          <p:spPr>
            <a:xfrm rot="10800000">
              <a:off x="2517428" y="2190750"/>
              <a:ext cx="457200" cy="15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8" name="Group 50"/>
          <p:cNvGrpSpPr/>
          <p:nvPr/>
        </p:nvGrpSpPr>
        <p:grpSpPr>
          <a:xfrm flipH="1" flipV="1">
            <a:off x="5193593" y="3896071"/>
            <a:ext cx="762000" cy="304800"/>
            <a:chOff x="2524017" y="2190750"/>
            <a:chExt cx="762000" cy="304800"/>
          </a:xfrm>
        </p:grpSpPr>
        <p:cxnSp>
          <p:nvCxnSpPr>
            <p:cNvPr id="40" name="Straight Connector 51"/>
            <p:cNvCxnSpPr/>
            <p:nvPr/>
          </p:nvCxnSpPr>
          <p:spPr>
            <a:xfrm rot="16200000" flipV="1">
              <a:off x="2981217" y="2190750"/>
              <a:ext cx="304800" cy="3048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52"/>
            <p:cNvCxnSpPr/>
            <p:nvPr/>
          </p:nvCxnSpPr>
          <p:spPr>
            <a:xfrm rot="10800000">
              <a:off x="2524017" y="2190750"/>
              <a:ext cx="457200" cy="158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7" name="Group 50"/>
          <p:cNvGrpSpPr/>
          <p:nvPr/>
        </p:nvGrpSpPr>
        <p:grpSpPr>
          <a:xfrm flipV="1">
            <a:off x="3188407" y="3896071"/>
            <a:ext cx="762000" cy="304800"/>
            <a:chOff x="2486183" y="2190750"/>
            <a:chExt cx="762000" cy="304800"/>
          </a:xfrm>
        </p:grpSpPr>
        <p:cxnSp>
          <p:nvCxnSpPr>
            <p:cNvPr id="128" name="Straight Connector 51"/>
            <p:cNvCxnSpPr/>
            <p:nvPr/>
          </p:nvCxnSpPr>
          <p:spPr>
            <a:xfrm rot="16200000" flipV="1">
              <a:off x="2943383" y="2190750"/>
              <a:ext cx="304800" cy="3048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9" name="Straight Connector 52"/>
            <p:cNvCxnSpPr/>
            <p:nvPr/>
          </p:nvCxnSpPr>
          <p:spPr>
            <a:xfrm rot="10800000">
              <a:off x="2486183" y="2190750"/>
              <a:ext cx="457200"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2" name="Freeform 204"/>
          <p:cNvSpPr>
            <a:spLocks/>
          </p:cNvSpPr>
          <p:nvPr/>
        </p:nvSpPr>
        <p:spPr bwMode="auto">
          <a:xfrm rot="16200000">
            <a:off x="6104731" y="2478887"/>
            <a:ext cx="255588" cy="122238"/>
          </a:xfrm>
          <a:custGeom>
            <a:avLst/>
            <a:gdLst/>
            <a:ahLst/>
            <a:cxnLst>
              <a:cxn ang="0">
                <a:pos x="323" y="0"/>
              </a:cxn>
              <a:cxn ang="0">
                <a:pos x="157" y="154"/>
              </a:cxn>
              <a:cxn ang="0">
                <a:pos x="0" y="0"/>
              </a:cxn>
              <a:cxn ang="0">
                <a:pos x="323" y="0"/>
              </a:cxn>
            </a:cxnLst>
            <a:rect l="0" t="0" r="r" b="b"/>
            <a:pathLst>
              <a:path w="323" h="154">
                <a:moveTo>
                  <a:pt x="323" y="0"/>
                </a:moveTo>
                <a:lnTo>
                  <a:pt x="157" y="154"/>
                </a:lnTo>
                <a:lnTo>
                  <a:pt x="0" y="0"/>
                </a:lnTo>
                <a:lnTo>
                  <a:pt x="323" y="0"/>
                </a:lnTo>
                <a:close/>
              </a:path>
            </a:pathLst>
          </a:custGeom>
          <a:solidFill>
            <a:srgbClr val="8DC63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Freeform 205"/>
          <p:cNvSpPr>
            <a:spLocks/>
          </p:cNvSpPr>
          <p:nvPr/>
        </p:nvSpPr>
        <p:spPr bwMode="auto">
          <a:xfrm rot="16200000">
            <a:off x="6104731" y="2478887"/>
            <a:ext cx="255588" cy="122238"/>
          </a:xfrm>
          <a:custGeom>
            <a:avLst/>
            <a:gdLst/>
            <a:ahLst/>
            <a:cxnLst>
              <a:cxn ang="0">
                <a:pos x="323" y="0"/>
              </a:cxn>
              <a:cxn ang="0">
                <a:pos x="157" y="154"/>
              </a:cxn>
              <a:cxn ang="0">
                <a:pos x="0" y="0"/>
              </a:cxn>
              <a:cxn ang="0">
                <a:pos x="323" y="0"/>
              </a:cxn>
            </a:cxnLst>
            <a:rect l="0" t="0" r="r" b="b"/>
            <a:pathLst>
              <a:path w="323" h="154">
                <a:moveTo>
                  <a:pt x="323" y="0"/>
                </a:moveTo>
                <a:lnTo>
                  <a:pt x="157" y="154"/>
                </a:lnTo>
                <a:lnTo>
                  <a:pt x="0" y="0"/>
                </a:lnTo>
                <a:lnTo>
                  <a:pt x="323" y="0"/>
                </a:lnTo>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4" name="Freeform 206"/>
          <p:cNvSpPr>
            <a:spLocks/>
          </p:cNvSpPr>
          <p:nvPr/>
        </p:nvSpPr>
        <p:spPr bwMode="auto">
          <a:xfrm rot="16200000">
            <a:off x="2783681" y="2478887"/>
            <a:ext cx="255588" cy="122238"/>
          </a:xfrm>
          <a:custGeom>
            <a:avLst/>
            <a:gdLst/>
            <a:ahLst/>
            <a:cxnLst>
              <a:cxn ang="0">
                <a:pos x="0" y="154"/>
              </a:cxn>
              <a:cxn ang="0">
                <a:pos x="167" y="0"/>
              </a:cxn>
              <a:cxn ang="0">
                <a:pos x="323" y="154"/>
              </a:cxn>
              <a:cxn ang="0">
                <a:pos x="0" y="154"/>
              </a:cxn>
            </a:cxnLst>
            <a:rect l="0" t="0" r="r" b="b"/>
            <a:pathLst>
              <a:path w="323" h="154">
                <a:moveTo>
                  <a:pt x="0" y="154"/>
                </a:moveTo>
                <a:lnTo>
                  <a:pt x="167" y="0"/>
                </a:lnTo>
                <a:lnTo>
                  <a:pt x="323" y="154"/>
                </a:lnTo>
                <a:lnTo>
                  <a:pt x="0" y="154"/>
                </a:lnTo>
                <a:close/>
              </a:path>
            </a:pathLst>
          </a:custGeom>
          <a:solidFill>
            <a:srgbClr val="8DC63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5" name="Freeform 207"/>
          <p:cNvSpPr>
            <a:spLocks/>
          </p:cNvSpPr>
          <p:nvPr/>
        </p:nvSpPr>
        <p:spPr bwMode="auto">
          <a:xfrm rot="16200000">
            <a:off x="2783681" y="2478887"/>
            <a:ext cx="255588" cy="122238"/>
          </a:xfrm>
          <a:custGeom>
            <a:avLst/>
            <a:gdLst/>
            <a:ahLst/>
            <a:cxnLst>
              <a:cxn ang="0">
                <a:pos x="0" y="154"/>
              </a:cxn>
              <a:cxn ang="0">
                <a:pos x="167" y="0"/>
              </a:cxn>
              <a:cxn ang="0">
                <a:pos x="323" y="154"/>
              </a:cxn>
              <a:cxn ang="0">
                <a:pos x="0" y="154"/>
              </a:cxn>
            </a:cxnLst>
            <a:rect l="0" t="0" r="r" b="b"/>
            <a:pathLst>
              <a:path w="323" h="154">
                <a:moveTo>
                  <a:pt x="0" y="154"/>
                </a:moveTo>
                <a:lnTo>
                  <a:pt x="167" y="0"/>
                </a:lnTo>
                <a:lnTo>
                  <a:pt x="323" y="154"/>
                </a:lnTo>
                <a:lnTo>
                  <a:pt x="0" y="154"/>
                </a:lnTo>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6" name="Freeform 208"/>
          <p:cNvSpPr>
            <a:spLocks/>
          </p:cNvSpPr>
          <p:nvPr/>
        </p:nvSpPr>
        <p:spPr bwMode="auto">
          <a:xfrm rot="16200000">
            <a:off x="3043240" y="1493843"/>
            <a:ext cx="1060450" cy="1030288"/>
          </a:xfrm>
          <a:custGeom>
            <a:avLst/>
            <a:gdLst/>
            <a:ahLst/>
            <a:cxnLst>
              <a:cxn ang="0">
                <a:pos x="1107" y="784"/>
              </a:cxn>
              <a:cxn ang="0">
                <a:pos x="1338" y="553"/>
              </a:cxn>
              <a:cxn ang="0">
                <a:pos x="1338" y="553"/>
              </a:cxn>
              <a:cxn ang="0">
                <a:pos x="1338" y="553"/>
              </a:cxn>
              <a:cxn ang="0">
                <a:pos x="1302" y="520"/>
              </a:cxn>
              <a:cxn ang="0">
                <a:pos x="1267" y="486"/>
              </a:cxn>
              <a:cxn ang="0">
                <a:pos x="1230" y="454"/>
              </a:cxn>
              <a:cxn ang="0">
                <a:pos x="1193" y="423"/>
              </a:cxn>
              <a:cxn ang="0">
                <a:pos x="1157" y="394"/>
              </a:cxn>
              <a:cxn ang="0">
                <a:pos x="1118" y="366"/>
              </a:cxn>
              <a:cxn ang="0">
                <a:pos x="1080" y="338"/>
              </a:cxn>
              <a:cxn ang="0">
                <a:pos x="1041" y="311"/>
              </a:cxn>
              <a:cxn ang="0">
                <a:pos x="1001" y="285"/>
              </a:cxn>
              <a:cxn ang="0">
                <a:pos x="961" y="261"/>
              </a:cxn>
              <a:cxn ang="0">
                <a:pos x="921" y="239"/>
              </a:cxn>
              <a:cxn ang="0">
                <a:pos x="879" y="216"/>
              </a:cxn>
              <a:cxn ang="0">
                <a:pos x="837" y="196"/>
              </a:cxn>
              <a:cxn ang="0">
                <a:pos x="796" y="175"/>
              </a:cxn>
              <a:cxn ang="0">
                <a:pos x="754" y="156"/>
              </a:cxn>
              <a:cxn ang="0">
                <a:pos x="712" y="138"/>
              </a:cxn>
              <a:cxn ang="0">
                <a:pos x="669" y="122"/>
              </a:cxn>
              <a:cxn ang="0">
                <a:pos x="626" y="106"/>
              </a:cxn>
              <a:cxn ang="0">
                <a:pos x="582" y="91"/>
              </a:cxn>
              <a:cxn ang="0">
                <a:pos x="539" y="77"/>
              </a:cxn>
              <a:cxn ang="0">
                <a:pos x="494" y="66"/>
              </a:cxn>
              <a:cxn ang="0">
                <a:pos x="451" y="54"/>
              </a:cxn>
              <a:cxn ang="0">
                <a:pos x="406" y="43"/>
              </a:cxn>
              <a:cxn ang="0">
                <a:pos x="361" y="34"/>
              </a:cxn>
              <a:cxn ang="0">
                <a:pos x="316" y="26"/>
              </a:cxn>
              <a:cxn ang="0">
                <a:pos x="271" y="19"/>
              </a:cxn>
              <a:cxn ang="0">
                <a:pos x="226" y="13"/>
              </a:cxn>
              <a:cxn ang="0">
                <a:pos x="181" y="8"/>
              </a:cxn>
              <a:cxn ang="0">
                <a:pos x="137" y="5"/>
              </a:cxn>
              <a:cxn ang="0">
                <a:pos x="92" y="2"/>
              </a:cxn>
              <a:cxn ang="0">
                <a:pos x="45" y="0"/>
              </a:cxn>
              <a:cxn ang="0">
                <a:pos x="0" y="0"/>
              </a:cxn>
              <a:cxn ang="0">
                <a:pos x="0" y="1052"/>
              </a:cxn>
              <a:cxn ang="0">
                <a:pos x="0" y="1052"/>
              </a:cxn>
              <a:cxn ang="0">
                <a:pos x="40" y="1052"/>
              </a:cxn>
              <a:cxn ang="0">
                <a:pos x="80" y="1055"/>
              </a:cxn>
              <a:cxn ang="0">
                <a:pos x="121" y="1060"/>
              </a:cxn>
              <a:cxn ang="0">
                <a:pos x="161" y="1066"/>
              </a:cxn>
              <a:cxn ang="0">
                <a:pos x="201" y="1076"/>
              </a:cxn>
              <a:cxn ang="0">
                <a:pos x="239" y="1086"/>
              </a:cxn>
              <a:cxn ang="0">
                <a:pos x="278" y="1099"/>
              </a:cxn>
              <a:cxn ang="0">
                <a:pos x="316" y="1113"/>
              </a:cxn>
              <a:cxn ang="0">
                <a:pos x="353" y="1129"/>
              </a:cxn>
              <a:cxn ang="0">
                <a:pos x="390" y="1148"/>
              </a:cxn>
              <a:cxn ang="0">
                <a:pos x="427" y="1167"/>
              </a:cxn>
              <a:cxn ang="0">
                <a:pos x="462" y="1190"/>
              </a:cxn>
              <a:cxn ang="0">
                <a:pos x="496" y="1214"/>
              </a:cxn>
              <a:cxn ang="0">
                <a:pos x="529" y="1240"/>
              </a:cxn>
              <a:cxn ang="0">
                <a:pos x="562" y="1267"/>
              </a:cxn>
              <a:cxn ang="0">
                <a:pos x="594" y="1297"/>
              </a:cxn>
              <a:cxn ang="0">
                <a:pos x="594" y="1297"/>
              </a:cxn>
              <a:cxn ang="0">
                <a:pos x="879" y="1012"/>
              </a:cxn>
              <a:cxn ang="0">
                <a:pos x="1097" y="1010"/>
              </a:cxn>
              <a:cxn ang="0">
                <a:pos x="1107" y="784"/>
              </a:cxn>
            </a:cxnLst>
            <a:rect l="0" t="0" r="r" b="b"/>
            <a:pathLst>
              <a:path w="1338" h="1297">
                <a:moveTo>
                  <a:pt x="1107" y="784"/>
                </a:moveTo>
                <a:lnTo>
                  <a:pt x="1338" y="553"/>
                </a:lnTo>
                <a:lnTo>
                  <a:pt x="1338" y="553"/>
                </a:lnTo>
                <a:lnTo>
                  <a:pt x="1338" y="553"/>
                </a:lnTo>
                <a:lnTo>
                  <a:pt x="1302" y="520"/>
                </a:lnTo>
                <a:lnTo>
                  <a:pt x="1267" y="486"/>
                </a:lnTo>
                <a:lnTo>
                  <a:pt x="1230" y="454"/>
                </a:lnTo>
                <a:lnTo>
                  <a:pt x="1193" y="423"/>
                </a:lnTo>
                <a:lnTo>
                  <a:pt x="1157" y="394"/>
                </a:lnTo>
                <a:lnTo>
                  <a:pt x="1118" y="366"/>
                </a:lnTo>
                <a:lnTo>
                  <a:pt x="1080" y="338"/>
                </a:lnTo>
                <a:lnTo>
                  <a:pt x="1041" y="311"/>
                </a:lnTo>
                <a:lnTo>
                  <a:pt x="1001" y="285"/>
                </a:lnTo>
                <a:lnTo>
                  <a:pt x="961" y="261"/>
                </a:lnTo>
                <a:lnTo>
                  <a:pt x="921" y="239"/>
                </a:lnTo>
                <a:lnTo>
                  <a:pt x="879" y="216"/>
                </a:lnTo>
                <a:lnTo>
                  <a:pt x="837" y="196"/>
                </a:lnTo>
                <a:lnTo>
                  <a:pt x="796" y="175"/>
                </a:lnTo>
                <a:lnTo>
                  <a:pt x="754" y="156"/>
                </a:lnTo>
                <a:lnTo>
                  <a:pt x="712" y="138"/>
                </a:lnTo>
                <a:lnTo>
                  <a:pt x="669" y="122"/>
                </a:lnTo>
                <a:lnTo>
                  <a:pt x="626" y="106"/>
                </a:lnTo>
                <a:lnTo>
                  <a:pt x="582" y="91"/>
                </a:lnTo>
                <a:lnTo>
                  <a:pt x="539" y="77"/>
                </a:lnTo>
                <a:lnTo>
                  <a:pt x="494" y="66"/>
                </a:lnTo>
                <a:lnTo>
                  <a:pt x="451" y="54"/>
                </a:lnTo>
                <a:lnTo>
                  <a:pt x="406" y="43"/>
                </a:lnTo>
                <a:lnTo>
                  <a:pt x="361" y="34"/>
                </a:lnTo>
                <a:lnTo>
                  <a:pt x="316" y="26"/>
                </a:lnTo>
                <a:lnTo>
                  <a:pt x="271" y="19"/>
                </a:lnTo>
                <a:lnTo>
                  <a:pt x="226" y="13"/>
                </a:lnTo>
                <a:lnTo>
                  <a:pt x="181" y="8"/>
                </a:lnTo>
                <a:lnTo>
                  <a:pt x="137" y="5"/>
                </a:lnTo>
                <a:lnTo>
                  <a:pt x="92" y="2"/>
                </a:lnTo>
                <a:lnTo>
                  <a:pt x="45" y="0"/>
                </a:lnTo>
                <a:lnTo>
                  <a:pt x="0" y="0"/>
                </a:lnTo>
                <a:lnTo>
                  <a:pt x="0" y="1052"/>
                </a:lnTo>
                <a:lnTo>
                  <a:pt x="0" y="1052"/>
                </a:lnTo>
                <a:lnTo>
                  <a:pt x="40" y="1052"/>
                </a:lnTo>
                <a:lnTo>
                  <a:pt x="80" y="1055"/>
                </a:lnTo>
                <a:lnTo>
                  <a:pt x="121" y="1060"/>
                </a:lnTo>
                <a:lnTo>
                  <a:pt x="161" y="1066"/>
                </a:lnTo>
                <a:lnTo>
                  <a:pt x="201" y="1076"/>
                </a:lnTo>
                <a:lnTo>
                  <a:pt x="239" y="1086"/>
                </a:lnTo>
                <a:lnTo>
                  <a:pt x="278" y="1099"/>
                </a:lnTo>
                <a:lnTo>
                  <a:pt x="316" y="1113"/>
                </a:lnTo>
                <a:lnTo>
                  <a:pt x="353" y="1129"/>
                </a:lnTo>
                <a:lnTo>
                  <a:pt x="390" y="1148"/>
                </a:lnTo>
                <a:lnTo>
                  <a:pt x="427" y="1167"/>
                </a:lnTo>
                <a:lnTo>
                  <a:pt x="462" y="1190"/>
                </a:lnTo>
                <a:lnTo>
                  <a:pt x="496" y="1214"/>
                </a:lnTo>
                <a:lnTo>
                  <a:pt x="529" y="1240"/>
                </a:lnTo>
                <a:lnTo>
                  <a:pt x="562" y="1267"/>
                </a:lnTo>
                <a:lnTo>
                  <a:pt x="594" y="1297"/>
                </a:lnTo>
                <a:lnTo>
                  <a:pt x="594" y="1297"/>
                </a:lnTo>
                <a:lnTo>
                  <a:pt x="879" y="1012"/>
                </a:lnTo>
                <a:lnTo>
                  <a:pt x="1097" y="1010"/>
                </a:lnTo>
                <a:lnTo>
                  <a:pt x="1107" y="78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209"/>
          <p:cNvSpPr>
            <a:spLocks/>
          </p:cNvSpPr>
          <p:nvPr/>
        </p:nvSpPr>
        <p:spPr bwMode="auto">
          <a:xfrm rot="16200000">
            <a:off x="3043238" y="1493843"/>
            <a:ext cx="1060450" cy="1030288"/>
          </a:xfrm>
          <a:custGeom>
            <a:avLst/>
            <a:gdLst/>
            <a:ahLst/>
            <a:cxnLst>
              <a:cxn ang="0">
                <a:pos x="1107" y="784"/>
              </a:cxn>
              <a:cxn ang="0">
                <a:pos x="1338" y="553"/>
              </a:cxn>
              <a:cxn ang="0">
                <a:pos x="1338" y="553"/>
              </a:cxn>
              <a:cxn ang="0">
                <a:pos x="1338" y="553"/>
              </a:cxn>
              <a:cxn ang="0">
                <a:pos x="1302" y="520"/>
              </a:cxn>
              <a:cxn ang="0">
                <a:pos x="1267" y="486"/>
              </a:cxn>
              <a:cxn ang="0">
                <a:pos x="1230" y="454"/>
              </a:cxn>
              <a:cxn ang="0">
                <a:pos x="1193" y="423"/>
              </a:cxn>
              <a:cxn ang="0">
                <a:pos x="1157" y="394"/>
              </a:cxn>
              <a:cxn ang="0">
                <a:pos x="1118" y="366"/>
              </a:cxn>
              <a:cxn ang="0">
                <a:pos x="1080" y="338"/>
              </a:cxn>
              <a:cxn ang="0">
                <a:pos x="1041" y="311"/>
              </a:cxn>
              <a:cxn ang="0">
                <a:pos x="1001" y="285"/>
              </a:cxn>
              <a:cxn ang="0">
                <a:pos x="961" y="261"/>
              </a:cxn>
              <a:cxn ang="0">
                <a:pos x="921" y="239"/>
              </a:cxn>
              <a:cxn ang="0">
                <a:pos x="879" y="216"/>
              </a:cxn>
              <a:cxn ang="0">
                <a:pos x="837" y="196"/>
              </a:cxn>
              <a:cxn ang="0">
                <a:pos x="796" y="175"/>
              </a:cxn>
              <a:cxn ang="0">
                <a:pos x="754" y="156"/>
              </a:cxn>
              <a:cxn ang="0">
                <a:pos x="712" y="138"/>
              </a:cxn>
              <a:cxn ang="0">
                <a:pos x="669" y="122"/>
              </a:cxn>
              <a:cxn ang="0">
                <a:pos x="626" y="106"/>
              </a:cxn>
              <a:cxn ang="0">
                <a:pos x="582" y="91"/>
              </a:cxn>
              <a:cxn ang="0">
                <a:pos x="539" y="77"/>
              </a:cxn>
              <a:cxn ang="0">
                <a:pos x="494" y="66"/>
              </a:cxn>
              <a:cxn ang="0">
                <a:pos x="451" y="54"/>
              </a:cxn>
              <a:cxn ang="0">
                <a:pos x="406" y="43"/>
              </a:cxn>
              <a:cxn ang="0">
                <a:pos x="361" y="34"/>
              </a:cxn>
              <a:cxn ang="0">
                <a:pos x="316" y="26"/>
              </a:cxn>
              <a:cxn ang="0">
                <a:pos x="271" y="19"/>
              </a:cxn>
              <a:cxn ang="0">
                <a:pos x="226" y="13"/>
              </a:cxn>
              <a:cxn ang="0">
                <a:pos x="181" y="8"/>
              </a:cxn>
              <a:cxn ang="0">
                <a:pos x="137" y="5"/>
              </a:cxn>
              <a:cxn ang="0">
                <a:pos x="92" y="2"/>
              </a:cxn>
              <a:cxn ang="0">
                <a:pos x="45" y="0"/>
              </a:cxn>
              <a:cxn ang="0">
                <a:pos x="0" y="0"/>
              </a:cxn>
              <a:cxn ang="0">
                <a:pos x="0" y="1052"/>
              </a:cxn>
              <a:cxn ang="0">
                <a:pos x="0" y="1052"/>
              </a:cxn>
              <a:cxn ang="0">
                <a:pos x="40" y="1052"/>
              </a:cxn>
              <a:cxn ang="0">
                <a:pos x="80" y="1055"/>
              </a:cxn>
              <a:cxn ang="0">
                <a:pos x="121" y="1060"/>
              </a:cxn>
              <a:cxn ang="0">
                <a:pos x="161" y="1066"/>
              </a:cxn>
              <a:cxn ang="0">
                <a:pos x="201" y="1076"/>
              </a:cxn>
              <a:cxn ang="0">
                <a:pos x="239" y="1086"/>
              </a:cxn>
              <a:cxn ang="0">
                <a:pos x="278" y="1099"/>
              </a:cxn>
              <a:cxn ang="0">
                <a:pos x="316" y="1113"/>
              </a:cxn>
              <a:cxn ang="0">
                <a:pos x="353" y="1129"/>
              </a:cxn>
              <a:cxn ang="0">
                <a:pos x="390" y="1148"/>
              </a:cxn>
              <a:cxn ang="0">
                <a:pos x="427" y="1167"/>
              </a:cxn>
              <a:cxn ang="0">
                <a:pos x="462" y="1190"/>
              </a:cxn>
              <a:cxn ang="0">
                <a:pos x="496" y="1214"/>
              </a:cxn>
              <a:cxn ang="0">
                <a:pos x="529" y="1240"/>
              </a:cxn>
              <a:cxn ang="0">
                <a:pos x="562" y="1267"/>
              </a:cxn>
              <a:cxn ang="0">
                <a:pos x="594" y="1297"/>
              </a:cxn>
              <a:cxn ang="0">
                <a:pos x="594" y="1297"/>
              </a:cxn>
              <a:cxn ang="0">
                <a:pos x="879" y="1012"/>
              </a:cxn>
              <a:cxn ang="0">
                <a:pos x="1097" y="1010"/>
              </a:cxn>
              <a:cxn ang="0">
                <a:pos x="1107" y="784"/>
              </a:cxn>
            </a:cxnLst>
            <a:rect l="0" t="0" r="r" b="b"/>
            <a:pathLst>
              <a:path w="1338" h="1297">
                <a:moveTo>
                  <a:pt x="1107" y="784"/>
                </a:moveTo>
                <a:lnTo>
                  <a:pt x="1338" y="553"/>
                </a:lnTo>
                <a:lnTo>
                  <a:pt x="1338" y="553"/>
                </a:lnTo>
                <a:lnTo>
                  <a:pt x="1338" y="553"/>
                </a:lnTo>
                <a:lnTo>
                  <a:pt x="1302" y="520"/>
                </a:lnTo>
                <a:lnTo>
                  <a:pt x="1267" y="486"/>
                </a:lnTo>
                <a:lnTo>
                  <a:pt x="1230" y="454"/>
                </a:lnTo>
                <a:lnTo>
                  <a:pt x="1193" y="423"/>
                </a:lnTo>
                <a:lnTo>
                  <a:pt x="1157" y="394"/>
                </a:lnTo>
                <a:lnTo>
                  <a:pt x="1118" y="366"/>
                </a:lnTo>
                <a:lnTo>
                  <a:pt x="1080" y="338"/>
                </a:lnTo>
                <a:lnTo>
                  <a:pt x="1041" y="311"/>
                </a:lnTo>
                <a:lnTo>
                  <a:pt x="1001" y="285"/>
                </a:lnTo>
                <a:lnTo>
                  <a:pt x="961" y="261"/>
                </a:lnTo>
                <a:lnTo>
                  <a:pt x="921" y="239"/>
                </a:lnTo>
                <a:lnTo>
                  <a:pt x="879" y="216"/>
                </a:lnTo>
                <a:lnTo>
                  <a:pt x="837" y="196"/>
                </a:lnTo>
                <a:lnTo>
                  <a:pt x="796" y="175"/>
                </a:lnTo>
                <a:lnTo>
                  <a:pt x="754" y="156"/>
                </a:lnTo>
                <a:lnTo>
                  <a:pt x="712" y="138"/>
                </a:lnTo>
                <a:lnTo>
                  <a:pt x="669" y="122"/>
                </a:lnTo>
                <a:lnTo>
                  <a:pt x="626" y="106"/>
                </a:lnTo>
                <a:lnTo>
                  <a:pt x="582" y="91"/>
                </a:lnTo>
                <a:lnTo>
                  <a:pt x="539" y="77"/>
                </a:lnTo>
                <a:lnTo>
                  <a:pt x="494" y="66"/>
                </a:lnTo>
                <a:lnTo>
                  <a:pt x="451" y="54"/>
                </a:lnTo>
                <a:lnTo>
                  <a:pt x="406" y="43"/>
                </a:lnTo>
                <a:lnTo>
                  <a:pt x="361" y="34"/>
                </a:lnTo>
                <a:lnTo>
                  <a:pt x="316" y="26"/>
                </a:lnTo>
                <a:lnTo>
                  <a:pt x="271" y="19"/>
                </a:lnTo>
                <a:lnTo>
                  <a:pt x="226" y="13"/>
                </a:lnTo>
                <a:lnTo>
                  <a:pt x="181" y="8"/>
                </a:lnTo>
                <a:lnTo>
                  <a:pt x="137" y="5"/>
                </a:lnTo>
                <a:lnTo>
                  <a:pt x="92" y="2"/>
                </a:lnTo>
                <a:lnTo>
                  <a:pt x="45" y="0"/>
                </a:lnTo>
                <a:lnTo>
                  <a:pt x="0" y="0"/>
                </a:lnTo>
                <a:lnTo>
                  <a:pt x="0" y="1052"/>
                </a:lnTo>
                <a:lnTo>
                  <a:pt x="0" y="1052"/>
                </a:lnTo>
                <a:lnTo>
                  <a:pt x="40" y="1052"/>
                </a:lnTo>
                <a:lnTo>
                  <a:pt x="80" y="1055"/>
                </a:lnTo>
                <a:lnTo>
                  <a:pt x="121" y="1060"/>
                </a:lnTo>
                <a:lnTo>
                  <a:pt x="161" y="1066"/>
                </a:lnTo>
                <a:lnTo>
                  <a:pt x="201" y="1076"/>
                </a:lnTo>
                <a:lnTo>
                  <a:pt x="239" y="1086"/>
                </a:lnTo>
                <a:lnTo>
                  <a:pt x="278" y="1099"/>
                </a:lnTo>
                <a:lnTo>
                  <a:pt x="316" y="1113"/>
                </a:lnTo>
                <a:lnTo>
                  <a:pt x="353" y="1129"/>
                </a:lnTo>
                <a:lnTo>
                  <a:pt x="390" y="1148"/>
                </a:lnTo>
                <a:lnTo>
                  <a:pt x="427" y="1167"/>
                </a:lnTo>
                <a:lnTo>
                  <a:pt x="462" y="1190"/>
                </a:lnTo>
                <a:lnTo>
                  <a:pt x="496" y="1214"/>
                </a:lnTo>
                <a:lnTo>
                  <a:pt x="529" y="1240"/>
                </a:lnTo>
                <a:lnTo>
                  <a:pt x="562" y="1267"/>
                </a:lnTo>
                <a:lnTo>
                  <a:pt x="594" y="1297"/>
                </a:lnTo>
                <a:lnTo>
                  <a:pt x="594" y="1297"/>
                </a:lnTo>
                <a:lnTo>
                  <a:pt x="879" y="1012"/>
                </a:lnTo>
                <a:lnTo>
                  <a:pt x="1097" y="1010"/>
                </a:lnTo>
                <a:lnTo>
                  <a:pt x="1107" y="78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8" name="Freeform 210"/>
          <p:cNvSpPr>
            <a:spLocks/>
          </p:cNvSpPr>
          <p:nvPr/>
        </p:nvSpPr>
        <p:spPr bwMode="auto">
          <a:xfrm rot="16200000">
            <a:off x="4492625" y="1366843"/>
            <a:ext cx="255588" cy="120650"/>
          </a:xfrm>
          <a:custGeom>
            <a:avLst/>
            <a:gdLst/>
            <a:ahLst/>
            <a:cxnLst>
              <a:cxn ang="0">
                <a:pos x="322" y="0"/>
              </a:cxn>
              <a:cxn ang="0">
                <a:pos x="157" y="152"/>
              </a:cxn>
              <a:cxn ang="0">
                <a:pos x="0" y="0"/>
              </a:cxn>
              <a:cxn ang="0">
                <a:pos x="322" y="0"/>
              </a:cxn>
            </a:cxnLst>
            <a:rect l="0" t="0" r="r" b="b"/>
            <a:pathLst>
              <a:path w="322" h="152">
                <a:moveTo>
                  <a:pt x="322" y="0"/>
                </a:moveTo>
                <a:lnTo>
                  <a:pt x="157" y="152"/>
                </a:lnTo>
                <a:lnTo>
                  <a:pt x="0" y="0"/>
                </a:lnTo>
                <a:lnTo>
                  <a:pt x="322" y="0"/>
                </a:lnTo>
                <a:close/>
              </a:path>
            </a:pathLst>
          </a:custGeom>
          <a:solidFill>
            <a:srgbClr val="ACE01E"/>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Freeform 211"/>
          <p:cNvSpPr>
            <a:spLocks/>
          </p:cNvSpPr>
          <p:nvPr/>
        </p:nvSpPr>
        <p:spPr bwMode="auto">
          <a:xfrm rot="16200000">
            <a:off x="4492625" y="1366843"/>
            <a:ext cx="255588" cy="120650"/>
          </a:xfrm>
          <a:custGeom>
            <a:avLst/>
            <a:gdLst/>
            <a:ahLst/>
            <a:cxnLst>
              <a:cxn ang="0">
                <a:pos x="322" y="0"/>
              </a:cxn>
              <a:cxn ang="0">
                <a:pos x="157" y="152"/>
              </a:cxn>
              <a:cxn ang="0">
                <a:pos x="0" y="0"/>
              </a:cxn>
              <a:cxn ang="0">
                <a:pos x="322" y="0"/>
              </a:cxn>
            </a:cxnLst>
            <a:rect l="0" t="0" r="r" b="b"/>
            <a:pathLst>
              <a:path w="322" h="152">
                <a:moveTo>
                  <a:pt x="322" y="0"/>
                </a:moveTo>
                <a:lnTo>
                  <a:pt x="157" y="152"/>
                </a:lnTo>
                <a:lnTo>
                  <a:pt x="0" y="0"/>
                </a:lnTo>
                <a:lnTo>
                  <a:pt x="32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0" name="Freeform 215"/>
          <p:cNvSpPr>
            <a:spLocks/>
          </p:cNvSpPr>
          <p:nvPr/>
        </p:nvSpPr>
        <p:spPr bwMode="auto">
          <a:xfrm rot="16200000">
            <a:off x="2981325" y="2493968"/>
            <a:ext cx="1184275" cy="1030288"/>
          </a:xfrm>
          <a:custGeom>
            <a:avLst/>
            <a:gdLst/>
            <a:ahLst/>
            <a:cxnLst>
              <a:cxn ang="0">
                <a:pos x="1337" y="326"/>
              </a:cxn>
              <a:cxn ang="0">
                <a:pos x="1337" y="0"/>
              </a:cxn>
              <a:cxn ang="0">
                <a:pos x="1337" y="0"/>
              </a:cxn>
              <a:cxn ang="0">
                <a:pos x="1289" y="0"/>
              </a:cxn>
              <a:cxn ang="0">
                <a:pos x="1239" y="2"/>
              </a:cxn>
              <a:cxn ang="0">
                <a:pos x="1191" y="5"/>
              </a:cxn>
              <a:cxn ang="0">
                <a:pos x="1143" y="10"/>
              </a:cxn>
              <a:cxn ang="0">
                <a:pos x="1097" y="14"/>
              </a:cxn>
              <a:cxn ang="0">
                <a:pos x="1049" y="21"/>
              </a:cxn>
              <a:cxn ang="0">
                <a:pos x="1002" y="29"/>
              </a:cxn>
              <a:cxn ang="0">
                <a:pos x="956" y="38"/>
              </a:cxn>
              <a:cxn ang="0">
                <a:pos x="911" y="48"/>
              </a:cxn>
              <a:cxn ang="0">
                <a:pos x="864" y="59"/>
              </a:cxn>
              <a:cxn ang="0">
                <a:pos x="819" y="72"/>
              </a:cxn>
              <a:cxn ang="0">
                <a:pos x="774" y="85"/>
              </a:cxn>
              <a:cxn ang="0">
                <a:pos x="731" y="99"/>
              </a:cxn>
              <a:cxn ang="0">
                <a:pos x="688" y="114"/>
              </a:cxn>
              <a:cxn ang="0">
                <a:pos x="644" y="131"/>
              </a:cxn>
              <a:cxn ang="0">
                <a:pos x="601" y="147"/>
              </a:cxn>
              <a:cxn ang="0">
                <a:pos x="559" y="167"/>
              </a:cxn>
              <a:cxn ang="0">
                <a:pos x="518" y="186"/>
              </a:cxn>
              <a:cxn ang="0">
                <a:pos x="476" y="207"/>
              </a:cxn>
              <a:cxn ang="0">
                <a:pos x="436" y="228"/>
              </a:cxn>
              <a:cxn ang="0">
                <a:pos x="396" y="250"/>
              </a:cxn>
              <a:cxn ang="0">
                <a:pos x="357" y="274"/>
              </a:cxn>
              <a:cxn ang="0">
                <a:pos x="317" y="298"/>
              </a:cxn>
              <a:cxn ang="0">
                <a:pos x="280" y="322"/>
              </a:cxn>
              <a:cxn ang="0">
                <a:pos x="242" y="348"/>
              </a:cxn>
              <a:cxn ang="0">
                <a:pos x="207" y="375"/>
              </a:cxn>
              <a:cxn ang="0">
                <a:pos x="170" y="402"/>
              </a:cxn>
              <a:cxn ang="0">
                <a:pos x="134" y="431"/>
              </a:cxn>
              <a:cxn ang="0">
                <a:pos x="99" y="460"/>
              </a:cxn>
              <a:cxn ang="0">
                <a:pos x="65" y="491"/>
              </a:cxn>
              <a:cxn ang="0">
                <a:pos x="32" y="521"/>
              </a:cxn>
              <a:cxn ang="0">
                <a:pos x="0" y="553"/>
              </a:cxn>
              <a:cxn ang="0">
                <a:pos x="744" y="1297"/>
              </a:cxn>
              <a:cxn ang="0">
                <a:pos x="744" y="1297"/>
              </a:cxn>
              <a:cxn ang="0">
                <a:pos x="773" y="1270"/>
              </a:cxn>
              <a:cxn ang="0">
                <a:pos x="803" y="1243"/>
              </a:cxn>
              <a:cxn ang="0">
                <a:pos x="835" y="1219"/>
              </a:cxn>
              <a:cxn ang="0">
                <a:pos x="867" y="1195"/>
              </a:cxn>
              <a:cxn ang="0">
                <a:pos x="903" y="1172"/>
              </a:cxn>
              <a:cxn ang="0">
                <a:pos x="938" y="1153"/>
              </a:cxn>
              <a:cxn ang="0">
                <a:pos x="973" y="1134"/>
              </a:cxn>
              <a:cxn ang="0">
                <a:pos x="1010" y="1118"/>
              </a:cxn>
              <a:cxn ang="0">
                <a:pos x="1049" y="1102"/>
              </a:cxn>
              <a:cxn ang="0">
                <a:pos x="1087" y="1089"/>
              </a:cxn>
              <a:cxn ang="0">
                <a:pos x="1127" y="1078"/>
              </a:cxn>
              <a:cxn ang="0">
                <a:pos x="1169" y="1068"/>
              </a:cxn>
              <a:cxn ang="0">
                <a:pos x="1209" y="1062"/>
              </a:cxn>
              <a:cxn ang="0">
                <a:pos x="1251" y="1055"/>
              </a:cxn>
              <a:cxn ang="0">
                <a:pos x="1294" y="1052"/>
              </a:cxn>
              <a:cxn ang="0">
                <a:pos x="1337" y="1052"/>
              </a:cxn>
              <a:cxn ang="0">
                <a:pos x="1337" y="648"/>
              </a:cxn>
              <a:cxn ang="0">
                <a:pos x="1491" y="492"/>
              </a:cxn>
              <a:cxn ang="0">
                <a:pos x="1337" y="326"/>
              </a:cxn>
            </a:cxnLst>
            <a:rect l="0" t="0" r="r" b="b"/>
            <a:pathLst>
              <a:path w="1491" h="1297">
                <a:moveTo>
                  <a:pt x="1337" y="326"/>
                </a:moveTo>
                <a:lnTo>
                  <a:pt x="1337" y="0"/>
                </a:lnTo>
                <a:lnTo>
                  <a:pt x="1337" y="0"/>
                </a:lnTo>
                <a:lnTo>
                  <a:pt x="1289" y="0"/>
                </a:lnTo>
                <a:lnTo>
                  <a:pt x="1239" y="2"/>
                </a:lnTo>
                <a:lnTo>
                  <a:pt x="1191" y="5"/>
                </a:lnTo>
                <a:lnTo>
                  <a:pt x="1143" y="10"/>
                </a:lnTo>
                <a:lnTo>
                  <a:pt x="1097" y="14"/>
                </a:lnTo>
                <a:lnTo>
                  <a:pt x="1049" y="21"/>
                </a:lnTo>
                <a:lnTo>
                  <a:pt x="1002" y="29"/>
                </a:lnTo>
                <a:lnTo>
                  <a:pt x="956" y="38"/>
                </a:lnTo>
                <a:lnTo>
                  <a:pt x="911" y="48"/>
                </a:lnTo>
                <a:lnTo>
                  <a:pt x="864" y="59"/>
                </a:lnTo>
                <a:lnTo>
                  <a:pt x="819" y="72"/>
                </a:lnTo>
                <a:lnTo>
                  <a:pt x="774" y="85"/>
                </a:lnTo>
                <a:lnTo>
                  <a:pt x="731" y="99"/>
                </a:lnTo>
                <a:lnTo>
                  <a:pt x="688" y="114"/>
                </a:lnTo>
                <a:lnTo>
                  <a:pt x="644" y="131"/>
                </a:lnTo>
                <a:lnTo>
                  <a:pt x="601" y="147"/>
                </a:lnTo>
                <a:lnTo>
                  <a:pt x="559" y="167"/>
                </a:lnTo>
                <a:lnTo>
                  <a:pt x="518" y="186"/>
                </a:lnTo>
                <a:lnTo>
                  <a:pt x="476" y="207"/>
                </a:lnTo>
                <a:lnTo>
                  <a:pt x="436" y="228"/>
                </a:lnTo>
                <a:lnTo>
                  <a:pt x="396" y="250"/>
                </a:lnTo>
                <a:lnTo>
                  <a:pt x="357" y="274"/>
                </a:lnTo>
                <a:lnTo>
                  <a:pt x="317" y="298"/>
                </a:lnTo>
                <a:lnTo>
                  <a:pt x="280" y="322"/>
                </a:lnTo>
                <a:lnTo>
                  <a:pt x="242" y="348"/>
                </a:lnTo>
                <a:lnTo>
                  <a:pt x="207" y="375"/>
                </a:lnTo>
                <a:lnTo>
                  <a:pt x="170" y="402"/>
                </a:lnTo>
                <a:lnTo>
                  <a:pt x="134" y="431"/>
                </a:lnTo>
                <a:lnTo>
                  <a:pt x="99" y="460"/>
                </a:lnTo>
                <a:lnTo>
                  <a:pt x="65" y="491"/>
                </a:lnTo>
                <a:lnTo>
                  <a:pt x="32" y="521"/>
                </a:lnTo>
                <a:lnTo>
                  <a:pt x="0" y="553"/>
                </a:lnTo>
                <a:lnTo>
                  <a:pt x="744" y="1297"/>
                </a:lnTo>
                <a:lnTo>
                  <a:pt x="744" y="1297"/>
                </a:lnTo>
                <a:lnTo>
                  <a:pt x="773" y="1270"/>
                </a:lnTo>
                <a:lnTo>
                  <a:pt x="803" y="1243"/>
                </a:lnTo>
                <a:lnTo>
                  <a:pt x="835" y="1219"/>
                </a:lnTo>
                <a:lnTo>
                  <a:pt x="867" y="1195"/>
                </a:lnTo>
                <a:lnTo>
                  <a:pt x="903" y="1172"/>
                </a:lnTo>
                <a:lnTo>
                  <a:pt x="938" y="1153"/>
                </a:lnTo>
                <a:lnTo>
                  <a:pt x="973" y="1134"/>
                </a:lnTo>
                <a:lnTo>
                  <a:pt x="1010" y="1118"/>
                </a:lnTo>
                <a:lnTo>
                  <a:pt x="1049" y="1102"/>
                </a:lnTo>
                <a:lnTo>
                  <a:pt x="1087" y="1089"/>
                </a:lnTo>
                <a:lnTo>
                  <a:pt x="1127" y="1078"/>
                </a:lnTo>
                <a:lnTo>
                  <a:pt x="1169" y="1068"/>
                </a:lnTo>
                <a:lnTo>
                  <a:pt x="1209" y="1062"/>
                </a:lnTo>
                <a:lnTo>
                  <a:pt x="1251" y="1055"/>
                </a:lnTo>
                <a:lnTo>
                  <a:pt x="1294" y="1052"/>
                </a:lnTo>
                <a:lnTo>
                  <a:pt x="1337" y="1052"/>
                </a:lnTo>
                <a:lnTo>
                  <a:pt x="1337" y="648"/>
                </a:lnTo>
                <a:lnTo>
                  <a:pt x="1491" y="492"/>
                </a:lnTo>
                <a:lnTo>
                  <a:pt x="1337" y="32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216"/>
          <p:cNvSpPr>
            <a:spLocks/>
          </p:cNvSpPr>
          <p:nvPr/>
        </p:nvSpPr>
        <p:spPr bwMode="auto">
          <a:xfrm rot="16200000">
            <a:off x="2981325" y="2493968"/>
            <a:ext cx="1184275" cy="1030288"/>
          </a:xfrm>
          <a:custGeom>
            <a:avLst/>
            <a:gdLst/>
            <a:ahLst/>
            <a:cxnLst>
              <a:cxn ang="0">
                <a:pos x="1337" y="326"/>
              </a:cxn>
              <a:cxn ang="0">
                <a:pos x="1337" y="0"/>
              </a:cxn>
              <a:cxn ang="0">
                <a:pos x="1337" y="0"/>
              </a:cxn>
              <a:cxn ang="0">
                <a:pos x="1289" y="0"/>
              </a:cxn>
              <a:cxn ang="0">
                <a:pos x="1239" y="2"/>
              </a:cxn>
              <a:cxn ang="0">
                <a:pos x="1191" y="5"/>
              </a:cxn>
              <a:cxn ang="0">
                <a:pos x="1143" y="10"/>
              </a:cxn>
              <a:cxn ang="0">
                <a:pos x="1097" y="14"/>
              </a:cxn>
              <a:cxn ang="0">
                <a:pos x="1049" y="21"/>
              </a:cxn>
              <a:cxn ang="0">
                <a:pos x="1002" y="29"/>
              </a:cxn>
              <a:cxn ang="0">
                <a:pos x="956" y="38"/>
              </a:cxn>
              <a:cxn ang="0">
                <a:pos x="911" y="48"/>
              </a:cxn>
              <a:cxn ang="0">
                <a:pos x="864" y="59"/>
              </a:cxn>
              <a:cxn ang="0">
                <a:pos x="819" y="72"/>
              </a:cxn>
              <a:cxn ang="0">
                <a:pos x="774" y="85"/>
              </a:cxn>
              <a:cxn ang="0">
                <a:pos x="731" y="99"/>
              </a:cxn>
              <a:cxn ang="0">
                <a:pos x="688" y="114"/>
              </a:cxn>
              <a:cxn ang="0">
                <a:pos x="644" y="131"/>
              </a:cxn>
              <a:cxn ang="0">
                <a:pos x="601" y="147"/>
              </a:cxn>
              <a:cxn ang="0">
                <a:pos x="559" y="167"/>
              </a:cxn>
              <a:cxn ang="0">
                <a:pos x="518" y="186"/>
              </a:cxn>
              <a:cxn ang="0">
                <a:pos x="476" y="207"/>
              </a:cxn>
              <a:cxn ang="0">
                <a:pos x="436" y="228"/>
              </a:cxn>
              <a:cxn ang="0">
                <a:pos x="396" y="250"/>
              </a:cxn>
              <a:cxn ang="0">
                <a:pos x="357" y="274"/>
              </a:cxn>
              <a:cxn ang="0">
                <a:pos x="317" y="298"/>
              </a:cxn>
              <a:cxn ang="0">
                <a:pos x="280" y="322"/>
              </a:cxn>
              <a:cxn ang="0">
                <a:pos x="242" y="348"/>
              </a:cxn>
              <a:cxn ang="0">
                <a:pos x="207" y="375"/>
              </a:cxn>
              <a:cxn ang="0">
                <a:pos x="170" y="402"/>
              </a:cxn>
              <a:cxn ang="0">
                <a:pos x="134" y="431"/>
              </a:cxn>
              <a:cxn ang="0">
                <a:pos x="99" y="460"/>
              </a:cxn>
              <a:cxn ang="0">
                <a:pos x="65" y="491"/>
              </a:cxn>
              <a:cxn ang="0">
                <a:pos x="32" y="521"/>
              </a:cxn>
              <a:cxn ang="0">
                <a:pos x="0" y="553"/>
              </a:cxn>
              <a:cxn ang="0">
                <a:pos x="744" y="1297"/>
              </a:cxn>
              <a:cxn ang="0">
                <a:pos x="744" y="1297"/>
              </a:cxn>
              <a:cxn ang="0">
                <a:pos x="773" y="1270"/>
              </a:cxn>
              <a:cxn ang="0">
                <a:pos x="803" y="1243"/>
              </a:cxn>
              <a:cxn ang="0">
                <a:pos x="835" y="1219"/>
              </a:cxn>
              <a:cxn ang="0">
                <a:pos x="867" y="1195"/>
              </a:cxn>
              <a:cxn ang="0">
                <a:pos x="903" y="1172"/>
              </a:cxn>
              <a:cxn ang="0">
                <a:pos x="938" y="1153"/>
              </a:cxn>
              <a:cxn ang="0">
                <a:pos x="973" y="1134"/>
              </a:cxn>
              <a:cxn ang="0">
                <a:pos x="1010" y="1118"/>
              </a:cxn>
              <a:cxn ang="0">
                <a:pos x="1049" y="1102"/>
              </a:cxn>
              <a:cxn ang="0">
                <a:pos x="1087" y="1089"/>
              </a:cxn>
              <a:cxn ang="0">
                <a:pos x="1127" y="1078"/>
              </a:cxn>
              <a:cxn ang="0">
                <a:pos x="1169" y="1068"/>
              </a:cxn>
              <a:cxn ang="0">
                <a:pos x="1209" y="1062"/>
              </a:cxn>
              <a:cxn ang="0">
                <a:pos x="1251" y="1055"/>
              </a:cxn>
              <a:cxn ang="0">
                <a:pos x="1294" y="1052"/>
              </a:cxn>
              <a:cxn ang="0">
                <a:pos x="1337" y="1052"/>
              </a:cxn>
              <a:cxn ang="0">
                <a:pos x="1337" y="648"/>
              </a:cxn>
              <a:cxn ang="0">
                <a:pos x="1491" y="492"/>
              </a:cxn>
              <a:cxn ang="0">
                <a:pos x="1337" y="326"/>
              </a:cxn>
            </a:cxnLst>
            <a:rect l="0" t="0" r="r" b="b"/>
            <a:pathLst>
              <a:path w="1491" h="1297">
                <a:moveTo>
                  <a:pt x="1337" y="326"/>
                </a:moveTo>
                <a:lnTo>
                  <a:pt x="1337" y="0"/>
                </a:lnTo>
                <a:lnTo>
                  <a:pt x="1337" y="0"/>
                </a:lnTo>
                <a:lnTo>
                  <a:pt x="1289" y="0"/>
                </a:lnTo>
                <a:lnTo>
                  <a:pt x="1239" y="2"/>
                </a:lnTo>
                <a:lnTo>
                  <a:pt x="1191" y="5"/>
                </a:lnTo>
                <a:lnTo>
                  <a:pt x="1143" y="10"/>
                </a:lnTo>
                <a:lnTo>
                  <a:pt x="1097" y="14"/>
                </a:lnTo>
                <a:lnTo>
                  <a:pt x="1049" y="21"/>
                </a:lnTo>
                <a:lnTo>
                  <a:pt x="1002" y="29"/>
                </a:lnTo>
                <a:lnTo>
                  <a:pt x="956" y="38"/>
                </a:lnTo>
                <a:lnTo>
                  <a:pt x="911" y="48"/>
                </a:lnTo>
                <a:lnTo>
                  <a:pt x="864" y="59"/>
                </a:lnTo>
                <a:lnTo>
                  <a:pt x="819" y="72"/>
                </a:lnTo>
                <a:lnTo>
                  <a:pt x="774" y="85"/>
                </a:lnTo>
                <a:lnTo>
                  <a:pt x="731" y="99"/>
                </a:lnTo>
                <a:lnTo>
                  <a:pt x="688" y="114"/>
                </a:lnTo>
                <a:lnTo>
                  <a:pt x="644" y="131"/>
                </a:lnTo>
                <a:lnTo>
                  <a:pt x="601" y="147"/>
                </a:lnTo>
                <a:lnTo>
                  <a:pt x="559" y="167"/>
                </a:lnTo>
                <a:lnTo>
                  <a:pt x="518" y="186"/>
                </a:lnTo>
                <a:lnTo>
                  <a:pt x="476" y="207"/>
                </a:lnTo>
                <a:lnTo>
                  <a:pt x="436" y="228"/>
                </a:lnTo>
                <a:lnTo>
                  <a:pt x="396" y="250"/>
                </a:lnTo>
                <a:lnTo>
                  <a:pt x="357" y="274"/>
                </a:lnTo>
                <a:lnTo>
                  <a:pt x="317" y="298"/>
                </a:lnTo>
                <a:lnTo>
                  <a:pt x="280" y="322"/>
                </a:lnTo>
                <a:lnTo>
                  <a:pt x="242" y="348"/>
                </a:lnTo>
                <a:lnTo>
                  <a:pt x="207" y="375"/>
                </a:lnTo>
                <a:lnTo>
                  <a:pt x="170" y="402"/>
                </a:lnTo>
                <a:lnTo>
                  <a:pt x="134" y="431"/>
                </a:lnTo>
                <a:lnTo>
                  <a:pt x="99" y="460"/>
                </a:lnTo>
                <a:lnTo>
                  <a:pt x="65" y="491"/>
                </a:lnTo>
                <a:lnTo>
                  <a:pt x="32" y="521"/>
                </a:lnTo>
                <a:lnTo>
                  <a:pt x="0" y="553"/>
                </a:lnTo>
                <a:lnTo>
                  <a:pt x="744" y="1297"/>
                </a:lnTo>
                <a:lnTo>
                  <a:pt x="744" y="1297"/>
                </a:lnTo>
                <a:lnTo>
                  <a:pt x="773" y="1270"/>
                </a:lnTo>
                <a:lnTo>
                  <a:pt x="803" y="1243"/>
                </a:lnTo>
                <a:lnTo>
                  <a:pt x="835" y="1219"/>
                </a:lnTo>
                <a:lnTo>
                  <a:pt x="867" y="1195"/>
                </a:lnTo>
                <a:lnTo>
                  <a:pt x="903" y="1172"/>
                </a:lnTo>
                <a:lnTo>
                  <a:pt x="938" y="1153"/>
                </a:lnTo>
                <a:lnTo>
                  <a:pt x="973" y="1134"/>
                </a:lnTo>
                <a:lnTo>
                  <a:pt x="1010" y="1118"/>
                </a:lnTo>
                <a:lnTo>
                  <a:pt x="1049" y="1102"/>
                </a:lnTo>
                <a:lnTo>
                  <a:pt x="1087" y="1089"/>
                </a:lnTo>
                <a:lnTo>
                  <a:pt x="1127" y="1078"/>
                </a:lnTo>
                <a:lnTo>
                  <a:pt x="1169" y="1068"/>
                </a:lnTo>
                <a:lnTo>
                  <a:pt x="1209" y="1062"/>
                </a:lnTo>
                <a:lnTo>
                  <a:pt x="1251" y="1055"/>
                </a:lnTo>
                <a:lnTo>
                  <a:pt x="1294" y="1052"/>
                </a:lnTo>
                <a:lnTo>
                  <a:pt x="1337" y="1052"/>
                </a:lnTo>
                <a:lnTo>
                  <a:pt x="1337" y="648"/>
                </a:lnTo>
                <a:lnTo>
                  <a:pt x="1491" y="492"/>
                </a:lnTo>
                <a:lnTo>
                  <a:pt x="1337" y="3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Freeform 222"/>
          <p:cNvSpPr>
            <a:spLocks/>
          </p:cNvSpPr>
          <p:nvPr/>
        </p:nvSpPr>
        <p:spPr bwMode="auto">
          <a:xfrm rot="16200000">
            <a:off x="3513931" y="2994824"/>
            <a:ext cx="1030288" cy="1062038"/>
          </a:xfrm>
          <a:custGeom>
            <a:avLst/>
            <a:gdLst/>
            <a:ahLst/>
            <a:cxnLst>
              <a:cxn ang="0">
                <a:pos x="0" y="1338"/>
              </a:cxn>
              <a:cxn ang="0">
                <a:pos x="1052" y="1338"/>
              </a:cxn>
              <a:cxn ang="0">
                <a:pos x="1052" y="1338"/>
              </a:cxn>
              <a:cxn ang="0">
                <a:pos x="1052" y="1298"/>
              </a:cxn>
              <a:cxn ang="0">
                <a:pos x="1056" y="1258"/>
              </a:cxn>
              <a:cxn ang="0">
                <a:pos x="1061" y="1217"/>
              </a:cxn>
              <a:cxn ang="0">
                <a:pos x="1067" y="1177"/>
              </a:cxn>
              <a:cxn ang="0">
                <a:pos x="1077" y="1137"/>
              </a:cxn>
              <a:cxn ang="0">
                <a:pos x="1086" y="1099"/>
              </a:cxn>
              <a:cxn ang="0">
                <a:pos x="1099" y="1060"/>
              </a:cxn>
              <a:cxn ang="0">
                <a:pos x="1113" y="1022"/>
              </a:cxn>
              <a:cxn ang="0">
                <a:pos x="1129" y="985"/>
              </a:cxn>
              <a:cxn ang="0">
                <a:pos x="1149" y="948"/>
              </a:cxn>
              <a:cxn ang="0">
                <a:pos x="1168" y="911"/>
              </a:cxn>
              <a:cxn ang="0">
                <a:pos x="1190" y="876"/>
              </a:cxn>
              <a:cxn ang="0">
                <a:pos x="1214" y="842"/>
              </a:cxn>
              <a:cxn ang="0">
                <a:pos x="1240" y="809"/>
              </a:cxn>
              <a:cxn ang="0">
                <a:pos x="1267" y="775"/>
              </a:cxn>
              <a:cxn ang="0">
                <a:pos x="1298" y="744"/>
              </a:cxn>
              <a:cxn ang="0">
                <a:pos x="1012" y="459"/>
              </a:cxn>
              <a:cxn ang="0">
                <a:pos x="1004" y="233"/>
              </a:cxn>
              <a:cxn ang="0">
                <a:pos x="785" y="231"/>
              </a:cxn>
              <a:cxn ang="0">
                <a:pos x="554" y="0"/>
              </a:cxn>
              <a:cxn ang="0">
                <a:pos x="554" y="0"/>
              </a:cxn>
              <a:cxn ang="0">
                <a:pos x="520" y="36"/>
              </a:cxn>
              <a:cxn ang="0">
                <a:pos x="486" y="71"/>
              </a:cxn>
              <a:cxn ang="0">
                <a:pos x="456" y="108"/>
              </a:cxn>
              <a:cxn ang="0">
                <a:pos x="424" y="145"/>
              </a:cxn>
              <a:cxn ang="0">
                <a:pos x="395" y="181"/>
              </a:cxn>
              <a:cxn ang="0">
                <a:pos x="366" y="220"/>
              </a:cxn>
              <a:cxn ang="0">
                <a:pos x="339" y="258"/>
              </a:cxn>
              <a:cxn ang="0">
                <a:pos x="312" y="297"/>
              </a:cxn>
              <a:cxn ang="0">
                <a:pos x="286" y="337"/>
              </a:cxn>
              <a:cxn ang="0">
                <a:pos x="262" y="377"/>
              </a:cxn>
              <a:cxn ang="0">
                <a:pos x="239" y="417"/>
              </a:cxn>
              <a:cxn ang="0">
                <a:pos x="217" y="459"/>
              </a:cxn>
              <a:cxn ang="0">
                <a:pos x="196" y="499"/>
              </a:cxn>
              <a:cxn ang="0">
                <a:pos x="175" y="541"/>
              </a:cxn>
              <a:cxn ang="0">
                <a:pos x="156" y="584"/>
              </a:cxn>
              <a:cxn ang="0">
                <a:pos x="138" y="626"/>
              </a:cxn>
              <a:cxn ang="0">
                <a:pos x="122" y="669"/>
              </a:cxn>
              <a:cxn ang="0">
                <a:pos x="106" y="712"/>
              </a:cxn>
              <a:cxn ang="0">
                <a:pos x="92" y="756"/>
              </a:cxn>
              <a:cxn ang="0">
                <a:pos x="77" y="799"/>
              </a:cxn>
              <a:cxn ang="0">
                <a:pos x="66" y="844"/>
              </a:cxn>
              <a:cxn ang="0">
                <a:pos x="55" y="887"/>
              </a:cxn>
              <a:cxn ang="0">
                <a:pos x="44" y="932"/>
              </a:cxn>
              <a:cxn ang="0">
                <a:pos x="36" y="977"/>
              </a:cxn>
              <a:cxn ang="0">
                <a:pos x="26" y="1022"/>
              </a:cxn>
              <a:cxn ang="0">
                <a:pos x="20" y="1067"/>
              </a:cxn>
              <a:cxn ang="0">
                <a:pos x="13" y="1112"/>
              </a:cxn>
              <a:cxn ang="0">
                <a:pos x="8" y="1157"/>
              </a:cxn>
              <a:cxn ang="0">
                <a:pos x="5" y="1201"/>
              </a:cxn>
              <a:cxn ang="0">
                <a:pos x="2" y="1246"/>
              </a:cxn>
              <a:cxn ang="0">
                <a:pos x="0" y="1293"/>
              </a:cxn>
              <a:cxn ang="0">
                <a:pos x="0" y="1338"/>
              </a:cxn>
              <a:cxn ang="0">
                <a:pos x="0" y="1338"/>
              </a:cxn>
            </a:cxnLst>
            <a:rect l="0" t="0" r="r" b="b"/>
            <a:pathLst>
              <a:path w="1298" h="1338">
                <a:moveTo>
                  <a:pt x="0" y="1338"/>
                </a:moveTo>
                <a:lnTo>
                  <a:pt x="1052" y="1338"/>
                </a:lnTo>
                <a:lnTo>
                  <a:pt x="1052" y="1338"/>
                </a:lnTo>
                <a:lnTo>
                  <a:pt x="1052" y="1298"/>
                </a:lnTo>
                <a:lnTo>
                  <a:pt x="1056" y="1258"/>
                </a:lnTo>
                <a:lnTo>
                  <a:pt x="1061" y="1217"/>
                </a:lnTo>
                <a:lnTo>
                  <a:pt x="1067" y="1177"/>
                </a:lnTo>
                <a:lnTo>
                  <a:pt x="1077" y="1137"/>
                </a:lnTo>
                <a:lnTo>
                  <a:pt x="1086" y="1099"/>
                </a:lnTo>
                <a:lnTo>
                  <a:pt x="1099" y="1060"/>
                </a:lnTo>
                <a:lnTo>
                  <a:pt x="1113" y="1022"/>
                </a:lnTo>
                <a:lnTo>
                  <a:pt x="1129" y="985"/>
                </a:lnTo>
                <a:lnTo>
                  <a:pt x="1149" y="948"/>
                </a:lnTo>
                <a:lnTo>
                  <a:pt x="1168" y="911"/>
                </a:lnTo>
                <a:lnTo>
                  <a:pt x="1190" y="876"/>
                </a:lnTo>
                <a:lnTo>
                  <a:pt x="1214" y="842"/>
                </a:lnTo>
                <a:lnTo>
                  <a:pt x="1240" y="809"/>
                </a:lnTo>
                <a:lnTo>
                  <a:pt x="1267" y="775"/>
                </a:lnTo>
                <a:lnTo>
                  <a:pt x="1298" y="744"/>
                </a:lnTo>
                <a:lnTo>
                  <a:pt x="1012" y="459"/>
                </a:lnTo>
                <a:lnTo>
                  <a:pt x="1004" y="233"/>
                </a:lnTo>
                <a:lnTo>
                  <a:pt x="785" y="231"/>
                </a:lnTo>
                <a:lnTo>
                  <a:pt x="554" y="0"/>
                </a:lnTo>
                <a:lnTo>
                  <a:pt x="554" y="0"/>
                </a:lnTo>
                <a:lnTo>
                  <a:pt x="520" y="36"/>
                </a:lnTo>
                <a:lnTo>
                  <a:pt x="486" y="71"/>
                </a:lnTo>
                <a:lnTo>
                  <a:pt x="456" y="108"/>
                </a:lnTo>
                <a:lnTo>
                  <a:pt x="424" y="145"/>
                </a:lnTo>
                <a:lnTo>
                  <a:pt x="395" y="181"/>
                </a:lnTo>
                <a:lnTo>
                  <a:pt x="366" y="220"/>
                </a:lnTo>
                <a:lnTo>
                  <a:pt x="339" y="258"/>
                </a:lnTo>
                <a:lnTo>
                  <a:pt x="312" y="297"/>
                </a:lnTo>
                <a:lnTo>
                  <a:pt x="286" y="337"/>
                </a:lnTo>
                <a:lnTo>
                  <a:pt x="262" y="377"/>
                </a:lnTo>
                <a:lnTo>
                  <a:pt x="239" y="417"/>
                </a:lnTo>
                <a:lnTo>
                  <a:pt x="217" y="459"/>
                </a:lnTo>
                <a:lnTo>
                  <a:pt x="196" y="499"/>
                </a:lnTo>
                <a:lnTo>
                  <a:pt x="175" y="541"/>
                </a:lnTo>
                <a:lnTo>
                  <a:pt x="156" y="584"/>
                </a:lnTo>
                <a:lnTo>
                  <a:pt x="138" y="626"/>
                </a:lnTo>
                <a:lnTo>
                  <a:pt x="122" y="669"/>
                </a:lnTo>
                <a:lnTo>
                  <a:pt x="106" y="712"/>
                </a:lnTo>
                <a:lnTo>
                  <a:pt x="92" y="756"/>
                </a:lnTo>
                <a:lnTo>
                  <a:pt x="77" y="799"/>
                </a:lnTo>
                <a:lnTo>
                  <a:pt x="66" y="844"/>
                </a:lnTo>
                <a:lnTo>
                  <a:pt x="55" y="887"/>
                </a:lnTo>
                <a:lnTo>
                  <a:pt x="44" y="932"/>
                </a:lnTo>
                <a:lnTo>
                  <a:pt x="36" y="977"/>
                </a:lnTo>
                <a:lnTo>
                  <a:pt x="26" y="1022"/>
                </a:lnTo>
                <a:lnTo>
                  <a:pt x="20" y="1067"/>
                </a:lnTo>
                <a:lnTo>
                  <a:pt x="13" y="1112"/>
                </a:lnTo>
                <a:lnTo>
                  <a:pt x="8" y="1157"/>
                </a:lnTo>
                <a:lnTo>
                  <a:pt x="5" y="1201"/>
                </a:lnTo>
                <a:lnTo>
                  <a:pt x="2" y="1246"/>
                </a:lnTo>
                <a:lnTo>
                  <a:pt x="0" y="1293"/>
                </a:lnTo>
                <a:lnTo>
                  <a:pt x="0" y="1338"/>
                </a:lnTo>
                <a:lnTo>
                  <a:pt x="0" y="1338"/>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3" name="Freeform 223"/>
          <p:cNvSpPr>
            <a:spLocks/>
          </p:cNvSpPr>
          <p:nvPr/>
        </p:nvSpPr>
        <p:spPr bwMode="auto">
          <a:xfrm rot="16200000">
            <a:off x="4514849" y="2933705"/>
            <a:ext cx="1030288" cy="1184275"/>
          </a:xfrm>
          <a:custGeom>
            <a:avLst/>
            <a:gdLst/>
            <a:ahLst/>
            <a:cxnLst>
              <a:cxn ang="0">
                <a:pos x="554" y="1491"/>
              </a:cxn>
              <a:cxn ang="0">
                <a:pos x="1298" y="747"/>
              </a:cxn>
              <a:cxn ang="0">
                <a:pos x="1298" y="747"/>
              </a:cxn>
              <a:cxn ang="0">
                <a:pos x="1271" y="718"/>
              </a:cxn>
              <a:cxn ang="0">
                <a:pos x="1243" y="688"/>
              </a:cxn>
              <a:cxn ang="0">
                <a:pos x="1219" y="656"/>
              </a:cxn>
              <a:cxn ang="0">
                <a:pos x="1195" y="622"/>
              </a:cxn>
              <a:cxn ang="0">
                <a:pos x="1174" y="588"/>
              </a:cxn>
              <a:cxn ang="0">
                <a:pos x="1154" y="553"/>
              </a:cxn>
              <a:cxn ang="0">
                <a:pos x="1134" y="518"/>
              </a:cxn>
              <a:cxn ang="0">
                <a:pos x="1118" y="479"/>
              </a:cxn>
              <a:cxn ang="0">
                <a:pos x="1104" y="442"/>
              </a:cxn>
              <a:cxn ang="0">
                <a:pos x="1089" y="402"/>
              </a:cxn>
              <a:cxn ang="0">
                <a:pos x="1078" y="364"/>
              </a:cxn>
              <a:cxn ang="0">
                <a:pos x="1069" y="322"/>
              </a:cxn>
              <a:cxn ang="0">
                <a:pos x="1062" y="282"/>
              </a:cxn>
              <a:cxn ang="0">
                <a:pos x="1057" y="239"/>
              </a:cxn>
              <a:cxn ang="0">
                <a:pos x="1052" y="197"/>
              </a:cxn>
              <a:cxn ang="0">
                <a:pos x="1052" y="154"/>
              </a:cxn>
              <a:cxn ang="0">
                <a:pos x="648" y="154"/>
              </a:cxn>
              <a:cxn ang="0">
                <a:pos x="483" y="0"/>
              </a:cxn>
              <a:cxn ang="0">
                <a:pos x="328" y="154"/>
              </a:cxn>
              <a:cxn ang="0">
                <a:pos x="0" y="154"/>
              </a:cxn>
              <a:cxn ang="0">
                <a:pos x="0" y="154"/>
              </a:cxn>
              <a:cxn ang="0">
                <a:pos x="0" y="202"/>
              </a:cxn>
              <a:cxn ang="0">
                <a:pos x="2" y="252"/>
              </a:cxn>
              <a:cxn ang="0">
                <a:pos x="5" y="300"/>
              </a:cxn>
              <a:cxn ang="0">
                <a:pos x="10" y="346"/>
              </a:cxn>
              <a:cxn ang="0">
                <a:pos x="15" y="394"/>
              </a:cxn>
              <a:cxn ang="0">
                <a:pos x="23" y="441"/>
              </a:cxn>
              <a:cxn ang="0">
                <a:pos x="29" y="489"/>
              </a:cxn>
              <a:cxn ang="0">
                <a:pos x="39" y="534"/>
              </a:cxn>
              <a:cxn ang="0">
                <a:pos x="49" y="580"/>
              </a:cxn>
              <a:cxn ang="0">
                <a:pos x="60" y="627"/>
              </a:cxn>
              <a:cxn ang="0">
                <a:pos x="73" y="672"/>
              </a:cxn>
              <a:cxn ang="0">
                <a:pos x="85" y="715"/>
              </a:cxn>
              <a:cxn ang="0">
                <a:pos x="100" y="760"/>
              </a:cxn>
              <a:cxn ang="0">
                <a:pos x="114" y="803"/>
              </a:cxn>
              <a:cxn ang="0">
                <a:pos x="132" y="847"/>
              </a:cxn>
              <a:cxn ang="0">
                <a:pos x="150" y="890"/>
              </a:cxn>
              <a:cxn ang="0">
                <a:pos x="167" y="932"/>
              </a:cxn>
              <a:cxn ang="0">
                <a:pos x="186" y="973"/>
              </a:cxn>
              <a:cxn ang="0">
                <a:pos x="207" y="1015"/>
              </a:cxn>
              <a:cxn ang="0">
                <a:pos x="228" y="1055"/>
              </a:cxn>
              <a:cxn ang="0">
                <a:pos x="251" y="1095"/>
              </a:cxn>
              <a:cxn ang="0">
                <a:pos x="275" y="1134"/>
              </a:cxn>
              <a:cxn ang="0">
                <a:pos x="299" y="1172"/>
              </a:cxn>
              <a:cxn ang="0">
                <a:pos x="323" y="1211"/>
              </a:cxn>
              <a:cxn ang="0">
                <a:pos x="348" y="1248"/>
              </a:cxn>
              <a:cxn ang="0">
                <a:pos x="376" y="1284"/>
              </a:cxn>
              <a:cxn ang="0">
                <a:pos x="403" y="1321"/>
              </a:cxn>
              <a:cxn ang="0">
                <a:pos x="432" y="1357"/>
              </a:cxn>
              <a:cxn ang="0">
                <a:pos x="461" y="1390"/>
              </a:cxn>
              <a:cxn ang="0">
                <a:pos x="491" y="1426"/>
              </a:cxn>
              <a:cxn ang="0">
                <a:pos x="522" y="1458"/>
              </a:cxn>
              <a:cxn ang="0">
                <a:pos x="554" y="1491"/>
              </a:cxn>
            </a:cxnLst>
            <a:rect l="0" t="0" r="r" b="b"/>
            <a:pathLst>
              <a:path w="1298" h="1491">
                <a:moveTo>
                  <a:pt x="554" y="1491"/>
                </a:moveTo>
                <a:lnTo>
                  <a:pt x="1298" y="747"/>
                </a:lnTo>
                <a:lnTo>
                  <a:pt x="1298" y="747"/>
                </a:lnTo>
                <a:lnTo>
                  <a:pt x="1271" y="718"/>
                </a:lnTo>
                <a:lnTo>
                  <a:pt x="1243" y="688"/>
                </a:lnTo>
                <a:lnTo>
                  <a:pt x="1219" y="656"/>
                </a:lnTo>
                <a:lnTo>
                  <a:pt x="1195" y="622"/>
                </a:lnTo>
                <a:lnTo>
                  <a:pt x="1174" y="588"/>
                </a:lnTo>
                <a:lnTo>
                  <a:pt x="1154" y="553"/>
                </a:lnTo>
                <a:lnTo>
                  <a:pt x="1134" y="518"/>
                </a:lnTo>
                <a:lnTo>
                  <a:pt x="1118" y="479"/>
                </a:lnTo>
                <a:lnTo>
                  <a:pt x="1104" y="442"/>
                </a:lnTo>
                <a:lnTo>
                  <a:pt x="1089" y="402"/>
                </a:lnTo>
                <a:lnTo>
                  <a:pt x="1078" y="364"/>
                </a:lnTo>
                <a:lnTo>
                  <a:pt x="1069" y="322"/>
                </a:lnTo>
                <a:lnTo>
                  <a:pt x="1062" y="282"/>
                </a:lnTo>
                <a:lnTo>
                  <a:pt x="1057" y="239"/>
                </a:lnTo>
                <a:lnTo>
                  <a:pt x="1052" y="197"/>
                </a:lnTo>
                <a:lnTo>
                  <a:pt x="1052" y="154"/>
                </a:lnTo>
                <a:lnTo>
                  <a:pt x="648" y="154"/>
                </a:lnTo>
                <a:lnTo>
                  <a:pt x="483" y="0"/>
                </a:lnTo>
                <a:lnTo>
                  <a:pt x="328" y="154"/>
                </a:lnTo>
                <a:lnTo>
                  <a:pt x="0" y="154"/>
                </a:lnTo>
                <a:lnTo>
                  <a:pt x="0" y="154"/>
                </a:lnTo>
                <a:lnTo>
                  <a:pt x="0" y="202"/>
                </a:lnTo>
                <a:lnTo>
                  <a:pt x="2" y="252"/>
                </a:lnTo>
                <a:lnTo>
                  <a:pt x="5" y="300"/>
                </a:lnTo>
                <a:lnTo>
                  <a:pt x="10" y="346"/>
                </a:lnTo>
                <a:lnTo>
                  <a:pt x="15" y="394"/>
                </a:lnTo>
                <a:lnTo>
                  <a:pt x="23" y="441"/>
                </a:lnTo>
                <a:lnTo>
                  <a:pt x="29" y="489"/>
                </a:lnTo>
                <a:lnTo>
                  <a:pt x="39" y="534"/>
                </a:lnTo>
                <a:lnTo>
                  <a:pt x="49" y="580"/>
                </a:lnTo>
                <a:lnTo>
                  <a:pt x="60" y="627"/>
                </a:lnTo>
                <a:lnTo>
                  <a:pt x="73" y="672"/>
                </a:lnTo>
                <a:lnTo>
                  <a:pt x="85" y="715"/>
                </a:lnTo>
                <a:lnTo>
                  <a:pt x="100" y="760"/>
                </a:lnTo>
                <a:lnTo>
                  <a:pt x="114" y="803"/>
                </a:lnTo>
                <a:lnTo>
                  <a:pt x="132" y="847"/>
                </a:lnTo>
                <a:lnTo>
                  <a:pt x="150" y="890"/>
                </a:lnTo>
                <a:lnTo>
                  <a:pt x="167" y="932"/>
                </a:lnTo>
                <a:lnTo>
                  <a:pt x="186" y="973"/>
                </a:lnTo>
                <a:lnTo>
                  <a:pt x="207" y="1015"/>
                </a:lnTo>
                <a:lnTo>
                  <a:pt x="228" y="1055"/>
                </a:lnTo>
                <a:lnTo>
                  <a:pt x="251" y="1095"/>
                </a:lnTo>
                <a:lnTo>
                  <a:pt x="275" y="1134"/>
                </a:lnTo>
                <a:lnTo>
                  <a:pt x="299" y="1172"/>
                </a:lnTo>
                <a:lnTo>
                  <a:pt x="323" y="1211"/>
                </a:lnTo>
                <a:lnTo>
                  <a:pt x="348" y="1248"/>
                </a:lnTo>
                <a:lnTo>
                  <a:pt x="376" y="1284"/>
                </a:lnTo>
                <a:lnTo>
                  <a:pt x="403" y="1321"/>
                </a:lnTo>
                <a:lnTo>
                  <a:pt x="432" y="1357"/>
                </a:lnTo>
                <a:lnTo>
                  <a:pt x="461" y="1390"/>
                </a:lnTo>
                <a:lnTo>
                  <a:pt x="491" y="1426"/>
                </a:lnTo>
                <a:lnTo>
                  <a:pt x="522" y="1458"/>
                </a:lnTo>
                <a:lnTo>
                  <a:pt x="554" y="1491"/>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Freeform 224"/>
          <p:cNvSpPr>
            <a:spLocks/>
          </p:cNvSpPr>
          <p:nvPr/>
        </p:nvSpPr>
        <p:spPr bwMode="auto">
          <a:xfrm rot="16200000">
            <a:off x="4514849" y="2933705"/>
            <a:ext cx="1030288" cy="1184275"/>
          </a:xfrm>
          <a:custGeom>
            <a:avLst/>
            <a:gdLst/>
            <a:ahLst/>
            <a:cxnLst>
              <a:cxn ang="0">
                <a:pos x="554" y="1491"/>
              </a:cxn>
              <a:cxn ang="0">
                <a:pos x="1298" y="747"/>
              </a:cxn>
              <a:cxn ang="0">
                <a:pos x="1298" y="747"/>
              </a:cxn>
              <a:cxn ang="0">
                <a:pos x="1271" y="718"/>
              </a:cxn>
              <a:cxn ang="0">
                <a:pos x="1243" y="688"/>
              </a:cxn>
              <a:cxn ang="0">
                <a:pos x="1219" y="656"/>
              </a:cxn>
              <a:cxn ang="0">
                <a:pos x="1195" y="622"/>
              </a:cxn>
              <a:cxn ang="0">
                <a:pos x="1174" y="588"/>
              </a:cxn>
              <a:cxn ang="0">
                <a:pos x="1154" y="553"/>
              </a:cxn>
              <a:cxn ang="0">
                <a:pos x="1134" y="518"/>
              </a:cxn>
              <a:cxn ang="0">
                <a:pos x="1118" y="479"/>
              </a:cxn>
              <a:cxn ang="0">
                <a:pos x="1104" y="442"/>
              </a:cxn>
              <a:cxn ang="0">
                <a:pos x="1089" y="402"/>
              </a:cxn>
              <a:cxn ang="0">
                <a:pos x="1078" y="364"/>
              </a:cxn>
              <a:cxn ang="0">
                <a:pos x="1069" y="322"/>
              </a:cxn>
              <a:cxn ang="0">
                <a:pos x="1062" y="282"/>
              </a:cxn>
              <a:cxn ang="0">
                <a:pos x="1057" y="239"/>
              </a:cxn>
              <a:cxn ang="0">
                <a:pos x="1052" y="197"/>
              </a:cxn>
              <a:cxn ang="0">
                <a:pos x="1052" y="154"/>
              </a:cxn>
              <a:cxn ang="0">
                <a:pos x="648" y="154"/>
              </a:cxn>
              <a:cxn ang="0">
                <a:pos x="483" y="0"/>
              </a:cxn>
              <a:cxn ang="0">
                <a:pos x="328" y="154"/>
              </a:cxn>
              <a:cxn ang="0">
                <a:pos x="0" y="154"/>
              </a:cxn>
              <a:cxn ang="0">
                <a:pos x="0" y="154"/>
              </a:cxn>
              <a:cxn ang="0">
                <a:pos x="0" y="202"/>
              </a:cxn>
              <a:cxn ang="0">
                <a:pos x="2" y="252"/>
              </a:cxn>
              <a:cxn ang="0">
                <a:pos x="5" y="300"/>
              </a:cxn>
              <a:cxn ang="0">
                <a:pos x="10" y="346"/>
              </a:cxn>
              <a:cxn ang="0">
                <a:pos x="15" y="394"/>
              </a:cxn>
              <a:cxn ang="0">
                <a:pos x="23" y="441"/>
              </a:cxn>
              <a:cxn ang="0">
                <a:pos x="29" y="489"/>
              </a:cxn>
              <a:cxn ang="0">
                <a:pos x="39" y="534"/>
              </a:cxn>
              <a:cxn ang="0">
                <a:pos x="49" y="580"/>
              </a:cxn>
              <a:cxn ang="0">
                <a:pos x="60" y="627"/>
              </a:cxn>
              <a:cxn ang="0">
                <a:pos x="73" y="672"/>
              </a:cxn>
              <a:cxn ang="0">
                <a:pos x="85" y="715"/>
              </a:cxn>
              <a:cxn ang="0">
                <a:pos x="100" y="760"/>
              </a:cxn>
              <a:cxn ang="0">
                <a:pos x="114" y="803"/>
              </a:cxn>
              <a:cxn ang="0">
                <a:pos x="132" y="847"/>
              </a:cxn>
              <a:cxn ang="0">
                <a:pos x="150" y="890"/>
              </a:cxn>
              <a:cxn ang="0">
                <a:pos x="167" y="932"/>
              </a:cxn>
              <a:cxn ang="0">
                <a:pos x="186" y="973"/>
              </a:cxn>
              <a:cxn ang="0">
                <a:pos x="207" y="1015"/>
              </a:cxn>
              <a:cxn ang="0">
                <a:pos x="228" y="1055"/>
              </a:cxn>
              <a:cxn ang="0">
                <a:pos x="251" y="1095"/>
              </a:cxn>
              <a:cxn ang="0">
                <a:pos x="275" y="1134"/>
              </a:cxn>
              <a:cxn ang="0">
                <a:pos x="299" y="1172"/>
              </a:cxn>
              <a:cxn ang="0">
                <a:pos x="323" y="1211"/>
              </a:cxn>
              <a:cxn ang="0">
                <a:pos x="348" y="1248"/>
              </a:cxn>
              <a:cxn ang="0">
                <a:pos x="376" y="1284"/>
              </a:cxn>
              <a:cxn ang="0">
                <a:pos x="403" y="1321"/>
              </a:cxn>
              <a:cxn ang="0">
                <a:pos x="432" y="1357"/>
              </a:cxn>
              <a:cxn ang="0">
                <a:pos x="461" y="1390"/>
              </a:cxn>
              <a:cxn ang="0">
                <a:pos x="491" y="1426"/>
              </a:cxn>
              <a:cxn ang="0">
                <a:pos x="522" y="1458"/>
              </a:cxn>
              <a:cxn ang="0">
                <a:pos x="554" y="1491"/>
              </a:cxn>
            </a:cxnLst>
            <a:rect l="0" t="0" r="r" b="b"/>
            <a:pathLst>
              <a:path w="1298" h="1491">
                <a:moveTo>
                  <a:pt x="554" y="1491"/>
                </a:moveTo>
                <a:lnTo>
                  <a:pt x="1298" y="747"/>
                </a:lnTo>
                <a:lnTo>
                  <a:pt x="1298" y="747"/>
                </a:lnTo>
                <a:lnTo>
                  <a:pt x="1271" y="718"/>
                </a:lnTo>
                <a:lnTo>
                  <a:pt x="1243" y="688"/>
                </a:lnTo>
                <a:lnTo>
                  <a:pt x="1219" y="656"/>
                </a:lnTo>
                <a:lnTo>
                  <a:pt x="1195" y="622"/>
                </a:lnTo>
                <a:lnTo>
                  <a:pt x="1174" y="588"/>
                </a:lnTo>
                <a:lnTo>
                  <a:pt x="1154" y="553"/>
                </a:lnTo>
                <a:lnTo>
                  <a:pt x="1134" y="518"/>
                </a:lnTo>
                <a:lnTo>
                  <a:pt x="1118" y="479"/>
                </a:lnTo>
                <a:lnTo>
                  <a:pt x="1104" y="442"/>
                </a:lnTo>
                <a:lnTo>
                  <a:pt x="1089" y="402"/>
                </a:lnTo>
                <a:lnTo>
                  <a:pt x="1078" y="364"/>
                </a:lnTo>
                <a:lnTo>
                  <a:pt x="1069" y="322"/>
                </a:lnTo>
                <a:lnTo>
                  <a:pt x="1062" y="282"/>
                </a:lnTo>
                <a:lnTo>
                  <a:pt x="1057" y="239"/>
                </a:lnTo>
                <a:lnTo>
                  <a:pt x="1052" y="197"/>
                </a:lnTo>
                <a:lnTo>
                  <a:pt x="1052" y="154"/>
                </a:lnTo>
                <a:lnTo>
                  <a:pt x="648" y="154"/>
                </a:lnTo>
                <a:lnTo>
                  <a:pt x="483" y="0"/>
                </a:lnTo>
                <a:lnTo>
                  <a:pt x="328" y="154"/>
                </a:lnTo>
                <a:lnTo>
                  <a:pt x="0" y="154"/>
                </a:lnTo>
                <a:lnTo>
                  <a:pt x="0" y="154"/>
                </a:lnTo>
                <a:lnTo>
                  <a:pt x="0" y="202"/>
                </a:lnTo>
                <a:lnTo>
                  <a:pt x="2" y="252"/>
                </a:lnTo>
                <a:lnTo>
                  <a:pt x="5" y="300"/>
                </a:lnTo>
                <a:lnTo>
                  <a:pt x="10" y="346"/>
                </a:lnTo>
                <a:lnTo>
                  <a:pt x="15" y="394"/>
                </a:lnTo>
                <a:lnTo>
                  <a:pt x="23" y="441"/>
                </a:lnTo>
                <a:lnTo>
                  <a:pt x="29" y="489"/>
                </a:lnTo>
                <a:lnTo>
                  <a:pt x="39" y="534"/>
                </a:lnTo>
                <a:lnTo>
                  <a:pt x="49" y="580"/>
                </a:lnTo>
                <a:lnTo>
                  <a:pt x="60" y="627"/>
                </a:lnTo>
                <a:lnTo>
                  <a:pt x="73" y="672"/>
                </a:lnTo>
                <a:lnTo>
                  <a:pt x="85" y="715"/>
                </a:lnTo>
                <a:lnTo>
                  <a:pt x="100" y="760"/>
                </a:lnTo>
                <a:lnTo>
                  <a:pt x="114" y="803"/>
                </a:lnTo>
                <a:lnTo>
                  <a:pt x="132" y="847"/>
                </a:lnTo>
                <a:lnTo>
                  <a:pt x="150" y="890"/>
                </a:lnTo>
                <a:lnTo>
                  <a:pt x="167" y="932"/>
                </a:lnTo>
                <a:lnTo>
                  <a:pt x="186" y="973"/>
                </a:lnTo>
                <a:lnTo>
                  <a:pt x="207" y="1015"/>
                </a:lnTo>
                <a:lnTo>
                  <a:pt x="228" y="1055"/>
                </a:lnTo>
                <a:lnTo>
                  <a:pt x="251" y="1095"/>
                </a:lnTo>
                <a:lnTo>
                  <a:pt x="275" y="1134"/>
                </a:lnTo>
                <a:lnTo>
                  <a:pt x="299" y="1172"/>
                </a:lnTo>
                <a:lnTo>
                  <a:pt x="323" y="1211"/>
                </a:lnTo>
                <a:lnTo>
                  <a:pt x="348" y="1248"/>
                </a:lnTo>
                <a:lnTo>
                  <a:pt x="376" y="1284"/>
                </a:lnTo>
                <a:lnTo>
                  <a:pt x="403" y="1321"/>
                </a:lnTo>
                <a:lnTo>
                  <a:pt x="432" y="1357"/>
                </a:lnTo>
                <a:lnTo>
                  <a:pt x="461" y="1390"/>
                </a:lnTo>
                <a:lnTo>
                  <a:pt x="491" y="1426"/>
                </a:lnTo>
                <a:lnTo>
                  <a:pt x="522" y="1458"/>
                </a:lnTo>
                <a:lnTo>
                  <a:pt x="554" y="149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5" name="Freeform 227"/>
          <p:cNvSpPr>
            <a:spLocks/>
          </p:cNvSpPr>
          <p:nvPr/>
        </p:nvSpPr>
        <p:spPr bwMode="auto">
          <a:xfrm rot="16200000">
            <a:off x="5014911" y="2555880"/>
            <a:ext cx="1062038" cy="1028700"/>
          </a:xfrm>
          <a:custGeom>
            <a:avLst/>
            <a:gdLst/>
            <a:ahLst/>
            <a:cxnLst>
              <a:cxn ang="0">
                <a:pos x="1337" y="1298"/>
              </a:cxn>
              <a:cxn ang="0">
                <a:pos x="1337" y="246"/>
              </a:cxn>
              <a:cxn ang="0">
                <a:pos x="1337" y="246"/>
              </a:cxn>
              <a:cxn ang="0">
                <a:pos x="1297" y="244"/>
              </a:cxn>
              <a:cxn ang="0">
                <a:pos x="1257" y="242"/>
              </a:cxn>
              <a:cxn ang="0">
                <a:pos x="1217" y="238"/>
              </a:cxn>
              <a:cxn ang="0">
                <a:pos x="1177" y="229"/>
              </a:cxn>
              <a:cxn ang="0">
                <a:pos x="1137" y="221"/>
              </a:cxn>
              <a:cxn ang="0">
                <a:pos x="1098" y="210"/>
              </a:cxn>
              <a:cxn ang="0">
                <a:pos x="1060" y="199"/>
              </a:cxn>
              <a:cxn ang="0">
                <a:pos x="1021" y="185"/>
              </a:cxn>
              <a:cxn ang="0">
                <a:pos x="984" y="169"/>
              </a:cxn>
              <a:cxn ang="0">
                <a:pos x="948" y="149"/>
              </a:cxn>
              <a:cxn ang="0">
                <a:pos x="911" y="130"/>
              </a:cxn>
              <a:cxn ang="0">
                <a:pos x="875" y="108"/>
              </a:cxn>
              <a:cxn ang="0">
                <a:pos x="842" y="84"/>
              </a:cxn>
              <a:cxn ang="0">
                <a:pos x="808" y="58"/>
              </a:cxn>
              <a:cxn ang="0">
                <a:pos x="776" y="29"/>
              </a:cxn>
              <a:cxn ang="0">
                <a:pos x="744" y="0"/>
              </a:cxn>
              <a:cxn ang="0">
                <a:pos x="458" y="284"/>
              </a:cxn>
              <a:cxn ang="0">
                <a:pos x="234" y="294"/>
              </a:cxn>
              <a:cxn ang="0">
                <a:pos x="231" y="513"/>
              </a:cxn>
              <a:cxn ang="0">
                <a:pos x="0" y="744"/>
              </a:cxn>
              <a:cxn ang="0">
                <a:pos x="0" y="744"/>
              </a:cxn>
              <a:cxn ang="0">
                <a:pos x="35" y="778"/>
              </a:cxn>
              <a:cxn ang="0">
                <a:pos x="70" y="810"/>
              </a:cxn>
              <a:cxn ang="0">
                <a:pos x="107" y="842"/>
              </a:cxn>
              <a:cxn ang="0">
                <a:pos x="144" y="873"/>
              </a:cxn>
              <a:cxn ang="0">
                <a:pos x="181" y="903"/>
              </a:cxn>
              <a:cxn ang="0">
                <a:pos x="219" y="932"/>
              </a:cxn>
              <a:cxn ang="0">
                <a:pos x="258" y="959"/>
              </a:cxn>
              <a:cxn ang="0">
                <a:pos x="296" y="986"/>
              </a:cxn>
              <a:cxn ang="0">
                <a:pos x="337" y="1011"/>
              </a:cxn>
              <a:cxn ang="0">
                <a:pos x="377" y="1036"/>
              </a:cxn>
              <a:cxn ang="0">
                <a:pos x="417" y="1059"/>
              </a:cxn>
              <a:cxn ang="0">
                <a:pos x="458" y="1081"/>
              </a:cxn>
              <a:cxn ang="0">
                <a:pos x="498" y="1102"/>
              </a:cxn>
              <a:cxn ang="0">
                <a:pos x="542" y="1123"/>
              </a:cxn>
              <a:cxn ang="0">
                <a:pos x="583" y="1140"/>
              </a:cxn>
              <a:cxn ang="0">
                <a:pos x="625" y="1160"/>
              </a:cxn>
              <a:cxn ang="0">
                <a:pos x="668" y="1176"/>
              </a:cxn>
              <a:cxn ang="0">
                <a:pos x="712" y="1192"/>
              </a:cxn>
              <a:cxn ang="0">
                <a:pos x="755" y="1206"/>
              </a:cxn>
              <a:cxn ang="0">
                <a:pos x="798" y="1219"/>
              </a:cxn>
              <a:cxn ang="0">
                <a:pos x="843" y="1232"/>
              </a:cxn>
              <a:cxn ang="0">
                <a:pos x="887" y="1243"/>
              </a:cxn>
              <a:cxn ang="0">
                <a:pos x="931" y="1254"/>
              </a:cxn>
              <a:cxn ang="0">
                <a:pos x="976" y="1262"/>
              </a:cxn>
              <a:cxn ang="0">
                <a:pos x="1021" y="1270"/>
              </a:cxn>
              <a:cxn ang="0">
                <a:pos x="1066" y="1278"/>
              </a:cxn>
              <a:cxn ang="0">
                <a:pos x="1111" y="1283"/>
              </a:cxn>
              <a:cxn ang="0">
                <a:pos x="1156" y="1288"/>
              </a:cxn>
              <a:cxn ang="0">
                <a:pos x="1201" y="1293"/>
              </a:cxn>
              <a:cxn ang="0">
                <a:pos x="1246" y="1296"/>
              </a:cxn>
              <a:cxn ang="0">
                <a:pos x="1292" y="1298"/>
              </a:cxn>
              <a:cxn ang="0">
                <a:pos x="1337" y="1298"/>
              </a:cxn>
            </a:cxnLst>
            <a:rect l="0" t="0" r="r" b="b"/>
            <a:pathLst>
              <a:path w="1337" h="1298">
                <a:moveTo>
                  <a:pt x="1337" y="1298"/>
                </a:moveTo>
                <a:lnTo>
                  <a:pt x="1337" y="246"/>
                </a:lnTo>
                <a:lnTo>
                  <a:pt x="1337" y="246"/>
                </a:lnTo>
                <a:lnTo>
                  <a:pt x="1297" y="244"/>
                </a:lnTo>
                <a:lnTo>
                  <a:pt x="1257" y="242"/>
                </a:lnTo>
                <a:lnTo>
                  <a:pt x="1217" y="238"/>
                </a:lnTo>
                <a:lnTo>
                  <a:pt x="1177" y="229"/>
                </a:lnTo>
                <a:lnTo>
                  <a:pt x="1137" y="221"/>
                </a:lnTo>
                <a:lnTo>
                  <a:pt x="1098" y="210"/>
                </a:lnTo>
                <a:lnTo>
                  <a:pt x="1060" y="199"/>
                </a:lnTo>
                <a:lnTo>
                  <a:pt x="1021" y="185"/>
                </a:lnTo>
                <a:lnTo>
                  <a:pt x="984" y="169"/>
                </a:lnTo>
                <a:lnTo>
                  <a:pt x="948" y="149"/>
                </a:lnTo>
                <a:lnTo>
                  <a:pt x="911" y="130"/>
                </a:lnTo>
                <a:lnTo>
                  <a:pt x="875" y="108"/>
                </a:lnTo>
                <a:lnTo>
                  <a:pt x="842" y="84"/>
                </a:lnTo>
                <a:lnTo>
                  <a:pt x="808" y="58"/>
                </a:lnTo>
                <a:lnTo>
                  <a:pt x="776" y="29"/>
                </a:lnTo>
                <a:lnTo>
                  <a:pt x="744" y="0"/>
                </a:lnTo>
                <a:lnTo>
                  <a:pt x="458" y="284"/>
                </a:lnTo>
                <a:lnTo>
                  <a:pt x="234" y="294"/>
                </a:lnTo>
                <a:lnTo>
                  <a:pt x="231" y="513"/>
                </a:lnTo>
                <a:lnTo>
                  <a:pt x="0" y="744"/>
                </a:lnTo>
                <a:lnTo>
                  <a:pt x="0" y="744"/>
                </a:lnTo>
                <a:lnTo>
                  <a:pt x="35" y="778"/>
                </a:lnTo>
                <a:lnTo>
                  <a:pt x="70" y="810"/>
                </a:lnTo>
                <a:lnTo>
                  <a:pt x="107" y="842"/>
                </a:lnTo>
                <a:lnTo>
                  <a:pt x="144" y="873"/>
                </a:lnTo>
                <a:lnTo>
                  <a:pt x="181" y="903"/>
                </a:lnTo>
                <a:lnTo>
                  <a:pt x="219" y="932"/>
                </a:lnTo>
                <a:lnTo>
                  <a:pt x="258" y="959"/>
                </a:lnTo>
                <a:lnTo>
                  <a:pt x="296" y="986"/>
                </a:lnTo>
                <a:lnTo>
                  <a:pt x="337" y="1011"/>
                </a:lnTo>
                <a:lnTo>
                  <a:pt x="377" y="1036"/>
                </a:lnTo>
                <a:lnTo>
                  <a:pt x="417" y="1059"/>
                </a:lnTo>
                <a:lnTo>
                  <a:pt x="458" y="1081"/>
                </a:lnTo>
                <a:lnTo>
                  <a:pt x="498" y="1102"/>
                </a:lnTo>
                <a:lnTo>
                  <a:pt x="542" y="1123"/>
                </a:lnTo>
                <a:lnTo>
                  <a:pt x="583" y="1140"/>
                </a:lnTo>
                <a:lnTo>
                  <a:pt x="625" y="1160"/>
                </a:lnTo>
                <a:lnTo>
                  <a:pt x="668" y="1176"/>
                </a:lnTo>
                <a:lnTo>
                  <a:pt x="712" y="1192"/>
                </a:lnTo>
                <a:lnTo>
                  <a:pt x="755" y="1206"/>
                </a:lnTo>
                <a:lnTo>
                  <a:pt x="798" y="1219"/>
                </a:lnTo>
                <a:lnTo>
                  <a:pt x="843" y="1232"/>
                </a:lnTo>
                <a:lnTo>
                  <a:pt x="887" y="1243"/>
                </a:lnTo>
                <a:lnTo>
                  <a:pt x="931" y="1254"/>
                </a:lnTo>
                <a:lnTo>
                  <a:pt x="976" y="1262"/>
                </a:lnTo>
                <a:lnTo>
                  <a:pt x="1021" y="1270"/>
                </a:lnTo>
                <a:lnTo>
                  <a:pt x="1066" y="1278"/>
                </a:lnTo>
                <a:lnTo>
                  <a:pt x="1111" y="1283"/>
                </a:lnTo>
                <a:lnTo>
                  <a:pt x="1156" y="1288"/>
                </a:lnTo>
                <a:lnTo>
                  <a:pt x="1201" y="1293"/>
                </a:lnTo>
                <a:lnTo>
                  <a:pt x="1246" y="1296"/>
                </a:lnTo>
                <a:lnTo>
                  <a:pt x="1292" y="1298"/>
                </a:lnTo>
                <a:lnTo>
                  <a:pt x="1337" y="1298"/>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6" name="Freeform 228"/>
          <p:cNvSpPr>
            <a:spLocks/>
          </p:cNvSpPr>
          <p:nvPr/>
        </p:nvSpPr>
        <p:spPr bwMode="auto">
          <a:xfrm rot="16200000">
            <a:off x="5014912" y="2555881"/>
            <a:ext cx="1062038" cy="1028700"/>
          </a:xfrm>
          <a:custGeom>
            <a:avLst/>
            <a:gdLst/>
            <a:ahLst/>
            <a:cxnLst>
              <a:cxn ang="0">
                <a:pos x="1337" y="1298"/>
              </a:cxn>
              <a:cxn ang="0">
                <a:pos x="1337" y="246"/>
              </a:cxn>
              <a:cxn ang="0">
                <a:pos x="1337" y="246"/>
              </a:cxn>
              <a:cxn ang="0">
                <a:pos x="1297" y="244"/>
              </a:cxn>
              <a:cxn ang="0">
                <a:pos x="1257" y="242"/>
              </a:cxn>
              <a:cxn ang="0">
                <a:pos x="1217" y="238"/>
              </a:cxn>
              <a:cxn ang="0">
                <a:pos x="1177" y="229"/>
              </a:cxn>
              <a:cxn ang="0">
                <a:pos x="1137" y="221"/>
              </a:cxn>
              <a:cxn ang="0">
                <a:pos x="1098" y="210"/>
              </a:cxn>
              <a:cxn ang="0">
                <a:pos x="1060" y="199"/>
              </a:cxn>
              <a:cxn ang="0">
                <a:pos x="1021" y="185"/>
              </a:cxn>
              <a:cxn ang="0">
                <a:pos x="984" y="169"/>
              </a:cxn>
              <a:cxn ang="0">
                <a:pos x="948" y="149"/>
              </a:cxn>
              <a:cxn ang="0">
                <a:pos x="911" y="130"/>
              </a:cxn>
              <a:cxn ang="0">
                <a:pos x="875" y="108"/>
              </a:cxn>
              <a:cxn ang="0">
                <a:pos x="842" y="84"/>
              </a:cxn>
              <a:cxn ang="0">
                <a:pos x="808" y="58"/>
              </a:cxn>
              <a:cxn ang="0">
                <a:pos x="776" y="29"/>
              </a:cxn>
              <a:cxn ang="0">
                <a:pos x="744" y="0"/>
              </a:cxn>
              <a:cxn ang="0">
                <a:pos x="458" y="284"/>
              </a:cxn>
              <a:cxn ang="0">
                <a:pos x="234" y="294"/>
              </a:cxn>
              <a:cxn ang="0">
                <a:pos x="231" y="513"/>
              </a:cxn>
              <a:cxn ang="0">
                <a:pos x="0" y="744"/>
              </a:cxn>
              <a:cxn ang="0">
                <a:pos x="0" y="744"/>
              </a:cxn>
              <a:cxn ang="0">
                <a:pos x="35" y="778"/>
              </a:cxn>
              <a:cxn ang="0">
                <a:pos x="70" y="810"/>
              </a:cxn>
              <a:cxn ang="0">
                <a:pos x="107" y="842"/>
              </a:cxn>
              <a:cxn ang="0">
                <a:pos x="144" y="873"/>
              </a:cxn>
              <a:cxn ang="0">
                <a:pos x="181" y="903"/>
              </a:cxn>
              <a:cxn ang="0">
                <a:pos x="219" y="932"/>
              </a:cxn>
              <a:cxn ang="0">
                <a:pos x="258" y="959"/>
              </a:cxn>
              <a:cxn ang="0">
                <a:pos x="296" y="986"/>
              </a:cxn>
              <a:cxn ang="0">
                <a:pos x="337" y="1011"/>
              </a:cxn>
              <a:cxn ang="0">
                <a:pos x="377" y="1036"/>
              </a:cxn>
              <a:cxn ang="0">
                <a:pos x="417" y="1059"/>
              </a:cxn>
              <a:cxn ang="0">
                <a:pos x="458" y="1081"/>
              </a:cxn>
              <a:cxn ang="0">
                <a:pos x="498" y="1102"/>
              </a:cxn>
              <a:cxn ang="0">
                <a:pos x="542" y="1123"/>
              </a:cxn>
              <a:cxn ang="0">
                <a:pos x="583" y="1140"/>
              </a:cxn>
              <a:cxn ang="0">
                <a:pos x="625" y="1160"/>
              </a:cxn>
              <a:cxn ang="0">
                <a:pos x="668" y="1176"/>
              </a:cxn>
              <a:cxn ang="0">
                <a:pos x="712" y="1192"/>
              </a:cxn>
              <a:cxn ang="0">
                <a:pos x="755" y="1206"/>
              </a:cxn>
              <a:cxn ang="0">
                <a:pos x="798" y="1219"/>
              </a:cxn>
              <a:cxn ang="0">
                <a:pos x="843" y="1232"/>
              </a:cxn>
              <a:cxn ang="0">
                <a:pos x="887" y="1243"/>
              </a:cxn>
              <a:cxn ang="0">
                <a:pos x="931" y="1254"/>
              </a:cxn>
              <a:cxn ang="0">
                <a:pos x="976" y="1262"/>
              </a:cxn>
              <a:cxn ang="0">
                <a:pos x="1021" y="1270"/>
              </a:cxn>
              <a:cxn ang="0">
                <a:pos x="1066" y="1278"/>
              </a:cxn>
              <a:cxn ang="0">
                <a:pos x="1111" y="1283"/>
              </a:cxn>
              <a:cxn ang="0">
                <a:pos x="1156" y="1288"/>
              </a:cxn>
              <a:cxn ang="0">
                <a:pos x="1201" y="1293"/>
              </a:cxn>
              <a:cxn ang="0">
                <a:pos x="1246" y="1296"/>
              </a:cxn>
              <a:cxn ang="0">
                <a:pos x="1292" y="1298"/>
              </a:cxn>
              <a:cxn ang="0">
                <a:pos x="1337" y="1298"/>
              </a:cxn>
            </a:cxnLst>
            <a:rect l="0" t="0" r="r" b="b"/>
            <a:pathLst>
              <a:path w="1337" h="1298">
                <a:moveTo>
                  <a:pt x="1337" y="1298"/>
                </a:moveTo>
                <a:lnTo>
                  <a:pt x="1337" y="246"/>
                </a:lnTo>
                <a:lnTo>
                  <a:pt x="1337" y="246"/>
                </a:lnTo>
                <a:lnTo>
                  <a:pt x="1297" y="244"/>
                </a:lnTo>
                <a:lnTo>
                  <a:pt x="1257" y="242"/>
                </a:lnTo>
                <a:lnTo>
                  <a:pt x="1217" y="238"/>
                </a:lnTo>
                <a:lnTo>
                  <a:pt x="1177" y="229"/>
                </a:lnTo>
                <a:lnTo>
                  <a:pt x="1137" y="221"/>
                </a:lnTo>
                <a:lnTo>
                  <a:pt x="1098" y="210"/>
                </a:lnTo>
                <a:lnTo>
                  <a:pt x="1060" y="199"/>
                </a:lnTo>
                <a:lnTo>
                  <a:pt x="1021" y="185"/>
                </a:lnTo>
                <a:lnTo>
                  <a:pt x="984" y="169"/>
                </a:lnTo>
                <a:lnTo>
                  <a:pt x="948" y="149"/>
                </a:lnTo>
                <a:lnTo>
                  <a:pt x="911" y="130"/>
                </a:lnTo>
                <a:lnTo>
                  <a:pt x="875" y="108"/>
                </a:lnTo>
                <a:lnTo>
                  <a:pt x="842" y="84"/>
                </a:lnTo>
                <a:lnTo>
                  <a:pt x="808" y="58"/>
                </a:lnTo>
                <a:lnTo>
                  <a:pt x="776" y="29"/>
                </a:lnTo>
                <a:lnTo>
                  <a:pt x="744" y="0"/>
                </a:lnTo>
                <a:lnTo>
                  <a:pt x="458" y="284"/>
                </a:lnTo>
                <a:lnTo>
                  <a:pt x="234" y="294"/>
                </a:lnTo>
                <a:lnTo>
                  <a:pt x="231" y="513"/>
                </a:lnTo>
                <a:lnTo>
                  <a:pt x="0" y="744"/>
                </a:lnTo>
                <a:lnTo>
                  <a:pt x="0" y="744"/>
                </a:lnTo>
                <a:lnTo>
                  <a:pt x="35" y="778"/>
                </a:lnTo>
                <a:lnTo>
                  <a:pt x="70" y="810"/>
                </a:lnTo>
                <a:lnTo>
                  <a:pt x="107" y="842"/>
                </a:lnTo>
                <a:lnTo>
                  <a:pt x="144" y="873"/>
                </a:lnTo>
                <a:lnTo>
                  <a:pt x="181" y="903"/>
                </a:lnTo>
                <a:lnTo>
                  <a:pt x="219" y="932"/>
                </a:lnTo>
                <a:lnTo>
                  <a:pt x="258" y="959"/>
                </a:lnTo>
                <a:lnTo>
                  <a:pt x="296" y="986"/>
                </a:lnTo>
                <a:lnTo>
                  <a:pt x="337" y="1011"/>
                </a:lnTo>
                <a:lnTo>
                  <a:pt x="377" y="1036"/>
                </a:lnTo>
                <a:lnTo>
                  <a:pt x="417" y="1059"/>
                </a:lnTo>
                <a:lnTo>
                  <a:pt x="458" y="1081"/>
                </a:lnTo>
                <a:lnTo>
                  <a:pt x="498" y="1102"/>
                </a:lnTo>
                <a:lnTo>
                  <a:pt x="542" y="1123"/>
                </a:lnTo>
                <a:lnTo>
                  <a:pt x="583" y="1140"/>
                </a:lnTo>
                <a:lnTo>
                  <a:pt x="625" y="1160"/>
                </a:lnTo>
                <a:lnTo>
                  <a:pt x="668" y="1176"/>
                </a:lnTo>
                <a:lnTo>
                  <a:pt x="712" y="1192"/>
                </a:lnTo>
                <a:lnTo>
                  <a:pt x="755" y="1206"/>
                </a:lnTo>
                <a:lnTo>
                  <a:pt x="798" y="1219"/>
                </a:lnTo>
                <a:lnTo>
                  <a:pt x="843" y="1232"/>
                </a:lnTo>
                <a:lnTo>
                  <a:pt x="887" y="1243"/>
                </a:lnTo>
                <a:lnTo>
                  <a:pt x="931" y="1254"/>
                </a:lnTo>
                <a:lnTo>
                  <a:pt x="976" y="1262"/>
                </a:lnTo>
                <a:lnTo>
                  <a:pt x="1021" y="1270"/>
                </a:lnTo>
                <a:lnTo>
                  <a:pt x="1066" y="1278"/>
                </a:lnTo>
                <a:lnTo>
                  <a:pt x="1111" y="1283"/>
                </a:lnTo>
                <a:lnTo>
                  <a:pt x="1156" y="1288"/>
                </a:lnTo>
                <a:lnTo>
                  <a:pt x="1201" y="1293"/>
                </a:lnTo>
                <a:lnTo>
                  <a:pt x="1246" y="1296"/>
                </a:lnTo>
                <a:lnTo>
                  <a:pt x="1292" y="1298"/>
                </a:lnTo>
                <a:lnTo>
                  <a:pt x="1337" y="129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7" name="Freeform 233"/>
          <p:cNvSpPr>
            <a:spLocks/>
          </p:cNvSpPr>
          <p:nvPr/>
        </p:nvSpPr>
        <p:spPr bwMode="auto">
          <a:xfrm rot="16200000">
            <a:off x="4954587" y="1555756"/>
            <a:ext cx="1182688" cy="1028700"/>
          </a:xfrm>
          <a:custGeom>
            <a:avLst/>
            <a:gdLst/>
            <a:ahLst/>
            <a:cxnLst>
              <a:cxn ang="0">
                <a:pos x="1492" y="744"/>
              </a:cxn>
              <a:cxn ang="0">
                <a:pos x="748" y="0"/>
              </a:cxn>
              <a:cxn ang="0">
                <a:pos x="748" y="0"/>
              </a:cxn>
              <a:cxn ang="0">
                <a:pos x="719" y="27"/>
              </a:cxn>
              <a:cxn ang="0">
                <a:pos x="688" y="55"/>
              </a:cxn>
              <a:cxn ang="0">
                <a:pos x="656" y="79"/>
              </a:cxn>
              <a:cxn ang="0">
                <a:pos x="623" y="103"/>
              </a:cxn>
              <a:cxn ang="0">
                <a:pos x="589" y="124"/>
              </a:cxn>
              <a:cxn ang="0">
                <a:pos x="554" y="145"/>
              </a:cxn>
              <a:cxn ang="0">
                <a:pos x="518" y="162"/>
              </a:cxn>
              <a:cxn ang="0">
                <a:pos x="481" y="180"/>
              </a:cxn>
              <a:cxn ang="0">
                <a:pos x="443" y="194"/>
              </a:cxn>
              <a:cxn ang="0">
                <a:pos x="404" y="207"/>
              </a:cxn>
              <a:cxn ang="0">
                <a:pos x="364" y="220"/>
              </a:cxn>
              <a:cxn ang="0">
                <a:pos x="323" y="228"/>
              </a:cxn>
              <a:cxn ang="0">
                <a:pos x="283" y="236"/>
              </a:cxn>
              <a:cxn ang="0">
                <a:pos x="239" y="241"/>
              </a:cxn>
              <a:cxn ang="0">
                <a:pos x="198" y="244"/>
              </a:cxn>
              <a:cxn ang="0">
                <a:pos x="154" y="246"/>
              </a:cxn>
              <a:cxn ang="0">
                <a:pos x="154" y="648"/>
              </a:cxn>
              <a:cxn ang="0">
                <a:pos x="0" y="815"/>
              </a:cxn>
              <a:cxn ang="0">
                <a:pos x="154" y="970"/>
              </a:cxn>
              <a:cxn ang="0">
                <a:pos x="154" y="1298"/>
              </a:cxn>
              <a:cxn ang="0">
                <a:pos x="154" y="1298"/>
              </a:cxn>
              <a:cxn ang="0">
                <a:pos x="202" y="1296"/>
              </a:cxn>
              <a:cxn ang="0">
                <a:pos x="252" y="1294"/>
              </a:cxn>
              <a:cxn ang="0">
                <a:pos x="300" y="1291"/>
              </a:cxn>
              <a:cxn ang="0">
                <a:pos x="347" y="1288"/>
              </a:cxn>
              <a:cxn ang="0">
                <a:pos x="395" y="1282"/>
              </a:cxn>
              <a:cxn ang="0">
                <a:pos x="443" y="1275"/>
              </a:cxn>
              <a:cxn ang="0">
                <a:pos x="489" y="1267"/>
              </a:cxn>
              <a:cxn ang="0">
                <a:pos x="536" y="1259"/>
              </a:cxn>
              <a:cxn ang="0">
                <a:pos x="581" y="1249"/>
              </a:cxn>
              <a:cxn ang="0">
                <a:pos x="627" y="1238"/>
              </a:cxn>
              <a:cxn ang="0">
                <a:pos x="672" y="1225"/>
              </a:cxn>
              <a:cxn ang="0">
                <a:pos x="717" y="1213"/>
              </a:cxn>
              <a:cxn ang="0">
                <a:pos x="760" y="1198"/>
              </a:cxn>
              <a:cxn ang="0">
                <a:pos x="804" y="1182"/>
              </a:cxn>
              <a:cxn ang="0">
                <a:pos x="847" y="1166"/>
              </a:cxn>
              <a:cxn ang="0">
                <a:pos x="890" y="1148"/>
              </a:cxn>
              <a:cxn ang="0">
                <a:pos x="932" y="1131"/>
              </a:cxn>
              <a:cxn ang="0">
                <a:pos x="974" y="1112"/>
              </a:cxn>
              <a:cxn ang="0">
                <a:pos x="1015" y="1091"/>
              </a:cxn>
              <a:cxn ang="0">
                <a:pos x="1056" y="1070"/>
              </a:cxn>
              <a:cxn ang="0">
                <a:pos x="1096" y="1047"/>
              </a:cxn>
              <a:cxn ang="0">
                <a:pos x="1134" y="1023"/>
              </a:cxn>
              <a:cxn ang="0">
                <a:pos x="1173" y="999"/>
              </a:cxn>
              <a:cxn ang="0">
                <a:pos x="1211" y="974"/>
              </a:cxn>
              <a:cxn ang="0">
                <a:pos x="1248" y="948"/>
              </a:cxn>
              <a:cxn ang="0">
                <a:pos x="1285" y="922"/>
              </a:cxn>
              <a:cxn ang="0">
                <a:pos x="1322" y="893"/>
              </a:cxn>
              <a:cxn ang="0">
                <a:pos x="1357" y="866"/>
              </a:cxn>
              <a:cxn ang="0">
                <a:pos x="1392" y="836"/>
              </a:cxn>
              <a:cxn ang="0">
                <a:pos x="1426" y="807"/>
              </a:cxn>
              <a:cxn ang="0">
                <a:pos x="1458" y="775"/>
              </a:cxn>
              <a:cxn ang="0">
                <a:pos x="1492" y="744"/>
              </a:cxn>
            </a:cxnLst>
            <a:rect l="0" t="0" r="r" b="b"/>
            <a:pathLst>
              <a:path w="1492" h="1298">
                <a:moveTo>
                  <a:pt x="1492" y="744"/>
                </a:moveTo>
                <a:lnTo>
                  <a:pt x="748" y="0"/>
                </a:lnTo>
                <a:lnTo>
                  <a:pt x="748" y="0"/>
                </a:lnTo>
                <a:lnTo>
                  <a:pt x="719" y="27"/>
                </a:lnTo>
                <a:lnTo>
                  <a:pt x="688" y="55"/>
                </a:lnTo>
                <a:lnTo>
                  <a:pt x="656" y="79"/>
                </a:lnTo>
                <a:lnTo>
                  <a:pt x="623" y="103"/>
                </a:lnTo>
                <a:lnTo>
                  <a:pt x="589" y="124"/>
                </a:lnTo>
                <a:lnTo>
                  <a:pt x="554" y="145"/>
                </a:lnTo>
                <a:lnTo>
                  <a:pt x="518" y="162"/>
                </a:lnTo>
                <a:lnTo>
                  <a:pt x="481" y="180"/>
                </a:lnTo>
                <a:lnTo>
                  <a:pt x="443" y="194"/>
                </a:lnTo>
                <a:lnTo>
                  <a:pt x="404" y="207"/>
                </a:lnTo>
                <a:lnTo>
                  <a:pt x="364" y="220"/>
                </a:lnTo>
                <a:lnTo>
                  <a:pt x="323" y="228"/>
                </a:lnTo>
                <a:lnTo>
                  <a:pt x="283" y="236"/>
                </a:lnTo>
                <a:lnTo>
                  <a:pt x="239" y="241"/>
                </a:lnTo>
                <a:lnTo>
                  <a:pt x="198" y="244"/>
                </a:lnTo>
                <a:lnTo>
                  <a:pt x="154" y="246"/>
                </a:lnTo>
                <a:lnTo>
                  <a:pt x="154" y="648"/>
                </a:lnTo>
                <a:lnTo>
                  <a:pt x="0" y="815"/>
                </a:lnTo>
                <a:lnTo>
                  <a:pt x="154" y="970"/>
                </a:lnTo>
                <a:lnTo>
                  <a:pt x="154" y="1298"/>
                </a:lnTo>
                <a:lnTo>
                  <a:pt x="154" y="1298"/>
                </a:lnTo>
                <a:lnTo>
                  <a:pt x="202" y="1296"/>
                </a:lnTo>
                <a:lnTo>
                  <a:pt x="252" y="1294"/>
                </a:lnTo>
                <a:lnTo>
                  <a:pt x="300" y="1291"/>
                </a:lnTo>
                <a:lnTo>
                  <a:pt x="347" y="1288"/>
                </a:lnTo>
                <a:lnTo>
                  <a:pt x="395" y="1282"/>
                </a:lnTo>
                <a:lnTo>
                  <a:pt x="443" y="1275"/>
                </a:lnTo>
                <a:lnTo>
                  <a:pt x="489" y="1267"/>
                </a:lnTo>
                <a:lnTo>
                  <a:pt x="536" y="1259"/>
                </a:lnTo>
                <a:lnTo>
                  <a:pt x="581" y="1249"/>
                </a:lnTo>
                <a:lnTo>
                  <a:pt x="627" y="1238"/>
                </a:lnTo>
                <a:lnTo>
                  <a:pt x="672" y="1225"/>
                </a:lnTo>
                <a:lnTo>
                  <a:pt x="717" y="1213"/>
                </a:lnTo>
                <a:lnTo>
                  <a:pt x="760" y="1198"/>
                </a:lnTo>
                <a:lnTo>
                  <a:pt x="804" y="1182"/>
                </a:lnTo>
                <a:lnTo>
                  <a:pt x="847" y="1166"/>
                </a:lnTo>
                <a:lnTo>
                  <a:pt x="890" y="1148"/>
                </a:lnTo>
                <a:lnTo>
                  <a:pt x="932" y="1131"/>
                </a:lnTo>
                <a:lnTo>
                  <a:pt x="974" y="1112"/>
                </a:lnTo>
                <a:lnTo>
                  <a:pt x="1015" y="1091"/>
                </a:lnTo>
                <a:lnTo>
                  <a:pt x="1056" y="1070"/>
                </a:lnTo>
                <a:lnTo>
                  <a:pt x="1096" y="1047"/>
                </a:lnTo>
                <a:lnTo>
                  <a:pt x="1134" y="1023"/>
                </a:lnTo>
                <a:lnTo>
                  <a:pt x="1173" y="999"/>
                </a:lnTo>
                <a:lnTo>
                  <a:pt x="1211" y="974"/>
                </a:lnTo>
                <a:lnTo>
                  <a:pt x="1248" y="948"/>
                </a:lnTo>
                <a:lnTo>
                  <a:pt x="1285" y="922"/>
                </a:lnTo>
                <a:lnTo>
                  <a:pt x="1322" y="893"/>
                </a:lnTo>
                <a:lnTo>
                  <a:pt x="1357" y="866"/>
                </a:lnTo>
                <a:lnTo>
                  <a:pt x="1392" y="836"/>
                </a:lnTo>
                <a:lnTo>
                  <a:pt x="1426" y="807"/>
                </a:lnTo>
                <a:lnTo>
                  <a:pt x="1458" y="775"/>
                </a:lnTo>
                <a:lnTo>
                  <a:pt x="1492" y="74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8" name="Freeform 234"/>
          <p:cNvSpPr>
            <a:spLocks/>
          </p:cNvSpPr>
          <p:nvPr/>
        </p:nvSpPr>
        <p:spPr bwMode="auto">
          <a:xfrm rot="16200000">
            <a:off x="4954587" y="1555756"/>
            <a:ext cx="1182688" cy="1028700"/>
          </a:xfrm>
          <a:custGeom>
            <a:avLst/>
            <a:gdLst/>
            <a:ahLst/>
            <a:cxnLst>
              <a:cxn ang="0">
                <a:pos x="1492" y="744"/>
              </a:cxn>
              <a:cxn ang="0">
                <a:pos x="748" y="0"/>
              </a:cxn>
              <a:cxn ang="0">
                <a:pos x="748" y="0"/>
              </a:cxn>
              <a:cxn ang="0">
                <a:pos x="719" y="27"/>
              </a:cxn>
              <a:cxn ang="0">
                <a:pos x="688" y="55"/>
              </a:cxn>
              <a:cxn ang="0">
                <a:pos x="656" y="79"/>
              </a:cxn>
              <a:cxn ang="0">
                <a:pos x="623" y="103"/>
              </a:cxn>
              <a:cxn ang="0">
                <a:pos x="589" y="124"/>
              </a:cxn>
              <a:cxn ang="0">
                <a:pos x="554" y="145"/>
              </a:cxn>
              <a:cxn ang="0">
                <a:pos x="518" y="162"/>
              </a:cxn>
              <a:cxn ang="0">
                <a:pos x="481" y="180"/>
              </a:cxn>
              <a:cxn ang="0">
                <a:pos x="443" y="194"/>
              </a:cxn>
              <a:cxn ang="0">
                <a:pos x="404" y="207"/>
              </a:cxn>
              <a:cxn ang="0">
                <a:pos x="364" y="220"/>
              </a:cxn>
              <a:cxn ang="0">
                <a:pos x="323" y="228"/>
              </a:cxn>
              <a:cxn ang="0">
                <a:pos x="283" y="236"/>
              </a:cxn>
              <a:cxn ang="0">
                <a:pos x="239" y="241"/>
              </a:cxn>
              <a:cxn ang="0">
                <a:pos x="198" y="244"/>
              </a:cxn>
              <a:cxn ang="0">
                <a:pos x="154" y="246"/>
              </a:cxn>
              <a:cxn ang="0">
                <a:pos x="154" y="648"/>
              </a:cxn>
              <a:cxn ang="0">
                <a:pos x="0" y="815"/>
              </a:cxn>
              <a:cxn ang="0">
                <a:pos x="154" y="970"/>
              </a:cxn>
              <a:cxn ang="0">
                <a:pos x="154" y="1298"/>
              </a:cxn>
              <a:cxn ang="0">
                <a:pos x="154" y="1298"/>
              </a:cxn>
              <a:cxn ang="0">
                <a:pos x="202" y="1296"/>
              </a:cxn>
              <a:cxn ang="0">
                <a:pos x="252" y="1294"/>
              </a:cxn>
              <a:cxn ang="0">
                <a:pos x="300" y="1291"/>
              </a:cxn>
              <a:cxn ang="0">
                <a:pos x="347" y="1288"/>
              </a:cxn>
              <a:cxn ang="0">
                <a:pos x="395" y="1282"/>
              </a:cxn>
              <a:cxn ang="0">
                <a:pos x="443" y="1275"/>
              </a:cxn>
              <a:cxn ang="0">
                <a:pos x="489" y="1267"/>
              </a:cxn>
              <a:cxn ang="0">
                <a:pos x="536" y="1259"/>
              </a:cxn>
              <a:cxn ang="0">
                <a:pos x="581" y="1249"/>
              </a:cxn>
              <a:cxn ang="0">
                <a:pos x="627" y="1238"/>
              </a:cxn>
              <a:cxn ang="0">
                <a:pos x="672" y="1225"/>
              </a:cxn>
              <a:cxn ang="0">
                <a:pos x="717" y="1213"/>
              </a:cxn>
              <a:cxn ang="0">
                <a:pos x="760" y="1198"/>
              </a:cxn>
              <a:cxn ang="0">
                <a:pos x="804" y="1182"/>
              </a:cxn>
              <a:cxn ang="0">
                <a:pos x="847" y="1166"/>
              </a:cxn>
              <a:cxn ang="0">
                <a:pos x="890" y="1148"/>
              </a:cxn>
              <a:cxn ang="0">
                <a:pos x="932" y="1131"/>
              </a:cxn>
              <a:cxn ang="0">
                <a:pos x="974" y="1112"/>
              </a:cxn>
              <a:cxn ang="0">
                <a:pos x="1015" y="1091"/>
              </a:cxn>
              <a:cxn ang="0">
                <a:pos x="1056" y="1070"/>
              </a:cxn>
              <a:cxn ang="0">
                <a:pos x="1096" y="1047"/>
              </a:cxn>
              <a:cxn ang="0">
                <a:pos x="1134" y="1023"/>
              </a:cxn>
              <a:cxn ang="0">
                <a:pos x="1173" y="999"/>
              </a:cxn>
              <a:cxn ang="0">
                <a:pos x="1211" y="974"/>
              </a:cxn>
              <a:cxn ang="0">
                <a:pos x="1248" y="948"/>
              </a:cxn>
              <a:cxn ang="0">
                <a:pos x="1285" y="922"/>
              </a:cxn>
              <a:cxn ang="0">
                <a:pos x="1322" y="893"/>
              </a:cxn>
              <a:cxn ang="0">
                <a:pos x="1357" y="866"/>
              </a:cxn>
              <a:cxn ang="0">
                <a:pos x="1392" y="836"/>
              </a:cxn>
              <a:cxn ang="0">
                <a:pos x="1426" y="807"/>
              </a:cxn>
              <a:cxn ang="0">
                <a:pos x="1458" y="775"/>
              </a:cxn>
              <a:cxn ang="0">
                <a:pos x="1492" y="744"/>
              </a:cxn>
            </a:cxnLst>
            <a:rect l="0" t="0" r="r" b="b"/>
            <a:pathLst>
              <a:path w="1492" h="1298">
                <a:moveTo>
                  <a:pt x="1492" y="744"/>
                </a:moveTo>
                <a:lnTo>
                  <a:pt x="748" y="0"/>
                </a:lnTo>
                <a:lnTo>
                  <a:pt x="748" y="0"/>
                </a:lnTo>
                <a:lnTo>
                  <a:pt x="719" y="27"/>
                </a:lnTo>
                <a:lnTo>
                  <a:pt x="688" y="55"/>
                </a:lnTo>
                <a:lnTo>
                  <a:pt x="656" y="79"/>
                </a:lnTo>
                <a:lnTo>
                  <a:pt x="623" y="103"/>
                </a:lnTo>
                <a:lnTo>
                  <a:pt x="589" y="124"/>
                </a:lnTo>
                <a:lnTo>
                  <a:pt x="554" y="145"/>
                </a:lnTo>
                <a:lnTo>
                  <a:pt x="518" y="162"/>
                </a:lnTo>
                <a:lnTo>
                  <a:pt x="481" y="180"/>
                </a:lnTo>
                <a:lnTo>
                  <a:pt x="443" y="194"/>
                </a:lnTo>
                <a:lnTo>
                  <a:pt x="404" y="207"/>
                </a:lnTo>
                <a:lnTo>
                  <a:pt x="364" y="220"/>
                </a:lnTo>
                <a:lnTo>
                  <a:pt x="323" y="228"/>
                </a:lnTo>
                <a:lnTo>
                  <a:pt x="283" y="236"/>
                </a:lnTo>
                <a:lnTo>
                  <a:pt x="239" y="241"/>
                </a:lnTo>
                <a:lnTo>
                  <a:pt x="198" y="244"/>
                </a:lnTo>
                <a:lnTo>
                  <a:pt x="154" y="246"/>
                </a:lnTo>
                <a:lnTo>
                  <a:pt x="154" y="648"/>
                </a:lnTo>
                <a:lnTo>
                  <a:pt x="0" y="815"/>
                </a:lnTo>
                <a:lnTo>
                  <a:pt x="154" y="970"/>
                </a:lnTo>
                <a:lnTo>
                  <a:pt x="154" y="1298"/>
                </a:lnTo>
                <a:lnTo>
                  <a:pt x="154" y="1298"/>
                </a:lnTo>
                <a:lnTo>
                  <a:pt x="202" y="1296"/>
                </a:lnTo>
                <a:lnTo>
                  <a:pt x="252" y="1294"/>
                </a:lnTo>
                <a:lnTo>
                  <a:pt x="300" y="1291"/>
                </a:lnTo>
                <a:lnTo>
                  <a:pt x="347" y="1288"/>
                </a:lnTo>
                <a:lnTo>
                  <a:pt x="395" y="1282"/>
                </a:lnTo>
                <a:lnTo>
                  <a:pt x="443" y="1275"/>
                </a:lnTo>
                <a:lnTo>
                  <a:pt x="489" y="1267"/>
                </a:lnTo>
                <a:lnTo>
                  <a:pt x="536" y="1259"/>
                </a:lnTo>
                <a:lnTo>
                  <a:pt x="581" y="1249"/>
                </a:lnTo>
                <a:lnTo>
                  <a:pt x="627" y="1238"/>
                </a:lnTo>
                <a:lnTo>
                  <a:pt x="672" y="1225"/>
                </a:lnTo>
                <a:lnTo>
                  <a:pt x="717" y="1213"/>
                </a:lnTo>
                <a:lnTo>
                  <a:pt x="760" y="1198"/>
                </a:lnTo>
                <a:lnTo>
                  <a:pt x="804" y="1182"/>
                </a:lnTo>
                <a:lnTo>
                  <a:pt x="847" y="1166"/>
                </a:lnTo>
                <a:lnTo>
                  <a:pt x="890" y="1148"/>
                </a:lnTo>
                <a:lnTo>
                  <a:pt x="932" y="1131"/>
                </a:lnTo>
                <a:lnTo>
                  <a:pt x="974" y="1112"/>
                </a:lnTo>
                <a:lnTo>
                  <a:pt x="1015" y="1091"/>
                </a:lnTo>
                <a:lnTo>
                  <a:pt x="1056" y="1070"/>
                </a:lnTo>
                <a:lnTo>
                  <a:pt x="1096" y="1047"/>
                </a:lnTo>
                <a:lnTo>
                  <a:pt x="1134" y="1023"/>
                </a:lnTo>
                <a:lnTo>
                  <a:pt x="1173" y="999"/>
                </a:lnTo>
                <a:lnTo>
                  <a:pt x="1211" y="974"/>
                </a:lnTo>
                <a:lnTo>
                  <a:pt x="1248" y="948"/>
                </a:lnTo>
                <a:lnTo>
                  <a:pt x="1285" y="922"/>
                </a:lnTo>
                <a:lnTo>
                  <a:pt x="1322" y="893"/>
                </a:lnTo>
                <a:lnTo>
                  <a:pt x="1357" y="866"/>
                </a:lnTo>
                <a:lnTo>
                  <a:pt x="1392" y="836"/>
                </a:lnTo>
                <a:lnTo>
                  <a:pt x="1426" y="807"/>
                </a:lnTo>
                <a:lnTo>
                  <a:pt x="1458" y="775"/>
                </a:lnTo>
                <a:lnTo>
                  <a:pt x="1492" y="7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9" name="Freeform 237"/>
          <p:cNvSpPr>
            <a:spLocks/>
          </p:cNvSpPr>
          <p:nvPr/>
        </p:nvSpPr>
        <p:spPr bwMode="auto">
          <a:xfrm rot="16200000">
            <a:off x="4575969" y="1023149"/>
            <a:ext cx="1030288" cy="1062038"/>
          </a:xfrm>
          <a:custGeom>
            <a:avLst/>
            <a:gdLst/>
            <a:ahLst/>
            <a:cxnLst>
              <a:cxn ang="0">
                <a:pos x="513" y="1106"/>
              </a:cxn>
              <a:cxn ang="0">
                <a:pos x="744" y="1337"/>
              </a:cxn>
              <a:cxn ang="0">
                <a:pos x="744" y="1337"/>
              </a:cxn>
              <a:cxn ang="0">
                <a:pos x="744" y="1337"/>
              </a:cxn>
              <a:cxn ang="0">
                <a:pos x="777" y="1302"/>
              </a:cxn>
              <a:cxn ang="0">
                <a:pos x="810" y="1267"/>
              </a:cxn>
              <a:cxn ang="0">
                <a:pos x="842" y="1230"/>
              </a:cxn>
              <a:cxn ang="0">
                <a:pos x="874" y="1193"/>
              </a:cxn>
              <a:cxn ang="0">
                <a:pos x="903" y="1156"/>
              </a:cxn>
              <a:cxn ang="0">
                <a:pos x="931" y="1118"/>
              </a:cxn>
              <a:cxn ang="0">
                <a:pos x="959" y="1079"/>
              </a:cxn>
              <a:cxn ang="0">
                <a:pos x="986" y="1041"/>
              </a:cxn>
              <a:cxn ang="0">
                <a:pos x="1012" y="1001"/>
              </a:cxn>
              <a:cxn ang="0">
                <a:pos x="1036" y="960"/>
              </a:cxn>
              <a:cxn ang="0">
                <a:pos x="1058" y="920"/>
              </a:cxn>
              <a:cxn ang="0">
                <a:pos x="1081" y="879"/>
              </a:cxn>
              <a:cxn ang="0">
                <a:pos x="1101" y="837"/>
              </a:cxn>
              <a:cxn ang="0">
                <a:pos x="1122" y="795"/>
              </a:cxn>
              <a:cxn ang="0">
                <a:pos x="1142" y="754"/>
              </a:cxn>
              <a:cxn ang="0">
                <a:pos x="1159" y="712"/>
              </a:cxn>
              <a:cxn ang="0">
                <a:pos x="1175" y="669"/>
              </a:cxn>
              <a:cxn ang="0">
                <a:pos x="1191" y="625"/>
              </a:cxn>
              <a:cxn ang="0">
                <a:pos x="1206" y="582"/>
              </a:cxn>
              <a:cxn ang="0">
                <a:pos x="1218" y="539"/>
              </a:cxn>
              <a:cxn ang="0">
                <a:pos x="1231" y="494"/>
              </a:cxn>
              <a:cxn ang="0">
                <a:pos x="1243" y="450"/>
              </a:cxn>
              <a:cxn ang="0">
                <a:pos x="1254" y="406"/>
              </a:cxn>
              <a:cxn ang="0">
                <a:pos x="1262" y="361"/>
              </a:cxn>
              <a:cxn ang="0">
                <a:pos x="1270" y="316"/>
              </a:cxn>
              <a:cxn ang="0">
                <a:pos x="1278" y="271"/>
              </a:cxn>
              <a:cxn ang="0">
                <a:pos x="1284" y="226"/>
              </a:cxn>
              <a:cxn ang="0">
                <a:pos x="1289" y="181"/>
              </a:cxn>
              <a:cxn ang="0">
                <a:pos x="1292" y="136"/>
              </a:cxn>
              <a:cxn ang="0">
                <a:pos x="1295" y="90"/>
              </a:cxn>
              <a:cxn ang="0">
                <a:pos x="1297" y="45"/>
              </a:cxn>
              <a:cxn ang="0">
                <a:pos x="1297" y="0"/>
              </a:cxn>
              <a:cxn ang="0">
                <a:pos x="245" y="0"/>
              </a:cxn>
              <a:cxn ang="0">
                <a:pos x="245" y="0"/>
              </a:cxn>
              <a:cxn ang="0">
                <a:pos x="245" y="40"/>
              </a:cxn>
              <a:cxn ang="0">
                <a:pos x="242" y="80"/>
              </a:cxn>
              <a:cxn ang="0">
                <a:pos x="237" y="120"/>
              </a:cxn>
              <a:cxn ang="0">
                <a:pos x="231" y="160"/>
              </a:cxn>
              <a:cxn ang="0">
                <a:pos x="221" y="199"/>
              </a:cxn>
              <a:cxn ang="0">
                <a:pos x="211" y="239"/>
              </a:cxn>
              <a:cxn ang="0">
                <a:pos x="198" y="277"/>
              </a:cxn>
              <a:cxn ang="0">
                <a:pos x="184" y="316"/>
              </a:cxn>
              <a:cxn ang="0">
                <a:pos x="168" y="353"/>
              </a:cxn>
              <a:cxn ang="0">
                <a:pos x="149" y="389"/>
              </a:cxn>
              <a:cxn ang="0">
                <a:pos x="130" y="426"/>
              </a:cxn>
              <a:cxn ang="0">
                <a:pos x="107" y="462"/>
              </a:cxn>
              <a:cxn ang="0">
                <a:pos x="83" y="495"/>
              </a:cxn>
              <a:cxn ang="0">
                <a:pos x="57" y="529"/>
              </a:cxn>
              <a:cxn ang="0">
                <a:pos x="29" y="561"/>
              </a:cxn>
              <a:cxn ang="0">
                <a:pos x="0" y="593"/>
              </a:cxn>
              <a:cxn ang="0">
                <a:pos x="0" y="593"/>
              </a:cxn>
              <a:cxn ang="0">
                <a:pos x="285" y="877"/>
              </a:cxn>
              <a:cxn ang="0">
                <a:pos x="287" y="1097"/>
              </a:cxn>
              <a:cxn ang="0">
                <a:pos x="513" y="1106"/>
              </a:cxn>
            </a:cxnLst>
            <a:rect l="0" t="0" r="r" b="b"/>
            <a:pathLst>
              <a:path w="1297" h="1337">
                <a:moveTo>
                  <a:pt x="513" y="1106"/>
                </a:moveTo>
                <a:lnTo>
                  <a:pt x="744" y="1337"/>
                </a:lnTo>
                <a:lnTo>
                  <a:pt x="744" y="1337"/>
                </a:lnTo>
                <a:lnTo>
                  <a:pt x="744" y="1337"/>
                </a:lnTo>
                <a:lnTo>
                  <a:pt x="777" y="1302"/>
                </a:lnTo>
                <a:lnTo>
                  <a:pt x="810" y="1267"/>
                </a:lnTo>
                <a:lnTo>
                  <a:pt x="842" y="1230"/>
                </a:lnTo>
                <a:lnTo>
                  <a:pt x="874" y="1193"/>
                </a:lnTo>
                <a:lnTo>
                  <a:pt x="903" y="1156"/>
                </a:lnTo>
                <a:lnTo>
                  <a:pt x="931" y="1118"/>
                </a:lnTo>
                <a:lnTo>
                  <a:pt x="959" y="1079"/>
                </a:lnTo>
                <a:lnTo>
                  <a:pt x="986" y="1041"/>
                </a:lnTo>
                <a:lnTo>
                  <a:pt x="1012" y="1001"/>
                </a:lnTo>
                <a:lnTo>
                  <a:pt x="1036" y="960"/>
                </a:lnTo>
                <a:lnTo>
                  <a:pt x="1058" y="920"/>
                </a:lnTo>
                <a:lnTo>
                  <a:pt x="1081" y="879"/>
                </a:lnTo>
                <a:lnTo>
                  <a:pt x="1101" y="837"/>
                </a:lnTo>
                <a:lnTo>
                  <a:pt x="1122" y="795"/>
                </a:lnTo>
                <a:lnTo>
                  <a:pt x="1142" y="754"/>
                </a:lnTo>
                <a:lnTo>
                  <a:pt x="1159" y="712"/>
                </a:lnTo>
                <a:lnTo>
                  <a:pt x="1175" y="669"/>
                </a:lnTo>
                <a:lnTo>
                  <a:pt x="1191" y="625"/>
                </a:lnTo>
                <a:lnTo>
                  <a:pt x="1206" y="582"/>
                </a:lnTo>
                <a:lnTo>
                  <a:pt x="1218" y="539"/>
                </a:lnTo>
                <a:lnTo>
                  <a:pt x="1231" y="494"/>
                </a:lnTo>
                <a:lnTo>
                  <a:pt x="1243" y="450"/>
                </a:lnTo>
                <a:lnTo>
                  <a:pt x="1254" y="406"/>
                </a:lnTo>
                <a:lnTo>
                  <a:pt x="1262" y="361"/>
                </a:lnTo>
                <a:lnTo>
                  <a:pt x="1270" y="316"/>
                </a:lnTo>
                <a:lnTo>
                  <a:pt x="1278" y="271"/>
                </a:lnTo>
                <a:lnTo>
                  <a:pt x="1284" y="226"/>
                </a:lnTo>
                <a:lnTo>
                  <a:pt x="1289" y="181"/>
                </a:lnTo>
                <a:lnTo>
                  <a:pt x="1292" y="136"/>
                </a:lnTo>
                <a:lnTo>
                  <a:pt x="1295" y="90"/>
                </a:lnTo>
                <a:lnTo>
                  <a:pt x="1297" y="45"/>
                </a:lnTo>
                <a:lnTo>
                  <a:pt x="1297" y="0"/>
                </a:lnTo>
                <a:lnTo>
                  <a:pt x="245" y="0"/>
                </a:lnTo>
                <a:lnTo>
                  <a:pt x="245" y="0"/>
                </a:lnTo>
                <a:lnTo>
                  <a:pt x="245" y="40"/>
                </a:lnTo>
                <a:lnTo>
                  <a:pt x="242" y="80"/>
                </a:lnTo>
                <a:lnTo>
                  <a:pt x="237" y="120"/>
                </a:lnTo>
                <a:lnTo>
                  <a:pt x="231" y="160"/>
                </a:lnTo>
                <a:lnTo>
                  <a:pt x="221" y="199"/>
                </a:lnTo>
                <a:lnTo>
                  <a:pt x="211" y="239"/>
                </a:lnTo>
                <a:lnTo>
                  <a:pt x="198" y="277"/>
                </a:lnTo>
                <a:lnTo>
                  <a:pt x="184" y="316"/>
                </a:lnTo>
                <a:lnTo>
                  <a:pt x="168" y="353"/>
                </a:lnTo>
                <a:lnTo>
                  <a:pt x="149" y="389"/>
                </a:lnTo>
                <a:lnTo>
                  <a:pt x="130" y="426"/>
                </a:lnTo>
                <a:lnTo>
                  <a:pt x="107" y="462"/>
                </a:lnTo>
                <a:lnTo>
                  <a:pt x="83" y="495"/>
                </a:lnTo>
                <a:lnTo>
                  <a:pt x="57" y="529"/>
                </a:lnTo>
                <a:lnTo>
                  <a:pt x="29" y="561"/>
                </a:lnTo>
                <a:lnTo>
                  <a:pt x="0" y="593"/>
                </a:lnTo>
                <a:lnTo>
                  <a:pt x="0" y="593"/>
                </a:lnTo>
                <a:lnTo>
                  <a:pt x="285" y="877"/>
                </a:lnTo>
                <a:lnTo>
                  <a:pt x="287" y="1097"/>
                </a:lnTo>
                <a:lnTo>
                  <a:pt x="513" y="110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0" name="Freeform 238"/>
          <p:cNvSpPr>
            <a:spLocks/>
          </p:cNvSpPr>
          <p:nvPr/>
        </p:nvSpPr>
        <p:spPr bwMode="auto">
          <a:xfrm rot="16200000">
            <a:off x="4575969" y="1023149"/>
            <a:ext cx="1030288" cy="1062038"/>
          </a:xfrm>
          <a:custGeom>
            <a:avLst/>
            <a:gdLst/>
            <a:ahLst/>
            <a:cxnLst>
              <a:cxn ang="0">
                <a:pos x="513" y="1106"/>
              </a:cxn>
              <a:cxn ang="0">
                <a:pos x="744" y="1337"/>
              </a:cxn>
              <a:cxn ang="0">
                <a:pos x="744" y="1337"/>
              </a:cxn>
              <a:cxn ang="0">
                <a:pos x="744" y="1337"/>
              </a:cxn>
              <a:cxn ang="0">
                <a:pos x="777" y="1302"/>
              </a:cxn>
              <a:cxn ang="0">
                <a:pos x="810" y="1267"/>
              </a:cxn>
              <a:cxn ang="0">
                <a:pos x="842" y="1230"/>
              </a:cxn>
              <a:cxn ang="0">
                <a:pos x="874" y="1193"/>
              </a:cxn>
              <a:cxn ang="0">
                <a:pos x="903" y="1156"/>
              </a:cxn>
              <a:cxn ang="0">
                <a:pos x="931" y="1118"/>
              </a:cxn>
              <a:cxn ang="0">
                <a:pos x="959" y="1079"/>
              </a:cxn>
              <a:cxn ang="0">
                <a:pos x="986" y="1041"/>
              </a:cxn>
              <a:cxn ang="0">
                <a:pos x="1012" y="1001"/>
              </a:cxn>
              <a:cxn ang="0">
                <a:pos x="1036" y="960"/>
              </a:cxn>
              <a:cxn ang="0">
                <a:pos x="1058" y="920"/>
              </a:cxn>
              <a:cxn ang="0">
                <a:pos x="1081" y="879"/>
              </a:cxn>
              <a:cxn ang="0">
                <a:pos x="1101" y="837"/>
              </a:cxn>
              <a:cxn ang="0">
                <a:pos x="1122" y="795"/>
              </a:cxn>
              <a:cxn ang="0">
                <a:pos x="1142" y="754"/>
              </a:cxn>
              <a:cxn ang="0">
                <a:pos x="1159" y="712"/>
              </a:cxn>
              <a:cxn ang="0">
                <a:pos x="1175" y="669"/>
              </a:cxn>
              <a:cxn ang="0">
                <a:pos x="1191" y="625"/>
              </a:cxn>
              <a:cxn ang="0">
                <a:pos x="1206" y="582"/>
              </a:cxn>
              <a:cxn ang="0">
                <a:pos x="1218" y="539"/>
              </a:cxn>
              <a:cxn ang="0">
                <a:pos x="1231" y="494"/>
              </a:cxn>
              <a:cxn ang="0">
                <a:pos x="1243" y="450"/>
              </a:cxn>
              <a:cxn ang="0">
                <a:pos x="1254" y="406"/>
              </a:cxn>
              <a:cxn ang="0">
                <a:pos x="1262" y="361"/>
              </a:cxn>
              <a:cxn ang="0">
                <a:pos x="1270" y="316"/>
              </a:cxn>
              <a:cxn ang="0">
                <a:pos x="1278" y="271"/>
              </a:cxn>
              <a:cxn ang="0">
                <a:pos x="1284" y="226"/>
              </a:cxn>
              <a:cxn ang="0">
                <a:pos x="1289" y="181"/>
              </a:cxn>
              <a:cxn ang="0">
                <a:pos x="1292" y="136"/>
              </a:cxn>
              <a:cxn ang="0">
                <a:pos x="1295" y="90"/>
              </a:cxn>
              <a:cxn ang="0">
                <a:pos x="1297" y="45"/>
              </a:cxn>
              <a:cxn ang="0">
                <a:pos x="1297" y="0"/>
              </a:cxn>
              <a:cxn ang="0">
                <a:pos x="245" y="0"/>
              </a:cxn>
              <a:cxn ang="0">
                <a:pos x="245" y="0"/>
              </a:cxn>
              <a:cxn ang="0">
                <a:pos x="245" y="40"/>
              </a:cxn>
              <a:cxn ang="0">
                <a:pos x="242" y="80"/>
              </a:cxn>
              <a:cxn ang="0">
                <a:pos x="237" y="120"/>
              </a:cxn>
              <a:cxn ang="0">
                <a:pos x="231" y="160"/>
              </a:cxn>
              <a:cxn ang="0">
                <a:pos x="221" y="199"/>
              </a:cxn>
              <a:cxn ang="0">
                <a:pos x="211" y="239"/>
              </a:cxn>
              <a:cxn ang="0">
                <a:pos x="198" y="277"/>
              </a:cxn>
              <a:cxn ang="0">
                <a:pos x="184" y="316"/>
              </a:cxn>
              <a:cxn ang="0">
                <a:pos x="168" y="353"/>
              </a:cxn>
              <a:cxn ang="0">
                <a:pos x="149" y="389"/>
              </a:cxn>
              <a:cxn ang="0">
                <a:pos x="130" y="426"/>
              </a:cxn>
              <a:cxn ang="0">
                <a:pos x="107" y="462"/>
              </a:cxn>
              <a:cxn ang="0">
                <a:pos x="83" y="495"/>
              </a:cxn>
              <a:cxn ang="0">
                <a:pos x="57" y="529"/>
              </a:cxn>
              <a:cxn ang="0">
                <a:pos x="29" y="561"/>
              </a:cxn>
              <a:cxn ang="0">
                <a:pos x="0" y="593"/>
              </a:cxn>
              <a:cxn ang="0">
                <a:pos x="0" y="593"/>
              </a:cxn>
              <a:cxn ang="0">
                <a:pos x="285" y="877"/>
              </a:cxn>
              <a:cxn ang="0">
                <a:pos x="287" y="1097"/>
              </a:cxn>
              <a:cxn ang="0">
                <a:pos x="513" y="1106"/>
              </a:cxn>
            </a:cxnLst>
            <a:rect l="0" t="0" r="r" b="b"/>
            <a:pathLst>
              <a:path w="1297" h="1337">
                <a:moveTo>
                  <a:pt x="513" y="1106"/>
                </a:moveTo>
                <a:lnTo>
                  <a:pt x="744" y="1337"/>
                </a:lnTo>
                <a:lnTo>
                  <a:pt x="744" y="1337"/>
                </a:lnTo>
                <a:lnTo>
                  <a:pt x="744" y="1337"/>
                </a:lnTo>
                <a:lnTo>
                  <a:pt x="777" y="1302"/>
                </a:lnTo>
                <a:lnTo>
                  <a:pt x="810" y="1267"/>
                </a:lnTo>
                <a:lnTo>
                  <a:pt x="842" y="1230"/>
                </a:lnTo>
                <a:lnTo>
                  <a:pt x="874" y="1193"/>
                </a:lnTo>
                <a:lnTo>
                  <a:pt x="903" y="1156"/>
                </a:lnTo>
                <a:lnTo>
                  <a:pt x="931" y="1118"/>
                </a:lnTo>
                <a:lnTo>
                  <a:pt x="959" y="1079"/>
                </a:lnTo>
                <a:lnTo>
                  <a:pt x="986" y="1041"/>
                </a:lnTo>
                <a:lnTo>
                  <a:pt x="1012" y="1001"/>
                </a:lnTo>
                <a:lnTo>
                  <a:pt x="1036" y="960"/>
                </a:lnTo>
                <a:lnTo>
                  <a:pt x="1058" y="920"/>
                </a:lnTo>
                <a:lnTo>
                  <a:pt x="1081" y="879"/>
                </a:lnTo>
                <a:lnTo>
                  <a:pt x="1101" y="837"/>
                </a:lnTo>
                <a:lnTo>
                  <a:pt x="1122" y="795"/>
                </a:lnTo>
                <a:lnTo>
                  <a:pt x="1142" y="754"/>
                </a:lnTo>
                <a:lnTo>
                  <a:pt x="1159" y="712"/>
                </a:lnTo>
                <a:lnTo>
                  <a:pt x="1175" y="669"/>
                </a:lnTo>
                <a:lnTo>
                  <a:pt x="1191" y="625"/>
                </a:lnTo>
                <a:lnTo>
                  <a:pt x="1206" y="582"/>
                </a:lnTo>
                <a:lnTo>
                  <a:pt x="1218" y="539"/>
                </a:lnTo>
                <a:lnTo>
                  <a:pt x="1231" y="494"/>
                </a:lnTo>
                <a:lnTo>
                  <a:pt x="1243" y="450"/>
                </a:lnTo>
                <a:lnTo>
                  <a:pt x="1254" y="406"/>
                </a:lnTo>
                <a:lnTo>
                  <a:pt x="1262" y="361"/>
                </a:lnTo>
                <a:lnTo>
                  <a:pt x="1270" y="316"/>
                </a:lnTo>
                <a:lnTo>
                  <a:pt x="1278" y="271"/>
                </a:lnTo>
                <a:lnTo>
                  <a:pt x="1284" y="226"/>
                </a:lnTo>
                <a:lnTo>
                  <a:pt x="1289" y="181"/>
                </a:lnTo>
                <a:lnTo>
                  <a:pt x="1292" y="136"/>
                </a:lnTo>
                <a:lnTo>
                  <a:pt x="1295" y="90"/>
                </a:lnTo>
                <a:lnTo>
                  <a:pt x="1297" y="45"/>
                </a:lnTo>
                <a:lnTo>
                  <a:pt x="1297" y="0"/>
                </a:lnTo>
                <a:lnTo>
                  <a:pt x="245" y="0"/>
                </a:lnTo>
                <a:lnTo>
                  <a:pt x="245" y="0"/>
                </a:lnTo>
                <a:lnTo>
                  <a:pt x="245" y="40"/>
                </a:lnTo>
                <a:lnTo>
                  <a:pt x="242" y="80"/>
                </a:lnTo>
                <a:lnTo>
                  <a:pt x="237" y="120"/>
                </a:lnTo>
                <a:lnTo>
                  <a:pt x="231" y="160"/>
                </a:lnTo>
                <a:lnTo>
                  <a:pt x="221" y="199"/>
                </a:lnTo>
                <a:lnTo>
                  <a:pt x="211" y="239"/>
                </a:lnTo>
                <a:lnTo>
                  <a:pt x="198" y="277"/>
                </a:lnTo>
                <a:lnTo>
                  <a:pt x="184" y="316"/>
                </a:lnTo>
                <a:lnTo>
                  <a:pt x="168" y="353"/>
                </a:lnTo>
                <a:lnTo>
                  <a:pt x="149" y="389"/>
                </a:lnTo>
                <a:lnTo>
                  <a:pt x="130" y="426"/>
                </a:lnTo>
                <a:lnTo>
                  <a:pt x="107" y="462"/>
                </a:lnTo>
                <a:lnTo>
                  <a:pt x="83" y="495"/>
                </a:lnTo>
                <a:lnTo>
                  <a:pt x="57" y="529"/>
                </a:lnTo>
                <a:lnTo>
                  <a:pt x="29" y="561"/>
                </a:lnTo>
                <a:lnTo>
                  <a:pt x="0" y="593"/>
                </a:lnTo>
                <a:lnTo>
                  <a:pt x="0" y="593"/>
                </a:lnTo>
                <a:lnTo>
                  <a:pt x="285" y="877"/>
                </a:lnTo>
                <a:lnTo>
                  <a:pt x="287" y="1097"/>
                </a:lnTo>
                <a:lnTo>
                  <a:pt x="513" y="110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42"/>
          <p:cNvSpPr>
            <a:spLocks/>
          </p:cNvSpPr>
          <p:nvPr/>
        </p:nvSpPr>
        <p:spPr bwMode="auto">
          <a:xfrm rot="16200000">
            <a:off x="3574258" y="962824"/>
            <a:ext cx="1030288" cy="1182688"/>
          </a:xfrm>
          <a:custGeom>
            <a:avLst/>
            <a:gdLst/>
            <a:ahLst/>
            <a:cxnLst>
              <a:cxn ang="0">
                <a:pos x="970" y="1338"/>
              </a:cxn>
              <a:cxn ang="0">
                <a:pos x="1297" y="1338"/>
              </a:cxn>
              <a:cxn ang="0">
                <a:pos x="1297" y="1338"/>
              </a:cxn>
              <a:cxn ang="0">
                <a:pos x="1297" y="1338"/>
              </a:cxn>
              <a:cxn ang="0">
                <a:pos x="1297" y="1288"/>
              </a:cxn>
              <a:cxn ang="0">
                <a:pos x="1294" y="1240"/>
              </a:cxn>
              <a:cxn ang="0">
                <a:pos x="1292" y="1192"/>
              </a:cxn>
              <a:cxn ang="0">
                <a:pos x="1287" y="1144"/>
              </a:cxn>
              <a:cxn ang="0">
                <a:pos x="1281" y="1097"/>
              </a:cxn>
              <a:cxn ang="0">
                <a:pos x="1275" y="1049"/>
              </a:cxn>
              <a:cxn ang="0">
                <a:pos x="1268" y="1003"/>
              </a:cxn>
              <a:cxn ang="0">
                <a:pos x="1259" y="956"/>
              </a:cxn>
              <a:cxn ang="0">
                <a:pos x="1249" y="911"/>
              </a:cxn>
              <a:cxn ang="0">
                <a:pos x="1238" y="865"/>
              </a:cxn>
              <a:cxn ang="0">
                <a:pos x="1225" y="820"/>
              </a:cxn>
              <a:cxn ang="0">
                <a:pos x="1212" y="775"/>
              </a:cxn>
              <a:cxn ang="0">
                <a:pos x="1198" y="732"/>
              </a:cxn>
              <a:cxn ang="0">
                <a:pos x="1182" y="687"/>
              </a:cxn>
              <a:cxn ang="0">
                <a:pos x="1166" y="645"/>
              </a:cxn>
              <a:cxn ang="0">
                <a:pos x="1148" y="602"/>
              </a:cxn>
              <a:cxn ang="0">
                <a:pos x="1130" y="560"/>
              </a:cxn>
              <a:cxn ang="0">
                <a:pos x="1111" y="518"/>
              </a:cxn>
              <a:cxn ang="0">
                <a:pos x="1090" y="477"/>
              </a:cxn>
              <a:cxn ang="0">
                <a:pos x="1069" y="436"/>
              </a:cxn>
              <a:cxn ang="0">
                <a:pos x="1047" y="396"/>
              </a:cxn>
              <a:cxn ang="0">
                <a:pos x="1023" y="356"/>
              </a:cxn>
              <a:cxn ang="0">
                <a:pos x="999" y="318"/>
              </a:cxn>
              <a:cxn ang="0">
                <a:pos x="975" y="281"/>
              </a:cxn>
              <a:cxn ang="0">
                <a:pos x="947" y="242"/>
              </a:cxn>
              <a:cxn ang="0">
                <a:pos x="922" y="206"/>
              </a:cxn>
              <a:cxn ang="0">
                <a:pos x="893" y="170"/>
              </a:cxn>
              <a:cxn ang="0">
                <a:pos x="866" y="135"/>
              </a:cxn>
              <a:cxn ang="0">
                <a:pos x="835" y="100"/>
              </a:cxn>
              <a:cxn ang="0">
                <a:pos x="806" y="66"/>
              </a:cxn>
              <a:cxn ang="0">
                <a:pos x="774" y="32"/>
              </a:cxn>
              <a:cxn ang="0">
                <a:pos x="744" y="0"/>
              </a:cxn>
              <a:cxn ang="0">
                <a:pos x="0" y="744"/>
              </a:cxn>
              <a:cxn ang="0">
                <a:pos x="0" y="744"/>
              </a:cxn>
              <a:cxn ang="0">
                <a:pos x="27" y="773"/>
              </a:cxn>
              <a:cxn ang="0">
                <a:pos x="54" y="804"/>
              </a:cxn>
              <a:cxn ang="0">
                <a:pos x="78" y="836"/>
              </a:cxn>
              <a:cxn ang="0">
                <a:pos x="102" y="868"/>
              </a:cxn>
              <a:cxn ang="0">
                <a:pos x="123" y="903"/>
              </a:cxn>
              <a:cxn ang="0">
                <a:pos x="144" y="937"/>
              </a:cxn>
              <a:cxn ang="0">
                <a:pos x="163" y="974"/>
              </a:cxn>
              <a:cxn ang="0">
                <a:pos x="179" y="1011"/>
              </a:cxn>
              <a:cxn ang="0">
                <a:pos x="194" y="1049"/>
              </a:cxn>
              <a:cxn ang="0">
                <a:pos x="208" y="1088"/>
              </a:cxn>
              <a:cxn ang="0">
                <a:pos x="219" y="1128"/>
              </a:cxn>
              <a:cxn ang="0">
                <a:pos x="227" y="1168"/>
              </a:cxn>
              <a:cxn ang="0">
                <a:pos x="235" y="1209"/>
              </a:cxn>
              <a:cxn ang="0">
                <a:pos x="240" y="1251"/>
              </a:cxn>
              <a:cxn ang="0">
                <a:pos x="243" y="1294"/>
              </a:cxn>
              <a:cxn ang="0">
                <a:pos x="245" y="1338"/>
              </a:cxn>
              <a:cxn ang="0">
                <a:pos x="245" y="1338"/>
              </a:cxn>
              <a:cxn ang="0">
                <a:pos x="648" y="1338"/>
              </a:cxn>
              <a:cxn ang="0">
                <a:pos x="805" y="1490"/>
              </a:cxn>
              <a:cxn ang="0">
                <a:pos x="970" y="1338"/>
              </a:cxn>
            </a:cxnLst>
            <a:rect l="0" t="0" r="r" b="b"/>
            <a:pathLst>
              <a:path w="1297" h="1490">
                <a:moveTo>
                  <a:pt x="970" y="1338"/>
                </a:moveTo>
                <a:lnTo>
                  <a:pt x="1297" y="1338"/>
                </a:lnTo>
                <a:lnTo>
                  <a:pt x="1297" y="1338"/>
                </a:lnTo>
                <a:lnTo>
                  <a:pt x="1297" y="1338"/>
                </a:lnTo>
                <a:lnTo>
                  <a:pt x="1297" y="1288"/>
                </a:lnTo>
                <a:lnTo>
                  <a:pt x="1294" y="1240"/>
                </a:lnTo>
                <a:lnTo>
                  <a:pt x="1292" y="1192"/>
                </a:lnTo>
                <a:lnTo>
                  <a:pt x="1287" y="1144"/>
                </a:lnTo>
                <a:lnTo>
                  <a:pt x="1281" y="1097"/>
                </a:lnTo>
                <a:lnTo>
                  <a:pt x="1275" y="1049"/>
                </a:lnTo>
                <a:lnTo>
                  <a:pt x="1268" y="1003"/>
                </a:lnTo>
                <a:lnTo>
                  <a:pt x="1259" y="956"/>
                </a:lnTo>
                <a:lnTo>
                  <a:pt x="1249" y="911"/>
                </a:lnTo>
                <a:lnTo>
                  <a:pt x="1238" y="865"/>
                </a:lnTo>
                <a:lnTo>
                  <a:pt x="1225" y="820"/>
                </a:lnTo>
                <a:lnTo>
                  <a:pt x="1212" y="775"/>
                </a:lnTo>
                <a:lnTo>
                  <a:pt x="1198" y="732"/>
                </a:lnTo>
                <a:lnTo>
                  <a:pt x="1182" y="687"/>
                </a:lnTo>
                <a:lnTo>
                  <a:pt x="1166" y="645"/>
                </a:lnTo>
                <a:lnTo>
                  <a:pt x="1148" y="602"/>
                </a:lnTo>
                <a:lnTo>
                  <a:pt x="1130" y="560"/>
                </a:lnTo>
                <a:lnTo>
                  <a:pt x="1111" y="518"/>
                </a:lnTo>
                <a:lnTo>
                  <a:pt x="1090" y="477"/>
                </a:lnTo>
                <a:lnTo>
                  <a:pt x="1069" y="436"/>
                </a:lnTo>
                <a:lnTo>
                  <a:pt x="1047" y="396"/>
                </a:lnTo>
                <a:lnTo>
                  <a:pt x="1023" y="356"/>
                </a:lnTo>
                <a:lnTo>
                  <a:pt x="999" y="318"/>
                </a:lnTo>
                <a:lnTo>
                  <a:pt x="975" y="281"/>
                </a:lnTo>
                <a:lnTo>
                  <a:pt x="947" y="242"/>
                </a:lnTo>
                <a:lnTo>
                  <a:pt x="922" y="206"/>
                </a:lnTo>
                <a:lnTo>
                  <a:pt x="893" y="170"/>
                </a:lnTo>
                <a:lnTo>
                  <a:pt x="866" y="135"/>
                </a:lnTo>
                <a:lnTo>
                  <a:pt x="835" y="100"/>
                </a:lnTo>
                <a:lnTo>
                  <a:pt x="806" y="66"/>
                </a:lnTo>
                <a:lnTo>
                  <a:pt x="774" y="32"/>
                </a:lnTo>
                <a:lnTo>
                  <a:pt x="744" y="0"/>
                </a:lnTo>
                <a:lnTo>
                  <a:pt x="0" y="744"/>
                </a:lnTo>
                <a:lnTo>
                  <a:pt x="0" y="744"/>
                </a:lnTo>
                <a:lnTo>
                  <a:pt x="27" y="773"/>
                </a:lnTo>
                <a:lnTo>
                  <a:pt x="54" y="804"/>
                </a:lnTo>
                <a:lnTo>
                  <a:pt x="78" y="836"/>
                </a:lnTo>
                <a:lnTo>
                  <a:pt x="102" y="868"/>
                </a:lnTo>
                <a:lnTo>
                  <a:pt x="123" y="903"/>
                </a:lnTo>
                <a:lnTo>
                  <a:pt x="144" y="937"/>
                </a:lnTo>
                <a:lnTo>
                  <a:pt x="163" y="974"/>
                </a:lnTo>
                <a:lnTo>
                  <a:pt x="179" y="1011"/>
                </a:lnTo>
                <a:lnTo>
                  <a:pt x="194" y="1049"/>
                </a:lnTo>
                <a:lnTo>
                  <a:pt x="208" y="1088"/>
                </a:lnTo>
                <a:lnTo>
                  <a:pt x="219" y="1128"/>
                </a:lnTo>
                <a:lnTo>
                  <a:pt x="227" y="1168"/>
                </a:lnTo>
                <a:lnTo>
                  <a:pt x="235" y="1209"/>
                </a:lnTo>
                <a:lnTo>
                  <a:pt x="240" y="1251"/>
                </a:lnTo>
                <a:lnTo>
                  <a:pt x="243" y="1294"/>
                </a:lnTo>
                <a:lnTo>
                  <a:pt x="245" y="1338"/>
                </a:lnTo>
                <a:lnTo>
                  <a:pt x="245" y="1338"/>
                </a:lnTo>
                <a:lnTo>
                  <a:pt x="648" y="1338"/>
                </a:lnTo>
                <a:lnTo>
                  <a:pt x="805" y="1490"/>
                </a:lnTo>
                <a:lnTo>
                  <a:pt x="970" y="1338"/>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43"/>
          <p:cNvSpPr>
            <a:spLocks/>
          </p:cNvSpPr>
          <p:nvPr/>
        </p:nvSpPr>
        <p:spPr bwMode="auto">
          <a:xfrm rot="16200000">
            <a:off x="3680619" y="1662912"/>
            <a:ext cx="180975" cy="180975"/>
          </a:xfrm>
          <a:custGeom>
            <a:avLst/>
            <a:gdLst/>
            <a:ahLst/>
            <a:cxnLst>
              <a:cxn ang="0">
                <a:pos x="228" y="0"/>
              </a:cxn>
              <a:cxn ang="0">
                <a:pos x="219" y="226"/>
              </a:cxn>
              <a:cxn ang="0">
                <a:pos x="0" y="227"/>
              </a:cxn>
              <a:cxn ang="0">
                <a:pos x="228" y="0"/>
              </a:cxn>
            </a:cxnLst>
            <a:rect l="0" t="0" r="r" b="b"/>
            <a:pathLst>
              <a:path w="228" h="227">
                <a:moveTo>
                  <a:pt x="228" y="0"/>
                </a:moveTo>
                <a:lnTo>
                  <a:pt x="219" y="226"/>
                </a:lnTo>
                <a:lnTo>
                  <a:pt x="0" y="227"/>
                </a:lnTo>
                <a:lnTo>
                  <a:pt x="228"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1" name="Rectangle 61"/>
          <p:cNvSpPr/>
          <p:nvPr/>
        </p:nvSpPr>
        <p:spPr>
          <a:xfrm>
            <a:off x="258455" y="1342674"/>
            <a:ext cx="2184400" cy="630942"/>
          </a:xfrm>
          <a:prstGeom prst="rect">
            <a:avLst/>
          </a:prstGeom>
        </p:spPr>
        <p:txBody>
          <a:bodyPr wrap="square" numCol="1" spcCol="356616">
            <a:spAutoFit/>
          </a:bodyPr>
          <a:lstStyle/>
          <a:p>
            <a:pPr indent="-457200" algn="r"/>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 odio sit amet odio tristique .  </a:t>
            </a:r>
          </a:p>
        </p:txBody>
      </p:sp>
      <p:sp>
        <p:nvSpPr>
          <p:cNvPr id="142" name="Rectangle 61"/>
          <p:cNvSpPr/>
          <p:nvPr/>
        </p:nvSpPr>
        <p:spPr>
          <a:xfrm>
            <a:off x="258455" y="3245291"/>
            <a:ext cx="2184400" cy="630942"/>
          </a:xfrm>
          <a:prstGeom prst="rect">
            <a:avLst/>
          </a:prstGeom>
        </p:spPr>
        <p:txBody>
          <a:bodyPr wrap="square" numCol="1" spcCol="356616">
            <a:spAutoFit/>
          </a:bodyPr>
          <a:lstStyle/>
          <a:p>
            <a:pPr indent="-457200" algn="r"/>
            <a:r>
              <a:rPr lang="ms-MY" sz="7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 odio sit amet odio tristique .  </a:t>
            </a:r>
          </a:p>
        </p:txBody>
      </p:sp>
      <p:grpSp>
        <p:nvGrpSpPr>
          <p:cNvPr id="130" name="129 Grupo"/>
          <p:cNvGrpSpPr/>
          <p:nvPr/>
        </p:nvGrpSpPr>
        <p:grpSpPr>
          <a:xfrm>
            <a:off x="4820067" y="1392749"/>
            <a:ext cx="423027" cy="312053"/>
            <a:chOff x="7829550" y="1403753"/>
            <a:chExt cx="738188" cy="453627"/>
          </a:xfrm>
        </p:grpSpPr>
        <p:sp>
          <p:nvSpPr>
            <p:cNvPr id="131" name="130 Rectángulo"/>
            <p:cNvSpPr/>
            <p:nvPr/>
          </p:nvSpPr>
          <p:spPr>
            <a:xfrm>
              <a:off x="7829550" y="1403753"/>
              <a:ext cx="628650" cy="453627"/>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131 Grupo"/>
            <p:cNvGrpSpPr/>
            <p:nvPr/>
          </p:nvGrpSpPr>
          <p:grpSpPr>
            <a:xfrm>
              <a:off x="7829550" y="1526381"/>
              <a:ext cx="628650" cy="232173"/>
              <a:chOff x="7858125" y="1526381"/>
              <a:chExt cx="571500" cy="232173"/>
            </a:xfrm>
          </p:grpSpPr>
          <p:cxnSp>
            <p:nvCxnSpPr>
              <p:cNvPr id="143" name="142 Conector recto"/>
              <p:cNvCxnSpPr/>
              <p:nvPr/>
            </p:nvCxnSpPr>
            <p:spPr>
              <a:xfrm>
                <a:off x="7858125" y="1526381"/>
                <a:ext cx="5715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143 Conector recto"/>
              <p:cNvCxnSpPr/>
              <p:nvPr/>
            </p:nvCxnSpPr>
            <p:spPr>
              <a:xfrm>
                <a:off x="7858125" y="1597818"/>
                <a:ext cx="5715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144 Conector recto"/>
              <p:cNvCxnSpPr/>
              <p:nvPr/>
            </p:nvCxnSpPr>
            <p:spPr>
              <a:xfrm>
                <a:off x="7858125" y="1678186"/>
                <a:ext cx="5715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145 Conector recto"/>
              <p:cNvCxnSpPr/>
              <p:nvPr/>
            </p:nvCxnSpPr>
            <p:spPr>
              <a:xfrm>
                <a:off x="7858125" y="1758554"/>
                <a:ext cx="5715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3" name="132 Grupo"/>
            <p:cNvGrpSpPr/>
            <p:nvPr/>
          </p:nvGrpSpPr>
          <p:grpSpPr>
            <a:xfrm>
              <a:off x="7941469" y="1526381"/>
              <a:ext cx="404812" cy="330999"/>
              <a:chOff x="7929563" y="1526381"/>
              <a:chExt cx="404812" cy="330999"/>
            </a:xfrm>
          </p:grpSpPr>
          <p:cxnSp>
            <p:nvCxnSpPr>
              <p:cNvPr id="136" name="135 Conector recto"/>
              <p:cNvCxnSpPr/>
              <p:nvPr/>
            </p:nvCxnSpPr>
            <p:spPr>
              <a:xfrm>
                <a:off x="7929563" y="1526381"/>
                <a:ext cx="0" cy="33099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136 Conector recto"/>
              <p:cNvCxnSpPr/>
              <p:nvPr/>
            </p:nvCxnSpPr>
            <p:spPr>
              <a:xfrm>
                <a:off x="8030766" y="1526381"/>
                <a:ext cx="0" cy="33099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137 Conector recto"/>
              <p:cNvCxnSpPr/>
              <p:nvPr/>
            </p:nvCxnSpPr>
            <p:spPr>
              <a:xfrm>
                <a:off x="8131969" y="1526381"/>
                <a:ext cx="0" cy="33099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138 Conector recto"/>
              <p:cNvCxnSpPr/>
              <p:nvPr/>
            </p:nvCxnSpPr>
            <p:spPr>
              <a:xfrm>
                <a:off x="8233172" y="1526381"/>
                <a:ext cx="0" cy="33099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139 Conector recto"/>
              <p:cNvCxnSpPr/>
              <p:nvPr/>
            </p:nvCxnSpPr>
            <p:spPr>
              <a:xfrm>
                <a:off x="8334375" y="1526381"/>
                <a:ext cx="0" cy="33099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4" name="133 Conector recto"/>
            <p:cNvCxnSpPr/>
            <p:nvPr/>
          </p:nvCxnSpPr>
          <p:spPr>
            <a:xfrm>
              <a:off x="8458200" y="1857380"/>
              <a:ext cx="10953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134 Conector recto"/>
            <p:cNvCxnSpPr/>
            <p:nvPr/>
          </p:nvCxnSpPr>
          <p:spPr>
            <a:xfrm>
              <a:off x="8458200" y="1403753"/>
              <a:ext cx="109538" cy="4536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7" name="Freeform 99"/>
          <p:cNvSpPr>
            <a:spLocks noEditPoints="1"/>
          </p:cNvSpPr>
          <p:nvPr/>
        </p:nvSpPr>
        <p:spPr bwMode="auto">
          <a:xfrm>
            <a:off x="5426067" y="1966562"/>
            <a:ext cx="319088" cy="305991"/>
          </a:xfrm>
          <a:custGeom>
            <a:avLst/>
            <a:gdLst>
              <a:gd name="T0" fmla="*/ 1667 w 2167"/>
              <a:gd name="T1" fmla="*/ 1416 h 2083"/>
              <a:gd name="T2" fmla="*/ 1917 w 2167"/>
              <a:gd name="T3" fmla="*/ 1166 h 2083"/>
              <a:gd name="T4" fmla="*/ 2167 w 2167"/>
              <a:gd name="T5" fmla="*/ 1416 h 2083"/>
              <a:gd name="T6" fmla="*/ 1917 w 2167"/>
              <a:gd name="T7" fmla="*/ 1666 h 2083"/>
              <a:gd name="T8" fmla="*/ 1667 w 2167"/>
              <a:gd name="T9" fmla="*/ 1416 h 2083"/>
              <a:gd name="T10" fmla="*/ 833 w 2167"/>
              <a:gd name="T11" fmla="*/ 500 h 2083"/>
              <a:gd name="T12" fmla="*/ 1083 w 2167"/>
              <a:gd name="T13" fmla="*/ 250 h 2083"/>
              <a:gd name="T14" fmla="*/ 1333 w 2167"/>
              <a:gd name="T15" fmla="*/ 500 h 2083"/>
              <a:gd name="T16" fmla="*/ 1083 w 2167"/>
              <a:gd name="T17" fmla="*/ 750 h 2083"/>
              <a:gd name="T18" fmla="*/ 833 w 2167"/>
              <a:gd name="T19" fmla="*/ 500 h 2083"/>
              <a:gd name="T20" fmla="*/ 0 w 2167"/>
              <a:gd name="T21" fmla="*/ 1000 h 2083"/>
              <a:gd name="T22" fmla="*/ 250 w 2167"/>
              <a:gd name="T23" fmla="*/ 750 h 2083"/>
              <a:gd name="T24" fmla="*/ 500 w 2167"/>
              <a:gd name="T25" fmla="*/ 1000 h 2083"/>
              <a:gd name="T26" fmla="*/ 250 w 2167"/>
              <a:gd name="T27" fmla="*/ 1250 h 2083"/>
              <a:gd name="T28" fmla="*/ 0 w 2167"/>
              <a:gd name="T29" fmla="*/ 1000 h 2083"/>
              <a:gd name="T30" fmla="*/ 250 w 2167"/>
              <a:gd name="T31" fmla="*/ 2083 h 2083"/>
              <a:gd name="T32" fmla="*/ 250 w 2167"/>
              <a:gd name="T33" fmla="*/ 1250 h 2083"/>
              <a:gd name="T34" fmla="*/ 250 w 2167"/>
              <a:gd name="T35" fmla="*/ 750 h 2083"/>
              <a:gd name="T36" fmla="*/ 250 w 2167"/>
              <a:gd name="T37" fmla="*/ 0 h 2083"/>
              <a:gd name="T38" fmla="*/ 1083 w 2167"/>
              <a:gd name="T39" fmla="*/ 2083 h 2083"/>
              <a:gd name="T40" fmla="*/ 1083 w 2167"/>
              <a:gd name="T41" fmla="*/ 750 h 2083"/>
              <a:gd name="T42" fmla="*/ 1083 w 2167"/>
              <a:gd name="T43" fmla="*/ 250 h 2083"/>
              <a:gd name="T44" fmla="*/ 1083 w 2167"/>
              <a:gd name="T45" fmla="*/ 0 h 2083"/>
              <a:gd name="T46" fmla="*/ 1917 w 2167"/>
              <a:gd name="T47" fmla="*/ 1166 h 2083"/>
              <a:gd name="T48" fmla="*/ 1917 w 2167"/>
              <a:gd name="T49" fmla="*/ 0 h 2083"/>
              <a:gd name="T50" fmla="*/ 1917 w 2167"/>
              <a:gd name="T51" fmla="*/ 2083 h 2083"/>
              <a:gd name="T52" fmla="*/ 1917 w 2167"/>
              <a:gd name="T53" fmla="*/ 1666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7" h="2083">
                <a:moveTo>
                  <a:pt x="1667" y="1416"/>
                </a:moveTo>
                <a:cubicBezTo>
                  <a:pt x="1667" y="1281"/>
                  <a:pt x="1781" y="1166"/>
                  <a:pt x="1917" y="1166"/>
                </a:cubicBezTo>
                <a:cubicBezTo>
                  <a:pt x="2052" y="1166"/>
                  <a:pt x="2167" y="1281"/>
                  <a:pt x="2167" y="1416"/>
                </a:cubicBezTo>
                <a:cubicBezTo>
                  <a:pt x="2167" y="1552"/>
                  <a:pt x="2052" y="1666"/>
                  <a:pt x="1917" y="1666"/>
                </a:cubicBezTo>
                <a:cubicBezTo>
                  <a:pt x="1781" y="1666"/>
                  <a:pt x="1667" y="1552"/>
                  <a:pt x="1667" y="1416"/>
                </a:cubicBezTo>
                <a:close/>
                <a:moveTo>
                  <a:pt x="833" y="500"/>
                </a:moveTo>
                <a:cubicBezTo>
                  <a:pt x="833" y="364"/>
                  <a:pt x="948" y="250"/>
                  <a:pt x="1083" y="250"/>
                </a:cubicBezTo>
                <a:cubicBezTo>
                  <a:pt x="1219" y="250"/>
                  <a:pt x="1333" y="364"/>
                  <a:pt x="1333" y="500"/>
                </a:cubicBezTo>
                <a:cubicBezTo>
                  <a:pt x="1333" y="635"/>
                  <a:pt x="1219" y="750"/>
                  <a:pt x="1083" y="750"/>
                </a:cubicBezTo>
                <a:cubicBezTo>
                  <a:pt x="948" y="750"/>
                  <a:pt x="833" y="635"/>
                  <a:pt x="833" y="500"/>
                </a:cubicBezTo>
                <a:close/>
                <a:moveTo>
                  <a:pt x="0" y="1000"/>
                </a:moveTo>
                <a:cubicBezTo>
                  <a:pt x="0" y="864"/>
                  <a:pt x="115" y="750"/>
                  <a:pt x="250" y="750"/>
                </a:cubicBezTo>
                <a:cubicBezTo>
                  <a:pt x="385" y="750"/>
                  <a:pt x="500" y="864"/>
                  <a:pt x="500" y="1000"/>
                </a:cubicBezTo>
                <a:cubicBezTo>
                  <a:pt x="500" y="1135"/>
                  <a:pt x="385" y="1250"/>
                  <a:pt x="250" y="1250"/>
                </a:cubicBezTo>
                <a:cubicBezTo>
                  <a:pt x="115" y="1250"/>
                  <a:pt x="0" y="1135"/>
                  <a:pt x="0" y="1000"/>
                </a:cubicBezTo>
                <a:close/>
                <a:moveTo>
                  <a:pt x="250" y="2083"/>
                </a:moveTo>
                <a:lnTo>
                  <a:pt x="250" y="1250"/>
                </a:lnTo>
                <a:moveTo>
                  <a:pt x="250" y="750"/>
                </a:moveTo>
                <a:lnTo>
                  <a:pt x="250" y="0"/>
                </a:lnTo>
                <a:moveTo>
                  <a:pt x="1083" y="2083"/>
                </a:moveTo>
                <a:lnTo>
                  <a:pt x="1083" y="750"/>
                </a:lnTo>
                <a:moveTo>
                  <a:pt x="1083" y="250"/>
                </a:moveTo>
                <a:lnTo>
                  <a:pt x="1083" y="0"/>
                </a:lnTo>
                <a:moveTo>
                  <a:pt x="1917" y="1166"/>
                </a:moveTo>
                <a:lnTo>
                  <a:pt x="1917" y="0"/>
                </a:lnTo>
                <a:moveTo>
                  <a:pt x="1917" y="2083"/>
                </a:moveTo>
                <a:lnTo>
                  <a:pt x="1917" y="1666"/>
                </a:lnTo>
              </a:path>
            </a:pathLst>
          </a:custGeom>
          <a:noFill/>
          <a:ln w="9" cap="rnd">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8" name="Freeform 31"/>
          <p:cNvSpPr>
            <a:spLocks noEditPoints="1"/>
          </p:cNvSpPr>
          <p:nvPr/>
        </p:nvSpPr>
        <p:spPr bwMode="auto">
          <a:xfrm>
            <a:off x="5392935" y="2763647"/>
            <a:ext cx="305991" cy="342900"/>
          </a:xfrm>
          <a:custGeom>
            <a:avLst/>
            <a:gdLst>
              <a:gd name="T0" fmla="*/ 1208 w 2083"/>
              <a:gd name="T1" fmla="*/ 2167 h 2333"/>
              <a:gd name="T2" fmla="*/ 1041 w 2083"/>
              <a:gd name="T3" fmla="*/ 2333 h 2333"/>
              <a:gd name="T4" fmla="*/ 875 w 2083"/>
              <a:gd name="T5" fmla="*/ 2167 h 2333"/>
              <a:gd name="T6" fmla="*/ 1041 w 2083"/>
              <a:gd name="T7" fmla="*/ 2000 h 2333"/>
              <a:gd name="T8" fmla="*/ 1208 w 2083"/>
              <a:gd name="T9" fmla="*/ 2167 h 2333"/>
              <a:gd name="T10" fmla="*/ 1041 w 2083"/>
              <a:gd name="T11" fmla="*/ 2000 h 2333"/>
              <a:gd name="T12" fmla="*/ 1041 w 2083"/>
              <a:gd name="T13" fmla="*/ 1500 h 2333"/>
              <a:gd name="T14" fmla="*/ 875 w 2083"/>
              <a:gd name="T15" fmla="*/ 2167 h 2333"/>
              <a:gd name="T16" fmla="*/ 0 w 2083"/>
              <a:gd name="T17" fmla="*/ 2167 h 2333"/>
              <a:gd name="T18" fmla="*/ 2083 w 2083"/>
              <a:gd name="T19" fmla="*/ 2167 h 2333"/>
              <a:gd name="T20" fmla="*/ 1208 w 2083"/>
              <a:gd name="T21" fmla="*/ 2167 h 2333"/>
              <a:gd name="T22" fmla="*/ 1833 w 2083"/>
              <a:gd name="T23" fmla="*/ 375 h 2333"/>
              <a:gd name="T24" fmla="*/ 1833 w 2083"/>
              <a:gd name="T25" fmla="*/ 375 h 2333"/>
              <a:gd name="T26" fmla="*/ 1666 w 2083"/>
              <a:gd name="T27" fmla="*/ 375 h 2333"/>
              <a:gd name="T28" fmla="*/ 1666 w 2083"/>
              <a:gd name="T29" fmla="*/ 375 h 2333"/>
              <a:gd name="T30" fmla="*/ 1833 w 2083"/>
              <a:gd name="T31" fmla="*/ 1125 h 2333"/>
              <a:gd name="T32" fmla="*/ 1833 w 2083"/>
              <a:gd name="T33" fmla="*/ 1125 h 2333"/>
              <a:gd name="T34" fmla="*/ 1666 w 2083"/>
              <a:gd name="T35" fmla="*/ 1125 h 2333"/>
              <a:gd name="T36" fmla="*/ 1666 w 2083"/>
              <a:gd name="T37" fmla="*/ 1125 h 2333"/>
              <a:gd name="T38" fmla="*/ 1500 w 2083"/>
              <a:gd name="T39" fmla="*/ 375 h 2333"/>
              <a:gd name="T40" fmla="*/ 1500 w 2083"/>
              <a:gd name="T41" fmla="*/ 375 h 2333"/>
              <a:gd name="T42" fmla="*/ 1500 w 2083"/>
              <a:gd name="T43" fmla="*/ 1125 h 2333"/>
              <a:gd name="T44" fmla="*/ 1500 w 2083"/>
              <a:gd name="T45" fmla="*/ 1125 h 2333"/>
              <a:gd name="T46" fmla="*/ 2083 w 2083"/>
              <a:gd name="T47" fmla="*/ 167 h 2333"/>
              <a:gd name="T48" fmla="*/ 2083 w 2083"/>
              <a:gd name="T49" fmla="*/ 583 h 2333"/>
              <a:gd name="T50" fmla="*/ 1916 w 2083"/>
              <a:gd name="T51" fmla="*/ 750 h 2333"/>
              <a:gd name="T52" fmla="*/ 166 w 2083"/>
              <a:gd name="T53" fmla="*/ 750 h 2333"/>
              <a:gd name="T54" fmla="*/ 0 w 2083"/>
              <a:gd name="T55" fmla="*/ 583 h 2333"/>
              <a:gd name="T56" fmla="*/ 0 w 2083"/>
              <a:gd name="T57" fmla="*/ 167 h 2333"/>
              <a:gd name="T58" fmla="*/ 166 w 2083"/>
              <a:gd name="T59" fmla="*/ 0 h 2333"/>
              <a:gd name="T60" fmla="*/ 1916 w 2083"/>
              <a:gd name="T61" fmla="*/ 0 h 2333"/>
              <a:gd name="T62" fmla="*/ 2083 w 2083"/>
              <a:gd name="T63" fmla="*/ 167 h 2333"/>
              <a:gd name="T64" fmla="*/ 2083 w 2083"/>
              <a:gd name="T65" fmla="*/ 917 h 2333"/>
              <a:gd name="T66" fmla="*/ 2083 w 2083"/>
              <a:gd name="T67" fmla="*/ 1333 h 2333"/>
              <a:gd name="T68" fmla="*/ 1916 w 2083"/>
              <a:gd name="T69" fmla="*/ 1500 h 2333"/>
              <a:gd name="T70" fmla="*/ 166 w 2083"/>
              <a:gd name="T71" fmla="*/ 1500 h 2333"/>
              <a:gd name="T72" fmla="*/ 0 w 2083"/>
              <a:gd name="T73" fmla="*/ 1333 h 2333"/>
              <a:gd name="T74" fmla="*/ 0 w 2083"/>
              <a:gd name="T75" fmla="*/ 917 h 2333"/>
              <a:gd name="T76" fmla="*/ 166 w 2083"/>
              <a:gd name="T77" fmla="*/ 750 h 2333"/>
              <a:gd name="T78" fmla="*/ 1916 w 2083"/>
              <a:gd name="T79" fmla="*/ 750 h 2333"/>
              <a:gd name="T80" fmla="*/ 2083 w 2083"/>
              <a:gd name="T81" fmla="*/ 917 h 2333"/>
              <a:gd name="T82" fmla="*/ 250 w 2083"/>
              <a:gd name="T83" fmla="*/ 250 h 2333"/>
              <a:gd name="T84" fmla="*/ 250 w 2083"/>
              <a:gd name="T85" fmla="*/ 500 h 2333"/>
              <a:gd name="T86" fmla="*/ 250 w 2083"/>
              <a:gd name="T87" fmla="*/ 1000 h 2333"/>
              <a:gd name="T88" fmla="*/ 250 w 2083"/>
              <a:gd name="T89" fmla="*/ 1250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3" h="2333">
                <a:moveTo>
                  <a:pt x="1208" y="2167"/>
                </a:moveTo>
                <a:cubicBezTo>
                  <a:pt x="1208" y="2260"/>
                  <a:pt x="1135" y="2333"/>
                  <a:pt x="1041" y="2333"/>
                </a:cubicBezTo>
                <a:cubicBezTo>
                  <a:pt x="948" y="2333"/>
                  <a:pt x="875" y="2260"/>
                  <a:pt x="875" y="2167"/>
                </a:cubicBezTo>
                <a:cubicBezTo>
                  <a:pt x="875" y="2073"/>
                  <a:pt x="948" y="2000"/>
                  <a:pt x="1041" y="2000"/>
                </a:cubicBezTo>
                <a:cubicBezTo>
                  <a:pt x="1135" y="2000"/>
                  <a:pt x="1208" y="2073"/>
                  <a:pt x="1208" y="2167"/>
                </a:cubicBezTo>
                <a:close/>
                <a:moveTo>
                  <a:pt x="1041" y="2000"/>
                </a:moveTo>
                <a:lnTo>
                  <a:pt x="1041" y="1500"/>
                </a:lnTo>
                <a:moveTo>
                  <a:pt x="875" y="2167"/>
                </a:moveTo>
                <a:lnTo>
                  <a:pt x="0" y="2167"/>
                </a:lnTo>
                <a:moveTo>
                  <a:pt x="2083" y="2167"/>
                </a:moveTo>
                <a:lnTo>
                  <a:pt x="1208" y="2167"/>
                </a:lnTo>
                <a:moveTo>
                  <a:pt x="1833" y="375"/>
                </a:moveTo>
                <a:lnTo>
                  <a:pt x="1833" y="375"/>
                </a:lnTo>
                <a:moveTo>
                  <a:pt x="1666" y="375"/>
                </a:moveTo>
                <a:lnTo>
                  <a:pt x="1666" y="375"/>
                </a:lnTo>
                <a:moveTo>
                  <a:pt x="1833" y="1125"/>
                </a:moveTo>
                <a:lnTo>
                  <a:pt x="1833" y="1125"/>
                </a:lnTo>
                <a:moveTo>
                  <a:pt x="1666" y="1125"/>
                </a:moveTo>
                <a:lnTo>
                  <a:pt x="1666" y="1125"/>
                </a:lnTo>
                <a:moveTo>
                  <a:pt x="1500" y="375"/>
                </a:moveTo>
                <a:lnTo>
                  <a:pt x="1500" y="375"/>
                </a:lnTo>
                <a:moveTo>
                  <a:pt x="1500" y="1125"/>
                </a:moveTo>
                <a:lnTo>
                  <a:pt x="1500" y="1125"/>
                </a:lnTo>
                <a:moveTo>
                  <a:pt x="2083" y="167"/>
                </a:moveTo>
                <a:cubicBezTo>
                  <a:pt x="2083" y="583"/>
                  <a:pt x="2083" y="583"/>
                  <a:pt x="2083" y="583"/>
                </a:cubicBezTo>
                <a:cubicBezTo>
                  <a:pt x="2083" y="677"/>
                  <a:pt x="2010" y="750"/>
                  <a:pt x="1916" y="750"/>
                </a:cubicBezTo>
                <a:cubicBezTo>
                  <a:pt x="166" y="750"/>
                  <a:pt x="166" y="750"/>
                  <a:pt x="166" y="750"/>
                </a:cubicBezTo>
                <a:cubicBezTo>
                  <a:pt x="73" y="750"/>
                  <a:pt x="0" y="677"/>
                  <a:pt x="0" y="583"/>
                </a:cubicBezTo>
                <a:cubicBezTo>
                  <a:pt x="0" y="167"/>
                  <a:pt x="0" y="167"/>
                  <a:pt x="0" y="167"/>
                </a:cubicBezTo>
                <a:cubicBezTo>
                  <a:pt x="0" y="73"/>
                  <a:pt x="73" y="0"/>
                  <a:pt x="166" y="0"/>
                </a:cubicBezTo>
                <a:cubicBezTo>
                  <a:pt x="1916" y="0"/>
                  <a:pt x="1916" y="0"/>
                  <a:pt x="1916" y="0"/>
                </a:cubicBezTo>
                <a:cubicBezTo>
                  <a:pt x="2010" y="0"/>
                  <a:pt x="2083" y="73"/>
                  <a:pt x="2083" y="167"/>
                </a:cubicBezTo>
                <a:close/>
                <a:moveTo>
                  <a:pt x="2083" y="917"/>
                </a:moveTo>
                <a:cubicBezTo>
                  <a:pt x="2083" y="1333"/>
                  <a:pt x="2083" y="1333"/>
                  <a:pt x="2083" y="1333"/>
                </a:cubicBezTo>
                <a:cubicBezTo>
                  <a:pt x="2083" y="1427"/>
                  <a:pt x="2010" y="1500"/>
                  <a:pt x="1916" y="1500"/>
                </a:cubicBezTo>
                <a:cubicBezTo>
                  <a:pt x="166" y="1500"/>
                  <a:pt x="166" y="1500"/>
                  <a:pt x="166" y="1500"/>
                </a:cubicBezTo>
                <a:cubicBezTo>
                  <a:pt x="73" y="1500"/>
                  <a:pt x="0" y="1427"/>
                  <a:pt x="0" y="1333"/>
                </a:cubicBezTo>
                <a:cubicBezTo>
                  <a:pt x="0" y="917"/>
                  <a:pt x="0" y="917"/>
                  <a:pt x="0" y="917"/>
                </a:cubicBezTo>
                <a:cubicBezTo>
                  <a:pt x="0" y="823"/>
                  <a:pt x="73" y="750"/>
                  <a:pt x="166" y="750"/>
                </a:cubicBezTo>
                <a:cubicBezTo>
                  <a:pt x="1916" y="750"/>
                  <a:pt x="1916" y="750"/>
                  <a:pt x="1916" y="750"/>
                </a:cubicBezTo>
                <a:cubicBezTo>
                  <a:pt x="2010" y="750"/>
                  <a:pt x="2083" y="823"/>
                  <a:pt x="2083" y="917"/>
                </a:cubicBezTo>
                <a:close/>
                <a:moveTo>
                  <a:pt x="250" y="250"/>
                </a:moveTo>
                <a:lnTo>
                  <a:pt x="250" y="500"/>
                </a:lnTo>
                <a:moveTo>
                  <a:pt x="250" y="1000"/>
                </a:moveTo>
                <a:lnTo>
                  <a:pt x="250" y="1250"/>
                </a:lnTo>
              </a:path>
            </a:pathLst>
          </a:custGeom>
          <a:noFill/>
          <a:ln w="9"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9" name="Freeform 79"/>
          <p:cNvSpPr>
            <a:spLocks noEditPoints="1"/>
          </p:cNvSpPr>
          <p:nvPr/>
        </p:nvSpPr>
        <p:spPr bwMode="auto">
          <a:xfrm>
            <a:off x="4813016" y="3376215"/>
            <a:ext cx="258366" cy="330994"/>
          </a:xfrm>
          <a:custGeom>
            <a:avLst/>
            <a:gdLst>
              <a:gd name="T0" fmla="*/ 333 w 1750"/>
              <a:gd name="T1" fmla="*/ 834 h 2250"/>
              <a:gd name="T2" fmla="*/ 416 w 1750"/>
              <a:gd name="T3" fmla="*/ 917 h 2250"/>
              <a:gd name="T4" fmla="*/ 583 w 1750"/>
              <a:gd name="T5" fmla="*/ 667 h 2250"/>
              <a:gd name="T6" fmla="*/ 833 w 1750"/>
              <a:gd name="T7" fmla="*/ 834 h 2250"/>
              <a:gd name="T8" fmla="*/ 1416 w 1750"/>
              <a:gd name="T9" fmla="*/ 834 h 2250"/>
              <a:gd name="T10" fmla="*/ 333 w 1750"/>
              <a:gd name="T11" fmla="*/ 1334 h 2250"/>
              <a:gd name="T12" fmla="*/ 416 w 1750"/>
              <a:gd name="T13" fmla="*/ 1417 h 2250"/>
              <a:gd name="T14" fmla="*/ 583 w 1750"/>
              <a:gd name="T15" fmla="*/ 1167 h 2250"/>
              <a:gd name="T16" fmla="*/ 833 w 1750"/>
              <a:gd name="T17" fmla="*/ 1334 h 2250"/>
              <a:gd name="T18" fmla="*/ 1416 w 1750"/>
              <a:gd name="T19" fmla="*/ 1334 h 2250"/>
              <a:gd name="T20" fmla="*/ 333 w 1750"/>
              <a:gd name="T21" fmla="*/ 1834 h 2250"/>
              <a:gd name="T22" fmla="*/ 416 w 1750"/>
              <a:gd name="T23" fmla="*/ 1917 h 2250"/>
              <a:gd name="T24" fmla="*/ 583 w 1750"/>
              <a:gd name="T25" fmla="*/ 1667 h 2250"/>
              <a:gd name="T26" fmla="*/ 833 w 1750"/>
              <a:gd name="T27" fmla="*/ 1834 h 2250"/>
              <a:gd name="T28" fmla="*/ 1416 w 1750"/>
              <a:gd name="T29" fmla="*/ 1834 h 2250"/>
              <a:gd name="T30" fmla="*/ 1750 w 1750"/>
              <a:gd name="T31" fmla="*/ 2250 h 2250"/>
              <a:gd name="T32" fmla="*/ 0 w 1750"/>
              <a:gd name="T33" fmla="*/ 2250 h 2250"/>
              <a:gd name="T34" fmla="*/ 0 w 1750"/>
              <a:gd name="T35" fmla="*/ 0 h 2250"/>
              <a:gd name="T36" fmla="*/ 1333 w 1750"/>
              <a:gd name="T37" fmla="*/ 0 h 2250"/>
              <a:gd name="T38" fmla="*/ 1750 w 1750"/>
              <a:gd name="T39" fmla="*/ 417 h 2250"/>
              <a:gd name="T40" fmla="*/ 1750 w 1750"/>
              <a:gd name="T41" fmla="*/ 2250 h 2250"/>
              <a:gd name="T42" fmla="*/ 1333 w 1750"/>
              <a:gd name="T43" fmla="*/ 0 h 2250"/>
              <a:gd name="T44" fmla="*/ 1333 w 1750"/>
              <a:gd name="T45" fmla="*/ 417 h 2250"/>
              <a:gd name="T46" fmla="*/ 1750 w 1750"/>
              <a:gd name="T47" fmla="*/ 41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0" h="2250">
                <a:moveTo>
                  <a:pt x="333" y="834"/>
                </a:moveTo>
                <a:lnTo>
                  <a:pt x="416" y="917"/>
                </a:lnTo>
                <a:lnTo>
                  <a:pt x="583" y="667"/>
                </a:lnTo>
                <a:moveTo>
                  <a:pt x="833" y="834"/>
                </a:moveTo>
                <a:lnTo>
                  <a:pt x="1416" y="834"/>
                </a:lnTo>
                <a:moveTo>
                  <a:pt x="333" y="1334"/>
                </a:moveTo>
                <a:lnTo>
                  <a:pt x="416" y="1417"/>
                </a:lnTo>
                <a:lnTo>
                  <a:pt x="583" y="1167"/>
                </a:lnTo>
                <a:moveTo>
                  <a:pt x="833" y="1334"/>
                </a:moveTo>
                <a:lnTo>
                  <a:pt x="1416" y="1334"/>
                </a:lnTo>
                <a:moveTo>
                  <a:pt x="333" y="1834"/>
                </a:moveTo>
                <a:lnTo>
                  <a:pt x="416" y="1917"/>
                </a:lnTo>
                <a:lnTo>
                  <a:pt x="583" y="1667"/>
                </a:lnTo>
                <a:moveTo>
                  <a:pt x="833" y="1834"/>
                </a:moveTo>
                <a:lnTo>
                  <a:pt x="1416" y="1834"/>
                </a:lnTo>
                <a:moveTo>
                  <a:pt x="1750" y="2250"/>
                </a:moveTo>
                <a:lnTo>
                  <a:pt x="0" y="2250"/>
                </a:lnTo>
                <a:lnTo>
                  <a:pt x="0" y="0"/>
                </a:lnTo>
                <a:lnTo>
                  <a:pt x="1333" y="0"/>
                </a:lnTo>
                <a:lnTo>
                  <a:pt x="1750" y="417"/>
                </a:lnTo>
                <a:lnTo>
                  <a:pt x="1750" y="2250"/>
                </a:lnTo>
                <a:close/>
                <a:moveTo>
                  <a:pt x="1333" y="0"/>
                </a:moveTo>
                <a:lnTo>
                  <a:pt x="1333" y="417"/>
                </a:lnTo>
                <a:lnTo>
                  <a:pt x="1750" y="417"/>
                </a:lnTo>
              </a:path>
            </a:pathLst>
          </a:custGeom>
          <a:noFill/>
          <a:ln w="9"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0" name="Freeform 111"/>
          <p:cNvSpPr>
            <a:spLocks noEditPoints="1"/>
          </p:cNvSpPr>
          <p:nvPr/>
        </p:nvSpPr>
        <p:spPr bwMode="auto">
          <a:xfrm>
            <a:off x="3948481" y="3382764"/>
            <a:ext cx="342900" cy="317897"/>
          </a:xfrm>
          <a:custGeom>
            <a:avLst/>
            <a:gdLst>
              <a:gd name="T0" fmla="*/ 2250 w 2333"/>
              <a:gd name="T1" fmla="*/ 1000 h 2167"/>
              <a:gd name="T2" fmla="*/ 2250 w 2333"/>
              <a:gd name="T3" fmla="*/ 83 h 2167"/>
              <a:gd name="T4" fmla="*/ 2166 w 2333"/>
              <a:gd name="T5" fmla="*/ 0 h 2167"/>
              <a:gd name="T6" fmla="*/ 83 w 2333"/>
              <a:gd name="T7" fmla="*/ 0 h 2167"/>
              <a:gd name="T8" fmla="*/ 0 w 2333"/>
              <a:gd name="T9" fmla="*/ 83 h 2167"/>
              <a:gd name="T10" fmla="*/ 0 w 2333"/>
              <a:gd name="T11" fmla="*/ 2000 h 2167"/>
              <a:gd name="T12" fmla="*/ 83 w 2333"/>
              <a:gd name="T13" fmla="*/ 2083 h 2167"/>
              <a:gd name="T14" fmla="*/ 1166 w 2333"/>
              <a:gd name="T15" fmla="*/ 2083 h 2167"/>
              <a:gd name="T16" fmla="*/ 0 w 2333"/>
              <a:gd name="T17" fmla="*/ 417 h 2167"/>
              <a:gd name="T18" fmla="*/ 2250 w 2333"/>
              <a:gd name="T19" fmla="*/ 417 h 2167"/>
              <a:gd name="T20" fmla="*/ 250 w 2333"/>
              <a:gd name="T21" fmla="*/ 208 h 2167"/>
              <a:gd name="T22" fmla="*/ 208 w 2333"/>
              <a:gd name="T23" fmla="*/ 250 h 2167"/>
              <a:gd name="T24" fmla="*/ 166 w 2333"/>
              <a:gd name="T25" fmla="*/ 208 h 2167"/>
              <a:gd name="T26" fmla="*/ 208 w 2333"/>
              <a:gd name="T27" fmla="*/ 167 h 2167"/>
              <a:gd name="T28" fmla="*/ 250 w 2333"/>
              <a:gd name="T29" fmla="*/ 208 h 2167"/>
              <a:gd name="T30" fmla="*/ 500 w 2333"/>
              <a:gd name="T31" fmla="*/ 208 h 2167"/>
              <a:gd name="T32" fmla="*/ 458 w 2333"/>
              <a:gd name="T33" fmla="*/ 250 h 2167"/>
              <a:gd name="T34" fmla="*/ 416 w 2333"/>
              <a:gd name="T35" fmla="*/ 208 h 2167"/>
              <a:gd name="T36" fmla="*/ 458 w 2333"/>
              <a:gd name="T37" fmla="*/ 167 h 2167"/>
              <a:gd name="T38" fmla="*/ 500 w 2333"/>
              <a:gd name="T39" fmla="*/ 208 h 2167"/>
              <a:gd name="T40" fmla="*/ 750 w 2333"/>
              <a:gd name="T41" fmla="*/ 208 h 2167"/>
              <a:gd name="T42" fmla="*/ 708 w 2333"/>
              <a:gd name="T43" fmla="*/ 250 h 2167"/>
              <a:gd name="T44" fmla="*/ 666 w 2333"/>
              <a:gd name="T45" fmla="*/ 208 h 2167"/>
              <a:gd name="T46" fmla="*/ 708 w 2333"/>
              <a:gd name="T47" fmla="*/ 167 h 2167"/>
              <a:gd name="T48" fmla="*/ 750 w 2333"/>
              <a:gd name="T49" fmla="*/ 208 h 2167"/>
              <a:gd name="T50" fmla="*/ 2333 w 2333"/>
              <a:gd name="T51" fmla="*/ 1667 h 2167"/>
              <a:gd name="T52" fmla="*/ 1833 w 2333"/>
              <a:gd name="T53" fmla="*/ 2167 h 2167"/>
              <a:gd name="T54" fmla="*/ 1333 w 2333"/>
              <a:gd name="T55" fmla="*/ 1667 h 2167"/>
              <a:gd name="T56" fmla="*/ 1833 w 2333"/>
              <a:gd name="T57" fmla="*/ 1167 h 2167"/>
              <a:gd name="T58" fmla="*/ 2333 w 2333"/>
              <a:gd name="T59" fmla="*/ 1667 h 2167"/>
              <a:gd name="T60" fmla="*/ 1625 w 2333"/>
              <a:gd name="T61" fmla="*/ 1708 h 2167"/>
              <a:gd name="T62" fmla="*/ 1781 w 2333"/>
              <a:gd name="T63" fmla="*/ 1854 h 2167"/>
              <a:gd name="T64" fmla="*/ 2041 w 2333"/>
              <a:gd name="T65" fmla="*/ 1479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3" h="2167">
                <a:moveTo>
                  <a:pt x="2250" y="1000"/>
                </a:moveTo>
                <a:cubicBezTo>
                  <a:pt x="2250" y="83"/>
                  <a:pt x="2250" y="83"/>
                  <a:pt x="2250" y="83"/>
                </a:cubicBezTo>
                <a:cubicBezTo>
                  <a:pt x="2250" y="42"/>
                  <a:pt x="2208" y="0"/>
                  <a:pt x="2166" y="0"/>
                </a:cubicBezTo>
                <a:cubicBezTo>
                  <a:pt x="83" y="0"/>
                  <a:pt x="83" y="0"/>
                  <a:pt x="83" y="0"/>
                </a:cubicBezTo>
                <a:cubicBezTo>
                  <a:pt x="41" y="0"/>
                  <a:pt x="0" y="42"/>
                  <a:pt x="0" y="83"/>
                </a:cubicBezTo>
                <a:cubicBezTo>
                  <a:pt x="0" y="2000"/>
                  <a:pt x="0" y="2000"/>
                  <a:pt x="0" y="2000"/>
                </a:cubicBezTo>
                <a:cubicBezTo>
                  <a:pt x="0" y="2042"/>
                  <a:pt x="41" y="2083"/>
                  <a:pt x="83" y="2083"/>
                </a:cubicBezTo>
                <a:cubicBezTo>
                  <a:pt x="1166" y="2083"/>
                  <a:pt x="1166" y="2083"/>
                  <a:pt x="1166" y="2083"/>
                </a:cubicBezTo>
                <a:moveTo>
                  <a:pt x="0" y="417"/>
                </a:moveTo>
                <a:lnTo>
                  <a:pt x="2250" y="417"/>
                </a:lnTo>
                <a:moveTo>
                  <a:pt x="250" y="208"/>
                </a:moveTo>
                <a:cubicBezTo>
                  <a:pt x="250" y="229"/>
                  <a:pt x="229" y="250"/>
                  <a:pt x="208" y="250"/>
                </a:cubicBezTo>
                <a:cubicBezTo>
                  <a:pt x="187" y="250"/>
                  <a:pt x="166" y="229"/>
                  <a:pt x="166" y="208"/>
                </a:cubicBezTo>
                <a:cubicBezTo>
                  <a:pt x="166" y="187"/>
                  <a:pt x="187" y="167"/>
                  <a:pt x="208" y="167"/>
                </a:cubicBezTo>
                <a:cubicBezTo>
                  <a:pt x="229" y="167"/>
                  <a:pt x="250" y="187"/>
                  <a:pt x="250" y="208"/>
                </a:cubicBezTo>
                <a:close/>
                <a:moveTo>
                  <a:pt x="500" y="208"/>
                </a:moveTo>
                <a:cubicBezTo>
                  <a:pt x="500" y="229"/>
                  <a:pt x="479" y="250"/>
                  <a:pt x="458" y="250"/>
                </a:cubicBezTo>
                <a:cubicBezTo>
                  <a:pt x="437" y="250"/>
                  <a:pt x="416" y="229"/>
                  <a:pt x="416" y="208"/>
                </a:cubicBezTo>
                <a:cubicBezTo>
                  <a:pt x="416" y="187"/>
                  <a:pt x="437" y="167"/>
                  <a:pt x="458" y="167"/>
                </a:cubicBezTo>
                <a:cubicBezTo>
                  <a:pt x="479" y="167"/>
                  <a:pt x="500" y="187"/>
                  <a:pt x="500" y="208"/>
                </a:cubicBezTo>
                <a:close/>
                <a:moveTo>
                  <a:pt x="750" y="208"/>
                </a:moveTo>
                <a:cubicBezTo>
                  <a:pt x="750" y="229"/>
                  <a:pt x="729" y="250"/>
                  <a:pt x="708" y="250"/>
                </a:cubicBezTo>
                <a:cubicBezTo>
                  <a:pt x="687" y="250"/>
                  <a:pt x="666" y="229"/>
                  <a:pt x="666" y="208"/>
                </a:cubicBezTo>
                <a:cubicBezTo>
                  <a:pt x="666" y="187"/>
                  <a:pt x="687" y="167"/>
                  <a:pt x="708" y="167"/>
                </a:cubicBezTo>
                <a:cubicBezTo>
                  <a:pt x="729" y="167"/>
                  <a:pt x="750" y="187"/>
                  <a:pt x="750" y="208"/>
                </a:cubicBezTo>
                <a:close/>
                <a:moveTo>
                  <a:pt x="2333" y="1667"/>
                </a:moveTo>
                <a:cubicBezTo>
                  <a:pt x="2333" y="1948"/>
                  <a:pt x="2114" y="2167"/>
                  <a:pt x="1833" y="2167"/>
                </a:cubicBezTo>
                <a:cubicBezTo>
                  <a:pt x="1552" y="2167"/>
                  <a:pt x="1333" y="1948"/>
                  <a:pt x="1333" y="1667"/>
                </a:cubicBezTo>
                <a:cubicBezTo>
                  <a:pt x="1333" y="1385"/>
                  <a:pt x="1552" y="1167"/>
                  <a:pt x="1833" y="1167"/>
                </a:cubicBezTo>
                <a:cubicBezTo>
                  <a:pt x="2114" y="1167"/>
                  <a:pt x="2333" y="1385"/>
                  <a:pt x="2333" y="1667"/>
                </a:cubicBezTo>
                <a:close/>
                <a:moveTo>
                  <a:pt x="1625" y="1708"/>
                </a:moveTo>
                <a:lnTo>
                  <a:pt x="1781" y="1854"/>
                </a:lnTo>
                <a:lnTo>
                  <a:pt x="2041" y="1479"/>
                </a:lnTo>
              </a:path>
            </a:pathLst>
          </a:custGeom>
          <a:noFill/>
          <a:ln w="9"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1" name="Freeform 67"/>
          <p:cNvSpPr>
            <a:spLocks/>
          </p:cNvSpPr>
          <p:nvPr/>
        </p:nvSpPr>
        <p:spPr bwMode="auto">
          <a:xfrm>
            <a:off x="3371577" y="2765433"/>
            <a:ext cx="341710" cy="339329"/>
          </a:xfrm>
          <a:custGeom>
            <a:avLst/>
            <a:gdLst>
              <a:gd name="T0" fmla="*/ 1166 w 2322"/>
              <a:gd name="T1" fmla="*/ 698 h 2312"/>
              <a:gd name="T2" fmla="*/ 41 w 2322"/>
              <a:gd name="T3" fmla="*/ 958 h 2312"/>
              <a:gd name="T4" fmla="*/ 1166 w 2322"/>
              <a:gd name="T5" fmla="*/ 2312 h 2312"/>
              <a:gd name="T6" fmla="*/ 2291 w 2322"/>
              <a:gd name="T7" fmla="*/ 958 h 2312"/>
              <a:gd name="T8" fmla="*/ 1166 w 2322"/>
              <a:gd name="T9" fmla="*/ 698 h 2312"/>
            </a:gdLst>
            <a:ahLst/>
            <a:cxnLst>
              <a:cxn ang="0">
                <a:pos x="T0" y="T1"/>
              </a:cxn>
              <a:cxn ang="0">
                <a:pos x="T2" y="T3"/>
              </a:cxn>
              <a:cxn ang="0">
                <a:pos x="T4" y="T5"/>
              </a:cxn>
              <a:cxn ang="0">
                <a:pos x="T6" y="T7"/>
              </a:cxn>
              <a:cxn ang="0">
                <a:pos x="T8" y="T9"/>
              </a:cxn>
            </a:cxnLst>
            <a:rect l="0" t="0" r="r" b="b"/>
            <a:pathLst>
              <a:path w="2322" h="2312">
                <a:moveTo>
                  <a:pt x="1166" y="698"/>
                </a:moveTo>
                <a:cubicBezTo>
                  <a:pt x="854" y="0"/>
                  <a:pt x="0" y="344"/>
                  <a:pt x="41" y="958"/>
                </a:cubicBezTo>
                <a:cubicBezTo>
                  <a:pt x="93" y="1614"/>
                  <a:pt x="1000" y="2062"/>
                  <a:pt x="1166" y="2312"/>
                </a:cubicBezTo>
                <a:cubicBezTo>
                  <a:pt x="1333" y="2062"/>
                  <a:pt x="2250" y="1604"/>
                  <a:pt x="2291" y="958"/>
                </a:cubicBezTo>
                <a:cubicBezTo>
                  <a:pt x="2322" y="333"/>
                  <a:pt x="1520" y="10"/>
                  <a:pt x="1166" y="698"/>
                </a:cubicBezTo>
                <a:close/>
              </a:path>
            </a:pathLst>
          </a:custGeom>
          <a:noFill/>
          <a:ln w="9"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2" name="Freeform 65"/>
          <p:cNvSpPr>
            <a:spLocks noEditPoints="1"/>
          </p:cNvSpPr>
          <p:nvPr/>
        </p:nvSpPr>
        <p:spPr bwMode="auto">
          <a:xfrm>
            <a:off x="3420975" y="1954655"/>
            <a:ext cx="330994" cy="329804"/>
          </a:xfrm>
          <a:custGeom>
            <a:avLst/>
            <a:gdLst>
              <a:gd name="T0" fmla="*/ 1490 w 2250"/>
              <a:gd name="T1" fmla="*/ 1125 h 2250"/>
              <a:gd name="T2" fmla="*/ 1125 w 2250"/>
              <a:gd name="T3" fmla="*/ 1833 h 2250"/>
              <a:gd name="T4" fmla="*/ 761 w 2250"/>
              <a:gd name="T5" fmla="*/ 1125 h 2250"/>
              <a:gd name="T6" fmla="*/ 1125 w 2250"/>
              <a:gd name="T7" fmla="*/ 416 h 2250"/>
              <a:gd name="T8" fmla="*/ 1490 w 2250"/>
              <a:gd name="T9" fmla="*/ 1125 h 2250"/>
              <a:gd name="T10" fmla="*/ 1125 w 2250"/>
              <a:gd name="T11" fmla="*/ 416 h 2250"/>
              <a:gd name="T12" fmla="*/ 1125 w 2250"/>
              <a:gd name="T13" fmla="*/ 1833 h 2250"/>
              <a:gd name="T14" fmla="*/ 417 w 2250"/>
              <a:gd name="T15" fmla="*/ 1125 h 2250"/>
              <a:gd name="T16" fmla="*/ 1834 w 2250"/>
              <a:gd name="T17" fmla="*/ 1125 h 2250"/>
              <a:gd name="T18" fmla="*/ 573 w 2250"/>
              <a:gd name="T19" fmla="*/ 677 h 2250"/>
              <a:gd name="T20" fmla="*/ 1125 w 2250"/>
              <a:gd name="T21" fmla="*/ 812 h 2250"/>
              <a:gd name="T22" fmla="*/ 1678 w 2250"/>
              <a:gd name="T23" fmla="*/ 677 h 2250"/>
              <a:gd name="T24" fmla="*/ 1678 w 2250"/>
              <a:gd name="T25" fmla="*/ 1573 h 2250"/>
              <a:gd name="T26" fmla="*/ 1125 w 2250"/>
              <a:gd name="T27" fmla="*/ 1437 h 2250"/>
              <a:gd name="T28" fmla="*/ 573 w 2250"/>
              <a:gd name="T29" fmla="*/ 1573 h 2250"/>
              <a:gd name="T30" fmla="*/ 1834 w 2250"/>
              <a:gd name="T31" fmla="*/ 1125 h 2250"/>
              <a:gd name="T32" fmla="*/ 1125 w 2250"/>
              <a:gd name="T33" fmla="*/ 1833 h 2250"/>
              <a:gd name="T34" fmla="*/ 417 w 2250"/>
              <a:gd name="T35" fmla="*/ 1125 h 2250"/>
              <a:gd name="T36" fmla="*/ 1125 w 2250"/>
              <a:gd name="T37" fmla="*/ 416 h 2250"/>
              <a:gd name="T38" fmla="*/ 1834 w 2250"/>
              <a:gd name="T39" fmla="*/ 1125 h 2250"/>
              <a:gd name="T40" fmla="*/ 2250 w 2250"/>
              <a:gd name="T41" fmla="*/ 1281 h 2250"/>
              <a:gd name="T42" fmla="*/ 2250 w 2250"/>
              <a:gd name="T43" fmla="*/ 968 h 2250"/>
              <a:gd name="T44" fmla="*/ 1980 w 2250"/>
              <a:gd name="T45" fmla="*/ 885 h 2250"/>
              <a:gd name="T46" fmla="*/ 1907 w 2250"/>
              <a:gd name="T47" fmla="*/ 687 h 2250"/>
              <a:gd name="T48" fmla="*/ 2032 w 2250"/>
              <a:gd name="T49" fmla="*/ 437 h 2250"/>
              <a:gd name="T50" fmla="*/ 1813 w 2250"/>
              <a:gd name="T51" fmla="*/ 218 h 2250"/>
              <a:gd name="T52" fmla="*/ 1563 w 2250"/>
              <a:gd name="T53" fmla="*/ 343 h 2250"/>
              <a:gd name="T54" fmla="*/ 1365 w 2250"/>
              <a:gd name="T55" fmla="*/ 270 h 2250"/>
              <a:gd name="T56" fmla="*/ 1282 w 2250"/>
              <a:gd name="T57" fmla="*/ 0 h 2250"/>
              <a:gd name="T58" fmla="*/ 969 w 2250"/>
              <a:gd name="T59" fmla="*/ 0 h 2250"/>
              <a:gd name="T60" fmla="*/ 886 w 2250"/>
              <a:gd name="T61" fmla="*/ 270 h 2250"/>
              <a:gd name="T62" fmla="*/ 688 w 2250"/>
              <a:gd name="T63" fmla="*/ 343 h 2250"/>
              <a:gd name="T64" fmla="*/ 438 w 2250"/>
              <a:gd name="T65" fmla="*/ 218 h 2250"/>
              <a:gd name="T66" fmla="*/ 219 w 2250"/>
              <a:gd name="T67" fmla="*/ 437 h 2250"/>
              <a:gd name="T68" fmla="*/ 344 w 2250"/>
              <a:gd name="T69" fmla="*/ 687 h 2250"/>
              <a:gd name="T70" fmla="*/ 271 w 2250"/>
              <a:gd name="T71" fmla="*/ 885 h 2250"/>
              <a:gd name="T72" fmla="*/ 0 w 2250"/>
              <a:gd name="T73" fmla="*/ 968 h 2250"/>
              <a:gd name="T74" fmla="*/ 0 w 2250"/>
              <a:gd name="T75" fmla="*/ 1281 h 2250"/>
              <a:gd name="T76" fmla="*/ 271 w 2250"/>
              <a:gd name="T77" fmla="*/ 1364 h 2250"/>
              <a:gd name="T78" fmla="*/ 344 w 2250"/>
              <a:gd name="T79" fmla="*/ 1562 h 2250"/>
              <a:gd name="T80" fmla="*/ 219 w 2250"/>
              <a:gd name="T81" fmla="*/ 1812 h 2250"/>
              <a:gd name="T82" fmla="*/ 438 w 2250"/>
              <a:gd name="T83" fmla="*/ 2031 h 2250"/>
              <a:gd name="T84" fmla="*/ 688 w 2250"/>
              <a:gd name="T85" fmla="*/ 1906 h 2250"/>
              <a:gd name="T86" fmla="*/ 886 w 2250"/>
              <a:gd name="T87" fmla="*/ 1979 h 2250"/>
              <a:gd name="T88" fmla="*/ 969 w 2250"/>
              <a:gd name="T89" fmla="*/ 2250 h 2250"/>
              <a:gd name="T90" fmla="*/ 1282 w 2250"/>
              <a:gd name="T91" fmla="*/ 2250 h 2250"/>
              <a:gd name="T92" fmla="*/ 1365 w 2250"/>
              <a:gd name="T93" fmla="*/ 1979 h 2250"/>
              <a:gd name="T94" fmla="*/ 1563 w 2250"/>
              <a:gd name="T95" fmla="*/ 1906 h 2250"/>
              <a:gd name="T96" fmla="*/ 1813 w 2250"/>
              <a:gd name="T97" fmla="*/ 2031 h 2250"/>
              <a:gd name="T98" fmla="*/ 2032 w 2250"/>
              <a:gd name="T99" fmla="*/ 1812 h 2250"/>
              <a:gd name="T100" fmla="*/ 1907 w 2250"/>
              <a:gd name="T101" fmla="*/ 1562 h 2250"/>
              <a:gd name="T102" fmla="*/ 1980 w 2250"/>
              <a:gd name="T103" fmla="*/ 1364 h 2250"/>
              <a:gd name="T104" fmla="*/ 2250 w 2250"/>
              <a:gd name="T105" fmla="*/ 1281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50" h="2250">
                <a:moveTo>
                  <a:pt x="1490" y="1125"/>
                </a:moveTo>
                <a:cubicBezTo>
                  <a:pt x="1490" y="1520"/>
                  <a:pt x="1334" y="1833"/>
                  <a:pt x="1125" y="1833"/>
                </a:cubicBezTo>
                <a:cubicBezTo>
                  <a:pt x="917" y="1833"/>
                  <a:pt x="761" y="1520"/>
                  <a:pt x="761" y="1125"/>
                </a:cubicBezTo>
                <a:cubicBezTo>
                  <a:pt x="761" y="729"/>
                  <a:pt x="917" y="416"/>
                  <a:pt x="1125" y="416"/>
                </a:cubicBezTo>
                <a:cubicBezTo>
                  <a:pt x="1334" y="416"/>
                  <a:pt x="1490" y="729"/>
                  <a:pt x="1490" y="1125"/>
                </a:cubicBezTo>
                <a:close/>
                <a:moveTo>
                  <a:pt x="1125" y="416"/>
                </a:moveTo>
                <a:lnTo>
                  <a:pt x="1125" y="1833"/>
                </a:lnTo>
                <a:moveTo>
                  <a:pt x="417" y="1125"/>
                </a:moveTo>
                <a:lnTo>
                  <a:pt x="1834" y="1125"/>
                </a:lnTo>
                <a:moveTo>
                  <a:pt x="573" y="677"/>
                </a:moveTo>
                <a:cubicBezTo>
                  <a:pt x="698" y="760"/>
                  <a:pt x="907" y="812"/>
                  <a:pt x="1125" y="812"/>
                </a:cubicBezTo>
                <a:cubicBezTo>
                  <a:pt x="1344" y="812"/>
                  <a:pt x="1553" y="760"/>
                  <a:pt x="1678" y="677"/>
                </a:cubicBezTo>
                <a:moveTo>
                  <a:pt x="1678" y="1573"/>
                </a:moveTo>
                <a:cubicBezTo>
                  <a:pt x="1553" y="1489"/>
                  <a:pt x="1344" y="1437"/>
                  <a:pt x="1125" y="1437"/>
                </a:cubicBezTo>
                <a:cubicBezTo>
                  <a:pt x="907" y="1437"/>
                  <a:pt x="698" y="1489"/>
                  <a:pt x="573" y="1573"/>
                </a:cubicBezTo>
                <a:moveTo>
                  <a:pt x="1834" y="1125"/>
                </a:moveTo>
                <a:cubicBezTo>
                  <a:pt x="1834" y="1520"/>
                  <a:pt x="1521" y="1833"/>
                  <a:pt x="1125" y="1833"/>
                </a:cubicBezTo>
                <a:cubicBezTo>
                  <a:pt x="730" y="1833"/>
                  <a:pt x="417" y="1520"/>
                  <a:pt x="417" y="1125"/>
                </a:cubicBezTo>
                <a:cubicBezTo>
                  <a:pt x="417" y="729"/>
                  <a:pt x="730" y="416"/>
                  <a:pt x="1125" y="416"/>
                </a:cubicBezTo>
                <a:cubicBezTo>
                  <a:pt x="1521" y="416"/>
                  <a:pt x="1834" y="729"/>
                  <a:pt x="1834" y="1125"/>
                </a:cubicBezTo>
                <a:close/>
                <a:moveTo>
                  <a:pt x="2250" y="1281"/>
                </a:moveTo>
                <a:cubicBezTo>
                  <a:pt x="2250" y="968"/>
                  <a:pt x="2250" y="968"/>
                  <a:pt x="2250" y="968"/>
                </a:cubicBezTo>
                <a:cubicBezTo>
                  <a:pt x="1980" y="885"/>
                  <a:pt x="1980" y="885"/>
                  <a:pt x="1980" y="885"/>
                </a:cubicBezTo>
                <a:cubicBezTo>
                  <a:pt x="1969" y="812"/>
                  <a:pt x="1938" y="750"/>
                  <a:pt x="1907" y="687"/>
                </a:cubicBezTo>
                <a:cubicBezTo>
                  <a:pt x="2032" y="437"/>
                  <a:pt x="2032" y="437"/>
                  <a:pt x="2032" y="437"/>
                </a:cubicBezTo>
                <a:cubicBezTo>
                  <a:pt x="1813" y="218"/>
                  <a:pt x="1813" y="218"/>
                  <a:pt x="1813" y="218"/>
                </a:cubicBezTo>
                <a:cubicBezTo>
                  <a:pt x="1563" y="343"/>
                  <a:pt x="1563" y="343"/>
                  <a:pt x="1563" y="343"/>
                </a:cubicBezTo>
                <a:cubicBezTo>
                  <a:pt x="1500" y="312"/>
                  <a:pt x="1438" y="281"/>
                  <a:pt x="1365" y="270"/>
                </a:cubicBezTo>
                <a:cubicBezTo>
                  <a:pt x="1282" y="0"/>
                  <a:pt x="1282" y="0"/>
                  <a:pt x="1282" y="0"/>
                </a:cubicBezTo>
                <a:cubicBezTo>
                  <a:pt x="969" y="0"/>
                  <a:pt x="969" y="0"/>
                  <a:pt x="969" y="0"/>
                </a:cubicBezTo>
                <a:cubicBezTo>
                  <a:pt x="886" y="270"/>
                  <a:pt x="886" y="270"/>
                  <a:pt x="886" y="270"/>
                </a:cubicBezTo>
                <a:cubicBezTo>
                  <a:pt x="813" y="281"/>
                  <a:pt x="750" y="312"/>
                  <a:pt x="688" y="343"/>
                </a:cubicBezTo>
                <a:cubicBezTo>
                  <a:pt x="438" y="218"/>
                  <a:pt x="438" y="218"/>
                  <a:pt x="438" y="218"/>
                </a:cubicBezTo>
                <a:cubicBezTo>
                  <a:pt x="219" y="437"/>
                  <a:pt x="219" y="437"/>
                  <a:pt x="219" y="437"/>
                </a:cubicBezTo>
                <a:cubicBezTo>
                  <a:pt x="344" y="687"/>
                  <a:pt x="344" y="687"/>
                  <a:pt x="344" y="687"/>
                </a:cubicBezTo>
                <a:cubicBezTo>
                  <a:pt x="313" y="750"/>
                  <a:pt x="282" y="812"/>
                  <a:pt x="271" y="885"/>
                </a:cubicBezTo>
                <a:cubicBezTo>
                  <a:pt x="0" y="968"/>
                  <a:pt x="0" y="968"/>
                  <a:pt x="0" y="968"/>
                </a:cubicBezTo>
                <a:cubicBezTo>
                  <a:pt x="0" y="1281"/>
                  <a:pt x="0" y="1281"/>
                  <a:pt x="0" y="1281"/>
                </a:cubicBezTo>
                <a:cubicBezTo>
                  <a:pt x="271" y="1364"/>
                  <a:pt x="271" y="1364"/>
                  <a:pt x="271" y="1364"/>
                </a:cubicBezTo>
                <a:cubicBezTo>
                  <a:pt x="282" y="1437"/>
                  <a:pt x="313" y="1500"/>
                  <a:pt x="344" y="1562"/>
                </a:cubicBezTo>
                <a:cubicBezTo>
                  <a:pt x="219" y="1812"/>
                  <a:pt x="219" y="1812"/>
                  <a:pt x="219" y="1812"/>
                </a:cubicBezTo>
                <a:cubicBezTo>
                  <a:pt x="438" y="2031"/>
                  <a:pt x="438" y="2031"/>
                  <a:pt x="438" y="2031"/>
                </a:cubicBezTo>
                <a:cubicBezTo>
                  <a:pt x="688" y="1906"/>
                  <a:pt x="688" y="1906"/>
                  <a:pt x="688" y="1906"/>
                </a:cubicBezTo>
                <a:cubicBezTo>
                  <a:pt x="750" y="1937"/>
                  <a:pt x="813" y="1968"/>
                  <a:pt x="886" y="1979"/>
                </a:cubicBezTo>
                <a:cubicBezTo>
                  <a:pt x="969" y="2250"/>
                  <a:pt x="969" y="2250"/>
                  <a:pt x="969" y="2250"/>
                </a:cubicBezTo>
                <a:cubicBezTo>
                  <a:pt x="1282" y="2250"/>
                  <a:pt x="1282" y="2250"/>
                  <a:pt x="1282" y="2250"/>
                </a:cubicBezTo>
                <a:cubicBezTo>
                  <a:pt x="1365" y="1979"/>
                  <a:pt x="1365" y="1979"/>
                  <a:pt x="1365" y="1979"/>
                </a:cubicBezTo>
                <a:cubicBezTo>
                  <a:pt x="1438" y="1968"/>
                  <a:pt x="1500" y="1937"/>
                  <a:pt x="1563" y="1906"/>
                </a:cubicBezTo>
                <a:cubicBezTo>
                  <a:pt x="1813" y="2031"/>
                  <a:pt x="1813" y="2031"/>
                  <a:pt x="1813" y="2031"/>
                </a:cubicBezTo>
                <a:cubicBezTo>
                  <a:pt x="2032" y="1812"/>
                  <a:pt x="2032" y="1812"/>
                  <a:pt x="2032" y="1812"/>
                </a:cubicBezTo>
                <a:cubicBezTo>
                  <a:pt x="1907" y="1562"/>
                  <a:pt x="1907" y="1562"/>
                  <a:pt x="1907" y="1562"/>
                </a:cubicBezTo>
                <a:cubicBezTo>
                  <a:pt x="1938" y="1500"/>
                  <a:pt x="1969" y="1437"/>
                  <a:pt x="1980" y="1364"/>
                </a:cubicBezTo>
                <a:lnTo>
                  <a:pt x="2250" y="1281"/>
                </a:lnTo>
                <a:close/>
              </a:path>
            </a:pathLst>
          </a:custGeom>
          <a:noFill/>
          <a:ln w="9"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3" name="Freeform 87"/>
          <p:cNvSpPr>
            <a:spLocks noEditPoints="1"/>
          </p:cNvSpPr>
          <p:nvPr/>
        </p:nvSpPr>
        <p:spPr bwMode="auto">
          <a:xfrm>
            <a:off x="4046901" y="1349996"/>
            <a:ext cx="307181" cy="354806"/>
          </a:xfrm>
          <a:custGeom>
            <a:avLst/>
            <a:gdLst>
              <a:gd name="T0" fmla="*/ 0 w 2084"/>
              <a:gd name="T1" fmla="*/ 0 h 2417"/>
              <a:gd name="T2" fmla="*/ 0 w 2084"/>
              <a:gd name="T3" fmla="*/ 2417 h 2417"/>
              <a:gd name="T4" fmla="*/ 990 w 2084"/>
              <a:gd name="T5" fmla="*/ 177 h 2417"/>
              <a:gd name="T6" fmla="*/ 990 w 2084"/>
              <a:gd name="T7" fmla="*/ 177 h 2417"/>
              <a:gd name="T8" fmla="*/ 42 w 2084"/>
              <a:gd name="T9" fmla="*/ 230 h 2417"/>
              <a:gd name="T10" fmla="*/ 0 w 2084"/>
              <a:gd name="T11" fmla="*/ 250 h 2417"/>
              <a:gd name="T12" fmla="*/ 0 w 2084"/>
              <a:gd name="T13" fmla="*/ 1500 h 2417"/>
              <a:gd name="T14" fmla="*/ 42 w 2084"/>
              <a:gd name="T15" fmla="*/ 1480 h 2417"/>
              <a:gd name="T16" fmla="*/ 990 w 2084"/>
              <a:gd name="T17" fmla="*/ 1427 h 2417"/>
              <a:gd name="T18" fmla="*/ 990 w 2084"/>
              <a:gd name="T19" fmla="*/ 1427 h 2417"/>
              <a:gd name="T20" fmla="*/ 1625 w 2084"/>
              <a:gd name="T21" fmla="*/ 1511 h 2417"/>
              <a:gd name="T22" fmla="*/ 2084 w 2084"/>
              <a:gd name="T23" fmla="*/ 1417 h 2417"/>
              <a:gd name="T24" fmla="*/ 2084 w 2084"/>
              <a:gd name="T25" fmla="*/ 167 h 2417"/>
              <a:gd name="T26" fmla="*/ 1625 w 2084"/>
              <a:gd name="T27" fmla="*/ 261 h 2417"/>
              <a:gd name="T28" fmla="*/ 990 w 2084"/>
              <a:gd name="T29" fmla="*/ 17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4" h="2417">
                <a:moveTo>
                  <a:pt x="0" y="0"/>
                </a:moveTo>
                <a:lnTo>
                  <a:pt x="0" y="2417"/>
                </a:lnTo>
                <a:moveTo>
                  <a:pt x="990" y="177"/>
                </a:moveTo>
                <a:cubicBezTo>
                  <a:pt x="990" y="177"/>
                  <a:pt x="990" y="177"/>
                  <a:pt x="990" y="177"/>
                </a:cubicBezTo>
                <a:cubicBezTo>
                  <a:pt x="688" y="21"/>
                  <a:pt x="323" y="32"/>
                  <a:pt x="42" y="230"/>
                </a:cubicBezTo>
                <a:cubicBezTo>
                  <a:pt x="0" y="250"/>
                  <a:pt x="0" y="250"/>
                  <a:pt x="0" y="250"/>
                </a:cubicBezTo>
                <a:cubicBezTo>
                  <a:pt x="0" y="1500"/>
                  <a:pt x="0" y="1500"/>
                  <a:pt x="0" y="1500"/>
                </a:cubicBezTo>
                <a:cubicBezTo>
                  <a:pt x="42" y="1480"/>
                  <a:pt x="42" y="1480"/>
                  <a:pt x="42" y="1480"/>
                </a:cubicBezTo>
                <a:cubicBezTo>
                  <a:pt x="323" y="1282"/>
                  <a:pt x="688" y="1271"/>
                  <a:pt x="990" y="1427"/>
                </a:cubicBezTo>
                <a:cubicBezTo>
                  <a:pt x="990" y="1427"/>
                  <a:pt x="990" y="1427"/>
                  <a:pt x="990" y="1427"/>
                </a:cubicBezTo>
                <a:cubicBezTo>
                  <a:pt x="1188" y="1532"/>
                  <a:pt x="1407" y="1563"/>
                  <a:pt x="1625" y="1511"/>
                </a:cubicBezTo>
                <a:cubicBezTo>
                  <a:pt x="2084" y="1417"/>
                  <a:pt x="2084" y="1417"/>
                  <a:pt x="2084" y="1417"/>
                </a:cubicBezTo>
                <a:cubicBezTo>
                  <a:pt x="2084" y="167"/>
                  <a:pt x="2084" y="167"/>
                  <a:pt x="2084" y="167"/>
                </a:cubicBezTo>
                <a:cubicBezTo>
                  <a:pt x="1625" y="261"/>
                  <a:pt x="1625" y="261"/>
                  <a:pt x="1625" y="261"/>
                </a:cubicBezTo>
                <a:cubicBezTo>
                  <a:pt x="1407" y="313"/>
                  <a:pt x="1188" y="282"/>
                  <a:pt x="990" y="177"/>
                </a:cubicBezTo>
                <a:close/>
              </a:path>
            </a:pathLst>
          </a:custGeom>
          <a:noFill/>
          <a:ln w="9"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Tree>
    <p:extLst>
      <p:ext uri="{BB962C8B-B14F-4D97-AF65-F5344CB8AC3E}">
        <p14:creationId xmlns:p14="http://schemas.microsoft.com/office/powerpoint/2010/main" val="371351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511"/>
          <p:cNvSpPr>
            <a:spLocks/>
          </p:cNvSpPr>
          <p:nvPr/>
        </p:nvSpPr>
        <p:spPr bwMode="auto">
          <a:xfrm>
            <a:off x="7595070" y="1310581"/>
            <a:ext cx="112515" cy="35917"/>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512"/>
          <p:cNvSpPr>
            <a:spLocks/>
          </p:cNvSpPr>
          <p:nvPr/>
        </p:nvSpPr>
        <p:spPr bwMode="auto">
          <a:xfrm>
            <a:off x="7469644" y="1359069"/>
            <a:ext cx="138339" cy="48488"/>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513"/>
          <p:cNvSpPr>
            <a:spLocks/>
          </p:cNvSpPr>
          <p:nvPr/>
        </p:nvSpPr>
        <p:spPr bwMode="auto">
          <a:xfrm>
            <a:off x="7482554" y="1236951"/>
            <a:ext cx="125427" cy="109548"/>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514"/>
          <p:cNvSpPr>
            <a:spLocks/>
          </p:cNvSpPr>
          <p:nvPr/>
        </p:nvSpPr>
        <p:spPr bwMode="auto">
          <a:xfrm>
            <a:off x="7344217" y="1249523"/>
            <a:ext cx="138339" cy="158035"/>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515"/>
          <p:cNvSpPr>
            <a:spLocks/>
          </p:cNvSpPr>
          <p:nvPr/>
        </p:nvSpPr>
        <p:spPr bwMode="auto">
          <a:xfrm>
            <a:off x="7294414" y="1150750"/>
            <a:ext cx="212120" cy="86201"/>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1"/>
          <p:cNvSpPr>
            <a:spLocks/>
          </p:cNvSpPr>
          <p:nvPr/>
        </p:nvSpPr>
        <p:spPr bwMode="auto">
          <a:xfrm>
            <a:off x="7945527" y="2312664"/>
            <a:ext cx="12912" cy="25141"/>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2"/>
          <p:cNvSpPr>
            <a:spLocks/>
          </p:cNvSpPr>
          <p:nvPr/>
        </p:nvSpPr>
        <p:spPr bwMode="auto">
          <a:xfrm>
            <a:off x="6182105" y="147550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3"/>
          <p:cNvSpPr>
            <a:spLocks/>
          </p:cNvSpPr>
          <p:nvPr/>
        </p:nvSpPr>
        <p:spPr bwMode="auto">
          <a:xfrm>
            <a:off x="6340804" y="1725422"/>
            <a:ext cx="839253" cy="635730"/>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4"/>
          <p:cNvSpPr>
            <a:spLocks/>
          </p:cNvSpPr>
          <p:nvPr/>
        </p:nvSpPr>
        <p:spPr bwMode="auto">
          <a:xfrm>
            <a:off x="8146578" y="2668243"/>
            <a:ext cx="101448" cy="134689"/>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5"/>
          <p:cNvSpPr>
            <a:spLocks/>
          </p:cNvSpPr>
          <p:nvPr/>
        </p:nvSpPr>
        <p:spPr bwMode="auto">
          <a:xfrm>
            <a:off x="7569247" y="2447353"/>
            <a:ext cx="426081" cy="404066"/>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16"/>
          <p:cNvSpPr>
            <a:spLocks/>
          </p:cNvSpPr>
          <p:nvPr/>
        </p:nvSpPr>
        <p:spPr bwMode="auto">
          <a:xfrm>
            <a:off x="8122599" y="3939703"/>
            <a:ext cx="175229" cy="170606"/>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44"/>
          <p:cNvSpPr>
            <a:spLocks/>
          </p:cNvSpPr>
          <p:nvPr/>
        </p:nvSpPr>
        <p:spPr bwMode="auto">
          <a:xfrm>
            <a:off x="7242769" y="2055858"/>
            <a:ext cx="313566" cy="122118"/>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45"/>
          <p:cNvSpPr>
            <a:spLocks/>
          </p:cNvSpPr>
          <p:nvPr/>
        </p:nvSpPr>
        <p:spPr bwMode="auto">
          <a:xfrm>
            <a:off x="7281503" y="2093571"/>
            <a:ext cx="36890" cy="23347"/>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6"/>
          <p:cNvSpPr>
            <a:spLocks/>
          </p:cNvSpPr>
          <p:nvPr/>
        </p:nvSpPr>
        <p:spPr bwMode="auto">
          <a:xfrm>
            <a:off x="7030650" y="2361152"/>
            <a:ext cx="86693" cy="61058"/>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7"/>
          <p:cNvSpPr>
            <a:spLocks/>
          </p:cNvSpPr>
          <p:nvPr/>
        </p:nvSpPr>
        <p:spPr bwMode="auto">
          <a:xfrm>
            <a:off x="7168988" y="2472494"/>
            <a:ext cx="99603" cy="10954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8"/>
          <p:cNvSpPr>
            <a:spLocks/>
          </p:cNvSpPr>
          <p:nvPr/>
        </p:nvSpPr>
        <p:spPr bwMode="auto">
          <a:xfrm>
            <a:off x="7242769" y="2582042"/>
            <a:ext cx="1291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9"/>
          <p:cNvSpPr>
            <a:spLocks/>
          </p:cNvSpPr>
          <p:nvPr/>
        </p:nvSpPr>
        <p:spPr bwMode="auto">
          <a:xfrm>
            <a:off x="7681762" y="32536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50"/>
          <p:cNvSpPr>
            <a:spLocks/>
          </p:cNvSpPr>
          <p:nvPr/>
        </p:nvSpPr>
        <p:spPr bwMode="auto">
          <a:xfrm>
            <a:off x="7681762" y="3217772"/>
            <a:ext cx="402102" cy="452554"/>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96"/>
          <p:cNvSpPr>
            <a:spLocks/>
          </p:cNvSpPr>
          <p:nvPr/>
        </p:nvSpPr>
        <p:spPr bwMode="auto">
          <a:xfrm>
            <a:off x="7932615" y="2483270"/>
            <a:ext cx="25822" cy="37713"/>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97"/>
          <p:cNvSpPr>
            <a:spLocks/>
          </p:cNvSpPr>
          <p:nvPr/>
        </p:nvSpPr>
        <p:spPr bwMode="auto">
          <a:xfrm>
            <a:off x="7430909" y="2215689"/>
            <a:ext cx="62714" cy="35917"/>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Freeform 98"/>
          <p:cNvSpPr>
            <a:spLocks/>
          </p:cNvSpPr>
          <p:nvPr/>
        </p:nvSpPr>
        <p:spPr bwMode="auto">
          <a:xfrm>
            <a:off x="6967937" y="2239034"/>
            <a:ext cx="138339" cy="159831"/>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99"/>
          <p:cNvSpPr>
            <a:spLocks/>
          </p:cNvSpPr>
          <p:nvPr/>
        </p:nvSpPr>
        <p:spPr bwMode="auto">
          <a:xfrm>
            <a:off x="7242769" y="2533554"/>
            <a:ext cx="188139" cy="84405"/>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100"/>
          <p:cNvSpPr>
            <a:spLocks/>
          </p:cNvSpPr>
          <p:nvPr/>
        </p:nvSpPr>
        <p:spPr bwMode="auto">
          <a:xfrm>
            <a:off x="7281503" y="2607185"/>
            <a:ext cx="12912" cy="1077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101"/>
          <p:cNvSpPr>
            <a:spLocks/>
          </p:cNvSpPr>
          <p:nvPr/>
        </p:nvSpPr>
        <p:spPr bwMode="auto">
          <a:xfrm>
            <a:off x="7545268" y="2679017"/>
            <a:ext cx="1241355" cy="1357662"/>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29"/>
          <p:cNvSpPr>
            <a:spLocks/>
          </p:cNvSpPr>
          <p:nvPr/>
        </p:nvSpPr>
        <p:spPr bwMode="auto">
          <a:xfrm>
            <a:off x="6340804" y="1077121"/>
            <a:ext cx="99603" cy="98772"/>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30"/>
          <p:cNvSpPr>
            <a:spLocks/>
          </p:cNvSpPr>
          <p:nvPr/>
        </p:nvSpPr>
        <p:spPr bwMode="auto">
          <a:xfrm>
            <a:off x="7117341" y="2337807"/>
            <a:ext cx="151250" cy="145465"/>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31"/>
          <p:cNvSpPr>
            <a:spLocks/>
          </p:cNvSpPr>
          <p:nvPr/>
        </p:nvSpPr>
        <p:spPr bwMode="auto">
          <a:xfrm>
            <a:off x="7631961" y="2165405"/>
            <a:ext cx="112515" cy="86201"/>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32"/>
          <p:cNvSpPr>
            <a:spLocks/>
          </p:cNvSpPr>
          <p:nvPr/>
        </p:nvSpPr>
        <p:spPr bwMode="auto">
          <a:xfrm>
            <a:off x="7381106" y="2434783"/>
            <a:ext cx="389192" cy="58724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33"/>
          <p:cNvSpPr>
            <a:spLocks/>
          </p:cNvSpPr>
          <p:nvPr/>
        </p:nvSpPr>
        <p:spPr bwMode="auto">
          <a:xfrm>
            <a:off x="7733407" y="3645183"/>
            <a:ext cx="488795" cy="1064939"/>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34"/>
          <p:cNvSpPr>
            <a:spLocks/>
          </p:cNvSpPr>
          <p:nvPr/>
        </p:nvSpPr>
        <p:spPr bwMode="auto">
          <a:xfrm>
            <a:off x="8021151" y="4722693"/>
            <a:ext cx="125427" cy="73630"/>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35"/>
          <p:cNvSpPr>
            <a:spLocks/>
          </p:cNvSpPr>
          <p:nvPr/>
        </p:nvSpPr>
        <p:spPr bwMode="auto">
          <a:xfrm>
            <a:off x="8021151" y="4354544"/>
            <a:ext cx="25822" cy="25141"/>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15"/>
          <p:cNvSpPr>
            <a:spLocks/>
          </p:cNvSpPr>
          <p:nvPr/>
        </p:nvSpPr>
        <p:spPr bwMode="auto">
          <a:xfrm>
            <a:off x="7482554" y="1921170"/>
            <a:ext cx="36890" cy="48488"/>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16"/>
          <p:cNvSpPr>
            <a:spLocks/>
          </p:cNvSpPr>
          <p:nvPr/>
        </p:nvSpPr>
        <p:spPr bwMode="auto">
          <a:xfrm>
            <a:off x="7493621" y="1982229"/>
            <a:ext cx="12912" cy="12572"/>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17"/>
          <p:cNvSpPr>
            <a:spLocks/>
          </p:cNvSpPr>
          <p:nvPr/>
        </p:nvSpPr>
        <p:spPr bwMode="auto">
          <a:xfrm>
            <a:off x="7519444" y="1969657"/>
            <a:ext cx="12912" cy="25141"/>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18"/>
          <p:cNvSpPr>
            <a:spLocks/>
          </p:cNvSpPr>
          <p:nvPr/>
        </p:nvSpPr>
        <p:spPr bwMode="auto">
          <a:xfrm>
            <a:off x="7469644" y="2019940"/>
            <a:ext cx="12912" cy="1077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319"/>
          <p:cNvSpPr>
            <a:spLocks/>
          </p:cNvSpPr>
          <p:nvPr/>
        </p:nvSpPr>
        <p:spPr bwMode="auto">
          <a:xfrm>
            <a:off x="7456730" y="1994799"/>
            <a:ext cx="25822" cy="25141"/>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320"/>
          <p:cNvSpPr>
            <a:spLocks/>
          </p:cNvSpPr>
          <p:nvPr/>
        </p:nvSpPr>
        <p:spPr bwMode="auto">
          <a:xfrm>
            <a:off x="7545268" y="2043287"/>
            <a:ext cx="11067" cy="25141"/>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321"/>
          <p:cNvSpPr>
            <a:spLocks/>
          </p:cNvSpPr>
          <p:nvPr/>
        </p:nvSpPr>
        <p:spPr bwMode="auto">
          <a:xfrm>
            <a:off x="7569247" y="2068430"/>
            <a:ext cx="25822" cy="25141"/>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322"/>
          <p:cNvSpPr>
            <a:spLocks/>
          </p:cNvSpPr>
          <p:nvPr/>
        </p:nvSpPr>
        <p:spPr bwMode="auto">
          <a:xfrm>
            <a:off x="7932615" y="2447353"/>
            <a:ext cx="1291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323"/>
          <p:cNvSpPr>
            <a:spLocks/>
          </p:cNvSpPr>
          <p:nvPr/>
        </p:nvSpPr>
        <p:spPr bwMode="auto">
          <a:xfrm>
            <a:off x="7958437" y="2350378"/>
            <a:ext cx="12912" cy="23347"/>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324"/>
          <p:cNvSpPr>
            <a:spLocks/>
          </p:cNvSpPr>
          <p:nvPr/>
        </p:nvSpPr>
        <p:spPr bwMode="auto">
          <a:xfrm>
            <a:off x="7932615" y="2300094"/>
            <a:ext cx="25822" cy="12572"/>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325"/>
          <p:cNvSpPr>
            <a:spLocks/>
          </p:cNvSpPr>
          <p:nvPr/>
        </p:nvSpPr>
        <p:spPr bwMode="auto">
          <a:xfrm>
            <a:off x="7545268" y="2165405"/>
            <a:ext cx="99603" cy="73630"/>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326"/>
          <p:cNvSpPr>
            <a:spLocks/>
          </p:cNvSpPr>
          <p:nvPr/>
        </p:nvSpPr>
        <p:spPr bwMode="auto">
          <a:xfrm>
            <a:off x="7067540" y="2226463"/>
            <a:ext cx="62714" cy="86201"/>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327"/>
          <p:cNvSpPr>
            <a:spLocks/>
          </p:cNvSpPr>
          <p:nvPr/>
        </p:nvSpPr>
        <p:spPr bwMode="auto">
          <a:xfrm>
            <a:off x="8096777" y="2802931"/>
            <a:ext cx="0" cy="107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328"/>
          <p:cNvSpPr>
            <a:spLocks/>
          </p:cNvSpPr>
          <p:nvPr/>
        </p:nvSpPr>
        <p:spPr bwMode="auto">
          <a:xfrm>
            <a:off x="7945527" y="2569471"/>
            <a:ext cx="151250" cy="256807"/>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329"/>
          <p:cNvSpPr>
            <a:spLocks/>
          </p:cNvSpPr>
          <p:nvPr/>
        </p:nvSpPr>
        <p:spPr bwMode="auto">
          <a:xfrm>
            <a:off x="7294414" y="2813706"/>
            <a:ext cx="199206" cy="233460"/>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330"/>
          <p:cNvSpPr>
            <a:spLocks/>
          </p:cNvSpPr>
          <p:nvPr/>
        </p:nvSpPr>
        <p:spPr bwMode="auto">
          <a:xfrm>
            <a:off x="7670694" y="3449436"/>
            <a:ext cx="350457" cy="1309174"/>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334"/>
          <p:cNvSpPr>
            <a:spLocks/>
          </p:cNvSpPr>
          <p:nvPr/>
        </p:nvSpPr>
        <p:spPr bwMode="auto">
          <a:xfrm>
            <a:off x="7733407" y="4343768"/>
            <a:ext cx="23979" cy="61058"/>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335"/>
          <p:cNvSpPr>
            <a:spLocks/>
          </p:cNvSpPr>
          <p:nvPr/>
        </p:nvSpPr>
        <p:spPr bwMode="auto">
          <a:xfrm>
            <a:off x="7783210" y="4440743"/>
            <a:ext cx="12912" cy="12572"/>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336"/>
          <p:cNvSpPr>
            <a:spLocks/>
          </p:cNvSpPr>
          <p:nvPr/>
        </p:nvSpPr>
        <p:spPr bwMode="auto">
          <a:xfrm>
            <a:off x="7757386" y="4453316"/>
            <a:ext cx="25822" cy="23347"/>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337"/>
          <p:cNvSpPr>
            <a:spLocks/>
          </p:cNvSpPr>
          <p:nvPr/>
        </p:nvSpPr>
        <p:spPr bwMode="auto">
          <a:xfrm>
            <a:off x="7744474" y="4489233"/>
            <a:ext cx="51647" cy="25141"/>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338"/>
          <p:cNvSpPr>
            <a:spLocks/>
          </p:cNvSpPr>
          <p:nvPr/>
        </p:nvSpPr>
        <p:spPr bwMode="auto">
          <a:xfrm>
            <a:off x="7770298" y="4562862"/>
            <a:ext cx="12912" cy="12572"/>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339"/>
          <p:cNvSpPr>
            <a:spLocks/>
          </p:cNvSpPr>
          <p:nvPr/>
        </p:nvSpPr>
        <p:spPr bwMode="auto">
          <a:xfrm>
            <a:off x="7770298" y="4588004"/>
            <a:ext cx="36890" cy="35917"/>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340"/>
          <p:cNvSpPr>
            <a:spLocks/>
          </p:cNvSpPr>
          <p:nvPr/>
        </p:nvSpPr>
        <p:spPr bwMode="auto">
          <a:xfrm>
            <a:off x="7820100" y="4684980"/>
            <a:ext cx="25822" cy="12572"/>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341"/>
          <p:cNvSpPr>
            <a:spLocks/>
          </p:cNvSpPr>
          <p:nvPr/>
        </p:nvSpPr>
        <p:spPr bwMode="auto">
          <a:xfrm>
            <a:off x="7858834" y="4722693"/>
            <a:ext cx="49802" cy="23347"/>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342"/>
          <p:cNvSpPr>
            <a:spLocks/>
          </p:cNvSpPr>
          <p:nvPr/>
        </p:nvSpPr>
        <p:spPr bwMode="auto">
          <a:xfrm>
            <a:off x="7895724" y="4746038"/>
            <a:ext cx="36890" cy="25141"/>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343"/>
          <p:cNvSpPr>
            <a:spLocks/>
          </p:cNvSpPr>
          <p:nvPr/>
        </p:nvSpPr>
        <p:spPr bwMode="auto">
          <a:xfrm>
            <a:off x="7971350" y="4733467"/>
            <a:ext cx="23979" cy="25141"/>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344"/>
          <p:cNvSpPr>
            <a:spLocks/>
          </p:cNvSpPr>
          <p:nvPr/>
        </p:nvSpPr>
        <p:spPr bwMode="auto">
          <a:xfrm>
            <a:off x="8096777" y="4807098"/>
            <a:ext cx="49802" cy="25141"/>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345"/>
          <p:cNvSpPr>
            <a:spLocks/>
          </p:cNvSpPr>
          <p:nvPr/>
        </p:nvSpPr>
        <p:spPr bwMode="auto">
          <a:xfrm>
            <a:off x="8046974" y="4796322"/>
            <a:ext cx="62714" cy="23347"/>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346"/>
          <p:cNvSpPr>
            <a:spLocks/>
          </p:cNvSpPr>
          <p:nvPr/>
        </p:nvSpPr>
        <p:spPr bwMode="auto">
          <a:xfrm>
            <a:off x="7971350" y="4722693"/>
            <a:ext cx="99603" cy="73630"/>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435"/>
          <p:cNvSpPr>
            <a:spLocks/>
          </p:cNvSpPr>
          <p:nvPr/>
        </p:nvSpPr>
        <p:spPr bwMode="auto">
          <a:xfrm>
            <a:off x="6239356" y="1138181"/>
            <a:ext cx="1744906" cy="856620"/>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442"/>
          <p:cNvSpPr>
            <a:spLocks/>
          </p:cNvSpPr>
          <p:nvPr/>
        </p:nvSpPr>
        <p:spPr bwMode="auto">
          <a:xfrm>
            <a:off x="7807188" y="2239034"/>
            <a:ext cx="1291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443"/>
          <p:cNvSpPr>
            <a:spLocks/>
          </p:cNvSpPr>
          <p:nvPr/>
        </p:nvSpPr>
        <p:spPr bwMode="auto">
          <a:xfrm>
            <a:off x="7770298" y="2215689"/>
            <a:ext cx="62714" cy="23347"/>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3" name="Freeform 444"/>
          <p:cNvSpPr>
            <a:spLocks/>
          </p:cNvSpPr>
          <p:nvPr/>
        </p:nvSpPr>
        <p:spPr bwMode="auto">
          <a:xfrm>
            <a:off x="7067540" y="2300094"/>
            <a:ext cx="201053" cy="111342"/>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4" name="Freeform 445"/>
          <p:cNvSpPr>
            <a:spLocks/>
          </p:cNvSpPr>
          <p:nvPr/>
        </p:nvSpPr>
        <p:spPr bwMode="auto">
          <a:xfrm>
            <a:off x="8096777" y="281370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446"/>
          <p:cNvSpPr>
            <a:spLocks/>
          </p:cNvSpPr>
          <p:nvPr/>
        </p:nvSpPr>
        <p:spPr bwMode="auto">
          <a:xfrm>
            <a:off x="8046974" y="2655671"/>
            <a:ext cx="125427" cy="158035"/>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447"/>
          <p:cNvSpPr>
            <a:spLocks/>
          </p:cNvSpPr>
          <p:nvPr/>
        </p:nvSpPr>
        <p:spPr bwMode="auto">
          <a:xfrm>
            <a:off x="7294414" y="2874764"/>
            <a:ext cx="426081" cy="635730"/>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448"/>
          <p:cNvSpPr>
            <a:spLocks/>
          </p:cNvSpPr>
          <p:nvPr/>
        </p:nvSpPr>
        <p:spPr bwMode="auto">
          <a:xfrm>
            <a:off x="7932615" y="3548208"/>
            <a:ext cx="263765" cy="292724"/>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3" name="Freeform 232"/>
          <p:cNvSpPr>
            <a:spLocks/>
          </p:cNvSpPr>
          <p:nvPr/>
        </p:nvSpPr>
        <p:spPr bwMode="auto">
          <a:xfrm>
            <a:off x="7381106" y="2434783"/>
            <a:ext cx="389192" cy="58724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solidFill>
            <a:schemeClr val="accent2"/>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4" name="Freeform 13"/>
          <p:cNvSpPr>
            <a:spLocks/>
          </p:cNvSpPr>
          <p:nvPr/>
        </p:nvSpPr>
        <p:spPr bwMode="auto">
          <a:xfrm>
            <a:off x="6340804" y="1725422"/>
            <a:ext cx="839253" cy="635730"/>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rgbClr val="91A8D2"/>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5" name="Freeform 447"/>
          <p:cNvSpPr>
            <a:spLocks/>
          </p:cNvSpPr>
          <p:nvPr/>
        </p:nvSpPr>
        <p:spPr bwMode="auto">
          <a:xfrm>
            <a:off x="7294414" y="2874764"/>
            <a:ext cx="426081" cy="635730"/>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solidFill>
            <a:srgbClr val="A1DBB2"/>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6" name="Freeform 47"/>
          <p:cNvSpPr>
            <a:spLocks/>
          </p:cNvSpPr>
          <p:nvPr/>
        </p:nvSpPr>
        <p:spPr bwMode="auto">
          <a:xfrm>
            <a:off x="7168988" y="2472494"/>
            <a:ext cx="99603" cy="10954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solidFill>
            <a:srgbClr val="9896A4"/>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7" name="Freeform 330"/>
          <p:cNvSpPr>
            <a:spLocks/>
          </p:cNvSpPr>
          <p:nvPr/>
        </p:nvSpPr>
        <p:spPr bwMode="auto">
          <a:xfrm>
            <a:off x="7670694" y="3449436"/>
            <a:ext cx="350457" cy="1309174"/>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rgbClr val="E5FDC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8" name="Freeform 435"/>
          <p:cNvSpPr>
            <a:spLocks/>
          </p:cNvSpPr>
          <p:nvPr/>
        </p:nvSpPr>
        <p:spPr bwMode="auto">
          <a:xfrm>
            <a:off x="6239356" y="1138181"/>
            <a:ext cx="1744906" cy="856620"/>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rgbClr val="4467A6"/>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0" name="Freeform 231"/>
          <p:cNvSpPr>
            <a:spLocks/>
          </p:cNvSpPr>
          <p:nvPr/>
        </p:nvSpPr>
        <p:spPr bwMode="auto">
          <a:xfrm>
            <a:off x="7631961" y="2165405"/>
            <a:ext cx="112515" cy="86201"/>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solidFill>
            <a:srgbClr val="FF6B6B"/>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1" name="330 Grupo"/>
          <p:cNvGrpSpPr/>
          <p:nvPr/>
        </p:nvGrpSpPr>
        <p:grpSpPr>
          <a:xfrm>
            <a:off x="376375" y="1458400"/>
            <a:ext cx="909700" cy="619831"/>
            <a:chOff x="3039673" y="3803449"/>
            <a:chExt cx="909700" cy="619831"/>
          </a:xfrm>
        </p:grpSpPr>
        <p:pic>
          <p:nvPicPr>
            <p:cNvPr id="332" name="3 Imagen">
              <a:extLst>
                <a:ext uri="{FF2B5EF4-FFF2-40B4-BE49-F238E27FC236}">
                  <a16:creationId xmlns:a16="http://schemas.microsoft.com/office/drawing/2014/main" id="{3C9AD433-938A-4D70-806A-17716D869A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9674" y="4079844"/>
              <a:ext cx="909699" cy="343436"/>
            </a:xfrm>
            <a:prstGeom prst="rect">
              <a:avLst/>
            </a:prstGeom>
          </p:spPr>
        </p:pic>
        <p:sp>
          <p:nvSpPr>
            <p:cNvPr id="333" name="332 Rectángulo"/>
            <p:cNvSpPr/>
            <p:nvPr/>
          </p:nvSpPr>
          <p:spPr>
            <a:xfrm>
              <a:off x="3039673" y="3803449"/>
              <a:ext cx="779521" cy="246221"/>
            </a:xfrm>
            <a:prstGeom prst="rect">
              <a:avLst/>
            </a:prstGeom>
            <a:noFill/>
          </p:spPr>
          <p:txBody>
            <a:bodyPr wrap="square">
              <a:spAutoFit/>
            </a:bodyPr>
            <a:lstStyle/>
            <a:p>
              <a:r>
                <a:rPr lang="es-CO" sz="1000" b="1" dirty="0">
                  <a:solidFill>
                    <a:schemeClr val="bg1"/>
                  </a:solidFill>
                </a:rPr>
                <a:t>USA</a:t>
              </a:r>
            </a:p>
          </p:txBody>
        </p:sp>
        <p:sp>
          <p:nvSpPr>
            <p:cNvPr id="334" name="333 Rectángulo"/>
            <p:cNvSpPr/>
            <p:nvPr/>
          </p:nvSpPr>
          <p:spPr>
            <a:xfrm>
              <a:off x="3039674" y="3862428"/>
              <a:ext cx="60325" cy="122341"/>
            </a:xfrm>
            <a:prstGeom prst="rect">
              <a:avLst/>
            </a:prstGeom>
            <a:solidFill>
              <a:srgbClr val="446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a:p>
          </p:txBody>
        </p:sp>
      </p:grpSp>
      <p:sp>
        <p:nvSpPr>
          <p:cNvPr id="335" name="Freeform 46"/>
          <p:cNvSpPr>
            <a:spLocks/>
          </p:cNvSpPr>
          <p:nvPr/>
        </p:nvSpPr>
        <p:spPr bwMode="auto">
          <a:xfrm>
            <a:off x="7030650" y="2361152"/>
            <a:ext cx="86693" cy="61058"/>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solidFill>
            <a:srgbClr val="C54D57"/>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6" name="125 Grupo"/>
          <p:cNvGrpSpPr/>
          <p:nvPr/>
        </p:nvGrpSpPr>
        <p:grpSpPr>
          <a:xfrm>
            <a:off x="2296426" y="1458400"/>
            <a:ext cx="1261682" cy="670205"/>
            <a:chOff x="3030461" y="3799990"/>
            <a:chExt cx="1261682" cy="670205"/>
          </a:xfrm>
        </p:grpSpPr>
        <p:sp>
          <p:nvSpPr>
            <p:cNvPr id="127" name="126 Rectángulo"/>
            <p:cNvSpPr/>
            <p:nvPr/>
          </p:nvSpPr>
          <p:spPr>
            <a:xfrm>
              <a:off x="3030461" y="3799990"/>
              <a:ext cx="826408" cy="246221"/>
            </a:xfrm>
            <a:prstGeom prst="rect">
              <a:avLst/>
            </a:prstGeom>
            <a:noFill/>
          </p:spPr>
          <p:txBody>
            <a:bodyPr wrap="square">
              <a:spAutoFit/>
            </a:bodyPr>
            <a:lstStyle/>
            <a:p>
              <a:r>
                <a:rPr lang="es-CO" sz="1000" b="1" dirty="0">
                  <a:solidFill>
                    <a:schemeClr val="bg1"/>
                  </a:solidFill>
                </a:rPr>
                <a:t>MEXICO</a:t>
              </a:r>
            </a:p>
          </p:txBody>
        </p:sp>
        <p:sp>
          <p:nvSpPr>
            <p:cNvPr id="135" name="134 Rectángulo"/>
            <p:cNvSpPr/>
            <p:nvPr/>
          </p:nvSpPr>
          <p:spPr>
            <a:xfrm>
              <a:off x="3030461" y="3858969"/>
              <a:ext cx="60325" cy="120992"/>
            </a:xfrm>
            <a:prstGeom prst="rect">
              <a:avLst/>
            </a:prstGeom>
            <a:solidFill>
              <a:srgbClr val="91A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36" name="Picture 2" descr="D:\PIEZAS GRÁFICAS\VISITAS\VISITA VEOLIA\VEOLIA-1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0461" y="4085944"/>
              <a:ext cx="817910" cy="20178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D:\PIEZAS GRÁFICAS\PPT EPM\epm 2\SUBACE-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00" y="4085944"/>
              <a:ext cx="336843" cy="3842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3 Grupo"/>
          <p:cNvGrpSpPr/>
          <p:nvPr/>
        </p:nvGrpSpPr>
        <p:grpSpPr>
          <a:xfrm>
            <a:off x="3996692" y="1458400"/>
            <a:ext cx="1258451" cy="601765"/>
            <a:chOff x="3220185" y="1550533"/>
            <a:chExt cx="1062255" cy="601765"/>
          </a:xfrm>
        </p:grpSpPr>
        <p:sp>
          <p:nvSpPr>
            <p:cNvPr id="139" name="138 Rectángulo"/>
            <p:cNvSpPr/>
            <p:nvPr/>
          </p:nvSpPr>
          <p:spPr>
            <a:xfrm>
              <a:off x="3220185" y="1550533"/>
              <a:ext cx="1062255" cy="246221"/>
            </a:xfrm>
            <a:prstGeom prst="rect">
              <a:avLst/>
            </a:prstGeom>
            <a:noFill/>
          </p:spPr>
          <p:txBody>
            <a:bodyPr wrap="square">
              <a:spAutoFit/>
            </a:bodyPr>
            <a:lstStyle/>
            <a:p>
              <a:r>
                <a:rPr lang="es-CO" sz="1000" b="1" dirty="0">
                  <a:solidFill>
                    <a:schemeClr val="bg1"/>
                  </a:solidFill>
                </a:rPr>
                <a:t>GUATEMALA</a:t>
              </a:r>
            </a:p>
          </p:txBody>
        </p:sp>
        <p:sp>
          <p:nvSpPr>
            <p:cNvPr id="140" name="139 Rectángulo"/>
            <p:cNvSpPr/>
            <p:nvPr/>
          </p:nvSpPr>
          <p:spPr>
            <a:xfrm>
              <a:off x="3220185" y="1609512"/>
              <a:ext cx="60325" cy="120990"/>
            </a:xfrm>
            <a:prstGeom prst="rect">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027" name="Picture 3" descr="D:\PIEZAS GRÁFICAS\PPT EPM\epm 2\logo energuate-1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0185" y="1826928"/>
              <a:ext cx="692357" cy="325370"/>
            </a:xfrm>
            <a:prstGeom prst="rect">
              <a:avLst/>
            </a:prstGeom>
            <a:noFill/>
            <a:extLst>
              <a:ext uri="{909E8E84-426E-40DD-AFC4-6F175D3DCCD1}">
                <a14:hiddenFill xmlns:a14="http://schemas.microsoft.com/office/drawing/2010/main">
                  <a:solidFill>
                    <a:srgbClr val="FFFFFF"/>
                  </a:solidFill>
                </a14:hiddenFill>
              </a:ext>
            </a:extLst>
          </p:spPr>
        </p:pic>
      </p:grpSp>
      <p:sp>
        <p:nvSpPr>
          <p:cNvPr id="143" name="Freeform 98"/>
          <p:cNvSpPr>
            <a:spLocks/>
          </p:cNvSpPr>
          <p:nvPr/>
        </p:nvSpPr>
        <p:spPr bwMode="auto">
          <a:xfrm>
            <a:off x="6967937" y="2239034"/>
            <a:ext cx="138339" cy="159831"/>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solidFill>
            <a:srgbClr val="4ECDC4"/>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4" name="143 Grupo"/>
          <p:cNvGrpSpPr/>
          <p:nvPr/>
        </p:nvGrpSpPr>
        <p:grpSpPr>
          <a:xfrm>
            <a:off x="374722" y="2439091"/>
            <a:ext cx="1541107" cy="669896"/>
            <a:chOff x="4478539" y="2785675"/>
            <a:chExt cx="1541107" cy="669896"/>
          </a:xfrm>
        </p:grpSpPr>
        <p:sp>
          <p:nvSpPr>
            <p:cNvPr id="145" name="144 Rectángulo"/>
            <p:cNvSpPr/>
            <p:nvPr/>
          </p:nvSpPr>
          <p:spPr>
            <a:xfrm>
              <a:off x="4480442" y="2785675"/>
              <a:ext cx="1539204" cy="246221"/>
            </a:xfrm>
            <a:prstGeom prst="rect">
              <a:avLst/>
            </a:prstGeom>
            <a:noFill/>
          </p:spPr>
          <p:txBody>
            <a:bodyPr wrap="none">
              <a:spAutoFit/>
            </a:bodyPr>
            <a:lstStyle/>
            <a:p>
              <a:r>
                <a:rPr lang="es-CO" sz="1000" b="1" dirty="0">
                  <a:solidFill>
                    <a:schemeClr val="bg1"/>
                  </a:solidFill>
                </a:rPr>
                <a:t>DOMINICAN REPUBLIC</a:t>
              </a:r>
            </a:p>
          </p:txBody>
        </p:sp>
        <p:grpSp>
          <p:nvGrpSpPr>
            <p:cNvPr id="146" name="145 Grupo"/>
            <p:cNvGrpSpPr/>
            <p:nvPr/>
          </p:nvGrpSpPr>
          <p:grpSpPr>
            <a:xfrm>
              <a:off x="4480442" y="3089813"/>
              <a:ext cx="1172674" cy="365758"/>
              <a:chOff x="6684099" y="2612716"/>
              <a:chExt cx="1862871" cy="581030"/>
            </a:xfrm>
          </p:grpSpPr>
          <p:pic>
            <p:nvPicPr>
              <p:cNvPr id="148" name="Picture 4"/>
              <p:cNvPicPr>
                <a:picLocks noChangeAspect="1" noChangeArrowheads="1"/>
              </p:cNvPicPr>
              <p:nvPr/>
            </p:nvPicPr>
            <p:blipFill rotWithShape="1">
              <a:blip r:embed="rId7" cstate="print">
                <a:biLevel thresh="2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t="22090" b="22090"/>
              <a:stretch/>
            </p:blipFill>
            <p:spPr bwMode="auto">
              <a:xfrm>
                <a:off x="6684099" y="2612716"/>
                <a:ext cx="1040916" cy="5810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5" name="Picture 3" descr="C:\Users\jvargasp\Pictures\1x\Recurso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1864" y="2614403"/>
                <a:ext cx="555106" cy="555106"/>
              </a:xfrm>
              <a:prstGeom prst="rect">
                <a:avLst/>
              </a:prstGeom>
              <a:noFill/>
              <a:extLst>
                <a:ext uri="{909E8E84-426E-40DD-AFC4-6F175D3DCCD1}">
                  <a14:hiddenFill xmlns:a14="http://schemas.microsoft.com/office/drawing/2010/main">
                    <a:solidFill>
                      <a:srgbClr val="FFFFFF"/>
                    </a:solidFill>
                  </a14:hiddenFill>
                </a:ext>
              </a:extLst>
            </p:spPr>
          </p:pic>
        </p:grpSp>
        <p:sp>
          <p:nvSpPr>
            <p:cNvPr id="147" name="146 Rectángulo"/>
            <p:cNvSpPr/>
            <p:nvPr/>
          </p:nvSpPr>
          <p:spPr>
            <a:xfrm>
              <a:off x="4478539" y="2844654"/>
              <a:ext cx="60325" cy="126714"/>
            </a:xfrm>
            <a:prstGeom prst="rect">
              <a:avLst/>
            </a:prstGeom>
            <a:solidFill>
              <a:srgbClr val="FF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grpSp>
      <p:grpSp>
        <p:nvGrpSpPr>
          <p:cNvPr id="156" name="155 Grupo"/>
          <p:cNvGrpSpPr/>
          <p:nvPr/>
        </p:nvGrpSpPr>
        <p:grpSpPr>
          <a:xfrm>
            <a:off x="2296426" y="2439091"/>
            <a:ext cx="1023336" cy="604285"/>
            <a:chOff x="4478539" y="3803449"/>
            <a:chExt cx="1023336" cy="604285"/>
          </a:xfrm>
        </p:grpSpPr>
        <p:sp>
          <p:nvSpPr>
            <p:cNvPr id="157" name="156 Rectángulo"/>
            <p:cNvSpPr/>
            <p:nvPr/>
          </p:nvSpPr>
          <p:spPr>
            <a:xfrm>
              <a:off x="4480442" y="3803449"/>
              <a:ext cx="1021433" cy="246221"/>
            </a:xfrm>
            <a:prstGeom prst="rect">
              <a:avLst/>
            </a:prstGeom>
            <a:noFill/>
          </p:spPr>
          <p:txBody>
            <a:bodyPr wrap="none">
              <a:spAutoFit/>
            </a:bodyPr>
            <a:lstStyle/>
            <a:p>
              <a:r>
                <a:rPr lang="es-CO" sz="1000" b="1" dirty="0">
                  <a:solidFill>
                    <a:schemeClr val="bg1"/>
                  </a:solidFill>
                </a:rPr>
                <a:t>EL SALVADOR</a:t>
              </a:r>
            </a:p>
          </p:txBody>
        </p:sp>
        <p:sp>
          <p:nvSpPr>
            <p:cNvPr id="158" name="157 Rectángulo"/>
            <p:cNvSpPr/>
            <p:nvPr/>
          </p:nvSpPr>
          <p:spPr>
            <a:xfrm>
              <a:off x="4478539" y="3862428"/>
              <a:ext cx="60325" cy="124194"/>
            </a:xfrm>
            <a:prstGeom prst="rect">
              <a:avLst/>
            </a:prstGeom>
            <a:solidFill>
              <a:srgbClr val="C54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5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480442" y="4099107"/>
              <a:ext cx="666672" cy="3086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0" name="159 Grupo"/>
          <p:cNvGrpSpPr/>
          <p:nvPr/>
        </p:nvGrpSpPr>
        <p:grpSpPr>
          <a:xfrm>
            <a:off x="3996691" y="2439091"/>
            <a:ext cx="1067973" cy="507318"/>
            <a:chOff x="258250" y="3803449"/>
            <a:chExt cx="1067973" cy="507318"/>
          </a:xfrm>
        </p:grpSpPr>
        <p:sp>
          <p:nvSpPr>
            <p:cNvPr id="161" name="160 Rectángulo"/>
            <p:cNvSpPr/>
            <p:nvPr/>
          </p:nvSpPr>
          <p:spPr>
            <a:xfrm>
              <a:off x="258250" y="3803449"/>
              <a:ext cx="1067973" cy="246221"/>
            </a:xfrm>
            <a:prstGeom prst="rect">
              <a:avLst/>
            </a:prstGeom>
            <a:noFill/>
          </p:spPr>
          <p:txBody>
            <a:bodyPr wrap="square">
              <a:spAutoFit/>
            </a:bodyPr>
            <a:lstStyle/>
            <a:p>
              <a:r>
                <a:rPr lang="es-CO" sz="1000" b="1" dirty="0">
                  <a:solidFill>
                    <a:schemeClr val="bg1"/>
                  </a:solidFill>
                </a:rPr>
                <a:t>COSTA RICA</a:t>
              </a:r>
            </a:p>
          </p:txBody>
        </p:sp>
        <p:pic>
          <p:nvPicPr>
            <p:cNvPr id="162" name="Picture 5" descr="D:\PIEZAS GRÁFICAS\PROYECTO TOOLKIT\PPT 2018\PPT PLANTILLA\logos\logo-2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8251" y="4111113"/>
              <a:ext cx="882098" cy="199654"/>
            </a:xfrm>
            <a:prstGeom prst="rect">
              <a:avLst/>
            </a:prstGeom>
            <a:noFill/>
            <a:extLst>
              <a:ext uri="{909E8E84-426E-40DD-AFC4-6F175D3DCCD1}">
                <a14:hiddenFill xmlns:a14="http://schemas.microsoft.com/office/drawing/2010/main">
                  <a:solidFill>
                    <a:srgbClr val="FFFFFF"/>
                  </a:solidFill>
                </a14:hiddenFill>
              </a:ext>
            </a:extLst>
          </p:spPr>
        </p:pic>
        <p:sp>
          <p:nvSpPr>
            <p:cNvPr id="163" name="162 Rectángulo"/>
            <p:cNvSpPr/>
            <p:nvPr/>
          </p:nvSpPr>
          <p:spPr>
            <a:xfrm>
              <a:off x="258251" y="3862428"/>
              <a:ext cx="60325" cy="124191"/>
            </a:xfrm>
            <a:prstGeom prst="rect">
              <a:avLst/>
            </a:prstGeom>
            <a:solidFill>
              <a:srgbClr val="98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grpSp>
      <p:grpSp>
        <p:nvGrpSpPr>
          <p:cNvPr id="5" name="4 Grupo"/>
          <p:cNvGrpSpPr/>
          <p:nvPr/>
        </p:nvGrpSpPr>
        <p:grpSpPr>
          <a:xfrm>
            <a:off x="5289695" y="2443368"/>
            <a:ext cx="734796" cy="483433"/>
            <a:chOff x="203080" y="4143955"/>
            <a:chExt cx="734796" cy="483433"/>
          </a:xfrm>
        </p:grpSpPr>
        <p:sp>
          <p:nvSpPr>
            <p:cNvPr id="165" name="164 Rectángulo"/>
            <p:cNvSpPr/>
            <p:nvPr/>
          </p:nvSpPr>
          <p:spPr>
            <a:xfrm>
              <a:off x="204983" y="4143955"/>
              <a:ext cx="732893" cy="246221"/>
            </a:xfrm>
            <a:prstGeom prst="rect">
              <a:avLst/>
            </a:prstGeom>
            <a:noFill/>
          </p:spPr>
          <p:txBody>
            <a:bodyPr wrap="none">
              <a:spAutoFit/>
            </a:bodyPr>
            <a:lstStyle/>
            <a:p>
              <a:r>
                <a:rPr lang="es-CO" sz="1000" b="1" dirty="0">
                  <a:solidFill>
                    <a:schemeClr val="bg1"/>
                  </a:solidFill>
                </a:rPr>
                <a:t>PANAMA</a:t>
              </a:r>
            </a:p>
          </p:txBody>
        </p:sp>
        <p:sp>
          <p:nvSpPr>
            <p:cNvPr id="167" name="166 Rectángulo"/>
            <p:cNvSpPr/>
            <p:nvPr/>
          </p:nvSpPr>
          <p:spPr>
            <a:xfrm>
              <a:off x="203080" y="4202934"/>
              <a:ext cx="60325" cy="119912"/>
            </a:xfrm>
            <a:prstGeom prst="rect">
              <a:avLst/>
            </a:prstGeom>
            <a:solidFill>
              <a:srgbClr val="9DD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70" name="Picture 2" descr="D:\PIEZAS GRÁFICAS\VISITAS\VISITA VEOLIA\VEOLIA-1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4983" y="4447233"/>
              <a:ext cx="730254" cy="180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7 Grupo"/>
          <p:cNvGrpSpPr/>
          <p:nvPr/>
        </p:nvGrpSpPr>
        <p:grpSpPr>
          <a:xfrm>
            <a:off x="3996692" y="3437187"/>
            <a:ext cx="779521" cy="789007"/>
            <a:chOff x="4354836" y="4082429"/>
            <a:chExt cx="779521" cy="789007"/>
          </a:xfrm>
        </p:grpSpPr>
        <p:sp>
          <p:nvSpPr>
            <p:cNvPr id="187" name="186 Rectángulo"/>
            <p:cNvSpPr/>
            <p:nvPr/>
          </p:nvSpPr>
          <p:spPr>
            <a:xfrm>
              <a:off x="4393225" y="4082429"/>
              <a:ext cx="560776" cy="246221"/>
            </a:xfrm>
            <a:prstGeom prst="rect">
              <a:avLst/>
            </a:prstGeom>
            <a:noFill/>
          </p:spPr>
          <p:txBody>
            <a:bodyPr wrap="square">
              <a:spAutoFit/>
            </a:bodyPr>
            <a:lstStyle/>
            <a:p>
              <a:r>
                <a:rPr lang="es-CO" sz="1000" b="1" dirty="0">
                  <a:solidFill>
                    <a:schemeClr val="bg1"/>
                  </a:solidFill>
                </a:rPr>
                <a:t>PERU</a:t>
              </a:r>
            </a:p>
          </p:txBody>
        </p:sp>
        <p:sp>
          <p:nvSpPr>
            <p:cNvPr id="188" name="187 Rectángulo"/>
            <p:cNvSpPr/>
            <p:nvPr/>
          </p:nvSpPr>
          <p:spPr>
            <a:xfrm>
              <a:off x="4393225" y="4141408"/>
              <a:ext cx="60325" cy="125714"/>
            </a:xfrm>
            <a:prstGeom prst="rect">
              <a:avLst/>
            </a:prstGeom>
            <a:solidFill>
              <a:srgbClr val="A1DB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89" name="Picture 2" descr="D:\PIEZAS GRÁFICAS\PPT EPM\epm 2\quavii_logo_pi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54836" y="4344816"/>
              <a:ext cx="682625" cy="29580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D:\PIEZAS GRÁFICAS\Agenda ministro\PPT\LOGO naturgy-01.png"/>
            <p:cNvPicPr>
              <a:picLocks noChangeAspect="1" noChangeArrowheads="1"/>
            </p:cNvPicPr>
            <p:nvPr/>
          </p:nvPicPr>
          <p:blipFill rotWithShape="1">
            <a:blip r:embed="rId13">
              <a:extLst>
                <a:ext uri="{28A0092B-C50C-407E-A947-70E740481C1C}">
                  <a14:useLocalDpi xmlns:a14="http://schemas.microsoft.com/office/drawing/2010/main"/>
                </a:ext>
              </a:extLst>
            </a:blip>
            <a:srcRect l="2259" t="7574" r="2259" b="7574"/>
            <a:stretch/>
          </p:blipFill>
          <p:spPr bwMode="auto">
            <a:xfrm>
              <a:off x="4393225" y="4683711"/>
              <a:ext cx="741132" cy="187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5289695" y="3437187"/>
            <a:ext cx="784039" cy="470410"/>
            <a:chOff x="5379518" y="3727158"/>
            <a:chExt cx="784039" cy="470410"/>
          </a:xfrm>
        </p:grpSpPr>
        <p:sp>
          <p:nvSpPr>
            <p:cNvPr id="192" name="191 Rectángulo"/>
            <p:cNvSpPr/>
            <p:nvPr/>
          </p:nvSpPr>
          <p:spPr>
            <a:xfrm>
              <a:off x="5379518" y="3727158"/>
              <a:ext cx="651466" cy="246221"/>
            </a:xfrm>
            <a:prstGeom prst="rect">
              <a:avLst/>
            </a:prstGeom>
            <a:noFill/>
          </p:spPr>
          <p:txBody>
            <a:bodyPr wrap="square">
              <a:spAutoFit/>
            </a:bodyPr>
            <a:lstStyle/>
            <a:p>
              <a:r>
                <a:rPr lang="es-CO" sz="1000" b="1" dirty="0">
                  <a:solidFill>
                    <a:schemeClr val="bg1"/>
                  </a:solidFill>
                </a:rPr>
                <a:t>CHILE</a:t>
              </a:r>
            </a:p>
          </p:txBody>
        </p:sp>
        <p:sp>
          <p:nvSpPr>
            <p:cNvPr id="193" name="192 Rectángulo"/>
            <p:cNvSpPr/>
            <p:nvPr/>
          </p:nvSpPr>
          <p:spPr>
            <a:xfrm>
              <a:off x="5379518" y="3786136"/>
              <a:ext cx="60325" cy="125715"/>
            </a:xfrm>
            <a:prstGeom prst="rect">
              <a:avLst/>
            </a:prstGeom>
            <a:solidFill>
              <a:srgbClr val="E5F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028" name="Picture 4" descr="D:\PIEZAS GRÁFICAS\PPT EPM\epm 2\LOGO CHILQUINTA-0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79518" y="4005328"/>
              <a:ext cx="784039" cy="1922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16 Grupo"/>
          <p:cNvGrpSpPr/>
          <p:nvPr/>
        </p:nvGrpSpPr>
        <p:grpSpPr>
          <a:xfrm>
            <a:off x="374722" y="3437187"/>
            <a:ext cx="1220058" cy="1472739"/>
            <a:chOff x="2170436" y="3487987"/>
            <a:chExt cx="1220058" cy="1472739"/>
          </a:xfrm>
        </p:grpSpPr>
        <p:pic>
          <p:nvPicPr>
            <p:cNvPr id="181" name="Picture 16" descr="D:\PIEZAS GRÁFICAS\PROYECTO TOOLKIT\PPT 2018\PPT PLANTILLA\logos\logo-1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72339" y="4121229"/>
              <a:ext cx="264035" cy="277427"/>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2172339" y="3782092"/>
              <a:ext cx="605025" cy="259569"/>
            </a:xfrm>
            <a:prstGeom prst="rect">
              <a:avLst/>
            </a:prstGeom>
            <a:noFill/>
            <a:extLst>
              <a:ext uri="{909E8E84-426E-40DD-AFC4-6F175D3DCCD1}">
                <a14:hiddenFill xmlns:a14="http://schemas.microsoft.com/office/drawing/2010/main">
                  <a:solidFill>
                    <a:srgbClr val="FFFFFF"/>
                  </a:solidFill>
                </a14:hiddenFill>
              </a:ext>
            </a:extLst>
          </p:spPr>
        </p:pic>
        <p:sp>
          <p:nvSpPr>
            <p:cNvPr id="184" name="183 Rectángulo"/>
            <p:cNvSpPr/>
            <p:nvPr/>
          </p:nvSpPr>
          <p:spPr>
            <a:xfrm>
              <a:off x="2174242" y="3487987"/>
              <a:ext cx="856325" cy="246221"/>
            </a:xfrm>
            <a:prstGeom prst="rect">
              <a:avLst/>
            </a:prstGeom>
            <a:noFill/>
          </p:spPr>
          <p:txBody>
            <a:bodyPr wrap="none">
              <a:spAutoFit/>
            </a:bodyPr>
            <a:lstStyle/>
            <a:p>
              <a:r>
                <a:rPr lang="es-CO" sz="1000" b="1" dirty="0">
                  <a:solidFill>
                    <a:schemeClr val="bg1"/>
                  </a:solidFill>
                </a:rPr>
                <a:t>COLOMBIA</a:t>
              </a:r>
            </a:p>
          </p:txBody>
        </p:sp>
        <p:sp>
          <p:nvSpPr>
            <p:cNvPr id="185" name="184 Rectángulo"/>
            <p:cNvSpPr/>
            <p:nvPr/>
          </p:nvSpPr>
          <p:spPr>
            <a:xfrm>
              <a:off x="2172339" y="3546966"/>
              <a:ext cx="60325" cy="119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grpSp>
          <p:nvGrpSpPr>
            <p:cNvPr id="12" name="11 Grupo"/>
            <p:cNvGrpSpPr/>
            <p:nvPr/>
          </p:nvGrpSpPr>
          <p:grpSpPr>
            <a:xfrm>
              <a:off x="2828081" y="3756394"/>
              <a:ext cx="559664" cy="312398"/>
              <a:chOff x="2909617" y="4048361"/>
              <a:chExt cx="486683" cy="271662"/>
            </a:xfrm>
          </p:grpSpPr>
          <p:pic>
            <p:nvPicPr>
              <p:cNvPr id="180" name="Picture 2"/>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38095"/>
              <a:stretch/>
            </p:blipFill>
            <p:spPr bwMode="auto">
              <a:xfrm>
                <a:off x="2909617" y="4048361"/>
                <a:ext cx="486683" cy="162127"/>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p:cNvPicPr>
                <a:picLocks noChangeAspect="1" noChangeArrowheads="1"/>
              </p:cNvPicPr>
              <p:nvPr/>
            </p:nvPicPr>
            <p:blipFill rotWithShape="1">
              <a:blip r:embed="rId17" cstate="print">
                <a:biLevel thresh="25000"/>
                <a:extLst>
                  <a:ext uri="{28A0092B-C50C-407E-A947-70E740481C1C}">
                    <a14:useLocalDpi xmlns:a14="http://schemas.microsoft.com/office/drawing/2010/main" val="0"/>
                  </a:ext>
                </a:extLst>
              </a:blip>
              <a:srcRect t="63152"/>
              <a:stretch/>
            </p:blipFill>
            <p:spPr bwMode="auto">
              <a:xfrm>
                <a:off x="2909617" y="4223518"/>
                <a:ext cx="486683" cy="9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96" name="Picture 2" descr="D:\PIEZAS GRÁFICAS\VISITAS\VISITA VEOLIA\VEOLIA-1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0793" y="4154047"/>
              <a:ext cx="659701" cy="162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2172339" y="4426599"/>
              <a:ext cx="605025" cy="26857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5"/>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2840077" y="4426598"/>
              <a:ext cx="547668" cy="29633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5"/>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2170436" y="4776006"/>
              <a:ext cx="781174" cy="184720"/>
            </a:xfrm>
            <a:prstGeom prst="rect">
              <a:avLst/>
            </a:prstGeom>
            <a:noFill/>
            <a:extLst>
              <a:ext uri="{909E8E84-426E-40DD-AFC4-6F175D3DCCD1}">
                <a14:hiddenFill xmlns:a14="http://schemas.microsoft.com/office/drawing/2010/main">
                  <a:solidFill>
                    <a:srgbClr val="FFFFFF"/>
                  </a:solidFill>
                </a14:hiddenFill>
              </a:ext>
            </a:extLst>
          </p:spPr>
        </p:pic>
      </p:grpSp>
      <p:sp>
        <p:nvSpPr>
          <p:cNvPr id="199" name="Freeform 99"/>
          <p:cNvSpPr>
            <a:spLocks/>
          </p:cNvSpPr>
          <p:nvPr/>
        </p:nvSpPr>
        <p:spPr bwMode="auto">
          <a:xfrm>
            <a:off x="7242769" y="2533554"/>
            <a:ext cx="188139" cy="84405"/>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solidFill>
            <a:srgbClr val="9DD8DC"/>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2" name="141 Grupo"/>
          <p:cNvGrpSpPr/>
          <p:nvPr/>
        </p:nvGrpSpPr>
        <p:grpSpPr>
          <a:xfrm>
            <a:off x="2298329" y="3437187"/>
            <a:ext cx="1009102" cy="583842"/>
            <a:chOff x="2707971" y="4084189"/>
            <a:chExt cx="1009102" cy="583842"/>
          </a:xfrm>
        </p:grpSpPr>
        <p:sp>
          <p:nvSpPr>
            <p:cNvPr id="164" name="163 Rectángulo"/>
            <p:cNvSpPr/>
            <p:nvPr/>
          </p:nvSpPr>
          <p:spPr>
            <a:xfrm>
              <a:off x="2708695" y="4084189"/>
              <a:ext cx="1008378" cy="246221"/>
            </a:xfrm>
            <a:prstGeom prst="rect">
              <a:avLst/>
            </a:prstGeom>
            <a:noFill/>
          </p:spPr>
          <p:txBody>
            <a:bodyPr wrap="square">
              <a:spAutoFit/>
            </a:bodyPr>
            <a:lstStyle/>
            <a:p>
              <a:r>
                <a:rPr lang="es-CO" sz="1000" b="1" dirty="0">
                  <a:solidFill>
                    <a:schemeClr val="bg1"/>
                  </a:solidFill>
                </a:rPr>
                <a:t>ECUADOR</a:t>
              </a:r>
            </a:p>
          </p:txBody>
        </p:sp>
        <p:sp>
          <p:nvSpPr>
            <p:cNvPr id="166" name="165 Rectángulo"/>
            <p:cNvSpPr/>
            <p:nvPr/>
          </p:nvSpPr>
          <p:spPr>
            <a:xfrm>
              <a:off x="2708695" y="4143168"/>
              <a:ext cx="60325" cy="125714"/>
            </a:xfrm>
            <a:prstGeom prst="rect">
              <a:avLst/>
            </a:prstGeom>
            <a:solidFill>
              <a:srgbClr val="48C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68" name="Picture 5"/>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2707971" y="4348124"/>
              <a:ext cx="824505" cy="319907"/>
            </a:xfrm>
            <a:prstGeom prst="rect">
              <a:avLst/>
            </a:prstGeom>
            <a:noFill/>
            <a:extLst>
              <a:ext uri="{909E8E84-426E-40DD-AFC4-6F175D3DCCD1}">
                <a14:hiddenFill xmlns:a14="http://schemas.microsoft.com/office/drawing/2010/main">
                  <a:solidFill>
                    <a:srgbClr val="FFFFFF"/>
                  </a:solidFill>
                </a14:hiddenFill>
              </a:ext>
            </a:extLst>
          </p:spPr>
        </p:pic>
      </p:grpSp>
      <p:sp>
        <p:nvSpPr>
          <p:cNvPr id="169" name="Freeform 329"/>
          <p:cNvSpPr>
            <a:spLocks/>
          </p:cNvSpPr>
          <p:nvPr/>
        </p:nvSpPr>
        <p:spPr bwMode="auto">
          <a:xfrm>
            <a:off x="7294414" y="2813706"/>
            <a:ext cx="199206" cy="233460"/>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solidFill>
            <a:srgbClr val="48CA48"/>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itle 8">
            <a:extLst>
              <a:ext uri="{FF2B5EF4-FFF2-40B4-BE49-F238E27FC236}">
                <a16:creationId xmlns:a16="http://schemas.microsoft.com/office/drawing/2014/main" id="{400AF8AE-DC68-42BC-AAEF-DA6A9A311401}"/>
              </a:ext>
            </a:extLst>
          </p:cNvPr>
          <p:cNvSpPr>
            <a:spLocks noGrp="1"/>
          </p:cNvSpPr>
          <p:nvPr>
            <p:ph type="title"/>
          </p:nvPr>
        </p:nvSpPr>
        <p:spPr/>
        <p:txBody>
          <a:bodyPr/>
          <a:lstStyle/>
          <a:p>
            <a:r>
              <a:rPr lang="es-ES" dirty="0" err="1"/>
              <a:t>Our</a:t>
            </a:r>
            <a:r>
              <a:rPr lang="es-ES" dirty="0"/>
              <a:t> </a:t>
            </a:r>
            <a:r>
              <a:rPr lang="es-ES" dirty="0" err="1"/>
              <a:t>Customers</a:t>
            </a:r>
            <a:endParaRPr lang="es-CO" dirty="0"/>
          </a:p>
        </p:txBody>
      </p:sp>
      <p:sp>
        <p:nvSpPr>
          <p:cNvPr id="13" name="Text Placeholder 12">
            <a:extLst>
              <a:ext uri="{FF2B5EF4-FFF2-40B4-BE49-F238E27FC236}">
                <a16:creationId xmlns:a16="http://schemas.microsoft.com/office/drawing/2014/main" id="{8A427FB5-055C-49B2-9588-CF60CBCF7EAF}"/>
              </a:ext>
            </a:extLst>
          </p:cNvPr>
          <p:cNvSpPr>
            <a:spLocks noGrp="1"/>
          </p:cNvSpPr>
          <p:nvPr>
            <p:ph type="body" sz="quarter" idx="11"/>
          </p:nvPr>
        </p:nvSpPr>
        <p:spPr/>
        <p:txBody>
          <a:bodyPr/>
          <a:lstStyle/>
          <a:p>
            <a:r>
              <a:rPr lang="es-CO" b="1" dirty="0" err="1"/>
              <a:t>Utility</a:t>
            </a:r>
            <a:r>
              <a:rPr lang="es-CO" b="1" dirty="0"/>
              <a:t> </a:t>
            </a:r>
            <a:r>
              <a:rPr lang="es-CO" b="1" dirty="0" err="1"/>
              <a:t>Companies</a:t>
            </a:r>
            <a:endParaRPr lang="es-CO" dirty="0"/>
          </a:p>
        </p:txBody>
      </p:sp>
    </p:spTree>
    <p:extLst>
      <p:ext uri="{BB962C8B-B14F-4D97-AF65-F5344CB8AC3E}">
        <p14:creationId xmlns:p14="http://schemas.microsoft.com/office/powerpoint/2010/main" val="189733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500"/>
                                        <p:tgtEl>
                                          <p:spTgt spid="3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8"/>
                                        </p:tgtEl>
                                        <p:attrNameLst>
                                          <p:attrName>style.visibility</p:attrName>
                                        </p:attrNameLst>
                                      </p:cBhvr>
                                      <p:to>
                                        <p:strVal val="visible"/>
                                      </p:to>
                                    </p:set>
                                    <p:animEffect transition="in" filter="fade">
                                      <p:cBhvr>
                                        <p:cTn id="10" dur="500"/>
                                        <p:tgtEl>
                                          <p:spTgt spid="3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4"/>
                                        </p:tgtEl>
                                        <p:attrNameLst>
                                          <p:attrName>style.visibility</p:attrName>
                                        </p:attrNameLst>
                                      </p:cBhvr>
                                      <p:to>
                                        <p:strVal val="visible"/>
                                      </p:to>
                                    </p:set>
                                    <p:animEffect transition="in" filter="fade">
                                      <p:cBhvr>
                                        <p:cTn id="18" dur="500"/>
                                        <p:tgtEl>
                                          <p:spTgt spid="3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3"/>
                                        </p:tgtEl>
                                        <p:attrNameLst>
                                          <p:attrName>style.visibility</p:attrName>
                                        </p:attrNameLst>
                                      </p:cBhvr>
                                      <p:to>
                                        <p:strVal val="visible"/>
                                      </p:to>
                                    </p:set>
                                    <p:animEffect transition="in" filter="fade">
                                      <p:cBhvr>
                                        <p:cTn id="26" dur="500"/>
                                        <p:tgtEl>
                                          <p:spTgt spid="1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fade">
                                      <p:cBhvr>
                                        <p:cTn id="31" dur="500"/>
                                        <p:tgtEl>
                                          <p:spTgt spid="1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0"/>
                                        </p:tgtEl>
                                        <p:attrNameLst>
                                          <p:attrName>style.visibility</p:attrName>
                                        </p:attrNameLst>
                                      </p:cBhvr>
                                      <p:to>
                                        <p:strVal val="visible"/>
                                      </p:to>
                                    </p:set>
                                    <p:animEffect transition="in" filter="fade">
                                      <p:cBhvr>
                                        <p:cTn id="34" dur="500"/>
                                        <p:tgtEl>
                                          <p:spTgt spid="3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6"/>
                                        </p:tgtEl>
                                        <p:attrNameLst>
                                          <p:attrName>style.visibility</p:attrName>
                                        </p:attrNameLst>
                                      </p:cBhvr>
                                      <p:to>
                                        <p:strVal val="visible"/>
                                      </p:to>
                                    </p:set>
                                    <p:animEffect transition="in" filter="fade">
                                      <p:cBhvr>
                                        <p:cTn id="39" dur="500"/>
                                        <p:tgtEl>
                                          <p:spTgt spid="15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5"/>
                                        </p:tgtEl>
                                        <p:attrNameLst>
                                          <p:attrName>style.visibility</p:attrName>
                                        </p:attrNameLst>
                                      </p:cBhvr>
                                      <p:to>
                                        <p:strVal val="visible"/>
                                      </p:to>
                                    </p:set>
                                    <p:animEffect transition="in" filter="fade">
                                      <p:cBhvr>
                                        <p:cTn id="42" dur="500"/>
                                        <p:tgtEl>
                                          <p:spTgt spid="3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500"/>
                                        <p:tgtEl>
                                          <p:spTgt spid="1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6"/>
                                        </p:tgtEl>
                                        <p:attrNameLst>
                                          <p:attrName>style.visibility</p:attrName>
                                        </p:attrNameLst>
                                      </p:cBhvr>
                                      <p:to>
                                        <p:strVal val="visible"/>
                                      </p:to>
                                    </p:set>
                                    <p:animEffect transition="in" filter="fade">
                                      <p:cBhvr>
                                        <p:cTn id="50" dur="500"/>
                                        <p:tgtEl>
                                          <p:spTgt spid="3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9"/>
                                        </p:tgtEl>
                                        <p:attrNameLst>
                                          <p:attrName>style.visibility</p:attrName>
                                        </p:attrNameLst>
                                      </p:cBhvr>
                                      <p:to>
                                        <p:strVal val="visible"/>
                                      </p:to>
                                    </p:set>
                                    <p:animEffect transition="in" filter="fade">
                                      <p:cBhvr>
                                        <p:cTn id="58" dur="500"/>
                                        <p:tgtEl>
                                          <p:spTgt spid="19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3"/>
                                        </p:tgtEl>
                                        <p:attrNameLst>
                                          <p:attrName>style.visibility</p:attrName>
                                        </p:attrNameLst>
                                      </p:cBhvr>
                                      <p:to>
                                        <p:strVal val="visible"/>
                                      </p:to>
                                    </p:set>
                                    <p:animEffect transition="in" filter="fade">
                                      <p:cBhvr>
                                        <p:cTn id="66" dur="500"/>
                                        <p:tgtEl>
                                          <p:spTgt spid="3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fade">
                                      <p:cBhvr>
                                        <p:cTn id="71" dur="500"/>
                                        <p:tgtEl>
                                          <p:spTgt spid="14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69"/>
                                        </p:tgtEl>
                                        <p:attrNameLst>
                                          <p:attrName>style.visibility</p:attrName>
                                        </p:attrNameLst>
                                      </p:cBhvr>
                                      <p:to>
                                        <p:strVal val="visible"/>
                                      </p:to>
                                    </p:set>
                                    <p:animEffect transition="in" filter="fade">
                                      <p:cBhvr>
                                        <p:cTn id="74" dur="500"/>
                                        <p:tgtEl>
                                          <p:spTgt spid="16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5"/>
                                        </p:tgtEl>
                                        <p:attrNameLst>
                                          <p:attrName>style.visibility</p:attrName>
                                        </p:attrNameLst>
                                      </p:cBhvr>
                                      <p:to>
                                        <p:strVal val="visible"/>
                                      </p:to>
                                    </p:set>
                                    <p:animEffect transition="in" filter="fade">
                                      <p:cBhvr>
                                        <p:cTn id="82" dur="500"/>
                                        <p:tgtEl>
                                          <p:spTgt spid="3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7"/>
                                        </p:tgtEl>
                                        <p:attrNameLst>
                                          <p:attrName>style.visibility</p:attrName>
                                        </p:attrNameLst>
                                      </p:cBhvr>
                                      <p:to>
                                        <p:strVal val="visible"/>
                                      </p:to>
                                    </p:set>
                                    <p:animEffect transition="in" filter="fade">
                                      <p:cBhvr>
                                        <p:cTn id="90"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animBg="1"/>
      <p:bldP spid="324" grpId="0" animBg="1"/>
      <p:bldP spid="325" grpId="0" animBg="1"/>
      <p:bldP spid="326" grpId="0" animBg="1"/>
      <p:bldP spid="327" grpId="0" animBg="1"/>
      <p:bldP spid="328" grpId="0" animBg="1"/>
      <p:bldP spid="330" grpId="0" animBg="1"/>
      <p:bldP spid="335" grpId="0" animBg="1"/>
      <p:bldP spid="143" grpId="0" animBg="1"/>
      <p:bldP spid="199" grpId="0" animBg="1"/>
      <p:bldP spid="1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0">
            <a:extLst>
              <a:ext uri="{FF2B5EF4-FFF2-40B4-BE49-F238E27FC236}">
                <a16:creationId xmlns:a16="http://schemas.microsoft.com/office/drawing/2014/main" id="{8A7992CA-A4D4-4C7A-A95D-4385DF3C0E27}"/>
              </a:ext>
            </a:extLst>
          </p:cNvPr>
          <p:cNvSpPr/>
          <p:nvPr/>
        </p:nvSpPr>
        <p:spPr>
          <a:xfrm>
            <a:off x="573545" y="1217284"/>
            <a:ext cx="496542" cy="4965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TextBox 13">
            <a:extLst>
              <a:ext uri="{FF2B5EF4-FFF2-40B4-BE49-F238E27FC236}">
                <a16:creationId xmlns:a16="http://schemas.microsoft.com/office/drawing/2014/main" id="{E0BEF5D4-B286-4C11-8773-787F7CE392CE}"/>
              </a:ext>
            </a:extLst>
          </p:cNvPr>
          <p:cNvSpPr txBox="1"/>
          <p:nvPr/>
        </p:nvSpPr>
        <p:spPr>
          <a:xfrm>
            <a:off x="1076403" y="986269"/>
            <a:ext cx="1767407" cy="369332"/>
          </a:xfrm>
          <a:prstGeom prst="rect">
            <a:avLst/>
          </a:prstGeom>
          <a:noFill/>
        </p:spPr>
        <p:txBody>
          <a:bodyPr wrap="square" rtlCol="0">
            <a:spAutoFit/>
          </a:bodyPr>
          <a:lstStyle/>
          <a:p>
            <a:pPr algn="just"/>
            <a:r>
              <a:rPr lang="en-US" b="1" dirty="0">
                <a:solidFill>
                  <a:schemeClr val="bg2"/>
                </a:solidFill>
              </a:rPr>
              <a:t>Web Design</a:t>
            </a:r>
          </a:p>
        </p:txBody>
      </p:sp>
      <p:sp>
        <p:nvSpPr>
          <p:cNvPr id="6" name="TextBox 14">
            <a:extLst>
              <a:ext uri="{FF2B5EF4-FFF2-40B4-BE49-F238E27FC236}">
                <a16:creationId xmlns:a16="http://schemas.microsoft.com/office/drawing/2014/main" id="{F290B2D6-E62D-4D61-9DBA-64988586BEE4}"/>
              </a:ext>
            </a:extLst>
          </p:cNvPr>
          <p:cNvSpPr txBox="1"/>
          <p:nvPr/>
        </p:nvSpPr>
        <p:spPr>
          <a:xfrm>
            <a:off x="1076403" y="1328288"/>
            <a:ext cx="1895061" cy="507830"/>
          </a:xfrm>
          <a:prstGeom prst="rect">
            <a:avLst/>
          </a:prstGeom>
          <a:noFill/>
        </p:spPr>
        <p:txBody>
          <a:bodyPr wrap="square" rtlCol="0">
            <a:spAutoFit/>
          </a:bodyPr>
          <a:lstStyle/>
          <a:p>
            <a:pPr algn="just"/>
            <a:r>
              <a:rPr lang="en-US" sz="900" dirty="0">
                <a:solidFill>
                  <a:schemeClr val="bg1"/>
                </a:solidFill>
              </a:rPr>
              <a:t>Here you need to add some brief about the service that your company is providing currently</a:t>
            </a:r>
          </a:p>
        </p:txBody>
      </p:sp>
      <p:sp>
        <p:nvSpPr>
          <p:cNvPr id="8" name="Oval 15">
            <a:extLst>
              <a:ext uri="{FF2B5EF4-FFF2-40B4-BE49-F238E27FC236}">
                <a16:creationId xmlns:a16="http://schemas.microsoft.com/office/drawing/2014/main" id="{A2C00CE6-992C-4495-9B5D-53F702B91415}"/>
              </a:ext>
            </a:extLst>
          </p:cNvPr>
          <p:cNvSpPr/>
          <p:nvPr/>
        </p:nvSpPr>
        <p:spPr>
          <a:xfrm>
            <a:off x="573545" y="2357570"/>
            <a:ext cx="496542" cy="496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9" name="TextBox 17">
            <a:extLst>
              <a:ext uri="{FF2B5EF4-FFF2-40B4-BE49-F238E27FC236}">
                <a16:creationId xmlns:a16="http://schemas.microsoft.com/office/drawing/2014/main" id="{F7B30B13-2444-4D78-BE00-D81DD0C03A4D}"/>
              </a:ext>
            </a:extLst>
          </p:cNvPr>
          <p:cNvSpPr txBox="1"/>
          <p:nvPr/>
        </p:nvSpPr>
        <p:spPr>
          <a:xfrm>
            <a:off x="1076403" y="2176149"/>
            <a:ext cx="1839415" cy="369332"/>
          </a:xfrm>
          <a:prstGeom prst="rect">
            <a:avLst/>
          </a:prstGeom>
          <a:noFill/>
        </p:spPr>
        <p:txBody>
          <a:bodyPr wrap="square" rtlCol="0">
            <a:spAutoFit/>
          </a:bodyPr>
          <a:lstStyle/>
          <a:p>
            <a:pPr algn="just"/>
            <a:r>
              <a:rPr lang="en-US" b="1" dirty="0">
                <a:solidFill>
                  <a:schemeClr val="accent2"/>
                </a:solidFill>
              </a:rPr>
              <a:t>Web Design</a:t>
            </a:r>
          </a:p>
        </p:txBody>
      </p:sp>
      <p:sp>
        <p:nvSpPr>
          <p:cNvPr id="10" name="TextBox 18">
            <a:extLst>
              <a:ext uri="{FF2B5EF4-FFF2-40B4-BE49-F238E27FC236}">
                <a16:creationId xmlns:a16="http://schemas.microsoft.com/office/drawing/2014/main" id="{5F5589AF-B9EF-4BED-8DE1-0E2846804D9E}"/>
              </a:ext>
            </a:extLst>
          </p:cNvPr>
          <p:cNvSpPr txBox="1"/>
          <p:nvPr/>
        </p:nvSpPr>
        <p:spPr>
          <a:xfrm>
            <a:off x="1076403" y="2468573"/>
            <a:ext cx="1895061" cy="507830"/>
          </a:xfrm>
          <a:prstGeom prst="rect">
            <a:avLst/>
          </a:prstGeom>
          <a:noFill/>
        </p:spPr>
        <p:txBody>
          <a:bodyPr wrap="square" rtlCol="0">
            <a:spAutoFit/>
          </a:bodyPr>
          <a:lstStyle/>
          <a:p>
            <a:pPr algn="just"/>
            <a:r>
              <a:rPr lang="en-US" sz="900" dirty="0">
                <a:solidFill>
                  <a:schemeClr val="bg1"/>
                </a:solidFill>
              </a:rPr>
              <a:t>Here you need to add some brief about the service that your company is providing currently</a:t>
            </a:r>
          </a:p>
        </p:txBody>
      </p:sp>
      <p:sp>
        <p:nvSpPr>
          <p:cNvPr id="13" name="Oval 21">
            <a:extLst>
              <a:ext uri="{FF2B5EF4-FFF2-40B4-BE49-F238E27FC236}">
                <a16:creationId xmlns:a16="http://schemas.microsoft.com/office/drawing/2014/main" id="{6CF3200F-183A-45CC-B5B7-D8308D13ACF8}"/>
              </a:ext>
            </a:extLst>
          </p:cNvPr>
          <p:cNvSpPr/>
          <p:nvPr/>
        </p:nvSpPr>
        <p:spPr>
          <a:xfrm>
            <a:off x="573545" y="3565145"/>
            <a:ext cx="496542" cy="4965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4" name="TextBox 22">
            <a:extLst>
              <a:ext uri="{FF2B5EF4-FFF2-40B4-BE49-F238E27FC236}">
                <a16:creationId xmlns:a16="http://schemas.microsoft.com/office/drawing/2014/main" id="{A2AB67DC-CB88-4E99-AD30-CE7DAEB362F9}"/>
              </a:ext>
            </a:extLst>
          </p:cNvPr>
          <p:cNvSpPr txBox="1"/>
          <p:nvPr/>
        </p:nvSpPr>
        <p:spPr>
          <a:xfrm>
            <a:off x="1076403" y="3361318"/>
            <a:ext cx="1767407" cy="369332"/>
          </a:xfrm>
          <a:prstGeom prst="rect">
            <a:avLst/>
          </a:prstGeom>
          <a:noFill/>
        </p:spPr>
        <p:txBody>
          <a:bodyPr wrap="square" rtlCol="0">
            <a:spAutoFit/>
          </a:bodyPr>
          <a:lstStyle/>
          <a:p>
            <a:pPr algn="just"/>
            <a:r>
              <a:rPr lang="en-US" b="1" dirty="0">
                <a:solidFill>
                  <a:schemeClr val="accent4"/>
                </a:solidFill>
              </a:rPr>
              <a:t>Web Design</a:t>
            </a:r>
          </a:p>
        </p:txBody>
      </p:sp>
      <p:sp>
        <p:nvSpPr>
          <p:cNvPr id="15" name="TextBox 23">
            <a:extLst>
              <a:ext uri="{FF2B5EF4-FFF2-40B4-BE49-F238E27FC236}">
                <a16:creationId xmlns:a16="http://schemas.microsoft.com/office/drawing/2014/main" id="{214B4AC9-C9D9-4ECB-83A5-16AAB51319DF}"/>
              </a:ext>
            </a:extLst>
          </p:cNvPr>
          <p:cNvSpPr txBox="1"/>
          <p:nvPr/>
        </p:nvSpPr>
        <p:spPr>
          <a:xfrm>
            <a:off x="1076403" y="3676148"/>
            <a:ext cx="1895061" cy="507830"/>
          </a:xfrm>
          <a:prstGeom prst="rect">
            <a:avLst/>
          </a:prstGeom>
          <a:noFill/>
        </p:spPr>
        <p:txBody>
          <a:bodyPr wrap="square" rtlCol="0">
            <a:spAutoFit/>
          </a:bodyPr>
          <a:lstStyle/>
          <a:p>
            <a:pPr algn="just"/>
            <a:r>
              <a:rPr lang="en-US" sz="900" dirty="0">
                <a:solidFill>
                  <a:schemeClr val="bg1"/>
                </a:solidFill>
              </a:rPr>
              <a:t>Here you need to add some brief about the service that your company is providing currently</a:t>
            </a:r>
          </a:p>
        </p:txBody>
      </p:sp>
      <p:sp>
        <p:nvSpPr>
          <p:cNvPr id="18" name="Oval 31">
            <a:extLst>
              <a:ext uri="{FF2B5EF4-FFF2-40B4-BE49-F238E27FC236}">
                <a16:creationId xmlns:a16="http://schemas.microsoft.com/office/drawing/2014/main" id="{198DFD76-A9E6-4659-BD43-E0F5CFD08067}"/>
              </a:ext>
            </a:extLst>
          </p:cNvPr>
          <p:cNvSpPr/>
          <p:nvPr/>
        </p:nvSpPr>
        <p:spPr>
          <a:xfrm>
            <a:off x="3378471" y="2357570"/>
            <a:ext cx="496542" cy="496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9" name="TextBox 32">
            <a:extLst>
              <a:ext uri="{FF2B5EF4-FFF2-40B4-BE49-F238E27FC236}">
                <a16:creationId xmlns:a16="http://schemas.microsoft.com/office/drawing/2014/main" id="{50A4B6B9-C18C-46F5-ACBE-D1DDEB526AFA}"/>
              </a:ext>
            </a:extLst>
          </p:cNvPr>
          <p:cNvSpPr txBox="1"/>
          <p:nvPr/>
        </p:nvSpPr>
        <p:spPr>
          <a:xfrm>
            <a:off x="3881329" y="2176149"/>
            <a:ext cx="1770791" cy="369332"/>
          </a:xfrm>
          <a:prstGeom prst="rect">
            <a:avLst/>
          </a:prstGeom>
          <a:noFill/>
        </p:spPr>
        <p:txBody>
          <a:bodyPr wrap="square" rtlCol="0">
            <a:spAutoFit/>
          </a:bodyPr>
          <a:lstStyle/>
          <a:p>
            <a:pPr algn="just"/>
            <a:r>
              <a:rPr lang="en-US" b="1" dirty="0">
                <a:solidFill>
                  <a:schemeClr val="accent2"/>
                </a:solidFill>
              </a:rPr>
              <a:t>Web Design</a:t>
            </a:r>
          </a:p>
        </p:txBody>
      </p:sp>
      <p:sp>
        <p:nvSpPr>
          <p:cNvPr id="20" name="TextBox 33">
            <a:extLst>
              <a:ext uri="{FF2B5EF4-FFF2-40B4-BE49-F238E27FC236}">
                <a16:creationId xmlns:a16="http://schemas.microsoft.com/office/drawing/2014/main" id="{9F8B27DD-1608-4F45-9776-BCDFB5432B42}"/>
              </a:ext>
            </a:extLst>
          </p:cNvPr>
          <p:cNvSpPr txBox="1"/>
          <p:nvPr/>
        </p:nvSpPr>
        <p:spPr>
          <a:xfrm>
            <a:off x="3881329" y="2468573"/>
            <a:ext cx="1895061" cy="507830"/>
          </a:xfrm>
          <a:prstGeom prst="rect">
            <a:avLst/>
          </a:prstGeom>
          <a:noFill/>
        </p:spPr>
        <p:txBody>
          <a:bodyPr wrap="square" rtlCol="0">
            <a:spAutoFit/>
          </a:bodyPr>
          <a:lstStyle/>
          <a:p>
            <a:pPr algn="just"/>
            <a:r>
              <a:rPr lang="en-US" sz="900" dirty="0">
                <a:solidFill>
                  <a:schemeClr val="bg1"/>
                </a:solidFill>
              </a:rPr>
              <a:t>Here you need to add some brief about the service that your company is providing currently</a:t>
            </a:r>
          </a:p>
        </p:txBody>
      </p:sp>
      <p:sp>
        <p:nvSpPr>
          <p:cNvPr id="23" name="Oval 35">
            <a:extLst>
              <a:ext uri="{FF2B5EF4-FFF2-40B4-BE49-F238E27FC236}">
                <a16:creationId xmlns:a16="http://schemas.microsoft.com/office/drawing/2014/main" id="{C1771546-F775-43F9-947F-F877FE7485D2}"/>
              </a:ext>
            </a:extLst>
          </p:cNvPr>
          <p:cNvSpPr/>
          <p:nvPr/>
        </p:nvSpPr>
        <p:spPr>
          <a:xfrm>
            <a:off x="3378471" y="3565145"/>
            <a:ext cx="496542" cy="4965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24" name="TextBox 36">
            <a:extLst>
              <a:ext uri="{FF2B5EF4-FFF2-40B4-BE49-F238E27FC236}">
                <a16:creationId xmlns:a16="http://schemas.microsoft.com/office/drawing/2014/main" id="{DB591FB9-07A5-424D-B916-392A1C93D31A}"/>
              </a:ext>
            </a:extLst>
          </p:cNvPr>
          <p:cNvSpPr txBox="1"/>
          <p:nvPr/>
        </p:nvSpPr>
        <p:spPr>
          <a:xfrm>
            <a:off x="3881329" y="3361318"/>
            <a:ext cx="1770791" cy="369332"/>
          </a:xfrm>
          <a:prstGeom prst="rect">
            <a:avLst/>
          </a:prstGeom>
          <a:noFill/>
        </p:spPr>
        <p:txBody>
          <a:bodyPr wrap="square" rtlCol="0">
            <a:spAutoFit/>
          </a:bodyPr>
          <a:lstStyle/>
          <a:p>
            <a:pPr algn="just"/>
            <a:r>
              <a:rPr lang="en-US" b="1" dirty="0">
                <a:solidFill>
                  <a:schemeClr val="accent4"/>
                </a:solidFill>
              </a:rPr>
              <a:t>Web Design</a:t>
            </a:r>
          </a:p>
        </p:txBody>
      </p:sp>
      <p:sp>
        <p:nvSpPr>
          <p:cNvPr id="25" name="TextBox 37">
            <a:extLst>
              <a:ext uri="{FF2B5EF4-FFF2-40B4-BE49-F238E27FC236}">
                <a16:creationId xmlns:a16="http://schemas.microsoft.com/office/drawing/2014/main" id="{F9A625F4-C2E8-44F3-A499-5522E2AFBE10}"/>
              </a:ext>
            </a:extLst>
          </p:cNvPr>
          <p:cNvSpPr txBox="1"/>
          <p:nvPr/>
        </p:nvSpPr>
        <p:spPr>
          <a:xfrm>
            <a:off x="3881329" y="3676148"/>
            <a:ext cx="1895061" cy="507830"/>
          </a:xfrm>
          <a:prstGeom prst="rect">
            <a:avLst/>
          </a:prstGeom>
          <a:noFill/>
        </p:spPr>
        <p:txBody>
          <a:bodyPr wrap="square" rtlCol="0">
            <a:spAutoFit/>
          </a:bodyPr>
          <a:lstStyle/>
          <a:p>
            <a:pPr algn="just"/>
            <a:r>
              <a:rPr lang="en-US" sz="900" dirty="0">
                <a:solidFill>
                  <a:schemeClr val="bg1"/>
                </a:solidFill>
              </a:rPr>
              <a:t>Here you need to add some brief about the service that your company is providing currently</a:t>
            </a:r>
          </a:p>
        </p:txBody>
      </p:sp>
      <p:sp>
        <p:nvSpPr>
          <p:cNvPr id="28" name="Oval 43">
            <a:extLst>
              <a:ext uri="{FF2B5EF4-FFF2-40B4-BE49-F238E27FC236}">
                <a16:creationId xmlns:a16="http://schemas.microsoft.com/office/drawing/2014/main" id="{C030F859-241C-4984-BD10-0347E783F559}"/>
              </a:ext>
            </a:extLst>
          </p:cNvPr>
          <p:cNvSpPr/>
          <p:nvPr/>
        </p:nvSpPr>
        <p:spPr>
          <a:xfrm>
            <a:off x="6183411" y="2357570"/>
            <a:ext cx="496542" cy="496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29" name="TextBox 44">
            <a:extLst>
              <a:ext uri="{FF2B5EF4-FFF2-40B4-BE49-F238E27FC236}">
                <a16:creationId xmlns:a16="http://schemas.microsoft.com/office/drawing/2014/main" id="{C0894BE3-25B9-424E-A330-7A9131DA37B4}"/>
              </a:ext>
            </a:extLst>
          </p:cNvPr>
          <p:cNvSpPr txBox="1"/>
          <p:nvPr/>
        </p:nvSpPr>
        <p:spPr>
          <a:xfrm>
            <a:off x="6686269" y="2176149"/>
            <a:ext cx="1774175" cy="369332"/>
          </a:xfrm>
          <a:prstGeom prst="rect">
            <a:avLst/>
          </a:prstGeom>
          <a:noFill/>
        </p:spPr>
        <p:txBody>
          <a:bodyPr wrap="square" rtlCol="0">
            <a:spAutoFit/>
          </a:bodyPr>
          <a:lstStyle/>
          <a:p>
            <a:pPr algn="just"/>
            <a:r>
              <a:rPr lang="en-US" b="1" dirty="0">
                <a:solidFill>
                  <a:schemeClr val="accent2"/>
                </a:solidFill>
              </a:rPr>
              <a:t>Web Design</a:t>
            </a:r>
          </a:p>
        </p:txBody>
      </p:sp>
      <p:sp>
        <p:nvSpPr>
          <p:cNvPr id="30" name="TextBox 45">
            <a:extLst>
              <a:ext uri="{FF2B5EF4-FFF2-40B4-BE49-F238E27FC236}">
                <a16:creationId xmlns:a16="http://schemas.microsoft.com/office/drawing/2014/main" id="{78B35711-A521-4A24-B6EF-FC1F3AD37DA8}"/>
              </a:ext>
            </a:extLst>
          </p:cNvPr>
          <p:cNvSpPr txBox="1"/>
          <p:nvPr/>
        </p:nvSpPr>
        <p:spPr>
          <a:xfrm>
            <a:off x="6686269" y="2468573"/>
            <a:ext cx="1895061" cy="507830"/>
          </a:xfrm>
          <a:prstGeom prst="rect">
            <a:avLst/>
          </a:prstGeom>
          <a:noFill/>
        </p:spPr>
        <p:txBody>
          <a:bodyPr wrap="square" rtlCol="0">
            <a:spAutoFit/>
          </a:bodyPr>
          <a:lstStyle/>
          <a:p>
            <a:pPr algn="just"/>
            <a:r>
              <a:rPr lang="en-US" sz="900" dirty="0">
                <a:solidFill>
                  <a:schemeClr val="bg1"/>
                </a:solidFill>
              </a:rPr>
              <a:t>Here you need to add some brief about the service that your company is providing currently</a:t>
            </a:r>
          </a:p>
        </p:txBody>
      </p:sp>
      <p:sp>
        <p:nvSpPr>
          <p:cNvPr id="33" name="Oval 27">
            <a:extLst>
              <a:ext uri="{FF2B5EF4-FFF2-40B4-BE49-F238E27FC236}">
                <a16:creationId xmlns:a16="http://schemas.microsoft.com/office/drawing/2014/main" id="{9302E03A-C9B9-4D44-8C23-6AF41033A7CE}"/>
              </a:ext>
            </a:extLst>
          </p:cNvPr>
          <p:cNvSpPr/>
          <p:nvPr/>
        </p:nvSpPr>
        <p:spPr>
          <a:xfrm>
            <a:off x="3378471" y="1217284"/>
            <a:ext cx="496542" cy="4965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34" name="TextBox 29">
            <a:extLst>
              <a:ext uri="{FF2B5EF4-FFF2-40B4-BE49-F238E27FC236}">
                <a16:creationId xmlns:a16="http://schemas.microsoft.com/office/drawing/2014/main" id="{227367A5-7D6B-4AE6-B3B0-603F081EF5BF}"/>
              </a:ext>
            </a:extLst>
          </p:cNvPr>
          <p:cNvSpPr txBox="1"/>
          <p:nvPr/>
        </p:nvSpPr>
        <p:spPr>
          <a:xfrm>
            <a:off x="3881329" y="986268"/>
            <a:ext cx="1842799" cy="369332"/>
          </a:xfrm>
          <a:prstGeom prst="rect">
            <a:avLst/>
          </a:prstGeom>
          <a:noFill/>
        </p:spPr>
        <p:txBody>
          <a:bodyPr wrap="square" rtlCol="0">
            <a:spAutoFit/>
          </a:bodyPr>
          <a:lstStyle/>
          <a:p>
            <a:pPr algn="just"/>
            <a:r>
              <a:rPr lang="en-US" b="1" dirty="0">
                <a:solidFill>
                  <a:schemeClr val="bg2"/>
                </a:solidFill>
              </a:rPr>
              <a:t>Web Design</a:t>
            </a:r>
          </a:p>
        </p:txBody>
      </p:sp>
      <p:sp>
        <p:nvSpPr>
          <p:cNvPr id="35" name="TextBox 30">
            <a:extLst>
              <a:ext uri="{FF2B5EF4-FFF2-40B4-BE49-F238E27FC236}">
                <a16:creationId xmlns:a16="http://schemas.microsoft.com/office/drawing/2014/main" id="{E7E69C04-C485-4D56-AA46-D02C5A0AF07A}"/>
              </a:ext>
            </a:extLst>
          </p:cNvPr>
          <p:cNvSpPr txBox="1"/>
          <p:nvPr/>
        </p:nvSpPr>
        <p:spPr>
          <a:xfrm>
            <a:off x="3881329" y="1328287"/>
            <a:ext cx="1895061" cy="507830"/>
          </a:xfrm>
          <a:prstGeom prst="rect">
            <a:avLst/>
          </a:prstGeom>
          <a:noFill/>
        </p:spPr>
        <p:txBody>
          <a:bodyPr wrap="square" rtlCol="0">
            <a:spAutoFit/>
          </a:bodyPr>
          <a:lstStyle/>
          <a:p>
            <a:pPr algn="just"/>
            <a:r>
              <a:rPr lang="en-US" sz="900" dirty="0">
                <a:solidFill>
                  <a:schemeClr val="bg1"/>
                </a:solidFill>
              </a:rPr>
              <a:t>Here you need to add some brief about the service that your company is providing currently</a:t>
            </a:r>
          </a:p>
        </p:txBody>
      </p:sp>
      <p:sp>
        <p:nvSpPr>
          <p:cNvPr id="38" name="Oval 39">
            <a:extLst>
              <a:ext uri="{FF2B5EF4-FFF2-40B4-BE49-F238E27FC236}">
                <a16:creationId xmlns:a16="http://schemas.microsoft.com/office/drawing/2014/main" id="{D18FCA4A-D09A-4EA9-A52D-4D0E541F97F6}"/>
              </a:ext>
            </a:extLst>
          </p:cNvPr>
          <p:cNvSpPr/>
          <p:nvPr/>
        </p:nvSpPr>
        <p:spPr>
          <a:xfrm>
            <a:off x="6183411" y="1217284"/>
            <a:ext cx="496542" cy="4965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39" name="TextBox 41">
            <a:extLst>
              <a:ext uri="{FF2B5EF4-FFF2-40B4-BE49-F238E27FC236}">
                <a16:creationId xmlns:a16="http://schemas.microsoft.com/office/drawing/2014/main" id="{0B2D0DD2-B5C6-4864-B725-91E7E07A0919}"/>
              </a:ext>
            </a:extLst>
          </p:cNvPr>
          <p:cNvSpPr txBox="1"/>
          <p:nvPr/>
        </p:nvSpPr>
        <p:spPr>
          <a:xfrm>
            <a:off x="6686269" y="986268"/>
            <a:ext cx="1774175" cy="369332"/>
          </a:xfrm>
          <a:prstGeom prst="rect">
            <a:avLst/>
          </a:prstGeom>
          <a:noFill/>
        </p:spPr>
        <p:txBody>
          <a:bodyPr wrap="square" rtlCol="0">
            <a:spAutoFit/>
          </a:bodyPr>
          <a:lstStyle/>
          <a:p>
            <a:pPr algn="just"/>
            <a:r>
              <a:rPr lang="en-US" b="1" dirty="0">
                <a:solidFill>
                  <a:schemeClr val="bg2"/>
                </a:solidFill>
              </a:rPr>
              <a:t>Web Design</a:t>
            </a:r>
          </a:p>
        </p:txBody>
      </p:sp>
      <p:sp>
        <p:nvSpPr>
          <p:cNvPr id="40" name="TextBox 42">
            <a:extLst>
              <a:ext uri="{FF2B5EF4-FFF2-40B4-BE49-F238E27FC236}">
                <a16:creationId xmlns:a16="http://schemas.microsoft.com/office/drawing/2014/main" id="{08CC66F2-C191-418A-A843-5C3081DB79B0}"/>
              </a:ext>
            </a:extLst>
          </p:cNvPr>
          <p:cNvSpPr txBox="1"/>
          <p:nvPr/>
        </p:nvSpPr>
        <p:spPr>
          <a:xfrm>
            <a:off x="6686269" y="1328287"/>
            <a:ext cx="1895061" cy="507830"/>
          </a:xfrm>
          <a:prstGeom prst="rect">
            <a:avLst/>
          </a:prstGeom>
          <a:noFill/>
        </p:spPr>
        <p:txBody>
          <a:bodyPr wrap="square" rtlCol="0">
            <a:spAutoFit/>
          </a:bodyPr>
          <a:lstStyle/>
          <a:p>
            <a:pPr algn="just"/>
            <a:r>
              <a:rPr lang="en-US" sz="900" dirty="0">
                <a:solidFill>
                  <a:schemeClr val="bg1"/>
                </a:solidFill>
              </a:rPr>
              <a:t>Here you need to add some brief about the service that your company is providing currently</a:t>
            </a:r>
          </a:p>
        </p:txBody>
      </p:sp>
      <p:sp>
        <p:nvSpPr>
          <p:cNvPr id="43" name="Oval 47">
            <a:extLst>
              <a:ext uri="{FF2B5EF4-FFF2-40B4-BE49-F238E27FC236}">
                <a16:creationId xmlns:a16="http://schemas.microsoft.com/office/drawing/2014/main" id="{8961EA9C-F6F7-4F11-A24F-390410E6F902}"/>
              </a:ext>
            </a:extLst>
          </p:cNvPr>
          <p:cNvSpPr/>
          <p:nvPr/>
        </p:nvSpPr>
        <p:spPr>
          <a:xfrm>
            <a:off x="6183411" y="3565145"/>
            <a:ext cx="496542" cy="4965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4" name="TextBox 48">
            <a:extLst>
              <a:ext uri="{FF2B5EF4-FFF2-40B4-BE49-F238E27FC236}">
                <a16:creationId xmlns:a16="http://schemas.microsoft.com/office/drawing/2014/main" id="{2F90278F-9A80-437D-805D-C7982EE57477}"/>
              </a:ext>
            </a:extLst>
          </p:cNvPr>
          <p:cNvSpPr txBox="1"/>
          <p:nvPr/>
        </p:nvSpPr>
        <p:spPr>
          <a:xfrm>
            <a:off x="6686269" y="3361318"/>
            <a:ext cx="1774175" cy="369332"/>
          </a:xfrm>
          <a:prstGeom prst="rect">
            <a:avLst/>
          </a:prstGeom>
          <a:noFill/>
        </p:spPr>
        <p:txBody>
          <a:bodyPr wrap="square" rtlCol="0">
            <a:spAutoFit/>
          </a:bodyPr>
          <a:lstStyle/>
          <a:p>
            <a:pPr algn="just"/>
            <a:r>
              <a:rPr lang="en-US" b="1" dirty="0">
                <a:solidFill>
                  <a:schemeClr val="accent4"/>
                </a:solidFill>
              </a:rPr>
              <a:t>Web Design</a:t>
            </a:r>
          </a:p>
        </p:txBody>
      </p:sp>
      <p:sp>
        <p:nvSpPr>
          <p:cNvPr id="45" name="TextBox 49">
            <a:extLst>
              <a:ext uri="{FF2B5EF4-FFF2-40B4-BE49-F238E27FC236}">
                <a16:creationId xmlns:a16="http://schemas.microsoft.com/office/drawing/2014/main" id="{11001306-D768-4553-BADC-551B4721DEDE}"/>
              </a:ext>
            </a:extLst>
          </p:cNvPr>
          <p:cNvSpPr txBox="1"/>
          <p:nvPr/>
        </p:nvSpPr>
        <p:spPr>
          <a:xfrm>
            <a:off x="6686269" y="3676148"/>
            <a:ext cx="1895061" cy="507830"/>
          </a:xfrm>
          <a:prstGeom prst="rect">
            <a:avLst/>
          </a:prstGeom>
          <a:noFill/>
        </p:spPr>
        <p:txBody>
          <a:bodyPr wrap="square" rtlCol="0">
            <a:spAutoFit/>
          </a:bodyPr>
          <a:lstStyle/>
          <a:p>
            <a:pPr algn="just"/>
            <a:r>
              <a:rPr lang="en-US" sz="900" dirty="0">
                <a:solidFill>
                  <a:schemeClr val="bg1"/>
                </a:solidFill>
              </a:rPr>
              <a:t>Here you need to add some brief about the service that your company is providing currently</a:t>
            </a:r>
          </a:p>
        </p:txBody>
      </p:sp>
      <p:sp>
        <p:nvSpPr>
          <p:cNvPr id="42" name="Freeform 38"/>
          <p:cNvSpPr>
            <a:spLocks noEditPoints="1"/>
          </p:cNvSpPr>
          <p:nvPr/>
        </p:nvSpPr>
        <p:spPr bwMode="auto">
          <a:xfrm>
            <a:off x="643818" y="2544524"/>
            <a:ext cx="355997" cy="122635"/>
          </a:xfrm>
          <a:custGeom>
            <a:avLst/>
            <a:gdLst>
              <a:gd name="T0" fmla="*/ 1084 w 2417"/>
              <a:gd name="T1" fmla="*/ 250 h 833"/>
              <a:gd name="T2" fmla="*/ 1084 w 2417"/>
              <a:gd name="T3" fmla="*/ 166 h 833"/>
              <a:gd name="T4" fmla="*/ 917 w 2417"/>
              <a:gd name="T5" fmla="*/ 0 h 833"/>
              <a:gd name="T6" fmla="*/ 167 w 2417"/>
              <a:gd name="T7" fmla="*/ 0 h 833"/>
              <a:gd name="T8" fmla="*/ 0 w 2417"/>
              <a:gd name="T9" fmla="*/ 166 h 833"/>
              <a:gd name="T10" fmla="*/ 0 w 2417"/>
              <a:gd name="T11" fmla="*/ 666 h 833"/>
              <a:gd name="T12" fmla="*/ 167 w 2417"/>
              <a:gd name="T13" fmla="*/ 833 h 833"/>
              <a:gd name="T14" fmla="*/ 917 w 2417"/>
              <a:gd name="T15" fmla="*/ 833 h 833"/>
              <a:gd name="T16" fmla="*/ 1084 w 2417"/>
              <a:gd name="T17" fmla="*/ 666 h 833"/>
              <a:gd name="T18" fmla="*/ 1084 w 2417"/>
              <a:gd name="T19" fmla="*/ 583 h 833"/>
              <a:gd name="T20" fmla="*/ 1667 w 2417"/>
              <a:gd name="T21" fmla="*/ 416 h 833"/>
              <a:gd name="T22" fmla="*/ 750 w 2417"/>
              <a:gd name="T23" fmla="*/ 416 h 833"/>
              <a:gd name="T24" fmla="*/ 1334 w 2417"/>
              <a:gd name="T25" fmla="*/ 583 h 833"/>
              <a:gd name="T26" fmla="*/ 1334 w 2417"/>
              <a:gd name="T27" fmla="*/ 666 h 833"/>
              <a:gd name="T28" fmla="*/ 1500 w 2417"/>
              <a:gd name="T29" fmla="*/ 833 h 833"/>
              <a:gd name="T30" fmla="*/ 2250 w 2417"/>
              <a:gd name="T31" fmla="*/ 833 h 833"/>
              <a:gd name="T32" fmla="*/ 2417 w 2417"/>
              <a:gd name="T33" fmla="*/ 666 h 833"/>
              <a:gd name="T34" fmla="*/ 2417 w 2417"/>
              <a:gd name="T35" fmla="*/ 166 h 833"/>
              <a:gd name="T36" fmla="*/ 2250 w 2417"/>
              <a:gd name="T37" fmla="*/ 0 h 833"/>
              <a:gd name="T38" fmla="*/ 1500 w 2417"/>
              <a:gd name="T39" fmla="*/ 0 h 833"/>
              <a:gd name="T40" fmla="*/ 1334 w 2417"/>
              <a:gd name="T41" fmla="*/ 166 h 833"/>
              <a:gd name="T42" fmla="*/ 1334 w 2417"/>
              <a:gd name="T43" fmla="*/ 25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7" h="833">
                <a:moveTo>
                  <a:pt x="1084" y="250"/>
                </a:moveTo>
                <a:cubicBezTo>
                  <a:pt x="1084" y="166"/>
                  <a:pt x="1084" y="166"/>
                  <a:pt x="1084" y="166"/>
                </a:cubicBezTo>
                <a:cubicBezTo>
                  <a:pt x="1084" y="73"/>
                  <a:pt x="1011" y="0"/>
                  <a:pt x="917" y="0"/>
                </a:cubicBezTo>
                <a:cubicBezTo>
                  <a:pt x="167" y="0"/>
                  <a:pt x="167" y="0"/>
                  <a:pt x="167" y="0"/>
                </a:cubicBezTo>
                <a:cubicBezTo>
                  <a:pt x="73" y="0"/>
                  <a:pt x="0" y="73"/>
                  <a:pt x="0" y="166"/>
                </a:cubicBezTo>
                <a:cubicBezTo>
                  <a:pt x="0" y="666"/>
                  <a:pt x="0" y="666"/>
                  <a:pt x="0" y="666"/>
                </a:cubicBezTo>
                <a:cubicBezTo>
                  <a:pt x="0" y="760"/>
                  <a:pt x="73" y="833"/>
                  <a:pt x="167" y="833"/>
                </a:cubicBezTo>
                <a:cubicBezTo>
                  <a:pt x="917" y="833"/>
                  <a:pt x="917" y="833"/>
                  <a:pt x="917" y="833"/>
                </a:cubicBezTo>
                <a:cubicBezTo>
                  <a:pt x="1011" y="833"/>
                  <a:pt x="1084" y="760"/>
                  <a:pt x="1084" y="666"/>
                </a:cubicBezTo>
                <a:cubicBezTo>
                  <a:pt x="1084" y="583"/>
                  <a:pt x="1084" y="583"/>
                  <a:pt x="1084" y="583"/>
                </a:cubicBezTo>
                <a:moveTo>
                  <a:pt x="1667" y="416"/>
                </a:moveTo>
                <a:lnTo>
                  <a:pt x="750" y="416"/>
                </a:lnTo>
                <a:moveTo>
                  <a:pt x="1334" y="583"/>
                </a:moveTo>
                <a:cubicBezTo>
                  <a:pt x="1334" y="666"/>
                  <a:pt x="1334" y="666"/>
                  <a:pt x="1334" y="666"/>
                </a:cubicBezTo>
                <a:cubicBezTo>
                  <a:pt x="1334" y="760"/>
                  <a:pt x="1407" y="833"/>
                  <a:pt x="1500" y="833"/>
                </a:cubicBezTo>
                <a:cubicBezTo>
                  <a:pt x="2250" y="833"/>
                  <a:pt x="2250" y="833"/>
                  <a:pt x="2250" y="833"/>
                </a:cubicBezTo>
                <a:cubicBezTo>
                  <a:pt x="2344" y="833"/>
                  <a:pt x="2417" y="760"/>
                  <a:pt x="2417" y="666"/>
                </a:cubicBezTo>
                <a:cubicBezTo>
                  <a:pt x="2417" y="166"/>
                  <a:pt x="2417" y="166"/>
                  <a:pt x="2417" y="166"/>
                </a:cubicBezTo>
                <a:cubicBezTo>
                  <a:pt x="2417" y="73"/>
                  <a:pt x="2344" y="0"/>
                  <a:pt x="2250" y="0"/>
                </a:cubicBezTo>
                <a:cubicBezTo>
                  <a:pt x="1500" y="0"/>
                  <a:pt x="1500" y="0"/>
                  <a:pt x="1500" y="0"/>
                </a:cubicBezTo>
                <a:cubicBezTo>
                  <a:pt x="1407" y="0"/>
                  <a:pt x="1334" y="73"/>
                  <a:pt x="1334" y="166"/>
                </a:cubicBezTo>
                <a:cubicBezTo>
                  <a:pt x="1334" y="250"/>
                  <a:pt x="1334" y="250"/>
                  <a:pt x="1334" y="250"/>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7" name="Freeform 50"/>
          <p:cNvSpPr>
            <a:spLocks noEditPoints="1"/>
          </p:cNvSpPr>
          <p:nvPr/>
        </p:nvSpPr>
        <p:spPr bwMode="auto">
          <a:xfrm>
            <a:off x="656319" y="3684829"/>
            <a:ext cx="330994" cy="257175"/>
          </a:xfrm>
          <a:custGeom>
            <a:avLst/>
            <a:gdLst>
              <a:gd name="T0" fmla="*/ 1167 w 2250"/>
              <a:gd name="T1" fmla="*/ 490 h 1750"/>
              <a:gd name="T2" fmla="*/ 1167 w 2250"/>
              <a:gd name="T3" fmla="*/ 490 h 1750"/>
              <a:gd name="T4" fmla="*/ 1167 w 2250"/>
              <a:gd name="T5" fmla="*/ 0 h 1750"/>
              <a:gd name="T6" fmla="*/ 2250 w 2250"/>
              <a:gd name="T7" fmla="*/ 750 h 1750"/>
              <a:gd name="T8" fmla="*/ 1167 w 2250"/>
              <a:gd name="T9" fmla="*/ 1500 h 1750"/>
              <a:gd name="T10" fmla="*/ 1167 w 2250"/>
              <a:gd name="T11" fmla="*/ 990 h 1750"/>
              <a:gd name="T12" fmla="*/ 0 w 2250"/>
              <a:gd name="T13" fmla="*/ 1750 h 1750"/>
              <a:gd name="T14" fmla="*/ 0 w 2250"/>
              <a:gd name="T15" fmla="*/ 1657 h 1750"/>
              <a:gd name="T16" fmla="*/ 1167 w 2250"/>
              <a:gd name="T17" fmla="*/ 490 h 1750"/>
              <a:gd name="T18" fmla="*/ 2000 w 2250"/>
              <a:gd name="T19" fmla="*/ 1125 h 1750"/>
              <a:gd name="T20" fmla="*/ 2000 w 2250"/>
              <a:gd name="T21" fmla="*/ 1750 h 1750"/>
              <a:gd name="T22" fmla="*/ 0 w 2250"/>
              <a:gd name="T23" fmla="*/ 1750 h 1750"/>
              <a:gd name="T24" fmla="*/ 0 w 2250"/>
              <a:gd name="T25" fmla="*/ 250 h 1750"/>
              <a:gd name="T26" fmla="*/ 1000 w 2250"/>
              <a:gd name="T27" fmla="*/ 2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0" h="1750">
                <a:moveTo>
                  <a:pt x="1167" y="490"/>
                </a:moveTo>
                <a:cubicBezTo>
                  <a:pt x="1167" y="490"/>
                  <a:pt x="1167" y="490"/>
                  <a:pt x="1167" y="490"/>
                </a:cubicBezTo>
                <a:cubicBezTo>
                  <a:pt x="1167" y="0"/>
                  <a:pt x="1167" y="0"/>
                  <a:pt x="1167" y="0"/>
                </a:cubicBezTo>
                <a:cubicBezTo>
                  <a:pt x="2250" y="750"/>
                  <a:pt x="2250" y="750"/>
                  <a:pt x="2250" y="750"/>
                </a:cubicBezTo>
                <a:cubicBezTo>
                  <a:pt x="1167" y="1500"/>
                  <a:pt x="1167" y="1500"/>
                  <a:pt x="1167" y="1500"/>
                </a:cubicBezTo>
                <a:cubicBezTo>
                  <a:pt x="1167" y="990"/>
                  <a:pt x="1167" y="990"/>
                  <a:pt x="1167" y="990"/>
                </a:cubicBezTo>
                <a:cubicBezTo>
                  <a:pt x="646" y="990"/>
                  <a:pt x="219" y="1271"/>
                  <a:pt x="0" y="1750"/>
                </a:cubicBezTo>
                <a:cubicBezTo>
                  <a:pt x="0" y="1657"/>
                  <a:pt x="0" y="1657"/>
                  <a:pt x="0" y="1657"/>
                </a:cubicBezTo>
                <a:cubicBezTo>
                  <a:pt x="0" y="1011"/>
                  <a:pt x="521" y="490"/>
                  <a:pt x="1167" y="490"/>
                </a:cubicBezTo>
                <a:close/>
                <a:moveTo>
                  <a:pt x="2000" y="1125"/>
                </a:moveTo>
                <a:lnTo>
                  <a:pt x="2000" y="1750"/>
                </a:lnTo>
                <a:lnTo>
                  <a:pt x="0" y="1750"/>
                </a:lnTo>
                <a:lnTo>
                  <a:pt x="0" y="250"/>
                </a:lnTo>
                <a:lnTo>
                  <a:pt x="1000" y="250"/>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8" name="Freeform 54"/>
          <p:cNvSpPr>
            <a:spLocks noEditPoints="1"/>
          </p:cNvSpPr>
          <p:nvPr/>
        </p:nvSpPr>
        <p:spPr bwMode="auto">
          <a:xfrm>
            <a:off x="683704" y="1294105"/>
            <a:ext cx="276225" cy="342900"/>
          </a:xfrm>
          <a:custGeom>
            <a:avLst/>
            <a:gdLst>
              <a:gd name="T0" fmla="*/ 646 w 1875"/>
              <a:gd name="T1" fmla="*/ 458 h 2333"/>
              <a:gd name="T2" fmla="*/ 937 w 1875"/>
              <a:gd name="T3" fmla="*/ 166 h 2333"/>
              <a:gd name="T4" fmla="*/ 812 w 1875"/>
              <a:gd name="T5" fmla="*/ 1166 h 2333"/>
              <a:gd name="T6" fmla="*/ 812 w 1875"/>
              <a:gd name="T7" fmla="*/ 1208 h 2333"/>
              <a:gd name="T8" fmla="*/ 937 w 1875"/>
              <a:gd name="T9" fmla="*/ 1333 h 2333"/>
              <a:gd name="T10" fmla="*/ 1062 w 1875"/>
              <a:gd name="T11" fmla="*/ 1208 h 2333"/>
              <a:gd name="T12" fmla="*/ 1062 w 1875"/>
              <a:gd name="T13" fmla="*/ 1166 h 2333"/>
              <a:gd name="T14" fmla="*/ 812 w 1875"/>
              <a:gd name="T15" fmla="*/ 1166 h 2333"/>
              <a:gd name="T16" fmla="*/ 1396 w 1875"/>
              <a:gd name="T17" fmla="*/ 791 h 2333"/>
              <a:gd name="T18" fmla="*/ 1396 w 1875"/>
              <a:gd name="T19" fmla="*/ 458 h 2333"/>
              <a:gd name="T20" fmla="*/ 937 w 1875"/>
              <a:gd name="T21" fmla="*/ 0 h 2333"/>
              <a:gd name="T22" fmla="*/ 937 w 1875"/>
              <a:gd name="T23" fmla="*/ 0 h 2333"/>
              <a:gd name="T24" fmla="*/ 479 w 1875"/>
              <a:gd name="T25" fmla="*/ 458 h 2333"/>
              <a:gd name="T26" fmla="*/ 479 w 1875"/>
              <a:gd name="T27" fmla="*/ 791 h 2333"/>
              <a:gd name="T28" fmla="*/ 375 w 1875"/>
              <a:gd name="T29" fmla="*/ 989 h 2333"/>
              <a:gd name="T30" fmla="*/ 344 w 1875"/>
              <a:gd name="T31" fmla="*/ 1021 h 2333"/>
              <a:gd name="T32" fmla="*/ 396 w 1875"/>
              <a:gd name="T33" fmla="*/ 1166 h 2333"/>
              <a:gd name="T34" fmla="*/ 1479 w 1875"/>
              <a:gd name="T35" fmla="*/ 1166 h 2333"/>
              <a:gd name="T36" fmla="*/ 1531 w 1875"/>
              <a:gd name="T37" fmla="*/ 1021 h 2333"/>
              <a:gd name="T38" fmla="*/ 1500 w 1875"/>
              <a:gd name="T39" fmla="*/ 989 h 2333"/>
              <a:gd name="T40" fmla="*/ 1396 w 1875"/>
              <a:gd name="T41" fmla="*/ 791 h 2333"/>
              <a:gd name="T42" fmla="*/ 552 w 1875"/>
              <a:gd name="T43" fmla="*/ 1458 h 2333"/>
              <a:gd name="T44" fmla="*/ 937 w 1875"/>
              <a:gd name="T45" fmla="*/ 1666 h 2333"/>
              <a:gd name="T46" fmla="*/ 1323 w 1875"/>
              <a:gd name="T47" fmla="*/ 1458 h 2333"/>
              <a:gd name="T48" fmla="*/ 281 w 1875"/>
              <a:gd name="T49" fmla="*/ 1646 h 2333"/>
              <a:gd name="T50" fmla="*/ 937 w 1875"/>
              <a:gd name="T51" fmla="*/ 2000 h 2333"/>
              <a:gd name="T52" fmla="*/ 1594 w 1875"/>
              <a:gd name="T53" fmla="*/ 1646 h 2333"/>
              <a:gd name="T54" fmla="*/ 0 w 1875"/>
              <a:gd name="T55" fmla="*/ 1833 h 2333"/>
              <a:gd name="T56" fmla="*/ 937 w 1875"/>
              <a:gd name="T57" fmla="*/ 2333 h 2333"/>
              <a:gd name="T58" fmla="*/ 1875 w 1875"/>
              <a:gd name="T59" fmla="*/ 1833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5" h="2333">
                <a:moveTo>
                  <a:pt x="646" y="458"/>
                </a:moveTo>
                <a:cubicBezTo>
                  <a:pt x="646" y="302"/>
                  <a:pt x="781" y="166"/>
                  <a:pt x="937" y="166"/>
                </a:cubicBezTo>
                <a:moveTo>
                  <a:pt x="812" y="1166"/>
                </a:moveTo>
                <a:cubicBezTo>
                  <a:pt x="812" y="1208"/>
                  <a:pt x="812" y="1208"/>
                  <a:pt x="812" y="1208"/>
                </a:cubicBezTo>
                <a:cubicBezTo>
                  <a:pt x="812" y="1281"/>
                  <a:pt x="864" y="1333"/>
                  <a:pt x="937" y="1333"/>
                </a:cubicBezTo>
                <a:cubicBezTo>
                  <a:pt x="1010" y="1333"/>
                  <a:pt x="1062" y="1281"/>
                  <a:pt x="1062" y="1208"/>
                </a:cubicBezTo>
                <a:cubicBezTo>
                  <a:pt x="1062" y="1166"/>
                  <a:pt x="1062" y="1166"/>
                  <a:pt x="1062" y="1166"/>
                </a:cubicBezTo>
                <a:lnTo>
                  <a:pt x="812" y="1166"/>
                </a:lnTo>
                <a:close/>
                <a:moveTo>
                  <a:pt x="1396" y="791"/>
                </a:moveTo>
                <a:cubicBezTo>
                  <a:pt x="1396" y="458"/>
                  <a:pt x="1396" y="458"/>
                  <a:pt x="1396" y="458"/>
                </a:cubicBezTo>
                <a:cubicBezTo>
                  <a:pt x="1396" y="208"/>
                  <a:pt x="1187" y="0"/>
                  <a:pt x="937" y="0"/>
                </a:cubicBezTo>
                <a:cubicBezTo>
                  <a:pt x="937" y="0"/>
                  <a:pt x="937" y="0"/>
                  <a:pt x="937" y="0"/>
                </a:cubicBezTo>
                <a:cubicBezTo>
                  <a:pt x="687" y="0"/>
                  <a:pt x="479" y="208"/>
                  <a:pt x="479" y="458"/>
                </a:cubicBezTo>
                <a:cubicBezTo>
                  <a:pt x="479" y="791"/>
                  <a:pt x="479" y="791"/>
                  <a:pt x="479" y="791"/>
                </a:cubicBezTo>
                <a:cubicBezTo>
                  <a:pt x="479" y="875"/>
                  <a:pt x="437" y="948"/>
                  <a:pt x="375" y="989"/>
                </a:cubicBezTo>
                <a:cubicBezTo>
                  <a:pt x="344" y="1021"/>
                  <a:pt x="344" y="1021"/>
                  <a:pt x="344" y="1021"/>
                </a:cubicBezTo>
                <a:cubicBezTo>
                  <a:pt x="281" y="1062"/>
                  <a:pt x="312" y="1166"/>
                  <a:pt x="396" y="1166"/>
                </a:cubicBezTo>
                <a:cubicBezTo>
                  <a:pt x="1479" y="1166"/>
                  <a:pt x="1479" y="1166"/>
                  <a:pt x="1479" y="1166"/>
                </a:cubicBezTo>
                <a:cubicBezTo>
                  <a:pt x="1562" y="1166"/>
                  <a:pt x="1594" y="1062"/>
                  <a:pt x="1531" y="1021"/>
                </a:cubicBezTo>
                <a:cubicBezTo>
                  <a:pt x="1500" y="989"/>
                  <a:pt x="1500" y="989"/>
                  <a:pt x="1500" y="989"/>
                </a:cubicBezTo>
                <a:cubicBezTo>
                  <a:pt x="1437" y="948"/>
                  <a:pt x="1396" y="875"/>
                  <a:pt x="1396" y="791"/>
                </a:cubicBezTo>
                <a:close/>
                <a:moveTo>
                  <a:pt x="552" y="1458"/>
                </a:moveTo>
                <a:cubicBezTo>
                  <a:pt x="635" y="1583"/>
                  <a:pt x="781" y="1666"/>
                  <a:pt x="937" y="1666"/>
                </a:cubicBezTo>
                <a:cubicBezTo>
                  <a:pt x="1094" y="1666"/>
                  <a:pt x="1239" y="1583"/>
                  <a:pt x="1323" y="1458"/>
                </a:cubicBezTo>
                <a:moveTo>
                  <a:pt x="281" y="1646"/>
                </a:moveTo>
                <a:cubicBezTo>
                  <a:pt x="417" y="1864"/>
                  <a:pt x="667" y="2000"/>
                  <a:pt x="937" y="2000"/>
                </a:cubicBezTo>
                <a:cubicBezTo>
                  <a:pt x="1208" y="2000"/>
                  <a:pt x="1458" y="1864"/>
                  <a:pt x="1594" y="1646"/>
                </a:cubicBezTo>
                <a:moveTo>
                  <a:pt x="0" y="1833"/>
                </a:moveTo>
                <a:cubicBezTo>
                  <a:pt x="208" y="2135"/>
                  <a:pt x="552" y="2333"/>
                  <a:pt x="937" y="2333"/>
                </a:cubicBezTo>
                <a:cubicBezTo>
                  <a:pt x="1323" y="2333"/>
                  <a:pt x="1667" y="2135"/>
                  <a:pt x="1875" y="1833"/>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9" name="Freeform 32"/>
          <p:cNvSpPr>
            <a:spLocks noEditPoints="1"/>
          </p:cNvSpPr>
          <p:nvPr/>
        </p:nvSpPr>
        <p:spPr bwMode="auto">
          <a:xfrm>
            <a:off x="3465133" y="1303947"/>
            <a:ext cx="323218" cy="323216"/>
          </a:xfrm>
          <a:custGeom>
            <a:avLst/>
            <a:gdLst>
              <a:gd name="T0" fmla="*/ 583 w 2417"/>
              <a:gd name="T1" fmla="*/ 334 h 2417"/>
              <a:gd name="T2" fmla="*/ 583 w 2417"/>
              <a:gd name="T3" fmla="*/ 0 h 2417"/>
              <a:gd name="T4" fmla="*/ 1833 w 2417"/>
              <a:gd name="T5" fmla="*/ 334 h 2417"/>
              <a:gd name="T6" fmla="*/ 1833 w 2417"/>
              <a:gd name="T7" fmla="*/ 0 h 2417"/>
              <a:gd name="T8" fmla="*/ 1417 w 2417"/>
              <a:gd name="T9" fmla="*/ 334 h 2417"/>
              <a:gd name="T10" fmla="*/ 1417 w 2417"/>
              <a:gd name="T11" fmla="*/ 0 h 2417"/>
              <a:gd name="T12" fmla="*/ 1000 w 2417"/>
              <a:gd name="T13" fmla="*/ 334 h 2417"/>
              <a:gd name="T14" fmla="*/ 1000 w 2417"/>
              <a:gd name="T15" fmla="*/ 0 h 2417"/>
              <a:gd name="T16" fmla="*/ 583 w 2417"/>
              <a:gd name="T17" fmla="*/ 2417 h 2417"/>
              <a:gd name="T18" fmla="*/ 583 w 2417"/>
              <a:gd name="T19" fmla="*/ 2084 h 2417"/>
              <a:gd name="T20" fmla="*/ 1833 w 2417"/>
              <a:gd name="T21" fmla="*/ 2417 h 2417"/>
              <a:gd name="T22" fmla="*/ 1833 w 2417"/>
              <a:gd name="T23" fmla="*/ 2084 h 2417"/>
              <a:gd name="T24" fmla="*/ 1417 w 2417"/>
              <a:gd name="T25" fmla="*/ 2417 h 2417"/>
              <a:gd name="T26" fmla="*/ 1417 w 2417"/>
              <a:gd name="T27" fmla="*/ 2084 h 2417"/>
              <a:gd name="T28" fmla="*/ 1000 w 2417"/>
              <a:gd name="T29" fmla="*/ 2417 h 2417"/>
              <a:gd name="T30" fmla="*/ 1000 w 2417"/>
              <a:gd name="T31" fmla="*/ 2084 h 2417"/>
              <a:gd name="T32" fmla="*/ 2083 w 2417"/>
              <a:gd name="T33" fmla="*/ 584 h 2417"/>
              <a:gd name="T34" fmla="*/ 2417 w 2417"/>
              <a:gd name="T35" fmla="*/ 584 h 2417"/>
              <a:gd name="T36" fmla="*/ 2083 w 2417"/>
              <a:gd name="T37" fmla="*/ 1834 h 2417"/>
              <a:gd name="T38" fmla="*/ 2417 w 2417"/>
              <a:gd name="T39" fmla="*/ 1834 h 2417"/>
              <a:gd name="T40" fmla="*/ 2083 w 2417"/>
              <a:gd name="T41" fmla="*/ 1417 h 2417"/>
              <a:gd name="T42" fmla="*/ 2417 w 2417"/>
              <a:gd name="T43" fmla="*/ 1417 h 2417"/>
              <a:gd name="T44" fmla="*/ 2083 w 2417"/>
              <a:gd name="T45" fmla="*/ 1000 h 2417"/>
              <a:gd name="T46" fmla="*/ 2417 w 2417"/>
              <a:gd name="T47" fmla="*/ 1000 h 2417"/>
              <a:gd name="T48" fmla="*/ 0 w 2417"/>
              <a:gd name="T49" fmla="*/ 584 h 2417"/>
              <a:gd name="T50" fmla="*/ 333 w 2417"/>
              <a:gd name="T51" fmla="*/ 584 h 2417"/>
              <a:gd name="T52" fmla="*/ 917 w 2417"/>
              <a:gd name="T53" fmla="*/ 1250 h 2417"/>
              <a:gd name="T54" fmla="*/ 1500 w 2417"/>
              <a:gd name="T55" fmla="*/ 1250 h 2417"/>
              <a:gd name="T56" fmla="*/ 1083 w 2417"/>
              <a:gd name="T57" fmla="*/ 1000 h 2417"/>
              <a:gd name="T58" fmla="*/ 1333 w 2417"/>
              <a:gd name="T59" fmla="*/ 1000 h 2417"/>
              <a:gd name="T60" fmla="*/ 917 w 2417"/>
              <a:gd name="T61" fmla="*/ 1417 h 2417"/>
              <a:gd name="T62" fmla="*/ 1500 w 2417"/>
              <a:gd name="T63" fmla="*/ 1417 h 2417"/>
              <a:gd name="T64" fmla="*/ 0 w 2417"/>
              <a:gd name="T65" fmla="*/ 1834 h 2417"/>
              <a:gd name="T66" fmla="*/ 333 w 2417"/>
              <a:gd name="T67" fmla="*/ 1834 h 2417"/>
              <a:gd name="T68" fmla="*/ 0 w 2417"/>
              <a:gd name="T69" fmla="*/ 1417 h 2417"/>
              <a:gd name="T70" fmla="*/ 333 w 2417"/>
              <a:gd name="T71" fmla="*/ 1417 h 2417"/>
              <a:gd name="T72" fmla="*/ 0 w 2417"/>
              <a:gd name="T73" fmla="*/ 1000 h 2417"/>
              <a:gd name="T74" fmla="*/ 333 w 2417"/>
              <a:gd name="T75" fmla="*/ 1000 h 2417"/>
              <a:gd name="T76" fmla="*/ 2083 w 2417"/>
              <a:gd name="T77" fmla="*/ 500 h 2417"/>
              <a:gd name="T78" fmla="*/ 2083 w 2417"/>
              <a:gd name="T79" fmla="*/ 1917 h 2417"/>
              <a:gd name="T80" fmla="*/ 1917 w 2417"/>
              <a:gd name="T81" fmla="*/ 2084 h 2417"/>
              <a:gd name="T82" fmla="*/ 500 w 2417"/>
              <a:gd name="T83" fmla="*/ 2084 h 2417"/>
              <a:gd name="T84" fmla="*/ 333 w 2417"/>
              <a:gd name="T85" fmla="*/ 1917 h 2417"/>
              <a:gd name="T86" fmla="*/ 333 w 2417"/>
              <a:gd name="T87" fmla="*/ 500 h 2417"/>
              <a:gd name="T88" fmla="*/ 500 w 2417"/>
              <a:gd name="T89" fmla="*/ 334 h 2417"/>
              <a:gd name="T90" fmla="*/ 1917 w 2417"/>
              <a:gd name="T91" fmla="*/ 334 h 2417"/>
              <a:gd name="T92" fmla="*/ 2083 w 2417"/>
              <a:gd name="T93" fmla="*/ 500 h 2417"/>
              <a:gd name="T94" fmla="*/ 1750 w 2417"/>
              <a:gd name="T95" fmla="*/ 750 h 2417"/>
              <a:gd name="T96" fmla="*/ 1750 w 2417"/>
              <a:gd name="T97" fmla="*/ 1667 h 2417"/>
              <a:gd name="T98" fmla="*/ 1667 w 2417"/>
              <a:gd name="T99" fmla="*/ 1750 h 2417"/>
              <a:gd name="T100" fmla="*/ 750 w 2417"/>
              <a:gd name="T101" fmla="*/ 1750 h 2417"/>
              <a:gd name="T102" fmla="*/ 667 w 2417"/>
              <a:gd name="T103" fmla="*/ 1667 h 2417"/>
              <a:gd name="T104" fmla="*/ 667 w 2417"/>
              <a:gd name="T105" fmla="*/ 750 h 2417"/>
              <a:gd name="T106" fmla="*/ 750 w 2417"/>
              <a:gd name="T107" fmla="*/ 667 h 2417"/>
              <a:gd name="T108" fmla="*/ 1667 w 2417"/>
              <a:gd name="T109" fmla="*/ 667 h 2417"/>
              <a:gd name="T110" fmla="*/ 1750 w 2417"/>
              <a:gd name="T111" fmla="*/ 75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17" h="2417">
                <a:moveTo>
                  <a:pt x="583" y="334"/>
                </a:moveTo>
                <a:lnTo>
                  <a:pt x="583" y="0"/>
                </a:lnTo>
                <a:moveTo>
                  <a:pt x="1833" y="334"/>
                </a:moveTo>
                <a:lnTo>
                  <a:pt x="1833" y="0"/>
                </a:lnTo>
                <a:moveTo>
                  <a:pt x="1417" y="334"/>
                </a:moveTo>
                <a:lnTo>
                  <a:pt x="1417" y="0"/>
                </a:lnTo>
                <a:moveTo>
                  <a:pt x="1000" y="334"/>
                </a:moveTo>
                <a:lnTo>
                  <a:pt x="1000" y="0"/>
                </a:lnTo>
                <a:moveTo>
                  <a:pt x="583" y="2417"/>
                </a:moveTo>
                <a:lnTo>
                  <a:pt x="583" y="2084"/>
                </a:lnTo>
                <a:moveTo>
                  <a:pt x="1833" y="2417"/>
                </a:moveTo>
                <a:lnTo>
                  <a:pt x="1833" y="2084"/>
                </a:lnTo>
                <a:moveTo>
                  <a:pt x="1417" y="2417"/>
                </a:moveTo>
                <a:lnTo>
                  <a:pt x="1417" y="2084"/>
                </a:lnTo>
                <a:moveTo>
                  <a:pt x="1000" y="2417"/>
                </a:moveTo>
                <a:lnTo>
                  <a:pt x="1000" y="2084"/>
                </a:lnTo>
                <a:moveTo>
                  <a:pt x="2083" y="584"/>
                </a:moveTo>
                <a:lnTo>
                  <a:pt x="2417" y="584"/>
                </a:lnTo>
                <a:moveTo>
                  <a:pt x="2083" y="1834"/>
                </a:moveTo>
                <a:lnTo>
                  <a:pt x="2417" y="1834"/>
                </a:lnTo>
                <a:moveTo>
                  <a:pt x="2083" y="1417"/>
                </a:moveTo>
                <a:lnTo>
                  <a:pt x="2417" y="1417"/>
                </a:lnTo>
                <a:moveTo>
                  <a:pt x="2083" y="1000"/>
                </a:moveTo>
                <a:lnTo>
                  <a:pt x="2417" y="1000"/>
                </a:lnTo>
                <a:moveTo>
                  <a:pt x="0" y="584"/>
                </a:moveTo>
                <a:lnTo>
                  <a:pt x="333" y="584"/>
                </a:lnTo>
                <a:moveTo>
                  <a:pt x="917" y="1250"/>
                </a:moveTo>
                <a:lnTo>
                  <a:pt x="1500" y="1250"/>
                </a:lnTo>
                <a:moveTo>
                  <a:pt x="1083" y="1000"/>
                </a:moveTo>
                <a:lnTo>
                  <a:pt x="1333" y="1000"/>
                </a:lnTo>
                <a:moveTo>
                  <a:pt x="917" y="1417"/>
                </a:moveTo>
                <a:lnTo>
                  <a:pt x="1500" y="1417"/>
                </a:lnTo>
                <a:moveTo>
                  <a:pt x="0" y="1834"/>
                </a:moveTo>
                <a:lnTo>
                  <a:pt x="333" y="1834"/>
                </a:lnTo>
                <a:moveTo>
                  <a:pt x="0" y="1417"/>
                </a:moveTo>
                <a:lnTo>
                  <a:pt x="333" y="1417"/>
                </a:lnTo>
                <a:moveTo>
                  <a:pt x="0" y="1000"/>
                </a:moveTo>
                <a:lnTo>
                  <a:pt x="333" y="1000"/>
                </a:lnTo>
                <a:moveTo>
                  <a:pt x="2083" y="500"/>
                </a:moveTo>
                <a:cubicBezTo>
                  <a:pt x="2083" y="1917"/>
                  <a:pt x="2083" y="1917"/>
                  <a:pt x="2083" y="1917"/>
                </a:cubicBezTo>
                <a:cubicBezTo>
                  <a:pt x="2083" y="2011"/>
                  <a:pt x="2010" y="2084"/>
                  <a:pt x="1917" y="2084"/>
                </a:cubicBezTo>
                <a:cubicBezTo>
                  <a:pt x="500" y="2084"/>
                  <a:pt x="500" y="2084"/>
                  <a:pt x="500" y="2084"/>
                </a:cubicBezTo>
                <a:cubicBezTo>
                  <a:pt x="406" y="2084"/>
                  <a:pt x="333" y="2011"/>
                  <a:pt x="333" y="1917"/>
                </a:cubicBezTo>
                <a:cubicBezTo>
                  <a:pt x="333" y="500"/>
                  <a:pt x="333" y="500"/>
                  <a:pt x="333" y="500"/>
                </a:cubicBezTo>
                <a:cubicBezTo>
                  <a:pt x="333" y="407"/>
                  <a:pt x="406" y="334"/>
                  <a:pt x="500" y="334"/>
                </a:cubicBezTo>
                <a:cubicBezTo>
                  <a:pt x="1917" y="334"/>
                  <a:pt x="1917" y="334"/>
                  <a:pt x="1917" y="334"/>
                </a:cubicBezTo>
                <a:cubicBezTo>
                  <a:pt x="2010" y="334"/>
                  <a:pt x="2083" y="407"/>
                  <a:pt x="2083" y="500"/>
                </a:cubicBezTo>
                <a:close/>
                <a:moveTo>
                  <a:pt x="1750" y="750"/>
                </a:moveTo>
                <a:cubicBezTo>
                  <a:pt x="1750" y="1667"/>
                  <a:pt x="1750" y="1667"/>
                  <a:pt x="1750" y="1667"/>
                </a:cubicBezTo>
                <a:cubicBezTo>
                  <a:pt x="1750" y="1709"/>
                  <a:pt x="1708" y="1750"/>
                  <a:pt x="1667" y="1750"/>
                </a:cubicBezTo>
                <a:cubicBezTo>
                  <a:pt x="750" y="1750"/>
                  <a:pt x="750" y="1750"/>
                  <a:pt x="750" y="1750"/>
                </a:cubicBezTo>
                <a:cubicBezTo>
                  <a:pt x="708" y="1750"/>
                  <a:pt x="667" y="1709"/>
                  <a:pt x="667" y="1667"/>
                </a:cubicBezTo>
                <a:cubicBezTo>
                  <a:pt x="667" y="750"/>
                  <a:pt x="667" y="750"/>
                  <a:pt x="667" y="750"/>
                </a:cubicBezTo>
                <a:cubicBezTo>
                  <a:pt x="667" y="709"/>
                  <a:pt x="708" y="667"/>
                  <a:pt x="750" y="667"/>
                </a:cubicBezTo>
                <a:cubicBezTo>
                  <a:pt x="1667" y="667"/>
                  <a:pt x="1667" y="667"/>
                  <a:pt x="1667" y="667"/>
                </a:cubicBezTo>
                <a:cubicBezTo>
                  <a:pt x="1708" y="667"/>
                  <a:pt x="1750" y="709"/>
                  <a:pt x="1750" y="750"/>
                </a:cubicBezTo>
                <a:close/>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0" name="Freeform 72"/>
          <p:cNvSpPr>
            <a:spLocks noEditPoints="1"/>
          </p:cNvSpPr>
          <p:nvPr/>
        </p:nvSpPr>
        <p:spPr bwMode="auto">
          <a:xfrm>
            <a:off x="3489474" y="2468573"/>
            <a:ext cx="274536" cy="274536"/>
          </a:xfrm>
          <a:custGeom>
            <a:avLst/>
            <a:gdLst>
              <a:gd name="T0" fmla="*/ 458 w 2250"/>
              <a:gd name="T1" fmla="*/ 1416 h 2250"/>
              <a:gd name="T2" fmla="*/ 458 w 2250"/>
              <a:gd name="T3" fmla="*/ 1166 h 2250"/>
              <a:gd name="T4" fmla="*/ 1417 w 2250"/>
              <a:gd name="T5" fmla="*/ 1791 h 2250"/>
              <a:gd name="T6" fmla="*/ 1167 w 2250"/>
              <a:gd name="T7" fmla="*/ 1791 h 2250"/>
              <a:gd name="T8" fmla="*/ 1417 w 2250"/>
              <a:gd name="T9" fmla="*/ 1791 h 2250"/>
              <a:gd name="T10" fmla="*/ 2125 w 2250"/>
              <a:gd name="T11" fmla="*/ 666 h 2250"/>
              <a:gd name="T12" fmla="*/ 2125 w 2250"/>
              <a:gd name="T13" fmla="*/ 416 h 2250"/>
              <a:gd name="T14" fmla="*/ 2250 w 2250"/>
              <a:gd name="T15" fmla="*/ 1791 h 2250"/>
              <a:gd name="T16" fmla="*/ 2000 w 2250"/>
              <a:gd name="T17" fmla="*/ 1791 h 2250"/>
              <a:gd name="T18" fmla="*/ 2250 w 2250"/>
              <a:gd name="T19" fmla="*/ 1791 h 2250"/>
              <a:gd name="T20" fmla="*/ 1292 w 2250"/>
              <a:gd name="T21" fmla="*/ 583 h 2250"/>
              <a:gd name="T22" fmla="*/ 1292 w 2250"/>
              <a:gd name="T23" fmla="*/ 333 h 2250"/>
              <a:gd name="T24" fmla="*/ 583 w 2250"/>
              <a:gd name="T25" fmla="*/ 458 h 2250"/>
              <a:gd name="T26" fmla="*/ 333 w 2250"/>
              <a:gd name="T27" fmla="*/ 458 h 2250"/>
              <a:gd name="T28" fmla="*/ 583 w 2250"/>
              <a:gd name="T29" fmla="*/ 458 h 2250"/>
              <a:gd name="T30" fmla="*/ 2250 w 2250"/>
              <a:gd name="T31" fmla="*/ 2166 h 2250"/>
              <a:gd name="T32" fmla="*/ 83 w 2250"/>
              <a:gd name="T33" fmla="*/ 1916 h 2250"/>
              <a:gd name="T34" fmla="*/ 333 w 2250"/>
              <a:gd name="T35" fmla="*/ 2166 h 2250"/>
              <a:gd name="T36" fmla="*/ 583 w 2250"/>
              <a:gd name="T37" fmla="*/ 2166 h 2250"/>
              <a:gd name="T38" fmla="*/ 833 w 2250"/>
              <a:gd name="T39" fmla="*/ 2166 h 2250"/>
              <a:gd name="T40" fmla="*/ 1083 w 2250"/>
              <a:gd name="T41" fmla="*/ 2166 h 2250"/>
              <a:gd name="T42" fmla="*/ 1333 w 2250"/>
              <a:gd name="T43" fmla="*/ 2166 h 2250"/>
              <a:gd name="T44" fmla="*/ 1583 w 2250"/>
              <a:gd name="T45" fmla="*/ 2166 h 2250"/>
              <a:gd name="T46" fmla="*/ 1833 w 2250"/>
              <a:gd name="T47" fmla="*/ 2166 h 2250"/>
              <a:gd name="T48" fmla="*/ 2083 w 2250"/>
              <a:gd name="T49" fmla="*/ 2166 h 2250"/>
              <a:gd name="T50" fmla="*/ 83 w 2250"/>
              <a:gd name="T51" fmla="*/ 1666 h 2250"/>
              <a:gd name="T52" fmla="*/ 83 w 2250"/>
              <a:gd name="T53" fmla="*/ 1416 h 2250"/>
              <a:gd name="T54" fmla="*/ 83 w 2250"/>
              <a:gd name="T55" fmla="*/ 1166 h 2250"/>
              <a:gd name="T56" fmla="*/ 83 w 2250"/>
              <a:gd name="T57" fmla="*/ 916 h 2250"/>
              <a:gd name="T58" fmla="*/ 83 w 2250"/>
              <a:gd name="T59" fmla="*/ 666 h 2250"/>
              <a:gd name="T60" fmla="*/ 83 w 2250"/>
              <a:gd name="T61" fmla="*/ 416 h 2250"/>
              <a:gd name="T62" fmla="*/ 83 w 2250"/>
              <a:gd name="T63" fmla="*/ 0 h 2250"/>
              <a:gd name="T64" fmla="*/ 83 w 2250"/>
              <a:gd name="T65" fmla="*/ 1750 h 2250"/>
              <a:gd name="T66" fmla="*/ 563 w 2250"/>
              <a:gd name="T67" fmla="*/ 1354 h 2250"/>
              <a:gd name="T68" fmla="*/ 1365 w 2250"/>
              <a:gd name="T69" fmla="*/ 1687 h 2250"/>
              <a:gd name="T70" fmla="*/ 83 w 2250"/>
              <a:gd name="T71" fmla="*/ 916 h 2250"/>
              <a:gd name="T72" fmla="*/ 583 w 2250"/>
              <a:gd name="T73" fmla="*/ 458 h 2250"/>
              <a:gd name="T74" fmla="*/ 1354 w 2250"/>
              <a:gd name="T75" fmla="*/ 562 h 2250"/>
              <a:gd name="T76" fmla="*/ 1823 w 2250"/>
              <a:gd name="T77" fmla="*/ 130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0" h="2250">
                <a:moveTo>
                  <a:pt x="583" y="1291"/>
                </a:moveTo>
                <a:cubicBezTo>
                  <a:pt x="583" y="1364"/>
                  <a:pt x="531" y="1416"/>
                  <a:pt x="458" y="1416"/>
                </a:cubicBezTo>
                <a:cubicBezTo>
                  <a:pt x="386" y="1416"/>
                  <a:pt x="333" y="1364"/>
                  <a:pt x="333" y="1291"/>
                </a:cubicBezTo>
                <a:cubicBezTo>
                  <a:pt x="333" y="1218"/>
                  <a:pt x="386" y="1166"/>
                  <a:pt x="458" y="1166"/>
                </a:cubicBezTo>
                <a:cubicBezTo>
                  <a:pt x="531" y="1166"/>
                  <a:pt x="583" y="1218"/>
                  <a:pt x="583" y="1291"/>
                </a:cubicBezTo>
                <a:close/>
                <a:moveTo>
                  <a:pt x="1417" y="1791"/>
                </a:moveTo>
                <a:cubicBezTo>
                  <a:pt x="1417" y="1864"/>
                  <a:pt x="1365" y="1916"/>
                  <a:pt x="1292" y="1916"/>
                </a:cubicBezTo>
                <a:cubicBezTo>
                  <a:pt x="1219" y="1916"/>
                  <a:pt x="1167" y="1864"/>
                  <a:pt x="1167" y="1791"/>
                </a:cubicBezTo>
                <a:cubicBezTo>
                  <a:pt x="1167" y="1718"/>
                  <a:pt x="1219" y="1666"/>
                  <a:pt x="1292" y="1666"/>
                </a:cubicBezTo>
                <a:cubicBezTo>
                  <a:pt x="1365" y="1666"/>
                  <a:pt x="1417" y="1718"/>
                  <a:pt x="1417" y="1791"/>
                </a:cubicBezTo>
                <a:close/>
                <a:moveTo>
                  <a:pt x="2250" y="541"/>
                </a:moveTo>
                <a:cubicBezTo>
                  <a:pt x="2250" y="614"/>
                  <a:pt x="2198" y="666"/>
                  <a:pt x="2125" y="666"/>
                </a:cubicBezTo>
                <a:cubicBezTo>
                  <a:pt x="2052" y="666"/>
                  <a:pt x="2000" y="614"/>
                  <a:pt x="2000" y="541"/>
                </a:cubicBezTo>
                <a:cubicBezTo>
                  <a:pt x="2000" y="468"/>
                  <a:pt x="2052" y="416"/>
                  <a:pt x="2125" y="416"/>
                </a:cubicBezTo>
                <a:cubicBezTo>
                  <a:pt x="2198" y="416"/>
                  <a:pt x="2250" y="468"/>
                  <a:pt x="2250" y="541"/>
                </a:cubicBezTo>
                <a:close/>
                <a:moveTo>
                  <a:pt x="2250" y="1791"/>
                </a:moveTo>
                <a:cubicBezTo>
                  <a:pt x="2250" y="1864"/>
                  <a:pt x="2198" y="1916"/>
                  <a:pt x="2125" y="1916"/>
                </a:cubicBezTo>
                <a:cubicBezTo>
                  <a:pt x="2052" y="1916"/>
                  <a:pt x="2000" y="1864"/>
                  <a:pt x="2000" y="1791"/>
                </a:cubicBezTo>
                <a:cubicBezTo>
                  <a:pt x="2000" y="1718"/>
                  <a:pt x="2052" y="1666"/>
                  <a:pt x="2125" y="1666"/>
                </a:cubicBezTo>
                <a:cubicBezTo>
                  <a:pt x="2198" y="1666"/>
                  <a:pt x="2250" y="1718"/>
                  <a:pt x="2250" y="1791"/>
                </a:cubicBezTo>
                <a:close/>
                <a:moveTo>
                  <a:pt x="1417" y="458"/>
                </a:moveTo>
                <a:cubicBezTo>
                  <a:pt x="1417" y="531"/>
                  <a:pt x="1365" y="583"/>
                  <a:pt x="1292" y="583"/>
                </a:cubicBezTo>
                <a:cubicBezTo>
                  <a:pt x="1219" y="583"/>
                  <a:pt x="1167" y="531"/>
                  <a:pt x="1167" y="458"/>
                </a:cubicBezTo>
                <a:cubicBezTo>
                  <a:pt x="1167" y="385"/>
                  <a:pt x="1219" y="333"/>
                  <a:pt x="1292" y="333"/>
                </a:cubicBezTo>
                <a:cubicBezTo>
                  <a:pt x="1365" y="333"/>
                  <a:pt x="1417" y="385"/>
                  <a:pt x="1417" y="458"/>
                </a:cubicBezTo>
                <a:close/>
                <a:moveTo>
                  <a:pt x="583" y="458"/>
                </a:moveTo>
                <a:cubicBezTo>
                  <a:pt x="583" y="531"/>
                  <a:pt x="531" y="583"/>
                  <a:pt x="458" y="583"/>
                </a:cubicBezTo>
                <a:cubicBezTo>
                  <a:pt x="386" y="583"/>
                  <a:pt x="333" y="531"/>
                  <a:pt x="333" y="458"/>
                </a:cubicBezTo>
                <a:cubicBezTo>
                  <a:pt x="333" y="385"/>
                  <a:pt x="386" y="333"/>
                  <a:pt x="458" y="333"/>
                </a:cubicBezTo>
                <a:cubicBezTo>
                  <a:pt x="531" y="333"/>
                  <a:pt x="583" y="385"/>
                  <a:pt x="583" y="458"/>
                </a:cubicBezTo>
                <a:close/>
                <a:moveTo>
                  <a:pt x="0" y="2166"/>
                </a:moveTo>
                <a:lnTo>
                  <a:pt x="2250" y="2166"/>
                </a:lnTo>
                <a:moveTo>
                  <a:pt x="0" y="1916"/>
                </a:moveTo>
                <a:lnTo>
                  <a:pt x="83" y="1916"/>
                </a:lnTo>
                <a:moveTo>
                  <a:pt x="333" y="2250"/>
                </a:moveTo>
                <a:lnTo>
                  <a:pt x="333" y="2166"/>
                </a:lnTo>
                <a:moveTo>
                  <a:pt x="583" y="2250"/>
                </a:moveTo>
                <a:lnTo>
                  <a:pt x="583" y="2166"/>
                </a:lnTo>
                <a:moveTo>
                  <a:pt x="833" y="2250"/>
                </a:moveTo>
                <a:lnTo>
                  <a:pt x="833" y="2166"/>
                </a:lnTo>
                <a:moveTo>
                  <a:pt x="1083" y="2250"/>
                </a:moveTo>
                <a:lnTo>
                  <a:pt x="1083" y="2166"/>
                </a:lnTo>
                <a:moveTo>
                  <a:pt x="1333" y="2250"/>
                </a:moveTo>
                <a:lnTo>
                  <a:pt x="1333" y="2166"/>
                </a:lnTo>
                <a:moveTo>
                  <a:pt x="1583" y="2250"/>
                </a:moveTo>
                <a:lnTo>
                  <a:pt x="1583" y="2166"/>
                </a:lnTo>
                <a:moveTo>
                  <a:pt x="1833" y="2250"/>
                </a:moveTo>
                <a:lnTo>
                  <a:pt x="1833" y="2166"/>
                </a:lnTo>
                <a:moveTo>
                  <a:pt x="2083" y="2250"/>
                </a:moveTo>
                <a:lnTo>
                  <a:pt x="2083" y="2166"/>
                </a:lnTo>
                <a:moveTo>
                  <a:pt x="0" y="1666"/>
                </a:moveTo>
                <a:lnTo>
                  <a:pt x="83" y="1666"/>
                </a:lnTo>
                <a:moveTo>
                  <a:pt x="0" y="1416"/>
                </a:moveTo>
                <a:lnTo>
                  <a:pt x="83" y="1416"/>
                </a:lnTo>
                <a:moveTo>
                  <a:pt x="0" y="1166"/>
                </a:moveTo>
                <a:lnTo>
                  <a:pt x="83" y="1166"/>
                </a:lnTo>
                <a:moveTo>
                  <a:pt x="0" y="916"/>
                </a:moveTo>
                <a:lnTo>
                  <a:pt x="83" y="916"/>
                </a:lnTo>
                <a:moveTo>
                  <a:pt x="0" y="666"/>
                </a:moveTo>
                <a:lnTo>
                  <a:pt x="83" y="666"/>
                </a:lnTo>
                <a:moveTo>
                  <a:pt x="0" y="416"/>
                </a:moveTo>
                <a:lnTo>
                  <a:pt x="83" y="416"/>
                </a:lnTo>
                <a:moveTo>
                  <a:pt x="83" y="2250"/>
                </a:moveTo>
                <a:lnTo>
                  <a:pt x="83" y="0"/>
                </a:lnTo>
                <a:moveTo>
                  <a:pt x="375" y="1385"/>
                </a:moveTo>
                <a:lnTo>
                  <a:pt x="83" y="1750"/>
                </a:lnTo>
                <a:moveTo>
                  <a:pt x="1188" y="1729"/>
                </a:moveTo>
                <a:lnTo>
                  <a:pt x="563" y="1354"/>
                </a:lnTo>
                <a:moveTo>
                  <a:pt x="2052" y="645"/>
                </a:moveTo>
                <a:lnTo>
                  <a:pt x="1365" y="1687"/>
                </a:lnTo>
                <a:moveTo>
                  <a:pt x="375" y="552"/>
                </a:moveTo>
                <a:lnTo>
                  <a:pt x="83" y="916"/>
                </a:lnTo>
                <a:moveTo>
                  <a:pt x="1167" y="458"/>
                </a:moveTo>
                <a:lnTo>
                  <a:pt x="583" y="458"/>
                </a:lnTo>
                <a:moveTo>
                  <a:pt x="1625" y="989"/>
                </a:moveTo>
                <a:lnTo>
                  <a:pt x="1354" y="562"/>
                </a:lnTo>
                <a:moveTo>
                  <a:pt x="2063" y="1687"/>
                </a:moveTo>
                <a:lnTo>
                  <a:pt x="1823" y="1302"/>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1" name="Freeform 106"/>
          <p:cNvSpPr>
            <a:spLocks noEditPoints="1"/>
          </p:cNvSpPr>
          <p:nvPr/>
        </p:nvSpPr>
        <p:spPr bwMode="auto">
          <a:xfrm>
            <a:off x="3498153" y="3647919"/>
            <a:ext cx="257175" cy="330994"/>
          </a:xfrm>
          <a:custGeom>
            <a:avLst/>
            <a:gdLst>
              <a:gd name="T0" fmla="*/ 542 w 1750"/>
              <a:gd name="T1" fmla="*/ 1156 h 2250"/>
              <a:gd name="T2" fmla="*/ 761 w 1750"/>
              <a:gd name="T3" fmla="*/ 1417 h 2250"/>
              <a:gd name="T4" fmla="*/ 1209 w 1750"/>
              <a:gd name="T5" fmla="*/ 750 h 2250"/>
              <a:gd name="T6" fmla="*/ 875 w 1750"/>
              <a:gd name="T7" fmla="*/ 219 h 2250"/>
              <a:gd name="T8" fmla="*/ 1584 w 1750"/>
              <a:gd name="T9" fmla="*/ 490 h 2250"/>
              <a:gd name="T10" fmla="*/ 1584 w 1750"/>
              <a:gd name="T11" fmla="*/ 1084 h 2250"/>
              <a:gd name="T12" fmla="*/ 1250 w 1750"/>
              <a:gd name="T13" fmla="*/ 1750 h 2250"/>
              <a:gd name="T14" fmla="*/ 875 w 1750"/>
              <a:gd name="T15" fmla="*/ 2042 h 2250"/>
              <a:gd name="T16" fmla="*/ 500 w 1750"/>
              <a:gd name="T17" fmla="*/ 1750 h 2250"/>
              <a:gd name="T18" fmla="*/ 167 w 1750"/>
              <a:gd name="T19" fmla="*/ 1084 h 2250"/>
              <a:gd name="T20" fmla="*/ 167 w 1750"/>
              <a:gd name="T21" fmla="*/ 490 h 2250"/>
              <a:gd name="T22" fmla="*/ 875 w 1750"/>
              <a:gd name="T23" fmla="*/ 219 h 2250"/>
              <a:gd name="T24" fmla="*/ 1750 w 1750"/>
              <a:gd name="T25" fmla="*/ 334 h 2250"/>
              <a:gd name="T26" fmla="*/ 875 w 1750"/>
              <a:gd name="T27" fmla="*/ 0 h 2250"/>
              <a:gd name="T28" fmla="*/ 0 w 1750"/>
              <a:gd name="T29" fmla="*/ 334 h 2250"/>
              <a:gd name="T30" fmla="*/ 0 w 1750"/>
              <a:gd name="T31" fmla="*/ 1084 h 2250"/>
              <a:gd name="T32" fmla="*/ 396 w 1750"/>
              <a:gd name="T33" fmla="*/ 1886 h 2250"/>
              <a:gd name="T34" fmla="*/ 875 w 1750"/>
              <a:gd name="T35" fmla="*/ 2250 h 2250"/>
              <a:gd name="T36" fmla="*/ 1354 w 1750"/>
              <a:gd name="T37" fmla="*/ 1886 h 2250"/>
              <a:gd name="T38" fmla="*/ 1750 w 1750"/>
              <a:gd name="T39" fmla="*/ 1084 h 2250"/>
              <a:gd name="T40" fmla="*/ 1750 w 1750"/>
              <a:gd name="T41" fmla="*/ 334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0" h="2250">
                <a:moveTo>
                  <a:pt x="542" y="1156"/>
                </a:moveTo>
                <a:lnTo>
                  <a:pt x="761" y="1417"/>
                </a:lnTo>
                <a:lnTo>
                  <a:pt x="1209" y="750"/>
                </a:lnTo>
                <a:moveTo>
                  <a:pt x="875" y="219"/>
                </a:moveTo>
                <a:cubicBezTo>
                  <a:pt x="1011" y="323"/>
                  <a:pt x="1240" y="459"/>
                  <a:pt x="1584" y="490"/>
                </a:cubicBezTo>
                <a:cubicBezTo>
                  <a:pt x="1584" y="1084"/>
                  <a:pt x="1584" y="1084"/>
                  <a:pt x="1584" y="1084"/>
                </a:cubicBezTo>
                <a:cubicBezTo>
                  <a:pt x="1584" y="1344"/>
                  <a:pt x="1459" y="1594"/>
                  <a:pt x="1250" y="1750"/>
                </a:cubicBezTo>
                <a:cubicBezTo>
                  <a:pt x="875" y="2042"/>
                  <a:pt x="875" y="2042"/>
                  <a:pt x="875" y="2042"/>
                </a:cubicBezTo>
                <a:cubicBezTo>
                  <a:pt x="500" y="1750"/>
                  <a:pt x="500" y="1750"/>
                  <a:pt x="500" y="1750"/>
                </a:cubicBezTo>
                <a:cubicBezTo>
                  <a:pt x="292" y="1594"/>
                  <a:pt x="167" y="1344"/>
                  <a:pt x="167" y="1084"/>
                </a:cubicBezTo>
                <a:cubicBezTo>
                  <a:pt x="167" y="490"/>
                  <a:pt x="167" y="490"/>
                  <a:pt x="167" y="490"/>
                </a:cubicBezTo>
                <a:cubicBezTo>
                  <a:pt x="511" y="459"/>
                  <a:pt x="740" y="323"/>
                  <a:pt x="875" y="219"/>
                </a:cubicBezTo>
                <a:moveTo>
                  <a:pt x="1750" y="334"/>
                </a:moveTo>
                <a:cubicBezTo>
                  <a:pt x="1167" y="334"/>
                  <a:pt x="875" y="0"/>
                  <a:pt x="875" y="0"/>
                </a:cubicBezTo>
                <a:cubicBezTo>
                  <a:pt x="875" y="0"/>
                  <a:pt x="584" y="334"/>
                  <a:pt x="0" y="334"/>
                </a:cubicBezTo>
                <a:cubicBezTo>
                  <a:pt x="0" y="1084"/>
                  <a:pt x="0" y="1084"/>
                  <a:pt x="0" y="1084"/>
                </a:cubicBezTo>
                <a:cubicBezTo>
                  <a:pt x="0" y="1396"/>
                  <a:pt x="146" y="1698"/>
                  <a:pt x="396" y="1886"/>
                </a:cubicBezTo>
                <a:cubicBezTo>
                  <a:pt x="875" y="2250"/>
                  <a:pt x="875" y="2250"/>
                  <a:pt x="875" y="2250"/>
                </a:cubicBezTo>
                <a:cubicBezTo>
                  <a:pt x="1354" y="1886"/>
                  <a:pt x="1354" y="1886"/>
                  <a:pt x="1354" y="1886"/>
                </a:cubicBezTo>
                <a:cubicBezTo>
                  <a:pt x="1604" y="1698"/>
                  <a:pt x="1750" y="1396"/>
                  <a:pt x="1750" y="1084"/>
                </a:cubicBezTo>
                <a:lnTo>
                  <a:pt x="1750" y="334"/>
                </a:lnTo>
                <a:close/>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2" name="Freeform 40"/>
          <p:cNvSpPr>
            <a:spLocks noEditPoints="1"/>
          </p:cNvSpPr>
          <p:nvPr/>
        </p:nvSpPr>
        <p:spPr bwMode="auto">
          <a:xfrm>
            <a:off x="6253684" y="1312559"/>
            <a:ext cx="355997" cy="305991"/>
          </a:xfrm>
          <a:custGeom>
            <a:avLst/>
            <a:gdLst>
              <a:gd name="T0" fmla="*/ 2084 w 2417"/>
              <a:gd name="T1" fmla="*/ 2083 h 2083"/>
              <a:gd name="T2" fmla="*/ 2084 w 2417"/>
              <a:gd name="T3" fmla="*/ 2000 h 2083"/>
              <a:gd name="T4" fmla="*/ 2250 w 2417"/>
              <a:gd name="T5" fmla="*/ 1750 h 2083"/>
              <a:gd name="T6" fmla="*/ 1917 w 2417"/>
              <a:gd name="T7" fmla="*/ 1750 h 2083"/>
              <a:gd name="T8" fmla="*/ 1917 w 2417"/>
              <a:gd name="T9" fmla="*/ 83 h 2083"/>
              <a:gd name="T10" fmla="*/ 2000 w 2417"/>
              <a:gd name="T11" fmla="*/ 0 h 2083"/>
              <a:gd name="T12" fmla="*/ 2167 w 2417"/>
              <a:gd name="T13" fmla="*/ 0 h 2083"/>
              <a:gd name="T14" fmla="*/ 2250 w 2417"/>
              <a:gd name="T15" fmla="*/ 83 h 2083"/>
              <a:gd name="T16" fmla="*/ 2250 w 2417"/>
              <a:gd name="T17" fmla="*/ 1750 h 2083"/>
              <a:gd name="T18" fmla="*/ 2125 w 2417"/>
              <a:gd name="T19" fmla="*/ 2000 h 2083"/>
              <a:gd name="T20" fmla="*/ 2042 w 2417"/>
              <a:gd name="T21" fmla="*/ 2000 h 2083"/>
              <a:gd name="T22" fmla="*/ 1917 w 2417"/>
              <a:gd name="T23" fmla="*/ 1750 h 2083"/>
              <a:gd name="T24" fmla="*/ 2250 w 2417"/>
              <a:gd name="T25" fmla="*/ 1750 h 2083"/>
              <a:gd name="T26" fmla="*/ 2125 w 2417"/>
              <a:gd name="T27" fmla="*/ 2000 h 2083"/>
              <a:gd name="T28" fmla="*/ 2250 w 2417"/>
              <a:gd name="T29" fmla="*/ 583 h 2083"/>
              <a:gd name="T30" fmla="*/ 1917 w 2417"/>
              <a:gd name="T31" fmla="*/ 583 h 2083"/>
              <a:gd name="T32" fmla="*/ 2417 w 2417"/>
              <a:gd name="T33" fmla="*/ 750 h 2083"/>
              <a:gd name="T34" fmla="*/ 2417 w 2417"/>
              <a:gd name="T35" fmla="*/ 167 h 2083"/>
              <a:gd name="T36" fmla="*/ 2250 w 2417"/>
              <a:gd name="T37" fmla="*/ 167 h 2083"/>
              <a:gd name="T38" fmla="*/ 1667 w 2417"/>
              <a:gd name="T39" fmla="*/ 1917 h 2083"/>
              <a:gd name="T40" fmla="*/ 0 w 2417"/>
              <a:gd name="T41" fmla="*/ 1917 h 2083"/>
              <a:gd name="T42" fmla="*/ 1334 w 2417"/>
              <a:gd name="T43" fmla="*/ 1750 h 2083"/>
              <a:gd name="T44" fmla="*/ 0 w 2417"/>
              <a:gd name="T45" fmla="*/ 1750 h 2083"/>
              <a:gd name="T46" fmla="*/ 1667 w 2417"/>
              <a:gd name="T47" fmla="*/ 250 h 2083"/>
              <a:gd name="T48" fmla="*/ 0 w 2417"/>
              <a:gd name="T49" fmla="*/ 250 h 2083"/>
              <a:gd name="T50" fmla="*/ 0 w 2417"/>
              <a:gd name="T51" fmla="*/ 0 h 2083"/>
              <a:gd name="T52" fmla="*/ 1667 w 2417"/>
              <a:gd name="T53" fmla="*/ 0 h 2083"/>
              <a:gd name="T54" fmla="*/ 1667 w 2417"/>
              <a:gd name="T55" fmla="*/ 2083 h 2083"/>
              <a:gd name="T56" fmla="*/ 0 w 2417"/>
              <a:gd name="T57" fmla="*/ 2083 h 2083"/>
              <a:gd name="T58" fmla="*/ 0 w 2417"/>
              <a:gd name="T59" fmla="*/ 0 h 2083"/>
              <a:gd name="T60" fmla="*/ 1667 w 2417"/>
              <a:gd name="T61" fmla="*/ 1417 h 2083"/>
              <a:gd name="T62" fmla="*/ 1334 w 2417"/>
              <a:gd name="T63" fmla="*/ 1750 h 2083"/>
              <a:gd name="T64" fmla="*/ 1334 w 2417"/>
              <a:gd name="T65" fmla="*/ 1417 h 2083"/>
              <a:gd name="T66" fmla="*/ 1667 w 2417"/>
              <a:gd name="T67" fmla="*/ 1417 h 2083"/>
              <a:gd name="T68" fmla="*/ 334 w 2417"/>
              <a:gd name="T69" fmla="*/ 583 h 2083"/>
              <a:gd name="T70" fmla="*/ 417 w 2417"/>
              <a:gd name="T71" fmla="*/ 667 h 2083"/>
              <a:gd name="T72" fmla="*/ 542 w 2417"/>
              <a:gd name="T73" fmla="*/ 458 h 2083"/>
              <a:gd name="T74" fmla="*/ 750 w 2417"/>
              <a:gd name="T75" fmla="*/ 583 h 2083"/>
              <a:gd name="T76" fmla="*/ 1334 w 2417"/>
              <a:gd name="T77" fmla="*/ 583 h 2083"/>
              <a:gd name="T78" fmla="*/ 334 w 2417"/>
              <a:gd name="T79" fmla="*/ 1000 h 2083"/>
              <a:gd name="T80" fmla="*/ 417 w 2417"/>
              <a:gd name="T81" fmla="*/ 1083 h 2083"/>
              <a:gd name="T82" fmla="*/ 542 w 2417"/>
              <a:gd name="T83" fmla="*/ 875 h 2083"/>
              <a:gd name="T84" fmla="*/ 750 w 2417"/>
              <a:gd name="T85" fmla="*/ 1000 h 2083"/>
              <a:gd name="T86" fmla="*/ 1334 w 2417"/>
              <a:gd name="T87" fmla="*/ 1000 h 2083"/>
              <a:gd name="T88" fmla="*/ 334 w 2417"/>
              <a:gd name="T89" fmla="*/ 1417 h 2083"/>
              <a:gd name="T90" fmla="*/ 417 w 2417"/>
              <a:gd name="T91" fmla="*/ 1500 h 2083"/>
              <a:gd name="T92" fmla="*/ 542 w 2417"/>
              <a:gd name="T93" fmla="*/ 1292 h 2083"/>
              <a:gd name="T94" fmla="*/ 750 w 2417"/>
              <a:gd name="T95" fmla="*/ 1417 h 2083"/>
              <a:gd name="T96" fmla="*/ 1084 w 2417"/>
              <a:gd name="T97" fmla="*/ 1417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7" h="2083">
                <a:moveTo>
                  <a:pt x="2084" y="2083"/>
                </a:moveTo>
                <a:lnTo>
                  <a:pt x="2084" y="2000"/>
                </a:lnTo>
                <a:moveTo>
                  <a:pt x="2250" y="1750"/>
                </a:moveTo>
                <a:cubicBezTo>
                  <a:pt x="1917" y="1750"/>
                  <a:pt x="1917" y="1750"/>
                  <a:pt x="1917" y="1750"/>
                </a:cubicBezTo>
                <a:cubicBezTo>
                  <a:pt x="1917" y="83"/>
                  <a:pt x="1917" y="83"/>
                  <a:pt x="1917" y="83"/>
                </a:cubicBezTo>
                <a:cubicBezTo>
                  <a:pt x="1917" y="42"/>
                  <a:pt x="1959" y="0"/>
                  <a:pt x="2000" y="0"/>
                </a:cubicBezTo>
                <a:cubicBezTo>
                  <a:pt x="2167" y="0"/>
                  <a:pt x="2167" y="0"/>
                  <a:pt x="2167" y="0"/>
                </a:cubicBezTo>
                <a:cubicBezTo>
                  <a:pt x="2209" y="0"/>
                  <a:pt x="2250" y="42"/>
                  <a:pt x="2250" y="83"/>
                </a:cubicBezTo>
                <a:lnTo>
                  <a:pt x="2250" y="1750"/>
                </a:lnTo>
                <a:close/>
                <a:moveTo>
                  <a:pt x="2125" y="2000"/>
                </a:moveTo>
                <a:lnTo>
                  <a:pt x="2042" y="2000"/>
                </a:lnTo>
                <a:lnTo>
                  <a:pt x="1917" y="1750"/>
                </a:lnTo>
                <a:lnTo>
                  <a:pt x="2250" y="1750"/>
                </a:lnTo>
                <a:lnTo>
                  <a:pt x="2125" y="2000"/>
                </a:lnTo>
                <a:close/>
                <a:moveTo>
                  <a:pt x="2250" y="583"/>
                </a:moveTo>
                <a:lnTo>
                  <a:pt x="1917" y="583"/>
                </a:lnTo>
                <a:moveTo>
                  <a:pt x="2417" y="750"/>
                </a:moveTo>
                <a:lnTo>
                  <a:pt x="2417" y="167"/>
                </a:lnTo>
                <a:lnTo>
                  <a:pt x="2250" y="167"/>
                </a:lnTo>
                <a:moveTo>
                  <a:pt x="1667" y="1917"/>
                </a:moveTo>
                <a:lnTo>
                  <a:pt x="0" y="1917"/>
                </a:lnTo>
                <a:moveTo>
                  <a:pt x="1334" y="1750"/>
                </a:moveTo>
                <a:lnTo>
                  <a:pt x="0" y="1750"/>
                </a:lnTo>
                <a:moveTo>
                  <a:pt x="1667" y="250"/>
                </a:moveTo>
                <a:lnTo>
                  <a:pt x="0" y="250"/>
                </a:lnTo>
                <a:moveTo>
                  <a:pt x="0" y="0"/>
                </a:moveTo>
                <a:lnTo>
                  <a:pt x="1667" y="0"/>
                </a:lnTo>
                <a:lnTo>
                  <a:pt x="1667" y="2083"/>
                </a:lnTo>
                <a:lnTo>
                  <a:pt x="0" y="2083"/>
                </a:lnTo>
                <a:lnTo>
                  <a:pt x="0" y="0"/>
                </a:lnTo>
                <a:close/>
                <a:moveTo>
                  <a:pt x="1667" y="1417"/>
                </a:moveTo>
                <a:lnTo>
                  <a:pt x="1334" y="1750"/>
                </a:lnTo>
                <a:lnTo>
                  <a:pt x="1334" y="1417"/>
                </a:lnTo>
                <a:lnTo>
                  <a:pt x="1667" y="1417"/>
                </a:lnTo>
                <a:close/>
                <a:moveTo>
                  <a:pt x="334" y="583"/>
                </a:moveTo>
                <a:lnTo>
                  <a:pt x="417" y="667"/>
                </a:lnTo>
                <a:lnTo>
                  <a:pt x="542" y="458"/>
                </a:lnTo>
                <a:moveTo>
                  <a:pt x="750" y="583"/>
                </a:moveTo>
                <a:lnTo>
                  <a:pt x="1334" y="583"/>
                </a:lnTo>
                <a:moveTo>
                  <a:pt x="334" y="1000"/>
                </a:moveTo>
                <a:lnTo>
                  <a:pt x="417" y="1083"/>
                </a:lnTo>
                <a:lnTo>
                  <a:pt x="542" y="875"/>
                </a:lnTo>
                <a:moveTo>
                  <a:pt x="750" y="1000"/>
                </a:moveTo>
                <a:lnTo>
                  <a:pt x="1334" y="1000"/>
                </a:lnTo>
                <a:moveTo>
                  <a:pt x="334" y="1417"/>
                </a:moveTo>
                <a:lnTo>
                  <a:pt x="417" y="1500"/>
                </a:lnTo>
                <a:lnTo>
                  <a:pt x="542" y="1292"/>
                </a:lnTo>
                <a:moveTo>
                  <a:pt x="750" y="1417"/>
                </a:moveTo>
                <a:lnTo>
                  <a:pt x="1084" y="1417"/>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3" name="Freeform 67"/>
          <p:cNvSpPr>
            <a:spLocks noEditPoints="1"/>
          </p:cNvSpPr>
          <p:nvPr/>
        </p:nvSpPr>
        <p:spPr bwMode="auto">
          <a:xfrm>
            <a:off x="6266185" y="2440344"/>
            <a:ext cx="330994" cy="330994"/>
          </a:xfrm>
          <a:custGeom>
            <a:avLst/>
            <a:gdLst>
              <a:gd name="T0" fmla="*/ 1510 w 2250"/>
              <a:gd name="T1" fmla="*/ 1125 h 2250"/>
              <a:gd name="T2" fmla="*/ 1125 w 2250"/>
              <a:gd name="T3" fmla="*/ 1875 h 2250"/>
              <a:gd name="T4" fmla="*/ 739 w 2250"/>
              <a:gd name="T5" fmla="*/ 1125 h 2250"/>
              <a:gd name="T6" fmla="*/ 1125 w 2250"/>
              <a:gd name="T7" fmla="*/ 375 h 2250"/>
              <a:gd name="T8" fmla="*/ 1510 w 2250"/>
              <a:gd name="T9" fmla="*/ 1125 h 2250"/>
              <a:gd name="T10" fmla="*/ 1125 w 2250"/>
              <a:gd name="T11" fmla="*/ 375 h 2250"/>
              <a:gd name="T12" fmla="*/ 1125 w 2250"/>
              <a:gd name="T13" fmla="*/ 1875 h 2250"/>
              <a:gd name="T14" fmla="*/ 375 w 2250"/>
              <a:gd name="T15" fmla="*/ 1125 h 2250"/>
              <a:gd name="T16" fmla="*/ 1875 w 2250"/>
              <a:gd name="T17" fmla="*/ 1125 h 2250"/>
              <a:gd name="T18" fmla="*/ 541 w 2250"/>
              <a:gd name="T19" fmla="*/ 656 h 2250"/>
              <a:gd name="T20" fmla="*/ 1125 w 2250"/>
              <a:gd name="T21" fmla="*/ 792 h 2250"/>
              <a:gd name="T22" fmla="*/ 1708 w 2250"/>
              <a:gd name="T23" fmla="*/ 656 h 2250"/>
              <a:gd name="T24" fmla="*/ 1708 w 2250"/>
              <a:gd name="T25" fmla="*/ 1594 h 2250"/>
              <a:gd name="T26" fmla="*/ 1125 w 2250"/>
              <a:gd name="T27" fmla="*/ 1459 h 2250"/>
              <a:gd name="T28" fmla="*/ 541 w 2250"/>
              <a:gd name="T29" fmla="*/ 1594 h 2250"/>
              <a:gd name="T30" fmla="*/ 1875 w 2250"/>
              <a:gd name="T31" fmla="*/ 1125 h 2250"/>
              <a:gd name="T32" fmla="*/ 1125 w 2250"/>
              <a:gd name="T33" fmla="*/ 1875 h 2250"/>
              <a:gd name="T34" fmla="*/ 375 w 2250"/>
              <a:gd name="T35" fmla="*/ 1125 h 2250"/>
              <a:gd name="T36" fmla="*/ 1125 w 2250"/>
              <a:gd name="T37" fmla="*/ 375 h 2250"/>
              <a:gd name="T38" fmla="*/ 1875 w 2250"/>
              <a:gd name="T39" fmla="*/ 1125 h 2250"/>
              <a:gd name="T40" fmla="*/ 2000 w 2250"/>
              <a:gd name="T41" fmla="*/ 125 h 2250"/>
              <a:gd name="T42" fmla="*/ 2000 w 2250"/>
              <a:gd name="T43" fmla="*/ 417 h 2250"/>
              <a:gd name="T44" fmla="*/ 1708 w 2250"/>
              <a:gd name="T45" fmla="*/ 417 h 2250"/>
              <a:gd name="T46" fmla="*/ 208 w 2250"/>
              <a:gd name="T47" fmla="*/ 2084 h 2250"/>
              <a:gd name="T48" fmla="*/ 208 w 2250"/>
              <a:gd name="T49" fmla="*/ 1792 h 2250"/>
              <a:gd name="T50" fmla="*/ 500 w 2250"/>
              <a:gd name="T51" fmla="*/ 1792 h 2250"/>
              <a:gd name="T52" fmla="*/ 2114 w 2250"/>
              <a:gd name="T53" fmla="*/ 584 h 2250"/>
              <a:gd name="T54" fmla="*/ 2250 w 2250"/>
              <a:gd name="T55" fmla="*/ 1125 h 2250"/>
              <a:gd name="T56" fmla="*/ 1125 w 2250"/>
              <a:gd name="T57" fmla="*/ 2250 h 2250"/>
              <a:gd name="T58" fmla="*/ 218 w 2250"/>
              <a:gd name="T59" fmla="*/ 1802 h 2250"/>
              <a:gd name="T60" fmla="*/ 114 w 2250"/>
              <a:gd name="T61" fmla="*/ 1625 h 2250"/>
              <a:gd name="T62" fmla="*/ 0 w 2250"/>
              <a:gd name="T63" fmla="*/ 1125 h 2250"/>
              <a:gd name="T64" fmla="*/ 1125 w 2250"/>
              <a:gd name="T65" fmla="*/ 0 h 2250"/>
              <a:gd name="T66" fmla="*/ 1989 w 2250"/>
              <a:gd name="T67" fmla="*/ 406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0" h="2250">
                <a:moveTo>
                  <a:pt x="1510" y="1125"/>
                </a:moveTo>
                <a:cubicBezTo>
                  <a:pt x="1510" y="1542"/>
                  <a:pt x="1343" y="1875"/>
                  <a:pt x="1125" y="1875"/>
                </a:cubicBezTo>
                <a:cubicBezTo>
                  <a:pt x="906" y="1875"/>
                  <a:pt x="739" y="1542"/>
                  <a:pt x="739" y="1125"/>
                </a:cubicBezTo>
                <a:cubicBezTo>
                  <a:pt x="739" y="709"/>
                  <a:pt x="906" y="375"/>
                  <a:pt x="1125" y="375"/>
                </a:cubicBezTo>
                <a:cubicBezTo>
                  <a:pt x="1343" y="375"/>
                  <a:pt x="1510" y="709"/>
                  <a:pt x="1510" y="1125"/>
                </a:cubicBezTo>
                <a:close/>
                <a:moveTo>
                  <a:pt x="1125" y="375"/>
                </a:moveTo>
                <a:lnTo>
                  <a:pt x="1125" y="1875"/>
                </a:lnTo>
                <a:moveTo>
                  <a:pt x="375" y="1125"/>
                </a:moveTo>
                <a:lnTo>
                  <a:pt x="1875" y="1125"/>
                </a:lnTo>
                <a:moveTo>
                  <a:pt x="541" y="656"/>
                </a:moveTo>
                <a:cubicBezTo>
                  <a:pt x="677" y="740"/>
                  <a:pt x="885" y="792"/>
                  <a:pt x="1125" y="792"/>
                </a:cubicBezTo>
                <a:cubicBezTo>
                  <a:pt x="1364" y="792"/>
                  <a:pt x="1573" y="740"/>
                  <a:pt x="1708" y="656"/>
                </a:cubicBezTo>
                <a:moveTo>
                  <a:pt x="1708" y="1594"/>
                </a:moveTo>
                <a:cubicBezTo>
                  <a:pt x="1573" y="1511"/>
                  <a:pt x="1364" y="1459"/>
                  <a:pt x="1125" y="1459"/>
                </a:cubicBezTo>
                <a:cubicBezTo>
                  <a:pt x="885" y="1459"/>
                  <a:pt x="677" y="1511"/>
                  <a:pt x="541" y="1594"/>
                </a:cubicBezTo>
                <a:moveTo>
                  <a:pt x="1875" y="1125"/>
                </a:moveTo>
                <a:cubicBezTo>
                  <a:pt x="1875" y="1542"/>
                  <a:pt x="1541" y="1875"/>
                  <a:pt x="1125" y="1875"/>
                </a:cubicBezTo>
                <a:cubicBezTo>
                  <a:pt x="708" y="1875"/>
                  <a:pt x="375" y="1542"/>
                  <a:pt x="375" y="1125"/>
                </a:cubicBezTo>
                <a:cubicBezTo>
                  <a:pt x="375" y="709"/>
                  <a:pt x="708" y="375"/>
                  <a:pt x="1125" y="375"/>
                </a:cubicBezTo>
                <a:cubicBezTo>
                  <a:pt x="1541" y="375"/>
                  <a:pt x="1875" y="709"/>
                  <a:pt x="1875" y="1125"/>
                </a:cubicBezTo>
                <a:close/>
                <a:moveTo>
                  <a:pt x="2000" y="125"/>
                </a:moveTo>
                <a:lnTo>
                  <a:pt x="2000" y="417"/>
                </a:lnTo>
                <a:lnTo>
                  <a:pt x="1708" y="417"/>
                </a:lnTo>
                <a:moveTo>
                  <a:pt x="208" y="2084"/>
                </a:moveTo>
                <a:lnTo>
                  <a:pt x="208" y="1792"/>
                </a:lnTo>
                <a:lnTo>
                  <a:pt x="500" y="1792"/>
                </a:lnTo>
                <a:moveTo>
                  <a:pt x="2114" y="584"/>
                </a:moveTo>
                <a:cubicBezTo>
                  <a:pt x="2198" y="750"/>
                  <a:pt x="2250" y="927"/>
                  <a:pt x="2250" y="1125"/>
                </a:cubicBezTo>
                <a:cubicBezTo>
                  <a:pt x="2250" y="1750"/>
                  <a:pt x="1750" y="2250"/>
                  <a:pt x="1125" y="2250"/>
                </a:cubicBezTo>
                <a:cubicBezTo>
                  <a:pt x="760" y="2250"/>
                  <a:pt x="427" y="2073"/>
                  <a:pt x="218" y="1802"/>
                </a:cubicBezTo>
                <a:moveTo>
                  <a:pt x="114" y="1625"/>
                </a:moveTo>
                <a:cubicBezTo>
                  <a:pt x="41" y="1479"/>
                  <a:pt x="0" y="1302"/>
                  <a:pt x="0" y="1125"/>
                </a:cubicBezTo>
                <a:cubicBezTo>
                  <a:pt x="0" y="500"/>
                  <a:pt x="500" y="0"/>
                  <a:pt x="1125" y="0"/>
                </a:cubicBezTo>
                <a:cubicBezTo>
                  <a:pt x="1479" y="0"/>
                  <a:pt x="1791" y="156"/>
                  <a:pt x="1989" y="406"/>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4" name="Freeform 95"/>
          <p:cNvSpPr>
            <a:spLocks noEditPoints="1"/>
          </p:cNvSpPr>
          <p:nvPr/>
        </p:nvSpPr>
        <p:spPr bwMode="auto">
          <a:xfrm>
            <a:off x="6253684" y="3654467"/>
            <a:ext cx="355997" cy="317897"/>
          </a:xfrm>
          <a:custGeom>
            <a:avLst/>
            <a:gdLst>
              <a:gd name="T0" fmla="*/ 1084 w 2417"/>
              <a:gd name="T1" fmla="*/ 500 h 2167"/>
              <a:gd name="T2" fmla="*/ 1334 w 2417"/>
              <a:gd name="T3" fmla="*/ 500 h 2167"/>
              <a:gd name="T4" fmla="*/ 834 w 2417"/>
              <a:gd name="T5" fmla="*/ 750 h 2167"/>
              <a:gd name="T6" fmla="*/ 1584 w 2417"/>
              <a:gd name="T7" fmla="*/ 750 h 2167"/>
              <a:gd name="T8" fmla="*/ 834 w 2417"/>
              <a:gd name="T9" fmla="*/ 1000 h 2167"/>
              <a:gd name="T10" fmla="*/ 1584 w 2417"/>
              <a:gd name="T11" fmla="*/ 1000 h 2167"/>
              <a:gd name="T12" fmla="*/ 500 w 2417"/>
              <a:gd name="T13" fmla="*/ 250 h 2167"/>
              <a:gd name="T14" fmla="*/ 500 w 2417"/>
              <a:gd name="T15" fmla="*/ 0 h 2167"/>
              <a:gd name="T16" fmla="*/ 1917 w 2417"/>
              <a:gd name="T17" fmla="*/ 0 h 2167"/>
              <a:gd name="T18" fmla="*/ 1917 w 2417"/>
              <a:gd name="T19" fmla="*/ 500 h 2167"/>
              <a:gd name="T20" fmla="*/ 334 w 2417"/>
              <a:gd name="T21" fmla="*/ 750 h 2167"/>
              <a:gd name="T22" fmla="*/ 292 w 2417"/>
              <a:gd name="T23" fmla="*/ 750 h 2167"/>
              <a:gd name="T24" fmla="*/ 0 w 2417"/>
              <a:gd name="T25" fmla="*/ 1292 h 2167"/>
              <a:gd name="T26" fmla="*/ 0 w 2417"/>
              <a:gd name="T27" fmla="*/ 2083 h 2167"/>
              <a:gd name="T28" fmla="*/ 84 w 2417"/>
              <a:gd name="T29" fmla="*/ 2167 h 2167"/>
              <a:gd name="T30" fmla="*/ 2334 w 2417"/>
              <a:gd name="T31" fmla="*/ 2167 h 2167"/>
              <a:gd name="T32" fmla="*/ 2417 w 2417"/>
              <a:gd name="T33" fmla="*/ 2083 h 2167"/>
              <a:gd name="T34" fmla="*/ 2417 w 2417"/>
              <a:gd name="T35" fmla="*/ 1292 h 2167"/>
              <a:gd name="T36" fmla="*/ 2125 w 2417"/>
              <a:gd name="T37" fmla="*/ 750 h 2167"/>
              <a:gd name="T38" fmla="*/ 2084 w 2417"/>
              <a:gd name="T39" fmla="*/ 750 h 2167"/>
              <a:gd name="T40" fmla="*/ 0 w 2417"/>
              <a:gd name="T41" fmla="*/ 1333 h 2167"/>
              <a:gd name="T42" fmla="*/ 750 w 2417"/>
              <a:gd name="T43" fmla="*/ 1333 h 2167"/>
              <a:gd name="T44" fmla="*/ 750 w 2417"/>
              <a:gd name="T45" fmla="*/ 1583 h 2167"/>
              <a:gd name="T46" fmla="*/ 834 w 2417"/>
              <a:gd name="T47" fmla="*/ 1667 h 2167"/>
              <a:gd name="T48" fmla="*/ 1584 w 2417"/>
              <a:gd name="T49" fmla="*/ 1667 h 2167"/>
              <a:gd name="T50" fmla="*/ 1667 w 2417"/>
              <a:gd name="T51" fmla="*/ 1583 h 2167"/>
              <a:gd name="T52" fmla="*/ 1667 w 2417"/>
              <a:gd name="T53" fmla="*/ 1333 h 2167"/>
              <a:gd name="T54" fmla="*/ 2417 w 2417"/>
              <a:gd name="T55" fmla="*/ 1333 h 2167"/>
              <a:gd name="T56" fmla="*/ 500 w 2417"/>
              <a:gd name="T57" fmla="*/ 1167 h 2167"/>
              <a:gd name="T58" fmla="*/ 500 w 2417"/>
              <a:gd name="T59" fmla="*/ 167 h 2167"/>
              <a:gd name="T60" fmla="*/ 1667 w 2417"/>
              <a:gd name="T61" fmla="*/ 167 h 2167"/>
              <a:gd name="T62" fmla="*/ 1917 w 2417"/>
              <a:gd name="T63" fmla="*/ 417 h 2167"/>
              <a:gd name="T64" fmla="*/ 1917 w 2417"/>
              <a:gd name="T65" fmla="*/ 1167 h 2167"/>
              <a:gd name="T66" fmla="*/ 1667 w 2417"/>
              <a:gd name="T67" fmla="*/ 167 h 2167"/>
              <a:gd name="T68" fmla="*/ 1667 w 2417"/>
              <a:gd name="T69" fmla="*/ 417 h 2167"/>
              <a:gd name="T70" fmla="*/ 1917 w 2417"/>
              <a:gd name="T71" fmla="*/ 417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7" h="2167">
                <a:moveTo>
                  <a:pt x="1084" y="500"/>
                </a:moveTo>
                <a:lnTo>
                  <a:pt x="1334" y="500"/>
                </a:lnTo>
                <a:moveTo>
                  <a:pt x="834" y="750"/>
                </a:moveTo>
                <a:lnTo>
                  <a:pt x="1584" y="750"/>
                </a:lnTo>
                <a:moveTo>
                  <a:pt x="834" y="1000"/>
                </a:moveTo>
                <a:lnTo>
                  <a:pt x="1584" y="1000"/>
                </a:lnTo>
                <a:moveTo>
                  <a:pt x="500" y="250"/>
                </a:moveTo>
                <a:lnTo>
                  <a:pt x="500" y="0"/>
                </a:lnTo>
                <a:lnTo>
                  <a:pt x="1917" y="0"/>
                </a:lnTo>
                <a:lnTo>
                  <a:pt x="1917" y="500"/>
                </a:lnTo>
                <a:moveTo>
                  <a:pt x="334" y="750"/>
                </a:moveTo>
                <a:cubicBezTo>
                  <a:pt x="292" y="750"/>
                  <a:pt x="292" y="750"/>
                  <a:pt x="292" y="750"/>
                </a:cubicBezTo>
                <a:cubicBezTo>
                  <a:pt x="0" y="1292"/>
                  <a:pt x="0" y="1292"/>
                  <a:pt x="0" y="1292"/>
                </a:cubicBezTo>
                <a:cubicBezTo>
                  <a:pt x="0" y="2083"/>
                  <a:pt x="0" y="2083"/>
                  <a:pt x="0" y="2083"/>
                </a:cubicBezTo>
                <a:cubicBezTo>
                  <a:pt x="0" y="2125"/>
                  <a:pt x="42" y="2167"/>
                  <a:pt x="84" y="2167"/>
                </a:cubicBezTo>
                <a:cubicBezTo>
                  <a:pt x="2334" y="2167"/>
                  <a:pt x="2334" y="2167"/>
                  <a:pt x="2334" y="2167"/>
                </a:cubicBezTo>
                <a:cubicBezTo>
                  <a:pt x="2375" y="2167"/>
                  <a:pt x="2417" y="2125"/>
                  <a:pt x="2417" y="2083"/>
                </a:cubicBezTo>
                <a:cubicBezTo>
                  <a:pt x="2417" y="1292"/>
                  <a:pt x="2417" y="1292"/>
                  <a:pt x="2417" y="1292"/>
                </a:cubicBezTo>
                <a:cubicBezTo>
                  <a:pt x="2125" y="750"/>
                  <a:pt x="2125" y="750"/>
                  <a:pt x="2125" y="750"/>
                </a:cubicBezTo>
                <a:cubicBezTo>
                  <a:pt x="2084" y="750"/>
                  <a:pt x="2084" y="750"/>
                  <a:pt x="2084" y="750"/>
                </a:cubicBezTo>
                <a:moveTo>
                  <a:pt x="0" y="1333"/>
                </a:moveTo>
                <a:cubicBezTo>
                  <a:pt x="750" y="1333"/>
                  <a:pt x="750" y="1333"/>
                  <a:pt x="750" y="1333"/>
                </a:cubicBezTo>
                <a:cubicBezTo>
                  <a:pt x="750" y="1583"/>
                  <a:pt x="750" y="1583"/>
                  <a:pt x="750" y="1583"/>
                </a:cubicBezTo>
                <a:cubicBezTo>
                  <a:pt x="750" y="1625"/>
                  <a:pt x="792" y="1667"/>
                  <a:pt x="834" y="1667"/>
                </a:cubicBezTo>
                <a:cubicBezTo>
                  <a:pt x="1584" y="1667"/>
                  <a:pt x="1584" y="1667"/>
                  <a:pt x="1584" y="1667"/>
                </a:cubicBezTo>
                <a:cubicBezTo>
                  <a:pt x="1625" y="1667"/>
                  <a:pt x="1667" y="1625"/>
                  <a:pt x="1667" y="1583"/>
                </a:cubicBezTo>
                <a:cubicBezTo>
                  <a:pt x="1667" y="1333"/>
                  <a:pt x="1667" y="1333"/>
                  <a:pt x="1667" y="1333"/>
                </a:cubicBezTo>
                <a:cubicBezTo>
                  <a:pt x="2417" y="1333"/>
                  <a:pt x="2417" y="1333"/>
                  <a:pt x="2417" y="1333"/>
                </a:cubicBezTo>
                <a:moveTo>
                  <a:pt x="500" y="1167"/>
                </a:moveTo>
                <a:lnTo>
                  <a:pt x="500" y="167"/>
                </a:lnTo>
                <a:lnTo>
                  <a:pt x="1667" y="167"/>
                </a:lnTo>
                <a:lnTo>
                  <a:pt x="1917" y="417"/>
                </a:lnTo>
                <a:lnTo>
                  <a:pt x="1917" y="1167"/>
                </a:lnTo>
                <a:moveTo>
                  <a:pt x="1667" y="167"/>
                </a:moveTo>
                <a:lnTo>
                  <a:pt x="1667" y="417"/>
                </a:lnTo>
                <a:lnTo>
                  <a:pt x="1917" y="417"/>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Tree>
    <p:extLst>
      <p:ext uri="{BB962C8B-B14F-4D97-AF65-F5344CB8AC3E}">
        <p14:creationId xmlns:p14="http://schemas.microsoft.com/office/powerpoint/2010/main" val="144728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4"/>
          <p:cNvSpPr/>
          <p:nvPr/>
        </p:nvSpPr>
        <p:spPr>
          <a:xfrm>
            <a:off x="457200" y="1008354"/>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1"/>
          <p:cNvSpPr/>
          <p:nvPr/>
        </p:nvSpPr>
        <p:spPr>
          <a:xfrm>
            <a:off x="1143000" y="1236954"/>
            <a:ext cx="2819400" cy="646331"/>
          </a:xfrm>
          <a:prstGeom prst="rect">
            <a:avLst/>
          </a:prstGeom>
        </p:spPr>
        <p:txBody>
          <a:bodyPr wrap="square" numCol="1" spcCol="356616">
            <a:spAutoFit/>
          </a:bodyPr>
          <a:lstStyle/>
          <a:p>
            <a:pPr indent="-457200"/>
            <a:r>
              <a:rPr lang="ms-MY" sz="9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5" name="Rectangle 12"/>
          <p:cNvSpPr/>
          <p:nvPr/>
        </p:nvSpPr>
        <p:spPr>
          <a:xfrm>
            <a:off x="1143000" y="932154"/>
            <a:ext cx="2057400" cy="338554"/>
          </a:xfrm>
          <a:prstGeom prst="rect">
            <a:avLst/>
          </a:prstGeom>
        </p:spPr>
        <p:txBody>
          <a:bodyPr wrap="square">
            <a:spAutoFit/>
          </a:bodyPr>
          <a:lstStyle/>
          <a:p>
            <a:r>
              <a:rPr lang="ms-MY" sz="1600" b="1" dirty="0">
                <a:solidFill>
                  <a:schemeClr val="bg1"/>
                </a:solidFill>
                <a:ea typeface="Open Sans Light" pitchFamily="34" charset="0"/>
                <a:cs typeface="Open Sans Light" pitchFamily="34" charset="0"/>
              </a:rPr>
              <a:t>Our Services</a:t>
            </a:r>
            <a:endParaRPr lang="en-US" sz="1600" b="1" dirty="0">
              <a:solidFill>
                <a:schemeClr val="bg1"/>
              </a:solidFill>
            </a:endParaRPr>
          </a:p>
        </p:txBody>
      </p:sp>
      <p:sp>
        <p:nvSpPr>
          <p:cNvPr id="10" name="Oval 10"/>
          <p:cNvSpPr/>
          <p:nvPr/>
        </p:nvSpPr>
        <p:spPr>
          <a:xfrm>
            <a:off x="5105400" y="3446754"/>
            <a:ext cx="6096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1"/>
          <p:cNvSpPr/>
          <p:nvPr/>
        </p:nvSpPr>
        <p:spPr>
          <a:xfrm>
            <a:off x="5867400" y="3675354"/>
            <a:ext cx="2819400" cy="646331"/>
          </a:xfrm>
          <a:prstGeom prst="rect">
            <a:avLst/>
          </a:prstGeom>
        </p:spPr>
        <p:txBody>
          <a:bodyPr wrap="square" numCol="1" spcCol="356616">
            <a:spAutoFit/>
          </a:bodyPr>
          <a:lstStyle/>
          <a:p>
            <a:pPr indent="-457200"/>
            <a:r>
              <a:rPr lang="ms-MY" sz="9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12" name="Rectangle 22"/>
          <p:cNvSpPr/>
          <p:nvPr/>
        </p:nvSpPr>
        <p:spPr>
          <a:xfrm>
            <a:off x="5867400" y="3370554"/>
            <a:ext cx="2057400" cy="338554"/>
          </a:xfrm>
          <a:prstGeom prst="rect">
            <a:avLst/>
          </a:prstGeom>
        </p:spPr>
        <p:txBody>
          <a:bodyPr wrap="square">
            <a:spAutoFit/>
          </a:bodyPr>
          <a:lstStyle/>
          <a:p>
            <a:r>
              <a:rPr lang="ms-MY" sz="1600" b="1" dirty="0">
                <a:solidFill>
                  <a:schemeClr val="bg1"/>
                </a:solidFill>
                <a:ea typeface="Open Sans Light" pitchFamily="34" charset="0"/>
                <a:cs typeface="Open Sans Light" pitchFamily="34" charset="0"/>
              </a:rPr>
              <a:t>Our Services</a:t>
            </a:r>
            <a:endParaRPr lang="en-US" sz="1600" b="1" dirty="0">
              <a:solidFill>
                <a:schemeClr val="bg1"/>
              </a:solidFill>
            </a:endParaRPr>
          </a:p>
        </p:txBody>
      </p:sp>
      <p:cxnSp>
        <p:nvCxnSpPr>
          <p:cNvPr id="13" name="Straight Arrow Connector 29"/>
          <p:cNvCxnSpPr/>
          <p:nvPr/>
        </p:nvCxnSpPr>
        <p:spPr>
          <a:xfrm>
            <a:off x="4191000" y="3751554"/>
            <a:ext cx="685800" cy="158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9"/>
          <p:cNvSpPr/>
          <p:nvPr/>
        </p:nvSpPr>
        <p:spPr>
          <a:xfrm>
            <a:off x="5105400" y="2227554"/>
            <a:ext cx="609600" cy="609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67400" y="2456154"/>
            <a:ext cx="2819400" cy="646331"/>
          </a:xfrm>
          <a:prstGeom prst="rect">
            <a:avLst/>
          </a:prstGeom>
        </p:spPr>
        <p:txBody>
          <a:bodyPr wrap="square" numCol="1" spcCol="356616">
            <a:spAutoFit/>
          </a:bodyPr>
          <a:lstStyle/>
          <a:p>
            <a:pPr indent="-457200"/>
            <a:r>
              <a:rPr lang="ms-MY" sz="9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21" name="Rectangle 20"/>
          <p:cNvSpPr/>
          <p:nvPr/>
        </p:nvSpPr>
        <p:spPr>
          <a:xfrm>
            <a:off x="5867400" y="2151354"/>
            <a:ext cx="2057400" cy="338554"/>
          </a:xfrm>
          <a:prstGeom prst="rect">
            <a:avLst/>
          </a:prstGeom>
        </p:spPr>
        <p:txBody>
          <a:bodyPr wrap="square">
            <a:spAutoFit/>
          </a:bodyPr>
          <a:lstStyle/>
          <a:p>
            <a:r>
              <a:rPr lang="ms-MY" sz="1600" b="1" dirty="0">
                <a:solidFill>
                  <a:schemeClr val="bg1"/>
                </a:solidFill>
                <a:ea typeface="Open Sans Light" pitchFamily="34" charset="0"/>
                <a:cs typeface="Open Sans Light" pitchFamily="34" charset="0"/>
              </a:rPr>
              <a:t>Our Services</a:t>
            </a:r>
            <a:endParaRPr lang="en-US" sz="1600" b="1" dirty="0">
              <a:solidFill>
                <a:schemeClr val="bg1"/>
              </a:solidFill>
            </a:endParaRPr>
          </a:p>
        </p:txBody>
      </p:sp>
      <p:cxnSp>
        <p:nvCxnSpPr>
          <p:cNvPr id="22" name="Straight Arrow Connector 28"/>
          <p:cNvCxnSpPr/>
          <p:nvPr/>
        </p:nvCxnSpPr>
        <p:spPr>
          <a:xfrm>
            <a:off x="4191000" y="2532354"/>
            <a:ext cx="685800" cy="1588"/>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Oval 6"/>
          <p:cNvSpPr/>
          <p:nvPr/>
        </p:nvSpPr>
        <p:spPr>
          <a:xfrm>
            <a:off x="457200" y="3446754"/>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p:cNvSpPr/>
          <p:nvPr/>
        </p:nvSpPr>
        <p:spPr>
          <a:xfrm>
            <a:off x="1143000" y="3675354"/>
            <a:ext cx="2819400" cy="646331"/>
          </a:xfrm>
          <a:prstGeom prst="rect">
            <a:avLst/>
          </a:prstGeom>
        </p:spPr>
        <p:txBody>
          <a:bodyPr wrap="square" numCol="1" spcCol="356616">
            <a:spAutoFit/>
          </a:bodyPr>
          <a:lstStyle/>
          <a:p>
            <a:pPr indent="-457200"/>
            <a:r>
              <a:rPr lang="ms-MY" sz="9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29" name="Rectangle 16"/>
          <p:cNvSpPr/>
          <p:nvPr/>
        </p:nvSpPr>
        <p:spPr>
          <a:xfrm>
            <a:off x="1143000" y="3370554"/>
            <a:ext cx="2057400" cy="338554"/>
          </a:xfrm>
          <a:prstGeom prst="rect">
            <a:avLst/>
          </a:prstGeom>
        </p:spPr>
        <p:txBody>
          <a:bodyPr wrap="square">
            <a:spAutoFit/>
          </a:bodyPr>
          <a:lstStyle/>
          <a:p>
            <a:r>
              <a:rPr lang="ms-MY" sz="1600" b="1" dirty="0">
                <a:solidFill>
                  <a:schemeClr val="bg1"/>
                </a:solidFill>
                <a:ea typeface="Open Sans Light" pitchFamily="34" charset="0"/>
                <a:cs typeface="Open Sans Light" pitchFamily="34" charset="0"/>
              </a:rPr>
              <a:t>Our Services</a:t>
            </a:r>
            <a:endParaRPr lang="en-US" sz="1600" b="1" dirty="0">
              <a:solidFill>
                <a:schemeClr val="bg1"/>
              </a:solidFill>
            </a:endParaRPr>
          </a:p>
        </p:txBody>
      </p:sp>
      <p:sp>
        <p:nvSpPr>
          <p:cNvPr id="34" name="Oval 5"/>
          <p:cNvSpPr/>
          <p:nvPr/>
        </p:nvSpPr>
        <p:spPr>
          <a:xfrm>
            <a:off x="457200" y="2227554"/>
            <a:ext cx="609600" cy="609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3"/>
          <p:cNvSpPr/>
          <p:nvPr/>
        </p:nvSpPr>
        <p:spPr>
          <a:xfrm>
            <a:off x="1143000" y="2456154"/>
            <a:ext cx="2819400" cy="646331"/>
          </a:xfrm>
          <a:prstGeom prst="rect">
            <a:avLst/>
          </a:prstGeom>
        </p:spPr>
        <p:txBody>
          <a:bodyPr wrap="square" numCol="1" spcCol="356616">
            <a:spAutoFit/>
          </a:bodyPr>
          <a:lstStyle/>
          <a:p>
            <a:pPr indent="-457200"/>
            <a:r>
              <a:rPr lang="ms-MY" sz="9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36" name="Rectangle 14"/>
          <p:cNvSpPr/>
          <p:nvPr/>
        </p:nvSpPr>
        <p:spPr>
          <a:xfrm>
            <a:off x="1143000" y="2151354"/>
            <a:ext cx="2057400" cy="338554"/>
          </a:xfrm>
          <a:prstGeom prst="rect">
            <a:avLst/>
          </a:prstGeom>
        </p:spPr>
        <p:txBody>
          <a:bodyPr wrap="square">
            <a:spAutoFit/>
          </a:bodyPr>
          <a:lstStyle/>
          <a:p>
            <a:r>
              <a:rPr lang="ms-MY" sz="1600" b="1" dirty="0">
                <a:solidFill>
                  <a:schemeClr val="bg1"/>
                </a:solidFill>
                <a:ea typeface="Open Sans Light" pitchFamily="34" charset="0"/>
                <a:cs typeface="Open Sans Light" pitchFamily="34" charset="0"/>
              </a:rPr>
              <a:t>Our Services</a:t>
            </a:r>
            <a:endParaRPr lang="en-US" sz="1600" b="1" dirty="0">
              <a:solidFill>
                <a:schemeClr val="bg1"/>
              </a:solidFill>
            </a:endParaRPr>
          </a:p>
        </p:txBody>
      </p:sp>
      <p:sp>
        <p:nvSpPr>
          <p:cNvPr id="41" name="Oval 8"/>
          <p:cNvSpPr/>
          <p:nvPr/>
        </p:nvSpPr>
        <p:spPr>
          <a:xfrm>
            <a:off x="5105400" y="1008354"/>
            <a:ext cx="609600" cy="609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7"/>
          <p:cNvSpPr/>
          <p:nvPr/>
        </p:nvSpPr>
        <p:spPr>
          <a:xfrm>
            <a:off x="5867400" y="1236954"/>
            <a:ext cx="2819400" cy="646331"/>
          </a:xfrm>
          <a:prstGeom prst="rect">
            <a:avLst/>
          </a:prstGeom>
        </p:spPr>
        <p:txBody>
          <a:bodyPr wrap="square" numCol="1" spcCol="356616">
            <a:spAutoFit/>
          </a:bodyPr>
          <a:lstStyle/>
          <a:p>
            <a:pPr indent="-457200"/>
            <a:r>
              <a:rPr lang="ms-MY" sz="900" dirty="0">
                <a:solidFill>
                  <a:schemeClr val="bg1"/>
                </a:solidFill>
                <a:ea typeface="Open Sans Light" pitchFamily="34" charset="0"/>
                <a:cs typeface="Open Sans Light" pitchFamily="34" charset="0"/>
              </a:rPr>
              <a:t>Lorem ipsum dolor sit amet, onsectetur adipiscing elit. Praesent sodales odio sit amet odio tristique . Lorem ipsum dolor sit amet, onsectetur adipiscing elit. Praesent sodales</a:t>
            </a:r>
          </a:p>
        </p:txBody>
      </p:sp>
      <p:sp>
        <p:nvSpPr>
          <p:cNvPr id="43" name="Rectangle 18"/>
          <p:cNvSpPr/>
          <p:nvPr/>
        </p:nvSpPr>
        <p:spPr>
          <a:xfrm>
            <a:off x="5867400" y="932154"/>
            <a:ext cx="2057400" cy="338554"/>
          </a:xfrm>
          <a:prstGeom prst="rect">
            <a:avLst/>
          </a:prstGeom>
        </p:spPr>
        <p:txBody>
          <a:bodyPr wrap="square">
            <a:spAutoFit/>
          </a:bodyPr>
          <a:lstStyle/>
          <a:p>
            <a:r>
              <a:rPr lang="ms-MY" sz="1600" b="1" dirty="0">
                <a:solidFill>
                  <a:schemeClr val="bg1"/>
                </a:solidFill>
                <a:ea typeface="Open Sans Light" pitchFamily="34" charset="0"/>
                <a:cs typeface="Open Sans Light" pitchFamily="34" charset="0"/>
              </a:rPr>
              <a:t>Our Services</a:t>
            </a:r>
            <a:endParaRPr lang="en-US" sz="1600" b="1" dirty="0">
              <a:solidFill>
                <a:schemeClr val="bg1"/>
              </a:solidFill>
            </a:endParaRPr>
          </a:p>
        </p:txBody>
      </p:sp>
      <p:cxnSp>
        <p:nvCxnSpPr>
          <p:cNvPr id="44" name="Straight Arrow Connector 24"/>
          <p:cNvCxnSpPr/>
          <p:nvPr/>
        </p:nvCxnSpPr>
        <p:spPr>
          <a:xfrm>
            <a:off x="4191000" y="1313154"/>
            <a:ext cx="685800" cy="1588"/>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Freeform 29"/>
          <p:cNvSpPr>
            <a:spLocks noEditPoints="1"/>
          </p:cNvSpPr>
          <p:nvPr/>
        </p:nvSpPr>
        <p:spPr bwMode="auto">
          <a:xfrm>
            <a:off x="598466" y="1143000"/>
            <a:ext cx="327068" cy="340308"/>
          </a:xfrm>
          <a:custGeom>
            <a:avLst/>
            <a:gdLst>
              <a:gd name="T0" fmla="*/ 271 w 2000"/>
              <a:gd name="T1" fmla="*/ 271 h 2083"/>
              <a:gd name="T2" fmla="*/ 385 w 2000"/>
              <a:gd name="T3" fmla="*/ 385 h 2083"/>
              <a:gd name="T4" fmla="*/ 1729 w 2000"/>
              <a:gd name="T5" fmla="*/ 271 h 2083"/>
              <a:gd name="T6" fmla="*/ 1614 w 2000"/>
              <a:gd name="T7" fmla="*/ 385 h 2083"/>
              <a:gd name="T8" fmla="*/ 1958 w 2000"/>
              <a:gd name="T9" fmla="*/ 1125 h 2083"/>
              <a:gd name="T10" fmla="*/ 1000 w 2000"/>
              <a:gd name="T11" fmla="*/ 2083 h 2083"/>
              <a:gd name="T12" fmla="*/ 41 w 2000"/>
              <a:gd name="T13" fmla="*/ 1125 h 2083"/>
              <a:gd name="T14" fmla="*/ 1000 w 2000"/>
              <a:gd name="T15" fmla="*/ 167 h 2083"/>
              <a:gd name="T16" fmla="*/ 1958 w 2000"/>
              <a:gd name="T17" fmla="*/ 1125 h 2083"/>
              <a:gd name="T18" fmla="*/ 1791 w 2000"/>
              <a:gd name="T19" fmla="*/ 1125 h 2083"/>
              <a:gd name="T20" fmla="*/ 1000 w 2000"/>
              <a:gd name="T21" fmla="*/ 1917 h 2083"/>
              <a:gd name="T22" fmla="*/ 208 w 2000"/>
              <a:gd name="T23" fmla="*/ 1125 h 2083"/>
              <a:gd name="T24" fmla="*/ 1000 w 2000"/>
              <a:gd name="T25" fmla="*/ 333 h 2083"/>
              <a:gd name="T26" fmla="*/ 1791 w 2000"/>
              <a:gd name="T27" fmla="*/ 1125 h 2083"/>
              <a:gd name="T28" fmla="*/ 562 w 2000"/>
              <a:gd name="T29" fmla="*/ 94 h 2083"/>
              <a:gd name="T30" fmla="*/ 333 w 2000"/>
              <a:gd name="T31" fmla="*/ 0 h 2083"/>
              <a:gd name="T32" fmla="*/ 0 w 2000"/>
              <a:gd name="T33" fmla="*/ 333 h 2083"/>
              <a:gd name="T34" fmla="*/ 52 w 2000"/>
              <a:gd name="T35" fmla="*/ 521 h 2083"/>
              <a:gd name="T36" fmla="*/ 562 w 2000"/>
              <a:gd name="T37" fmla="*/ 94 h 2083"/>
              <a:gd name="T38" fmla="*/ 1948 w 2000"/>
              <a:gd name="T39" fmla="*/ 521 h 2083"/>
              <a:gd name="T40" fmla="*/ 2000 w 2000"/>
              <a:gd name="T41" fmla="*/ 333 h 2083"/>
              <a:gd name="T42" fmla="*/ 1666 w 2000"/>
              <a:gd name="T43" fmla="*/ 0 h 2083"/>
              <a:gd name="T44" fmla="*/ 1437 w 2000"/>
              <a:gd name="T45" fmla="*/ 94 h 2083"/>
              <a:gd name="T46" fmla="*/ 1948 w 2000"/>
              <a:gd name="T47" fmla="*/ 521 h 2083"/>
              <a:gd name="T48" fmla="*/ 1000 w 2000"/>
              <a:gd name="T49" fmla="*/ 667 h 2083"/>
              <a:gd name="T50" fmla="*/ 1000 w 2000"/>
              <a:gd name="T51" fmla="*/ 1125 h 2083"/>
              <a:gd name="T52" fmla="*/ 583 w 2000"/>
              <a:gd name="T53" fmla="*/ 1125 h 2083"/>
              <a:gd name="T54" fmla="*/ 385 w 2000"/>
              <a:gd name="T55" fmla="*/ 1865 h 2083"/>
              <a:gd name="T56" fmla="*/ 166 w 2000"/>
              <a:gd name="T57" fmla="*/ 2083 h 2083"/>
              <a:gd name="T58" fmla="*/ 1614 w 2000"/>
              <a:gd name="T59" fmla="*/ 1865 h 2083"/>
              <a:gd name="T60" fmla="*/ 1833 w 2000"/>
              <a:gd name="T61" fmla="*/ 2083 h 2083"/>
              <a:gd name="T62" fmla="*/ 1000 w 2000"/>
              <a:gd name="T63" fmla="*/ 500 h 2083"/>
              <a:gd name="T64" fmla="*/ 1000 w 2000"/>
              <a:gd name="T65" fmla="*/ 500 h 2083"/>
              <a:gd name="T66" fmla="*/ 1000 w 2000"/>
              <a:gd name="T67" fmla="*/ 1750 h 2083"/>
              <a:gd name="T68" fmla="*/ 1000 w 2000"/>
              <a:gd name="T69" fmla="*/ 1750 h 2083"/>
              <a:gd name="T70" fmla="*/ 1625 w 2000"/>
              <a:gd name="T71" fmla="*/ 1125 h 2083"/>
              <a:gd name="T72" fmla="*/ 1625 w 2000"/>
              <a:gd name="T73" fmla="*/ 1125 h 2083"/>
              <a:gd name="T74" fmla="*/ 375 w 2000"/>
              <a:gd name="T75" fmla="*/ 1125 h 2083"/>
              <a:gd name="T76" fmla="*/ 375 w 2000"/>
              <a:gd name="T77" fmla="*/ 1125 h 2083"/>
              <a:gd name="T78" fmla="*/ 687 w 2000"/>
              <a:gd name="T79" fmla="*/ 583 h 2083"/>
              <a:gd name="T80" fmla="*/ 687 w 2000"/>
              <a:gd name="T81" fmla="*/ 583 h 2083"/>
              <a:gd name="T82" fmla="*/ 1312 w 2000"/>
              <a:gd name="T83" fmla="*/ 1667 h 2083"/>
              <a:gd name="T84" fmla="*/ 1312 w 2000"/>
              <a:gd name="T85" fmla="*/ 1667 h 2083"/>
              <a:gd name="T86" fmla="*/ 1541 w 2000"/>
              <a:gd name="T87" fmla="*/ 812 h 2083"/>
              <a:gd name="T88" fmla="*/ 1541 w 2000"/>
              <a:gd name="T89" fmla="*/ 812 h 2083"/>
              <a:gd name="T90" fmla="*/ 458 w 2000"/>
              <a:gd name="T91" fmla="*/ 1437 h 2083"/>
              <a:gd name="T92" fmla="*/ 458 w 2000"/>
              <a:gd name="T93" fmla="*/ 1437 h 2083"/>
              <a:gd name="T94" fmla="*/ 458 w 2000"/>
              <a:gd name="T95" fmla="*/ 812 h 2083"/>
              <a:gd name="T96" fmla="*/ 458 w 2000"/>
              <a:gd name="T97" fmla="*/ 812 h 2083"/>
              <a:gd name="T98" fmla="*/ 1541 w 2000"/>
              <a:gd name="T99" fmla="*/ 1437 h 2083"/>
              <a:gd name="T100" fmla="*/ 1541 w 2000"/>
              <a:gd name="T101" fmla="*/ 1437 h 2083"/>
              <a:gd name="T102" fmla="*/ 1312 w 2000"/>
              <a:gd name="T103" fmla="*/ 583 h 2083"/>
              <a:gd name="T104" fmla="*/ 1312 w 2000"/>
              <a:gd name="T105" fmla="*/ 583 h 2083"/>
              <a:gd name="T106" fmla="*/ 687 w 2000"/>
              <a:gd name="T107" fmla="*/ 1667 h 2083"/>
              <a:gd name="T108" fmla="*/ 687 w 2000"/>
              <a:gd name="T109" fmla="*/ 1667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 h="2083">
                <a:moveTo>
                  <a:pt x="271" y="271"/>
                </a:moveTo>
                <a:lnTo>
                  <a:pt x="385" y="385"/>
                </a:lnTo>
                <a:moveTo>
                  <a:pt x="1729" y="271"/>
                </a:moveTo>
                <a:lnTo>
                  <a:pt x="1614" y="385"/>
                </a:lnTo>
                <a:moveTo>
                  <a:pt x="1958" y="1125"/>
                </a:moveTo>
                <a:cubicBezTo>
                  <a:pt x="1958" y="1656"/>
                  <a:pt x="1531" y="2083"/>
                  <a:pt x="1000" y="2083"/>
                </a:cubicBezTo>
                <a:cubicBezTo>
                  <a:pt x="469" y="2083"/>
                  <a:pt x="41" y="1656"/>
                  <a:pt x="41" y="1125"/>
                </a:cubicBezTo>
                <a:cubicBezTo>
                  <a:pt x="41" y="594"/>
                  <a:pt x="469" y="167"/>
                  <a:pt x="1000" y="167"/>
                </a:cubicBezTo>
                <a:cubicBezTo>
                  <a:pt x="1531" y="167"/>
                  <a:pt x="1958" y="594"/>
                  <a:pt x="1958" y="1125"/>
                </a:cubicBezTo>
                <a:close/>
                <a:moveTo>
                  <a:pt x="1791" y="1125"/>
                </a:moveTo>
                <a:cubicBezTo>
                  <a:pt x="1791" y="1562"/>
                  <a:pt x="1437" y="1917"/>
                  <a:pt x="1000" y="1917"/>
                </a:cubicBezTo>
                <a:cubicBezTo>
                  <a:pt x="562" y="1917"/>
                  <a:pt x="208" y="1562"/>
                  <a:pt x="208" y="1125"/>
                </a:cubicBezTo>
                <a:cubicBezTo>
                  <a:pt x="208" y="687"/>
                  <a:pt x="562" y="333"/>
                  <a:pt x="1000" y="333"/>
                </a:cubicBezTo>
                <a:cubicBezTo>
                  <a:pt x="1437" y="333"/>
                  <a:pt x="1791" y="687"/>
                  <a:pt x="1791" y="1125"/>
                </a:cubicBezTo>
                <a:close/>
                <a:moveTo>
                  <a:pt x="562" y="94"/>
                </a:moveTo>
                <a:cubicBezTo>
                  <a:pt x="500" y="31"/>
                  <a:pt x="416" y="0"/>
                  <a:pt x="333" y="0"/>
                </a:cubicBezTo>
                <a:cubicBezTo>
                  <a:pt x="146" y="0"/>
                  <a:pt x="0" y="146"/>
                  <a:pt x="0" y="333"/>
                </a:cubicBezTo>
                <a:cubicBezTo>
                  <a:pt x="0" y="396"/>
                  <a:pt x="21" y="458"/>
                  <a:pt x="52" y="521"/>
                </a:cubicBezTo>
                <a:cubicBezTo>
                  <a:pt x="177" y="323"/>
                  <a:pt x="354" y="177"/>
                  <a:pt x="562" y="94"/>
                </a:cubicBezTo>
                <a:close/>
                <a:moveTo>
                  <a:pt x="1948" y="521"/>
                </a:moveTo>
                <a:cubicBezTo>
                  <a:pt x="1979" y="458"/>
                  <a:pt x="2000" y="396"/>
                  <a:pt x="2000" y="333"/>
                </a:cubicBezTo>
                <a:cubicBezTo>
                  <a:pt x="2000" y="146"/>
                  <a:pt x="1854" y="0"/>
                  <a:pt x="1666" y="0"/>
                </a:cubicBezTo>
                <a:cubicBezTo>
                  <a:pt x="1583" y="0"/>
                  <a:pt x="1500" y="31"/>
                  <a:pt x="1437" y="94"/>
                </a:cubicBezTo>
                <a:cubicBezTo>
                  <a:pt x="1646" y="177"/>
                  <a:pt x="1823" y="323"/>
                  <a:pt x="1948" y="521"/>
                </a:cubicBezTo>
                <a:close/>
                <a:moveTo>
                  <a:pt x="1000" y="667"/>
                </a:moveTo>
                <a:lnTo>
                  <a:pt x="1000" y="1125"/>
                </a:lnTo>
                <a:lnTo>
                  <a:pt x="583" y="1125"/>
                </a:lnTo>
                <a:moveTo>
                  <a:pt x="385" y="1865"/>
                </a:moveTo>
                <a:lnTo>
                  <a:pt x="166" y="2083"/>
                </a:lnTo>
                <a:moveTo>
                  <a:pt x="1614" y="1865"/>
                </a:moveTo>
                <a:lnTo>
                  <a:pt x="1833" y="2083"/>
                </a:lnTo>
                <a:moveTo>
                  <a:pt x="1000" y="500"/>
                </a:moveTo>
                <a:lnTo>
                  <a:pt x="1000" y="500"/>
                </a:lnTo>
                <a:moveTo>
                  <a:pt x="1000" y="1750"/>
                </a:moveTo>
                <a:lnTo>
                  <a:pt x="1000" y="1750"/>
                </a:lnTo>
                <a:moveTo>
                  <a:pt x="1625" y="1125"/>
                </a:moveTo>
                <a:lnTo>
                  <a:pt x="1625" y="1125"/>
                </a:lnTo>
                <a:moveTo>
                  <a:pt x="375" y="1125"/>
                </a:moveTo>
                <a:lnTo>
                  <a:pt x="375" y="1125"/>
                </a:lnTo>
                <a:moveTo>
                  <a:pt x="687" y="583"/>
                </a:moveTo>
                <a:lnTo>
                  <a:pt x="687" y="583"/>
                </a:lnTo>
                <a:moveTo>
                  <a:pt x="1312" y="1667"/>
                </a:moveTo>
                <a:lnTo>
                  <a:pt x="1312" y="1667"/>
                </a:lnTo>
                <a:moveTo>
                  <a:pt x="1541" y="812"/>
                </a:moveTo>
                <a:lnTo>
                  <a:pt x="1541" y="812"/>
                </a:lnTo>
                <a:moveTo>
                  <a:pt x="458" y="1437"/>
                </a:moveTo>
                <a:lnTo>
                  <a:pt x="458" y="1437"/>
                </a:lnTo>
                <a:moveTo>
                  <a:pt x="458" y="812"/>
                </a:moveTo>
                <a:lnTo>
                  <a:pt x="458" y="812"/>
                </a:lnTo>
                <a:moveTo>
                  <a:pt x="1541" y="1437"/>
                </a:moveTo>
                <a:lnTo>
                  <a:pt x="1541" y="1437"/>
                </a:lnTo>
                <a:moveTo>
                  <a:pt x="1312" y="583"/>
                </a:moveTo>
                <a:lnTo>
                  <a:pt x="1312" y="583"/>
                </a:lnTo>
                <a:moveTo>
                  <a:pt x="687" y="1667"/>
                </a:moveTo>
                <a:lnTo>
                  <a:pt x="687" y="1667"/>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9" name="Freeform 115"/>
          <p:cNvSpPr>
            <a:spLocks noEditPoints="1"/>
          </p:cNvSpPr>
          <p:nvPr/>
        </p:nvSpPr>
        <p:spPr bwMode="auto">
          <a:xfrm>
            <a:off x="596503" y="2366957"/>
            <a:ext cx="330994" cy="329804"/>
          </a:xfrm>
          <a:custGeom>
            <a:avLst/>
            <a:gdLst>
              <a:gd name="T0" fmla="*/ 1917 w 2250"/>
              <a:gd name="T1" fmla="*/ 500 h 2249"/>
              <a:gd name="T2" fmla="*/ 1750 w 2250"/>
              <a:gd name="T3" fmla="*/ 666 h 2249"/>
              <a:gd name="T4" fmla="*/ 1584 w 2250"/>
              <a:gd name="T5" fmla="*/ 500 h 2249"/>
              <a:gd name="T6" fmla="*/ 1750 w 2250"/>
              <a:gd name="T7" fmla="*/ 333 h 2249"/>
              <a:gd name="T8" fmla="*/ 1917 w 2250"/>
              <a:gd name="T9" fmla="*/ 500 h 2249"/>
              <a:gd name="T10" fmla="*/ 1500 w 2250"/>
              <a:gd name="T11" fmla="*/ 0 h 2249"/>
              <a:gd name="T12" fmla="*/ 750 w 2250"/>
              <a:gd name="T13" fmla="*/ 750 h 2249"/>
              <a:gd name="T14" fmla="*/ 761 w 2250"/>
              <a:gd name="T15" fmla="*/ 906 h 2249"/>
              <a:gd name="T16" fmla="*/ 729 w 2250"/>
              <a:gd name="T17" fmla="*/ 937 h 2249"/>
              <a:gd name="T18" fmla="*/ 729 w 2250"/>
              <a:gd name="T19" fmla="*/ 1062 h 2249"/>
              <a:gd name="T20" fmla="*/ 792 w 2250"/>
              <a:gd name="T21" fmla="*/ 1124 h 2249"/>
              <a:gd name="T22" fmla="*/ 584 w 2250"/>
              <a:gd name="T23" fmla="*/ 1333 h 2249"/>
              <a:gd name="T24" fmla="*/ 417 w 2250"/>
              <a:gd name="T25" fmla="*/ 1333 h 2249"/>
              <a:gd name="T26" fmla="*/ 417 w 2250"/>
              <a:gd name="T27" fmla="*/ 1499 h 2249"/>
              <a:gd name="T28" fmla="*/ 250 w 2250"/>
              <a:gd name="T29" fmla="*/ 1499 h 2249"/>
              <a:gd name="T30" fmla="*/ 250 w 2250"/>
              <a:gd name="T31" fmla="*/ 1666 h 2249"/>
              <a:gd name="T32" fmla="*/ 84 w 2250"/>
              <a:gd name="T33" fmla="*/ 1666 h 2249"/>
              <a:gd name="T34" fmla="*/ 84 w 2250"/>
              <a:gd name="T35" fmla="*/ 1833 h 2249"/>
              <a:gd name="T36" fmla="*/ 0 w 2250"/>
              <a:gd name="T37" fmla="*/ 1916 h 2249"/>
              <a:gd name="T38" fmla="*/ 0 w 2250"/>
              <a:gd name="T39" fmla="*/ 2249 h 2249"/>
              <a:gd name="T40" fmla="*/ 334 w 2250"/>
              <a:gd name="T41" fmla="*/ 2249 h 2249"/>
              <a:gd name="T42" fmla="*/ 1125 w 2250"/>
              <a:gd name="T43" fmla="*/ 1458 h 2249"/>
              <a:gd name="T44" fmla="*/ 1188 w 2250"/>
              <a:gd name="T45" fmla="*/ 1520 h 2249"/>
              <a:gd name="T46" fmla="*/ 1313 w 2250"/>
              <a:gd name="T47" fmla="*/ 1520 h 2249"/>
              <a:gd name="T48" fmla="*/ 1344 w 2250"/>
              <a:gd name="T49" fmla="*/ 1489 h 2249"/>
              <a:gd name="T50" fmla="*/ 1500 w 2250"/>
              <a:gd name="T51" fmla="*/ 1499 h 2249"/>
              <a:gd name="T52" fmla="*/ 2250 w 2250"/>
              <a:gd name="T53" fmla="*/ 750 h 2249"/>
              <a:gd name="T54" fmla="*/ 1500 w 2250"/>
              <a:gd name="T55" fmla="*/ 0 h 2249"/>
              <a:gd name="T56" fmla="*/ 250 w 2250"/>
              <a:gd name="T57" fmla="*/ 1999 h 2249"/>
              <a:gd name="T58" fmla="*/ 959 w 2250"/>
              <a:gd name="T59" fmla="*/ 1291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0" h="2249">
                <a:moveTo>
                  <a:pt x="1917" y="500"/>
                </a:moveTo>
                <a:cubicBezTo>
                  <a:pt x="1917" y="593"/>
                  <a:pt x="1844" y="666"/>
                  <a:pt x="1750" y="666"/>
                </a:cubicBezTo>
                <a:cubicBezTo>
                  <a:pt x="1657" y="666"/>
                  <a:pt x="1584" y="593"/>
                  <a:pt x="1584" y="500"/>
                </a:cubicBezTo>
                <a:cubicBezTo>
                  <a:pt x="1584" y="406"/>
                  <a:pt x="1657" y="333"/>
                  <a:pt x="1750" y="333"/>
                </a:cubicBezTo>
                <a:cubicBezTo>
                  <a:pt x="1844" y="333"/>
                  <a:pt x="1917" y="406"/>
                  <a:pt x="1917" y="500"/>
                </a:cubicBezTo>
                <a:close/>
                <a:moveTo>
                  <a:pt x="1500" y="0"/>
                </a:moveTo>
                <a:cubicBezTo>
                  <a:pt x="1084" y="0"/>
                  <a:pt x="750" y="333"/>
                  <a:pt x="750" y="750"/>
                </a:cubicBezTo>
                <a:cubicBezTo>
                  <a:pt x="750" y="802"/>
                  <a:pt x="761" y="854"/>
                  <a:pt x="761" y="906"/>
                </a:cubicBezTo>
                <a:cubicBezTo>
                  <a:pt x="729" y="937"/>
                  <a:pt x="729" y="937"/>
                  <a:pt x="729" y="937"/>
                </a:cubicBezTo>
                <a:cubicBezTo>
                  <a:pt x="698" y="968"/>
                  <a:pt x="698" y="1031"/>
                  <a:pt x="729" y="1062"/>
                </a:cubicBezTo>
                <a:cubicBezTo>
                  <a:pt x="792" y="1124"/>
                  <a:pt x="792" y="1124"/>
                  <a:pt x="792" y="1124"/>
                </a:cubicBezTo>
                <a:cubicBezTo>
                  <a:pt x="584" y="1333"/>
                  <a:pt x="584" y="1333"/>
                  <a:pt x="584" y="1333"/>
                </a:cubicBezTo>
                <a:cubicBezTo>
                  <a:pt x="417" y="1333"/>
                  <a:pt x="417" y="1333"/>
                  <a:pt x="417" y="1333"/>
                </a:cubicBezTo>
                <a:cubicBezTo>
                  <a:pt x="417" y="1499"/>
                  <a:pt x="417" y="1499"/>
                  <a:pt x="417" y="1499"/>
                </a:cubicBezTo>
                <a:cubicBezTo>
                  <a:pt x="250" y="1499"/>
                  <a:pt x="250" y="1499"/>
                  <a:pt x="250" y="1499"/>
                </a:cubicBezTo>
                <a:cubicBezTo>
                  <a:pt x="250" y="1666"/>
                  <a:pt x="250" y="1666"/>
                  <a:pt x="250" y="1666"/>
                </a:cubicBezTo>
                <a:cubicBezTo>
                  <a:pt x="84" y="1666"/>
                  <a:pt x="84" y="1666"/>
                  <a:pt x="84" y="1666"/>
                </a:cubicBezTo>
                <a:cubicBezTo>
                  <a:pt x="84" y="1833"/>
                  <a:pt x="84" y="1833"/>
                  <a:pt x="84" y="1833"/>
                </a:cubicBezTo>
                <a:cubicBezTo>
                  <a:pt x="0" y="1916"/>
                  <a:pt x="0" y="1916"/>
                  <a:pt x="0" y="1916"/>
                </a:cubicBezTo>
                <a:cubicBezTo>
                  <a:pt x="0" y="2249"/>
                  <a:pt x="0" y="2249"/>
                  <a:pt x="0" y="2249"/>
                </a:cubicBezTo>
                <a:cubicBezTo>
                  <a:pt x="334" y="2249"/>
                  <a:pt x="334" y="2249"/>
                  <a:pt x="334" y="2249"/>
                </a:cubicBezTo>
                <a:cubicBezTo>
                  <a:pt x="1125" y="1458"/>
                  <a:pt x="1125" y="1458"/>
                  <a:pt x="1125" y="1458"/>
                </a:cubicBezTo>
                <a:cubicBezTo>
                  <a:pt x="1188" y="1520"/>
                  <a:pt x="1188" y="1520"/>
                  <a:pt x="1188" y="1520"/>
                </a:cubicBezTo>
                <a:cubicBezTo>
                  <a:pt x="1219" y="1552"/>
                  <a:pt x="1282" y="1552"/>
                  <a:pt x="1313" y="1520"/>
                </a:cubicBezTo>
                <a:cubicBezTo>
                  <a:pt x="1344" y="1489"/>
                  <a:pt x="1344" y="1489"/>
                  <a:pt x="1344" y="1489"/>
                </a:cubicBezTo>
                <a:cubicBezTo>
                  <a:pt x="1396" y="1489"/>
                  <a:pt x="1448" y="1499"/>
                  <a:pt x="1500" y="1499"/>
                </a:cubicBezTo>
                <a:cubicBezTo>
                  <a:pt x="1917" y="1499"/>
                  <a:pt x="2250" y="1166"/>
                  <a:pt x="2250" y="750"/>
                </a:cubicBezTo>
                <a:cubicBezTo>
                  <a:pt x="2250" y="333"/>
                  <a:pt x="1917" y="0"/>
                  <a:pt x="1500" y="0"/>
                </a:cubicBezTo>
                <a:close/>
                <a:moveTo>
                  <a:pt x="250" y="1999"/>
                </a:moveTo>
                <a:lnTo>
                  <a:pt x="959" y="1291"/>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ln w="28575">
                <a:solidFill>
                  <a:schemeClr val="tx1"/>
                </a:solidFill>
              </a:ln>
              <a:solidFill>
                <a:sysClr val="windowText" lastClr="000000"/>
              </a:solidFill>
            </a:endParaRPr>
          </a:p>
        </p:txBody>
      </p:sp>
      <p:sp>
        <p:nvSpPr>
          <p:cNvPr id="50" name="Freeform 66"/>
          <p:cNvSpPr>
            <a:spLocks noEditPoints="1"/>
          </p:cNvSpPr>
          <p:nvPr/>
        </p:nvSpPr>
        <p:spPr bwMode="auto">
          <a:xfrm>
            <a:off x="589955" y="3572015"/>
            <a:ext cx="344091" cy="330994"/>
          </a:xfrm>
          <a:custGeom>
            <a:avLst/>
            <a:gdLst>
              <a:gd name="T0" fmla="*/ 583 w 2333"/>
              <a:gd name="T1" fmla="*/ 2250 h 2250"/>
              <a:gd name="T2" fmla="*/ 0 w 2333"/>
              <a:gd name="T3" fmla="*/ 2250 h 2250"/>
              <a:gd name="T4" fmla="*/ 0 w 2333"/>
              <a:gd name="T5" fmla="*/ 1833 h 2250"/>
              <a:gd name="T6" fmla="*/ 83 w 2333"/>
              <a:gd name="T7" fmla="*/ 1750 h 2250"/>
              <a:gd name="T8" fmla="*/ 500 w 2333"/>
              <a:gd name="T9" fmla="*/ 1750 h 2250"/>
              <a:gd name="T10" fmla="*/ 583 w 2333"/>
              <a:gd name="T11" fmla="*/ 1833 h 2250"/>
              <a:gd name="T12" fmla="*/ 583 w 2333"/>
              <a:gd name="T13" fmla="*/ 2250 h 2250"/>
              <a:gd name="T14" fmla="*/ 1166 w 2333"/>
              <a:gd name="T15" fmla="*/ 2250 h 2250"/>
              <a:gd name="T16" fmla="*/ 583 w 2333"/>
              <a:gd name="T17" fmla="*/ 2250 h 2250"/>
              <a:gd name="T18" fmla="*/ 583 w 2333"/>
              <a:gd name="T19" fmla="*/ 1250 h 2250"/>
              <a:gd name="T20" fmla="*/ 666 w 2333"/>
              <a:gd name="T21" fmla="*/ 1166 h 2250"/>
              <a:gd name="T22" fmla="*/ 1083 w 2333"/>
              <a:gd name="T23" fmla="*/ 1166 h 2250"/>
              <a:gd name="T24" fmla="*/ 1166 w 2333"/>
              <a:gd name="T25" fmla="*/ 1250 h 2250"/>
              <a:gd name="T26" fmla="*/ 1166 w 2333"/>
              <a:gd name="T27" fmla="*/ 2250 h 2250"/>
              <a:gd name="T28" fmla="*/ 1750 w 2333"/>
              <a:gd name="T29" fmla="*/ 2250 h 2250"/>
              <a:gd name="T30" fmla="*/ 1166 w 2333"/>
              <a:gd name="T31" fmla="*/ 2250 h 2250"/>
              <a:gd name="T32" fmla="*/ 1166 w 2333"/>
              <a:gd name="T33" fmla="*/ 666 h 2250"/>
              <a:gd name="T34" fmla="*/ 1250 w 2333"/>
              <a:gd name="T35" fmla="*/ 583 h 2250"/>
              <a:gd name="T36" fmla="*/ 1666 w 2333"/>
              <a:gd name="T37" fmla="*/ 583 h 2250"/>
              <a:gd name="T38" fmla="*/ 1750 w 2333"/>
              <a:gd name="T39" fmla="*/ 666 h 2250"/>
              <a:gd name="T40" fmla="*/ 1750 w 2333"/>
              <a:gd name="T41" fmla="*/ 2250 h 2250"/>
              <a:gd name="T42" fmla="*/ 2333 w 2333"/>
              <a:gd name="T43" fmla="*/ 2250 h 2250"/>
              <a:gd name="T44" fmla="*/ 1750 w 2333"/>
              <a:gd name="T45" fmla="*/ 2250 h 2250"/>
              <a:gd name="T46" fmla="*/ 1750 w 2333"/>
              <a:gd name="T47" fmla="*/ 83 h 2250"/>
              <a:gd name="T48" fmla="*/ 1833 w 2333"/>
              <a:gd name="T49" fmla="*/ 0 h 2250"/>
              <a:gd name="T50" fmla="*/ 2250 w 2333"/>
              <a:gd name="T51" fmla="*/ 0 h 2250"/>
              <a:gd name="T52" fmla="*/ 2333 w 2333"/>
              <a:gd name="T53" fmla="*/ 83 h 2250"/>
              <a:gd name="T54" fmla="*/ 2333 w 2333"/>
              <a:gd name="T55" fmla="*/ 2250 h 2250"/>
              <a:gd name="T56" fmla="*/ 250 w 2333"/>
              <a:gd name="T57" fmla="*/ 750 h 2250"/>
              <a:gd name="T58" fmla="*/ 916 w 2333"/>
              <a:gd name="T59" fmla="*/ 83 h 2250"/>
              <a:gd name="T60" fmla="*/ 916 w 2333"/>
              <a:gd name="T61" fmla="*/ 500 h 2250"/>
              <a:gd name="T62" fmla="*/ 916 w 2333"/>
              <a:gd name="T63" fmla="*/ 83 h 2250"/>
              <a:gd name="T64" fmla="*/ 500 w 2333"/>
              <a:gd name="T65" fmla="*/ 83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3" h="2250">
                <a:moveTo>
                  <a:pt x="583" y="2250"/>
                </a:moveTo>
                <a:cubicBezTo>
                  <a:pt x="0" y="2250"/>
                  <a:pt x="0" y="2250"/>
                  <a:pt x="0" y="2250"/>
                </a:cubicBezTo>
                <a:cubicBezTo>
                  <a:pt x="0" y="1833"/>
                  <a:pt x="0" y="1833"/>
                  <a:pt x="0" y="1833"/>
                </a:cubicBezTo>
                <a:cubicBezTo>
                  <a:pt x="0" y="1791"/>
                  <a:pt x="41" y="1750"/>
                  <a:pt x="83" y="1750"/>
                </a:cubicBezTo>
                <a:cubicBezTo>
                  <a:pt x="500" y="1750"/>
                  <a:pt x="500" y="1750"/>
                  <a:pt x="500" y="1750"/>
                </a:cubicBezTo>
                <a:cubicBezTo>
                  <a:pt x="541" y="1750"/>
                  <a:pt x="583" y="1791"/>
                  <a:pt x="583" y="1833"/>
                </a:cubicBezTo>
                <a:lnTo>
                  <a:pt x="583" y="2250"/>
                </a:lnTo>
                <a:close/>
                <a:moveTo>
                  <a:pt x="1166" y="2250"/>
                </a:moveTo>
                <a:cubicBezTo>
                  <a:pt x="583" y="2250"/>
                  <a:pt x="583" y="2250"/>
                  <a:pt x="583" y="2250"/>
                </a:cubicBezTo>
                <a:cubicBezTo>
                  <a:pt x="583" y="1250"/>
                  <a:pt x="583" y="1250"/>
                  <a:pt x="583" y="1250"/>
                </a:cubicBezTo>
                <a:cubicBezTo>
                  <a:pt x="583" y="1208"/>
                  <a:pt x="625" y="1166"/>
                  <a:pt x="666" y="1166"/>
                </a:cubicBezTo>
                <a:cubicBezTo>
                  <a:pt x="1083" y="1166"/>
                  <a:pt x="1083" y="1166"/>
                  <a:pt x="1083" y="1166"/>
                </a:cubicBezTo>
                <a:cubicBezTo>
                  <a:pt x="1125" y="1166"/>
                  <a:pt x="1166" y="1208"/>
                  <a:pt x="1166" y="1250"/>
                </a:cubicBezTo>
                <a:lnTo>
                  <a:pt x="1166" y="2250"/>
                </a:lnTo>
                <a:close/>
                <a:moveTo>
                  <a:pt x="1750" y="2250"/>
                </a:moveTo>
                <a:cubicBezTo>
                  <a:pt x="1166" y="2250"/>
                  <a:pt x="1166" y="2250"/>
                  <a:pt x="1166" y="2250"/>
                </a:cubicBezTo>
                <a:cubicBezTo>
                  <a:pt x="1166" y="666"/>
                  <a:pt x="1166" y="666"/>
                  <a:pt x="1166" y="666"/>
                </a:cubicBezTo>
                <a:cubicBezTo>
                  <a:pt x="1166" y="625"/>
                  <a:pt x="1208" y="583"/>
                  <a:pt x="1250" y="583"/>
                </a:cubicBezTo>
                <a:cubicBezTo>
                  <a:pt x="1666" y="583"/>
                  <a:pt x="1666" y="583"/>
                  <a:pt x="1666" y="583"/>
                </a:cubicBezTo>
                <a:cubicBezTo>
                  <a:pt x="1708" y="583"/>
                  <a:pt x="1750" y="625"/>
                  <a:pt x="1750" y="666"/>
                </a:cubicBezTo>
                <a:lnTo>
                  <a:pt x="1750" y="2250"/>
                </a:lnTo>
                <a:close/>
                <a:moveTo>
                  <a:pt x="2333" y="2250"/>
                </a:moveTo>
                <a:cubicBezTo>
                  <a:pt x="1750" y="2250"/>
                  <a:pt x="1750" y="2250"/>
                  <a:pt x="1750" y="2250"/>
                </a:cubicBezTo>
                <a:cubicBezTo>
                  <a:pt x="1750" y="83"/>
                  <a:pt x="1750" y="83"/>
                  <a:pt x="1750" y="83"/>
                </a:cubicBezTo>
                <a:cubicBezTo>
                  <a:pt x="1750" y="41"/>
                  <a:pt x="1791" y="0"/>
                  <a:pt x="1833" y="0"/>
                </a:cubicBezTo>
                <a:cubicBezTo>
                  <a:pt x="2250" y="0"/>
                  <a:pt x="2250" y="0"/>
                  <a:pt x="2250" y="0"/>
                </a:cubicBezTo>
                <a:cubicBezTo>
                  <a:pt x="2291" y="0"/>
                  <a:pt x="2333" y="41"/>
                  <a:pt x="2333" y="83"/>
                </a:cubicBezTo>
                <a:lnTo>
                  <a:pt x="2333" y="2250"/>
                </a:lnTo>
                <a:close/>
                <a:moveTo>
                  <a:pt x="250" y="750"/>
                </a:moveTo>
                <a:lnTo>
                  <a:pt x="916" y="83"/>
                </a:lnTo>
                <a:moveTo>
                  <a:pt x="916" y="500"/>
                </a:moveTo>
                <a:lnTo>
                  <a:pt x="916" y="83"/>
                </a:lnTo>
                <a:lnTo>
                  <a:pt x="500" y="83"/>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2" name="Freeform 66"/>
          <p:cNvSpPr>
            <a:spLocks noEditPoints="1"/>
          </p:cNvSpPr>
          <p:nvPr/>
        </p:nvSpPr>
        <p:spPr bwMode="auto">
          <a:xfrm>
            <a:off x="5244703" y="2369040"/>
            <a:ext cx="330994" cy="329804"/>
          </a:xfrm>
          <a:custGeom>
            <a:avLst/>
            <a:gdLst>
              <a:gd name="T0" fmla="*/ 1844 w 2250"/>
              <a:gd name="T1" fmla="*/ 1708 h 2250"/>
              <a:gd name="T2" fmla="*/ 1708 w 2250"/>
              <a:gd name="T3" fmla="*/ 1843 h 2250"/>
              <a:gd name="T4" fmla="*/ 1573 w 2250"/>
              <a:gd name="T5" fmla="*/ 1708 h 2250"/>
              <a:gd name="T6" fmla="*/ 1708 w 2250"/>
              <a:gd name="T7" fmla="*/ 1573 h 2250"/>
              <a:gd name="T8" fmla="*/ 1844 w 2250"/>
              <a:gd name="T9" fmla="*/ 1708 h 2250"/>
              <a:gd name="T10" fmla="*/ 2250 w 2250"/>
              <a:gd name="T11" fmla="*/ 1781 h 2250"/>
              <a:gd name="T12" fmla="*/ 2250 w 2250"/>
              <a:gd name="T13" fmla="*/ 1635 h 2250"/>
              <a:gd name="T14" fmla="*/ 2125 w 2250"/>
              <a:gd name="T15" fmla="*/ 1593 h 2250"/>
              <a:gd name="T16" fmla="*/ 2083 w 2250"/>
              <a:gd name="T17" fmla="*/ 1500 h 2250"/>
              <a:gd name="T18" fmla="*/ 2146 w 2250"/>
              <a:gd name="T19" fmla="*/ 1375 h 2250"/>
              <a:gd name="T20" fmla="*/ 2041 w 2250"/>
              <a:gd name="T21" fmla="*/ 1270 h 2250"/>
              <a:gd name="T22" fmla="*/ 1916 w 2250"/>
              <a:gd name="T23" fmla="*/ 1333 h 2250"/>
              <a:gd name="T24" fmla="*/ 1823 w 2250"/>
              <a:gd name="T25" fmla="*/ 1291 h 2250"/>
              <a:gd name="T26" fmla="*/ 1781 w 2250"/>
              <a:gd name="T27" fmla="*/ 1166 h 2250"/>
              <a:gd name="T28" fmla="*/ 1635 w 2250"/>
              <a:gd name="T29" fmla="*/ 1166 h 2250"/>
              <a:gd name="T30" fmla="*/ 1594 w 2250"/>
              <a:gd name="T31" fmla="*/ 1291 h 2250"/>
              <a:gd name="T32" fmla="*/ 1500 w 2250"/>
              <a:gd name="T33" fmla="*/ 1333 h 2250"/>
              <a:gd name="T34" fmla="*/ 1375 w 2250"/>
              <a:gd name="T35" fmla="*/ 1270 h 2250"/>
              <a:gd name="T36" fmla="*/ 1271 w 2250"/>
              <a:gd name="T37" fmla="*/ 1375 h 2250"/>
              <a:gd name="T38" fmla="*/ 1333 w 2250"/>
              <a:gd name="T39" fmla="*/ 1500 h 2250"/>
              <a:gd name="T40" fmla="*/ 1291 w 2250"/>
              <a:gd name="T41" fmla="*/ 1593 h 2250"/>
              <a:gd name="T42" fmla="*/ 1166 w 2250"/>
              <a:gd name="T43" fmla="*/ 1635 h 2250"/>
              <a:gd name="T44" fmla="*/ 1166 w 2250"/>
              <a:gd name="T45" fmla="*/ 1781 h 2250"/>
              <a:gd name="T46" fmla="*/ 1291 w 2250"/>
              <a:gd name="T47" fmla="*/ 1823 h 2250"/>
              <a:gd name="T48" fmla="*/ 1333 w 2250"/>
              <a:gd name="T49" fmla="*/ 1916 h 2250"/>
              <a:gd name="T50" fmla="*/ 1271 w 2250"/>
              <a:gd name="T51" fmla="*/ 2041 h 2250"/>
              <a:gd name="T52" fmla="*/ 1375 w 2250"/>
              <a:gd name="T53" fmla="*/ 2145 h 2250"/>
              <a:gd name="T54" fmla="*/ 1500 w 2250"/>
              <a:gd name="T55" fmla="*/ 2083 h 2250"/>
              <a:gd name="T56" fmla="*/ 1594 w 2250"/>
              <a:gd name="T57" fmla="*/ 2125 h 2250"/>
              <a:gd name="T58" fmla="*/ 1635 w 2250"/>
              <a:gd name="T59" fmla="*/ 2250 h 2250"/>
              <a:gd name="T60" fmla="*/ 1781 w 2250"/>
              <a:gd name="T61" fmla="*/ 2250 h 2250"/>
              <a:gd name="T62" fmla="*/ 1823 w 2250"/>
              <a:gd name="T63" fmla="*/ 2125 h 2250"/>
              <a:gd name="T64" fmla="*/ 1916 w 2250"/>
              <a:gd name="T65" fmla="*/ 2083 h 2250"/>
              <a:gd name="T66" fmla="*/ 2041 w 2250"/>
              <a:gd name="T67" fmla="*/ 2145 h 2250"/>
              <a:gd name="T68" fmla="*/ 2146 w 2250"/>
              <a:gd name="T69" fmla="*/ 2041 h 2250"/>
              <a:gd name="T70" fmla="*/ 2083 w 2250"/>
              <a:gd name="T71" fmla="*/ 1916 h 2250"/>
              <a:gd name="T72" fmla="*/ 2125 w 2250"/>
              <a:gd name="T73" fmla="*/ 1823 h 2250"/>
              <a:gd name="T74" fmla="*/ 2250 w 2250"/>
              <a:gd name="T75" fmla="*/ 1781 h 2250"/>
              <a:gd name="T76" fmla="*/ 1000 w 2250"/>
              <a:gd name="T77" fmla="*/ 2000 h 2250"/>
              <a:gd name="T78" fmla="*/ 479 w 2250"/>
              <a:gd name="T79" fmla="*/ 1000 h 2250"/>
              <a:gd name="T80" fmla="*/ 1000 w 2250"/>
              <a:gd name="T81" fmla="*/ 0 h 2250"/>
              <a:gd name="T82" fmla="*/ 1521 w 2250"/>
              <a:gd name="T83" fmla="*/ 1000 h 2250"/>
              <a:gd name="T84" fmla="*/ 1510 w 2250"/>
              <a:gd name="T85" fmla="*/ 1208 h 2250"/>
              <a:gd name="T86" fmla="*/ 1000 w 2250"/>
              <a:gd name="T87" fmla="*/ 0 h 2250"/>
              <a:gd name="T88" fmla="*/ 1000 w 2250"/>
              <a:gd name="T89" fmla="*/ 2000 h 2250"/>
              <a:gd name="T90" fmla="*/ 0 w 2250"/>
              <a:gd name="T91" fmla="*/ 1000 h 2250"/>
              <a:gd name="T92" fmla="*/ 2000 w 2250"/>
              <a:gd name="T93" fmla="*/ 1000 h 2250"/>
              <a:gd name="T94" fmla="*/ 219 w 2250"/>
              <a:gd name="T95" fmla="*/ 375 h 2250"/>
              <a:gd name="T96" fmla="*/ 1000 w 2250"/>
              <a:gd name="T97" fmla="*/ 562 h 2250"/>
              <a:gd name="T98" fmla="*/ 1781 w 2250"/>
              <a:gd name="T99" fmla="*/ 375 h 2250"/>
              <a:gd name="T100" fmla="*/ 1187 w 2250"/>
              <a:gd name="T101" fmla="*/ 1448 h 2250"/>
              <a:gd name="T102" fmla="*/ 1000 w 2250"/>
              <a:gd name="T103" fmla="*/ 1437 h 2250"/>
              <a:gd name="T104" fmla="*/ 219 w 2250"/>
              <a:gd name="T105" fmla="*/ 1625 h 2250"/>
              <a:gd name="T106" fmla="*/ 1187 w 2250"/>
              <a:gd name="T107" fmla="*/ 1979 h 2250"/>
              <a:gd name="T108" fmla="*/ 1000 w 2250"/>
              <a:gd name="T109" fmla="*/ 2000 h 2250"/>
              <a:gd name="T110" fmla="*/ 0 w 2250"/>
              <a:gd name="T111" fmla="*/ 1000 h 2250"/>
              <a:gd name="T112" fmla="*/ 1000 w 2250"/>
              <a:gd name="T113" fmla="*/ 0 h 2250"/>
              <a:gd name="T114" fmla="*/ 2000 w 2250"/>
              <a:gd name="T115" fmla="*/ 1000 h 2250"/>
              <a:gd name="T116" fmla="*/ 1979 w 2250"/>
              <a:gd name="T117" fmla="*/ 117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 h="2250">
                <a:moveTo>
                  <a:pt x="1844" y="1708"/>
                </a:moveTo>
                <a:cubicBezTo>
                  <a:pt x="1844" y="1781"/>
                  <a:pt x="1781" y="1843"/>
                  <a:pt x="1708" y="1843"/>
                </a:cubicBezTo>
                <a:cubicBezTo>
                  <a:pt x="1635" y="1843"/>
                  <a:pt x="1573" y="1781"/>
                  <a:pt x="1573" y="1708"/>
                </a:cubicBezTo>
                <a:cubicBezTo>
                  <a:pt x="1573" y="1635"/>
                  <a:pt x="1635" y="1573"/>
                  <a:pt x="1708" y="1573"/>
                </a:cubicBezTo>
                <a:cubicBezTo>
                  <a:pt x="1781" y="1573"/>
                  <a:pt x="1844" y="1635"/>
                  <a:pt x="1844" y="1708"/>
                </a:cubicBezTo>
                <a:close/>
                <a:moveTo>
                  <a:pt x="2250" y="1781"/>
                </a:moveTo>
                <a:cubicBezTo>
                  <a:pt x="2250" y="1635"/>
                  <a:pt x="2250" y="1635"/>
                  <a:pt x="2250" y="1635"/>
                </a:cubicBezTo>
                <a:cubicBezTo>
                  <a:pt x="2125" y="1593"/>
                  <a:pt x="2125" y="1593"/>
                  <a:pt x="2125" y="1593"/>
                </a:cubicBezTo>
                <a:cubicBezTo>
                  <a:pt x="2114" y="1562"/>
                  <a:pt x="2104" y="1531"/>
                  <a:pt x="2083" y="1500"/>
                </a:cubicBezTo>
                <a:cubicBezTo>
                  <a:pt x="2146" y="1375"/>
                  <a:pt x="2146" y="1375"/>
                  <a:pt x="2146" y="1375"/>
                </a:cubicBezTo>
                <a:cubicBezTo>
                  <a:pt x="2041" y="1270"/>
                  <a:pt x="2041" y="1270"/>
                  <a:pt x="2041" y="1270"/>
                </a:cubicBezTo>
                <a:cubicBezTo>
                  <a:pt x="1916" y="1333"/>
                  <a:pt x="1916" y="1333"/>
                  <a:pt x="1916" y="1333"/>
                </a:cubicBezTo>
                <a:cubicBezTo>
                  <a:pt x="1885" y="1312"/>
                  <a:pt x="1854" y="1302"/>
                  <a:pt x="1823" y="1291"/>
                </a:cubicBezTo>
                <a:cubicBezTo>
                  <a:pt x="1781" y="1166"/>
                  <a:pt x="1781" y="1166"/>
                  <a:pt x="1781" y="1166"/>
                </a:cubicBezTo>
                <a:cubicBezTo>
                  <a:pt x="1635" y="1166"/>
                  <a:pt x="1635" y="1166"/>
                  <a:pt x="1635" y="1166"/>
                </a:cubicBezTo>
                <a:cubicBezTo>
                  <a:pt x="1594" y="1291"/>
                  <a:pt x="1594" y="1291"/>
                  <a:pt x="1594" y="1291"/>
                </a:cubicBezTo>
                <a:cubicBezTo>
                  <a:pt x="1562" y="1302"/>
                  <a:pt x="1531" y="1312"/>
                  <a:pt x="1500" y="1333"/>
                </a:cubicBezTo>
                <a:cubicBezTo>
                  <a:pt x="1375" y="1270"/>
                  <a:pt x="1375" y="1270"/>
                  <a:pt x="1375" y="1270"/>
                </a:cubicBezTo>
                <a:cubicBezTo>
                  <a:pt x="1271" y="1375"/>
                  <a:pt x="1271" y="1375"/>
                  <a:pt x="1271" y="1375"/>
                </a:cubicBezTo>
                <a:cubicBezTo>
                  <a:pt x="1333" y="1500"/>
                  <a:pt x="1333" y="1500"/>
                  <a:pt x="1333" y="1500"/>
                </a:cubicBezTo>
                <a:cubicBezTo>
                  <a:pt x="1312" y="1531"/>
                  <a:pt x="1302" y="1562"/>
                  <a:pt x="1291" y="1593"/>
                </a:cubicBezTo>
                <a:cubicBezTo>
                  <a:pt x="1166" y="1635"/>
                  <a:pt x="1166" y="1635"/>
                  <a:pt x="1166" y="1635"/>
                </a:cubicBezTo>
                <a:cubicBezTo>
                  <a:pt x="1166" y="1781"/>
                  <a:pt x="1166" y="1781"/>
                  <a:pt x="1166" y="1781"/>
                </a:cubicBezTo>
                <a:cubicBezTo>
                  <a:pt x="1291" y="1823"/>
                  <a:pt x="1291" y="1823"/>
                  <a:pt x="1291" y="1823"/>
                </a:cubicBezTo>
                <a:cubicBezTo>
                  <a:pt x="1302" y="1854"/>
                  <a:pt x="1312" y="1885"/>
                  <a:pt x="1333" y="1916"/>
                </a:cubicBezTo>
                <a:cubicBezTo>
                  <a:pt x="1271" y="2041"/>
                  <a:pt x="1271" y="2041"/>
                  <a:pt x="1271" y="2041"/>
                </a:cubicBezTo>
                <a:cubicBezTo>
                  <a:pt x="1375" y="2145"/>
                  <a:pt x="1375" y="2145"/>
                  <a:pt x="1375" y="2145"/>
                </a:cubicBezTo>
                <a:cubicBezTo>
                  <a:pt x="1500" y="2083"/>
                  <a:pt x="1500" y="2083"/>
                  <a:pt x="1500" y="2083"/>
                </a:cubicBezTo>
                <a:cubicBezTo>
                  <a:pt x="1531" y="2104"/>
                  <a:pt x="1562" y="2114"/>
                  <a:pt x="1594" y="2125"/>
                </a:cubicBezTo>
                <a:cubicBezTo>
                  <a:pt x="1635" y="2250"/>
                  <a:pt x="1635" y="2250"/>
                  <a:pt x="1635" y="2250"/>
                </a:cubicBezTo>
                <a:cubicBezTo>
                  <a:pt x="1781" y="2250"/>
                  <a:pt x="1781" y="2250"/>
                  <a:pt x="1781" y="2250"/>
                </a:cubicBezTo>
                <a:cubicBezTo>
                  <a:pt x="1823" y="2125"/>
                  <a:pt x="1823" y="2125"/>
                  <a:pt x="1823" y="2125"/>
                </a:cubicBezTo>
                <a:cubicBezTo>
                  <a:pt x="1854" y="2114"/>
                  <a:pt x="1885" y="2104"/>
                  <a:pt x="1916" y="2083"/>
                </a:cubicBezTo>
                <a:cubicBezTo>
                  <a:pt x="2041" y="2145"/>
                  <a:pt x="2041" y="2145"/>
                  <a:pt x="2041" y="2145"/>
                </a:cubicBezTo>
                <a:cubicBezTo>
                  <a:pt x="2146" y="2041"/>
                  <a:pt x="2146" y="2041"/>
                  <a:pt x="2146" y="2041"/>
                </a:cubicBezTo>
                <a:cubicBezTo>
                  <a:pt x="2083" y="1916"/>
                  <a:pt x="2083" y="1916"/>
                  <a:pt x="2083" y="1916"/>
                </a:cubicBezTo>
                <a:cubicBezTo>
                  <a:pt x="2104" y="1885"/>
                  <a:pt x="2114" y="1854"/>
                  <a:pt x="2125" y="1823"/>
                </a:cubicBezTo>
                <a:lnTo>
                  <a:pt x="2250" y="1781"/>
                </a:lnTo>
                <a:close/>
                <a:moveTo>
                  <a:pt x="1000" y="2000"/>
                </a:moveTo>
                <a:cubicBezTo>
                  <a:pt x="708" y="2000"/>
                  <a:pt x="479" y="1552"/>
                  <a:pt x="479" y="1000"/>
                </a:cubicBezTo>
                <a:cubicBezTo>
                  <a:pt x="479" y="448"/>
                  <a:pt x="708" y="0"/>
                  <a:pt x="1000" y="0"/>
                </a:cubicBezTo>
                <a:cubicBezTo>
                  <a:pt x="1291" y="0"/>
                  <a:pt x="1521" y="448"/>
                  <a:pt x="1521" y="1000"/>
                </a:cubicBezTo>
                <a:cubicBezTo>
                  <a:pt x="1521" y="1073"/>
                  <a:pt x="1521" y="1145"/>
                  <a:pt x="1510" y="1208"/>
                </a:cubicBezTo>
                <a:moveTo>
                  <a:pt x="1000" y="0"/>
                </a:moveTo>
                <a:lnTo>
                  <a:pt x="1000" y="2000"/>
                </a:lnTo>
                <a:moveTo>
                  <a:pt x="0" y="1000"/>
                </a:moveTo>
                <a:lnTo>
                  <a:pt x="2000" y="1000"/>
                </a:lnTo>
                <a:moveTo>
                  <a:pt x="219" y="375"/>
                </a:moveTo>
                <a:cubicBezTo>
                  <a:pt x="406" y="489"/>
                  <a:pt x="687" y="562"/>
                  <a:pt x="1000" y="562"/>
                </a:cubicBezTo>
                <a:cubicBezTo>
                  <a:pt x="1312" y="562"/>
                  <a:pt x="1594" y="489"/>
                  <a:pt x="1781" y="375"/>
                </a:cubicBezTo>
                <a:moveTo>
                  <a:pt x="1187" y="1448"/>
                </a:moveTo>
                <a:cubicBezTo>
                  <a:pt x="1125" y="1448"/>
                  <a:pt x="1062" y="1437"/>
                  <a:pt x="1000" y="1437"/>
                </a:cubicBezTo>
                <a:cubicBezTo>
                  <a:pt x="687" y="1437"/>
                  <a:pt x="406" y="1510"/>
                  <a:pt x="219" y="1625"/>
                </a:cubicBezTo>
                <a:moveTo>
                  <a:pt x="1187" y="1979"/>
                </a:moveTo>
                <a:cubicBezTo>
                  <a:pt x="1125" y="1989"/>
                  <a:pt x="1062" y="2000"/>
                  <a:pt x="1000" y="2000"/>
                </a:cubicBezTo>
                <a:cubicBezTo>
                  <a:pt x="448" y="2000"/>
                  <a:pt x="0" y="1552"/>
                  <a:pt x="0" y="1000"/>
                </a:cubicBezTo>
                <a:cubicBezTo>
                  <a:pt x="0" y="448"/>
                  <a:pt x="448" y="0"/>
                  <a:pt x="1000" y="0"/>
                </a:cubicBezTo>
                <a:cubicBezTo>
                  <a:pt x="1552" y="0"/>
                  <a:pt x="2000" y="448"/>
                  <a:pt x="2000" y="1000"/>
                </a:cubicBezTo>
                <a:cubicBezTo>
                  <a:pt x="2000" y="1062"/>
                  <a:pt x="1989" y="1125"/>
                  <a:pt x="1979" y="1177"/>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3" name="Freeform 76"/>
          <p:cNvSpPr>
            <a:spLocks/>
          </p:cNvSpPr>
          <p:nvPr/>
        </p:nvSpPr>
        <p:spPr bwMode="auto">
          <a:xfrm>
            <a:off x="5228034" y="1171271"/>
            <a:ext cx="364331" cy="286941"/>
          </a:xfrm>
          <a:custGeom>
            <a:avLst/>
            <a:gdLst>
              <a:gd name="T0" fmla="*/ 2208 w 2479"/>
              <a:gd name="T1" fmla="*/ 959 h 1948"/>
              <a:gd name="T2" fmla="*/ 1948 w 2479"/>
              <a:gd name="T3" fmla="*/ 1032 h 1948"/>
              <a:gd name="T4" fmla="*/ 1948 w 2479"/>
              <a:gd name="T5" fmla="*/ 615 h 1948"/>
              <a:gd name="T6" fmla="*/ 1864 w 2479"/>
              <a:gd name="T7" fmla="*/ 532 h 1948"/>
              <a:gd name="T8" fmla="*/ 1448 w 2479"/>
              <a:gd name="T9" fmla="*/ 532 h 1948"/>
              <a:gd name="T10" fmla="*/ 1521 w 2479"/>
              <a:gd name="T11" fmla="*/ 271 h 1948"/>
              <a:gd name="T12" fmla="*/ 1302 w 2479"/>
              <a:gd name="T13" fmla="*/ 42 h 1948"/>
              <a:gd name="T14" fmla="*/ 948 w 2479"/>
              <a:gd name="T15" fmla="*/ 323 h 1948"/>
              <a:gd name="T16" fmla="*/ 1031 w 2479"/>
              <a:gd name="T17" fmla="*/ 532 h 1948"/>
              <a:gd name="T18" fmla="*/ 614 w 2479"/>
              <a:gd name="T19" fmla="*/ 532 h 1948"/>
              <a:gd name="T20" fmla="*/ 531 w 2479"/>
              <a:gd name="T21" fmla="*/ 615 h 1948"/>
              <a:gd name="T22" fmla="*/ 531 w 2479"/>
              <a:gd name="T23" fmla="*/ 1032 h 1948"/>
              <a:gd name="T24" fmla="*/ 271 w 2479"/>
              <a:gd name="T25" fmla="*/ 959 h 1948"/>
              <a:gd name="T26" fmla="*/ 42 w 2479"/>
              <a:gd name="T27" fmla="*/ 1178 h 1948"/>
              <a:gd name="T28" fmla="*/ 323 w 2479"/>
              <a:gd name="T29" fmla="*/ 1532 h 1948"/>
              <a:gd name="T30" fmla="*/ 531 w 2479"/>
              <a:gd name="T31" fmla="*/ 1448 h 1948"/>
              <a:gd name="T32" fmla="*/ 531 w 2479"/>
              <a:gd name="T33" fmla="*/ 1865 h 1948"/>
              <a:gd name="T34" fmla="*/ 614 w 2479"/>
              <a:gd name="T35" fmla="*/ 1948 h 1948"/>
              <a:gd name="T36" fmla="*/ 1031 w 2479"/>
              <a:gd name="T37" fmla="*/ 1948 h 1948"/>
              <a:gd name="T38" fmla="*/ 958 w 2479"/>
              <a:gd name="T39" fmla="*/ 1688 h 1948"/>
              <a:gd name="T40" fmla="*/ 1177 w 2479"/>
              <a:gd name="T41" fmla="*/ 1459 h 1948"/>
              <a:gd name="T42" fmla="*/ 1531 w 2479"/>
              <a:gd name="T43" fmla="*/ 1740 h 1948"/>
              <a:gd name="T44" fmla="*/ 1448 w 2479"/>
              <a:gd name="T45" fmla="*/ 1948 h 1948"/>
              <a:gd name="T46" fmla="*/ 1864 w 2479"/>
              <a:gd name="T47" fmla="*/ 1948 h 1948"/>
              <a:gd name="T48" fmla="*/ 1948 w 2479"/>
              <a:gd name="T49" fmla="*/ 1865 h 1948"/>
              <a:gd name="T50" fmla="*/ 1948 w 2479"/>
              <a:gd name="T51" fmla="*/ 1448 h 1948"/>
              <a:gd name="T52" fmla="*/ 2156 w 2479"/>
              <a:gd name="T53" fmla="*/ 1532 h 1948"/>
              <a:gd name="T54" fmla="*/ 2437 w 2479"/>
              <a:gd name="T55" fmla="*/ 1178 h 1948"/>
              <a:gd name="T56" fmla="*/ 2208 w 2479"/>
              <a:gd name="T57" fmla="*/ 959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9" h="1948">
                <a:moveTo>
                  <a:pt x="2208" y="959"/>
                </a:moveTo>
                <a:cubicBezTo>
                  <a:pt x="2104" y="938"/>
                  <a:pt x="2010" y="969"/>
                  <a:pt x="1948" y="1032"/>
                </a:cubicBezTo>
                <a:cubicBezTo>
                  <a:pt x="1948" y="615"/>
                  <a:pt x="1948" y="615"/>
                  <a:pt x="1948" y="615"/>
                </a:cubicBezTo>
                <a:cubicBezTo>
                  <a:pt x="1948" y="573"/>
                  <a:pt x="1906" y="532"/>
                  <a:pt x="1864" y="532"/>
                </a:cubicBezTo>
                <a:cubicBezTo>
                  <a:pt x="1448" y="532"/>
                  <a:pt x="1448" y="532"/>
                  <a:pt x="1448" y="532"/>
                </a:cubicBezTo>
                <a:cubicBezTo>
                  <a:pt x="1510" y="469"/>
                  <a:pt x="1542" y="375"/>
                  <a:pt x="1521" y="271"/>
                </a:cubicBezTo>
                <a:cubicBezTo>
                  <a:pt x="1500" y="157"/>
                  <a:pt x="1417" y="63"/>
                  <a:pt x="1302" y="42"/>
                </a:cubicBezTo>
                <a:cubicBezTo>
                  <a:pt x="1114" y="0"/>
                  <a:pt x="948" y="146"/>
                  <a:pt x="948" y="323"/>
                </a:cubicBezTo>
                <a:cubicBezTo>
                  <a:pt x="948" y="407"/>
                  <a:pt x="979" y="480"/>
                  <a:pt x="1031" y="532"/>
                </a:cubicBezTo>
                <a:cubicBezTo>
                  <a:pt x="614" y="532"/>
                  <a:pt x="614" y="532"/>
                  <a:pt x="614" y="532"/>
                </a:cubicBezTo>
                <a:cubicBezTo>
                  <a:pt x="573" y="532"/>
                  <a:pt x="531" y="573"/>
                  <a:pt x="531" y="615"/>
                </a:cubicBezTo>
                <a:cubicBezTo>
                  <a:pt x="531" y="1032"/>
                  <a:pt x="531" y="1032"/>
                  <a:pt x="531" y="1032"/>
                </a:cubicBezTo>
                <a:cubicBezTo>
                  <a:pt x="469" y="969"/>
                  <a:pt x="375" y="938"/>
                  <a:pt x="271" y="959"/>
                </a:cubicBezTo>
                <a:cubicBezTo>
                  <a:pt x="156" y="980"/>
                  <a:pt x="62" y="1063"/>
                  <a:pt x="42" y="1178"/>
                </a:cubicBezTo>
                <a:cubicBezTo>
                  <a:pt x="0" y="1365"/>
                  <a:pt x="146" y="1532"/>
                  <a:pt x="323" y="1532"/>
                </a:cubicBezTo>
                <a:cubicBezTo>
                  <a:pt x="406" y="1532"/>
                  <a:pt x="479" y="1500"/>
                  <a:pt x="531" y="1448"/>
                </a:cubicBezTo>
                <a:cubicBezTo>
                  <a:pt x="531" y="1865"/>
                  <a:pt x="531" y="1865"/>
                  <a:pt x="531" y="1865"/>
                </a:cubicBezTo>
                <a:cubicBezTo>
                  <a:pt x="531" y="1907"/>
                  <a:pt x="573" y="1948"/>
                  <a:pt x="614" y="1948"/>
                </a:cubicBezTo>
                <a:cubicBezTo>
                  <a:pt x="1031" y="1948"/>
                  <a:pt x="1031" y="1948"/>
                  <a:pt x="1031" y="1948"/>
                </a:cubicBezTo>
                <a:cubicBezTo>
                  <a:pt x="969" y="1886"/>
                  <a:pt x="937" y="1792"/>
                  <a:pt x="958" y="1688"/>
                </a:cubicBezTo>
                <a:cubicBezTo>
                  <a:pt x="979" y="1573"/>
                  <a:pt x="1062" y="1480"/>
                  <a:pt x="1177" y="1459"/>
                </a:cubicBezTo>
                <a:cubicBezTo>
                  <a:pt x="1364" y="1417"/>
                  <a:pt x="1531" y="1563"/>
                  <a:pt x="1531" y="1740"/>
                </a:cubicBezTo>
                <a:cubicBezTo>
                  <a:pt x="1531" y="1823"/>
                  <a:pt x="1500" y="1896"/>
                  <a:pt x="1448" y="1948"/>
                </a:cubicBezTo>
                <a:cubicBezTo>
                  <a:pt x="1864" y="1948"/>
                  <a:pt x="1864" y="1948"/>
                  <a:pt x="1864" y="1948"/>
                </a:cubicBezTo>
                <a:cubicBezTo>
                  <a:pt x="1906" y="1948"/>
                  <a:pt x="1948" y="1907"/>
                  <a:pt x="1948" y="1865"/>
                </a:cubicBezTo>
                <a:cubicBezTo>
                  <a:pt x="1948" y="1448"/>
                  <a:pt x="1948" y="1448"/>
                  <a:pt x="1948" y="1448"/>
                </a:cubicBezTo>
                <a:cubicBezTo>
                  <a:pt x="2000" y="1500"/>
                  <a:pt x="2073" y="1532"/>
                  <a:pt x="2156" y="1532"/>
                </a:cubicBezTo>
                <a:cubicBezTo>
                  <a:pt x="2333" y="1532"/>
                  <a:pt x="2479" y="1365"/>
                  <a:pt x="2437" y="1178"/>
                </a:cubicBezTo>
                <a:cubicBezTo>
                  <a:pt x="2417" y="1063"/>
                  <a:pt x="2323" y="980"/>
                  <a:pt x="2208" y="959"/>
                </a:cubicBezTo>
                <a:close/>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4" name="Freeform 118"/>
          <p:cNvSpPr>
            <a:spLocks noEditPoints="1"/>
          </p:cNvSpPr>
          <p:nvPr/>
        </p:nvSpPr>
        <p:spPr bwMode="auto">
          <a:xfrm>
            <a:off x="5232201" y="3604511"/>
            <a:ext cx="355997" cy="294085"/>
          </a:xfrm>
          <a:custGeom>
            <a:avLst/>
            <a:gdLst>
              <a:gd name="T0" fmla="*/ 1761 w 2417"/>
              <a:gd name="T1" fmla="*/ 1417 h 2000"/>
              <a:gd name="T2" fmla="*/ 1813 w 2417"/>
              <a:gd name="T3" fmla="*/ 1292 h 2000"/>
              <a:gd name="T4" fmla="*/ 2000 w 2417"/>
              <a:gd name="T5" fmla="*/ 1229 h 2000"/>
              <a:gd name="T6" fmla="*/ 2000 w 2417"/>
              <a:gd name="T7" fmla="*/ 1021 h 2000"/>
              <a:gd name="T8" fmla="*/ 1813 w 2417"/>
              <a:gd name="T9" fmla="*/ 959 h 2000"/>
              <a:gd name="T10" fmla="*/ 1761 w 2417"/>
              <a:gd name="T11" fmla="*/ 823 h 2000"/>
              <a:gd name="T12" fmla="*/ 1844 w 2417"/>
              <a:gd name="T13" fmla="*/ 646 h 2000"/>
              <a:gd name="T14" fmla="*/ 1688 w 2417"/>
              <a:gd name="T15" fmla="*/ 490 h 2000"/>
              <a:gd name="T16" fmla="*/ 1511 w 2417"/>
              <a:gd name="T17" fmla="*/ 573 h 2000"/>
              <a:gd name="T18" fmla="*/ 1375 w 2417"/>
              <a:gd name="T19" fmla="*/ 521 h 2000"/>
              <a:gd name="T20" fmla="*/ 1313 w 2417"/>
              <a:gd name="T21" fmla="*/ 334 h 2000"/>
              <a:gd name="T22" fmla="*/ 1105 w 2417"/>
              <a:gd name="T23" fmla="*/ 334 h 2000"/>
              <a:gd name="T24" fmla="*/ 1042 w 2417"/>
              <a:gd name="T25" fmla="*/ 521 h 2000"/>
              <a:gd name="T26" fmla="*/ 907 w 2417"/>
              <a:gd name="T27" fmla="*/ 573 h 2000"/>
              <a:gd name="T28" fmla="*/ 730 w 2417"/>
              <a:gd name="T29" fmla="*/ 490 h 2000"/>
              <a:gd name="T30" fmla="*/ 573 w 2417"/>
              <a:gd name="T31" fmla="*/ 646 h 2000"/>
              <a:gd name="T32" fmla="*/ 657 w 2417"/>
              <a:gd name="T33" fmla="*/ 823 h 2000"/>
              <a:gd name="T34" fmla="*/ 605 w 2417"/>
              <a:gd name="T35" fmla="*/ 959 h 2000"/>
              <a:gd name="T36" fmla="*/ 417 w 2417"/>
              <a:gd name="T37" fmla="*/ 1021 h 2000"/>
              <a:gd name="T38" fmla="*/ 417 w 2417"/>
              <a:gd name="T39" fmla="*/ 1229 h 2000"/>
              <a:gd name="T40" fmla="*/ 605 w 2417"/>
              <a:gd name="T41" fmla="*/ 1292 h 2000"/>
              <a:gd name="T42" fmla="*/ 657 w 2417"/>
              <a:gd name="T43" fmla="*/ 1417 h 2000"/>
              <a:gd name="T44" fmla="*/ 1417 w 2417"/>
              <a:gd name="T45" fmla="*/ 2000 h 2000"/>
              <a:gd name="T46" fmla="*/ 1000 w 2417"/>
              <a:gd name="T47" fmla="*/ 2000 h 2000"/>
              <a:gd name="T48" fmla="*/ 1000 w 2417"/>
              <a:gd name="T49" fmla="*/ 1584 h 2000"/>
              <a:gd name="T50" fmla="*/ 1417 w 2417"/>
              <a:gd name="T51" fmla="*/ 1584 h 2000"/>
              <a:gd name="T52" fmla="*/ 1417 w 2417"/>
              <a:gd name="T53" fmla="*/ 2000 h 2000"/>
              <a:gd name="T54" fmla="*/ 1667 w 2417"/>
              <a:gd name="T55" fmla="*/ 2000 h 2000"/>
              <a:gd name="T56" fmla="*/ 750 w 2417"/>
              <a:gd name="T57" fmla="*/ 2000 h 2000"/>
              <a:gd name="T58" fmla="*/ 2334 w 2417"/>
              <a:gd name="T59" fmla="*/ 1584 h 2000"/>
              <a:gd name="T60" fmla="*/ 84 w 2417"/>
              <a:gd name="T61" fmla="*/ 1584 h 2000"/>
              <a:gd name="T62" fmla="*/ 0 w 2417"/>
              <a:gd name="T63" fmla="*/ 1500 h 2000"/>
              <a:gd name="T64" fmla="*/ 0 w 2417"/>
              <a:gd name="T65" fmla="*/ 84 h 2000"/>
              <a:gd name="T66" fmla="*/ 84 w 2417"/>
              <a:gd name="T67" fmla="*/ 0 h 2000"/>
              <a:gd name="T68" fmla="*/ 2334 w 2417"/>
              <a:gd name="T69" fmla="*/ 0 h 2000"/>
              <a:gd name="T70" fmla="*/ 2417 w 2417"/>
              <a:gd name="T71" fmla="*/ 84 h 2000"/>
              <a:gd name="T72" fmla="*/ 2417 w 2417"/>
              <a:gd name="T73" fmla="*/ 1500 h 2000"/>
              <a:gd name="T74" fmla="*/ 2334 w 2417"/>
              <a:gd name="T75" fmla="*/ 1584 h 2000"/>
              <a:gd name="T76" fmla="*/ 2250 w 2417"/>
              <a:gd name="T77" fmla="*/ 1417 h 2000"/>
              <a:gd name="T78" fmla="*/ 167 w 2417"/>
              <a:gd name="T79" fmla="*/ 1417 h 2000"/>
              <a:gd name="T80" fmla="*/ 167 w 2417"/>
              <a:gd name="T81" fmla="*/ 167 h 2000"/>
              <a:gd name="T82" fmla="*/ 2250 w 2417"/>
              <a:gd name="T83" fmla="*/ 167 h 2000"/>
              <a:gd name="T84" fmla="*/ 2250 w 2417"/>
              <a:gd name="T85" fmla="*/ 1417 h 2000"/>
              <a:gd name="T86" fmla="*/ 969 w 2417"/>
              <a:gd name="T87" fmla="*/ 1417 h 2000"/>
              <a:gd name="T88" fmla="*/ 834 w 2417"/>
              <a:gd name="T89" fmla="*/ 1125 h 2000"/>
              <a:gd name="T90" fmla="*/ 1209 w 2417"/>
              <a:gd name="T91" fmla="*/ 750 h 2000"/>
              <a:gd name="T92" fmla="*/ 1584 w 2417"/>
              <a:gd name="T93" fmla="*/ 1125 h 2000"/>
              <a:gd name="T94" fmla="*/ 1448 w 2417"/>
              <a:gd name="T95" fmla="*/ 1417 h 2000"/>
              <a:gd name="T96" fmla="*/ 1417 w 2417"/>
              <a:gd name="T97" fmla="*/ 1125 h 2000"/>
              <a:gd name="T98" fmla="*/ 1209 w 2417"/>
              <a:gd name="T99" fmla="*/ 1334 h 2000"/>
              <a:gd name="T100" fmla="*/ 1000 w 2417"/>
              <a:gd name="T101" fmla="*/ 1125 h 2000"/>
              <a:gd name="T102" fmla="*/ 1209 w 2417"/>
              <a:gd name="T103" fmla="*/ 917 h 2000"/>
              <a:gd name="T104" fmla="*/ 1417 w 2417"/>
              <a:gd name="T105" fmla="*/ 112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7" h="2000">
                <a:moveTo>
                  <a:pt x="1761" y="1417"/>
                </a:moveTo>
                <a:cubicBezTo>
                  <a:pt x="1782" y="1375"/>
                  <a:pt x="1803" y="1344"/>
                  <a:pt x="1813" y="1292"/>
                </a:cubicBezTo>
                <a:cubicBezTo>
                  <a:pt x="2000" y="1229"/>
                  <a:pt x="2000" y="1229"/>
                  <a:pt x="2000" y="1229"/>
                </a:cubicBezTo>
                <a:cubicBezTo>
                  <a:pt x="2000" y="1021"/>
                  <a:pt x="2000" y="1021"/>
                  <a:pt x="2000" y="1021"/>
                </a:cubicBezTo>
                <a:cubicBezTo>
                  <a:pt x="1813" y="959"/>
                  <a:pt x="1813" y="959"/>
                  <a:pt x="1813" y="959"/>
                </a:cubicBezTo>
                <a:cubicBezTo>
                  <a:pt x="1803" y="906"/>
                  <a:pt x="1782" y="865"/>
                  <a:pt x="1761" y="823"/>
                </a:cubicBezTo>
                <a:cubicBezTo>
                  <a:pt x="1844" y="646"/>
                  <a:pt x="1844" y="646"/>
                  <a:pt x="1844" y="646"/>
                </a:cubicBezTo>
                <a:cubicBezTo>
                  <a:pt x="1688" y="490"/>
                  <a:pt x="1688" y="490"/>
                  <a:pt x="1688" y="490"/>
                </a:cubicBezTo>
                <a:cubicBezTo>
                  <a:pt x="1511" y="573"/>
                  <a:pt x="1511" y="573"/>
                  <a:pt x="1511" y="573"/>
                </a:cubicBezTo>
                <a:cubicBezTo>
                  <a:pt x="1469" y="552"/>
                  <a:pt x="1428" y="531"/>
                  <a:pt x="1375" y="521"/>
                </a:cubicBezTo>
                <a:cubicBezTo>
                  <a:pt x="1313" y="334"/>
                  <a:pt x="1313" y="334"/>
                  <a:pt x="1313" y="334"/>
                </a:cubicBezTo>
                <a:cubicBezTo>
                  <a:pt x="1105" y="334"/>
                  <a:pt x="1105" y="334"/>
                  <a:pt x="1105" y="334"/>
                </a:cubicBezTo>
                <a:cubicBezTo>
                  <a:pt x="1042" y="521"/>
                  <a:pt x="1042" y="521"/>
                  <a:pt x="1042" y="521"/>
                </a:cubicBezTo>
                <a:cubicBezTo>
                  <a:pt x="990" y="531"/>
                  <a:pt x="948" y="552"/>
                  <a:pt x="907" y="573"/>
                </a:cubicBezTo>
                <a:cubicBezTo>
                  <a:pt x="730" y="490"/>
                  <a:pt x="730" y="490"/>
                  <a:pt x="730" y="490"/>
                </a:cubicBezTo>
                <a:cubicBezTo>
                  <a:pt x="573" y="646"/>
                  <a:pt x="573" y="646"/>
                  <a:pt x="573" y="646"/>
                </a:cubicBezTo>
                <a:cubicBezTo>
                  <a:pt x="657" y="823"/>
                  <a:pt x="657" y="823"/>
                  <a:pt x="657" y="823"/>
                </a:cubicBezTo>
                <a:cubicBezTo>
                  <a:pt x="636" y="865"/>
                  <a:pt x="615" y="906"/>
                  <a:pt x="605" y="959"/>
                </a:cubicBezTo>
                <a:cubicBezTo>
                  <a:pt x="417" y="1021"/>
                  <a:pt x="417" y="1021"/>
                  <a:pt x="417" y="1021"/>
                </a:cubicBezTo>
                <a:cubicBezTo>
                  <a:pt x="417" y="1229"/>
                  <a:pt x="417" y="1229"/>
                  <a:pt x="417" y="1229"/>
                </a:cubicBezTo>
                <a:cubicBezTo>
                  <a:pt x="605" y="1292"/>
                  <a:pt x="605" y="1292"/>
                  <a:pt x="605" y="1292"/>
                </a:cubicBezTo>
                <a:cubicBezTo>
                  <a:pt x="615" y="1344"/>
                  <a:pt x="636" y="1375"/>
                  <a:pt x="657" y="1417"/>
                </a:cubicBezTo>
                <a:moveTo>
                  <a:pt x="1417" y="2000"/>
                </a:moveTo>
                <a:lnTo>
                  <a:pt x="1000" y="2000"/>
                </a:lnTo>
                <a:lnTo>
                  <a:pt x="1000" y="1584"/>
                </a:lnTo>
                <a:lnTo>
                  <a:pt x="1417" y="1584"/>
                </a:lnTo>
                <a:lnTo>
                  <a:pt x="1417" y="2000"/>
                </a:lnTo>
                <a:close/>
                <a:moveTo>
                  <a:pt x="1667" y="2000"/>
                </a:moveTo>
                <a:lnTo>
                  <a:pt x="750" y="2000"/>
                </a:lnTo>
                <a:moveTo>
                  <a:pt x="2334" y="1584"/>
                </a:moveTo>
                <a:cubicBezTo>
                  <a:pt x="84" y="1584"/>
                  <a:pt x="84" y="1584"/>
                  <a:pt x="84" y="1584"/>
                </a:cubicBezTo>
                <a:cubicBezTo>
                  <a:pt x="42" y="1584"/>
                  <a:pt x="0" y="1542"/>
                  <a:pt x="0" y="1500"/>
                </a:cubicBezTo>
                <a:cubicBezTo>
                  <a:pt x="0" y="84"/>
                  <a:pt x="0" y="84"/>
                  <a:pt x="0" y="84"/>
                </a:cubicBezTo>
                <a:cubicBezTo>
                  <a:pt x="0" y="42"/>
                  <a:pt x="42" y="0"/>
                  <a:pt x="84" y="0"/>
                </a:cubicBezTo>
                <a:cubicBezTo>
                  <a:pt x="2334" y="0"/>
                  <a:pt x="2334" y="0"/>
                  <a:pt x="2334" y="0"/>
                </a:cubicBezTo>
                <a:cubicBezTo>
                  <a:pt x="2375" y="0"/>
                  <a:pt x="2417" y="42"/>
                  <a:pt x="2417" y="84"/>
                </a:cubicBezTo>
                <a:cubicBezTo>
                  <a:pt x="2417" y="1500"/>
                  <a:pt x="2417" y="1500"/>
                  <a:pt x="2417" y="1500"/>
                </a:cubicBezTo>
                <a:cubicBezTo>
                  <a:pt x="2417" y="1542"/>
                  <a:pt x="2375" y="1584"/>
                  <a:pt x="2334" y="1584"/>
                </a:cubicBezTo>
                <a:close/>
                <a:moveTo>
                  <a:pt x="2250" y="1417"/>
                </a:moveTo>
                <a:lnTo>
                  <a:pt x="167" y="1417"/>
                </a:lnTo>
                <a:lnTo>
                  <a:pt x="167" y="167"/>
                </a:lnTo>
                <a:lnTo>
                  <a:pt x="2250" y="167"/>
                </a:lnTo>
                <a:lnTo>
                  <a:pt x="2250" y="1417"/>
                </a:lnTo>
                <a:close/>
                <a:moveTo>
                  <a:pt x="969" y="1417"/>
                </a:moveTo>
                <a:cubicBezTo>
                  <a:pt x="886" y="1344"/>
                  <a:pt x="834" y="1240"/>
                  <a:pt x="834" y="1125"/>
                </a:cubicBezTo>
                <a:cubicBezTo>
                  <a:pt x="834" y="917"/>
                  <a:pt x="1000" y="750"/>
                  <a:pt x="1209" y="750"/>
                </a:cubicBezTo>
                <a:cubicBezTo>
                  <a:pt x="1417" y="750"/>
                  <a:pt x="1584" y="917"/>
                  <a:pt x="1584" y="1125"/>
                </a:cubicBezTo>
                <a:cubicBezTo>
                  <a:pt x="1584" y="1240"/>
                  <a:pt x="1532" y="1344"/>
                  <a:pt x="1448" y="1417"/>
                </a:cubicBezTo>
                <a:moveTo>
                  <a:pt x="1417" y="1125"/>
                </a:moveTo>
                <a:cubicBezTo>
                  <a:pt x="1417" y="1240"/>
                  <a:pt x="1323" y="1334"/>
                  <a:pt x="1209" y="1334"/>
                </a:cubicBezTo>
                <a:cubicBezTo>
                  <a:pt x="1094" y="1334"/>
                  <a:pt x="1000" y="1240"/>
                  <a:pt x="1000" y="1125"/>
                </a:cubicBezTo>
                <a:cubicBezTo>
                  <a:pt x="1000" y="1011"/>
                  <a:pt x="1094" y="917"/>
                  <a:pt x="1209" y="917"/>
                </a:cubicBezTo>
                <a:cubicBezTo>
                  <a:pt x="1323" y="917"/>
                  <a:pt x="1417" y="1011"/>
                  <a:pt x="1417" y="1125"/>
                </a:cubicBezTo>
                <a:close/>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Tree>
    <p:extLst>
      <p:ext uri="{BB962C8B-B14F-4D97-AF65-F5344CB8AC3E}">
        <p14:creationId xmlns:p14="http://schemas.microsoft.com/office/powerpoint/2010/main" val="228932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7"/>
          <p:cNvCxnSpPr/>
          <p:nvPr/>
        </p:nvCxnSpPr>
        <p:spPr>
          <a:xfrm rot="5400000">
            <a:off x="2941241" y="2666028"/>
            <a:ext cx="3352006" cy="158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2" name="Rectangle 14"/>
          <p:cNvSpPr/>
          <p:nvPr/>
        </p:nvSpPr>
        <p:spPr>
          <a:xfrm>
            <a:off x="1111250" y="3657025"/>
            <a:ext cx="3352800" cy="646331"/>
          </a:xfrm>
          <a:prstGeom prst="rect">
            <a:avLst/>
          </a:prstGeom>
        </p:spPr>
        <p:txBody>
          <a:bodyPr wrap="square">
            <a:spAutoFit/>
          </a:bodyPr>
          <a:lstStyle/>
          <a:p>
            <a:pPr algn="just"/>
            <a:r>
              <a:rPr lang="ms-MY" sz="900" dirty="0">
                <a:solidFill>
                  <a:schemeClr val="bg1"/>
                </a:solidFill>
              </a:rPr>
              <a:t>Lorem ipsum dolor sit amet, consectetur adipiscing elit. Praesent sodales odio sit amet odio tristique quis tempus odio Lorem ipsum dolor sit amet, consectetur adipiscing elit. Lorem ipsum dolor sit amet, consectetur adipiscing elit. </a:t>
            </a:r>
          </a:p>
        </p:txBody>
      </p:sp>
      <p:grpSp>
        <p:nvGrpSpPr>
          <p:cNvPr id="43" name="Group 50"/>
          <p:cNvGrpSpPr/>
          <p:nvPr/>
        </p:nvGrpSpPr>
        <p:grpSpPr>
          <a:xfrm>
            <a:off x="196850" y="1675825"/>
            <a:ext cx="609600" cy="886599"/>
            <a:chOff x="228600" y="1962150"/>
            <a:chExt cx="609600" cy="886599"/>
          </a:xfrm>
        </p:grpSpPr>
        <p:grpSp>
          <p:nvGrpSpPr>
            <p:cNvPr id="44" name="Group 299"/>
            <p:cNvGrpSpPr/>
            <p:nvPr/>
          </p:nvGrpSpPr>
          <p:grpSpPr>
            <a:xfrm>
              <a:off x="457200" y="1962150"/>
              <a:ext cx="211528" cy="538022"/>
              <a:chOff x="6141009" y="3540977"/>
              <a:chExt cx="85046" cy="216315"/>
            </a:xfrm>
            <a:solidFill>
              <a:schemeClr val="bg1">
                <a:lumMod val="65000"/>
              </a:schemeClr>
            </a:solidFill>
          </p:grpSpPr>
          <p:sp>
            <p:nvSpPr>
              <p:cNvPr id="46" name="Freeform 12"/>
              <p:cNvSpPr>
                <a:spLocks/>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7" name="Oval 13"/>
              <p:cNvSpPr>
                <a:spLocks noChangeArrowheads="1"/>
              </p:cNvSpPr>
              <p:nvPr/>
            </p:nvSpPr>
            <p:spPr bwMode="auto">
              <a:xfrm>
                <a:off x="6166893" y="3540977"/>
                <a:ext cx="33741" cy="3374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5" name="Rectangle 19"/>
            <p:cNvSpPr/>
            <p:nvPr/>
          </p:nvSpPr>
          <p:spPr>
            <a:xfrm>
              <a:off x="228600" y="2571750"/>
              <a:ext cx="609600" cy="276999"/>
            </a:xfrm>
            <a:prstGeom prst="rect">
              <a:avLst/>
            </a:prstGeom>
          </p:spPr>
          <p:txBody>
            <a:bodyPr wrap="square">
              <a:spAutoFit/>
            </a:bodyPr>
            <a:lstStyle/>
            <a:p>
              <a:pPr algn="ctr"/>
              <a:r>
                <a:rPr lang="ms-MY" sz="1200" dirty="0">
                  <a:solidFill>
                    <a:schemeClr val="bg1"/>
                  </a:solidFill>
                  <a:ea typeface="Open Sans Light" pitchFamily="34" charset="0"/>
                  <a:cs typeface="Open Sans Light" pitchFamily="34" charset="0"/>
                </a:rPr>
                <a:t>Male</a:t>
              </a:r>
              <a:endParaRPr lang="en-US" sz="1200" dirty="0">
                <a:solidFill>
                  <a:schemeClr val="bg1"/>
                </a:solidFill>
              </a:endParaRPr>
            </a:p>
          </p:txBody>
        </p:sp>
      </p:grpSp>
      <p:grpSp>
        <p:nvGrpSpPr>
          <p:cNvPr id="48" name="Group 21"/>
          <p:cNvGrpSpPr/>
          <p:nvPr/>
        </p:nvGrpSpPr>
        <p:grpSpPr>
          <a:xfrm>
            <a:off x="1187450" y="3276025"/>
            <a:ext cx="800528" cy="215444"/>
            <a:chOff x="1219200" y="3562350"/>
            <a:chExt cx="800528" cy="215444"/>
          </a:xfrm>
        </p:grpSpPr>
        <p:sp>
          <p:nvSpPr>
            <p:cNvPr id="49" name="Oval 17"/>
            <p:cNvSpPr/>
            <p:nvPr/>
          </p:nvSpPr>
          <p:spPr>
            <a:xfrm>
              <a:off x="1219200" y="3604946"/>
              <a:ext cx="131852" cy="131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18"/>
            <p:cNvSpPr/>
            <p:nvPr/>
          </p:nvSpPr>
          <p:spPr>
            <a:xfrm>
              <a:off x="1329647" y="3562350"/>
              <a:ext cx="690081" cy="215444"/>
            </a:xfrm>
            <a:prstGeom prst="rect">
              <a:avLst/>
            </a:prstGeom>
          </p:spPr>
          <p:txBody>
            <a:bodyPr wrap="square">
              <a:spAutoFit/>
            </a:bodyPr>
            <a:lstStyle/>
            <a:p>
              <a:r>
                <a:rPr lang="ms-MY" sz="800" dirty="0">
                  <a:solidFill>
                    <a:schemeClr val="bg1"/>
                  </a:solidFill>
                  <a:ea typeface="Open Sans Light" pitchFamily="34" charset="0"/>
                  <a:cs typeface="Open Sans Light" pitchFamily="34" charset="0"/>
                </a:rPr>
                <a:t>Facebook</a:t>
              </a:r>
              <a:endParaRPr lang="en-US" sz="800" dirty="0">
                <a:solidFill>
                  <a:schemeClr val="bg1"/>
                </a:solidFill>
              </a:endParaRPr>
            </a:p>
          </p:txBody>
        </p:sp>
      </p:grpSp>
      <p:graphicFrame>
        <p:nvGraphicFramePr>
          <p:cNvPr id="51" name="Chart 1"/>
          <p:cNvGraphicFramePr/>
          <p:nvPr>
            <p:extLst>
              <p:ext uri="{D42A27DB-BD31-4B8C-83A1-F6EECF244321}">
                <p14:modId xmlns:p14="http://schemas.microsoft.com/office/powerpoint/2010/main" val="1796055340"/>
              </p:ext>
            </p:extLst>
          </p:nvPr>
        </p:nvGraphicFramePr>
        <p:xfrm>
          <a:off x="1035050" y="913825"/>
          <a:ext cx="3352800" cy="2286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2" name="Group 22"/>
          <p:cNvGrpSpPr/>
          <p:nvPr/>
        </p:nvGrpSpPr>
        <p:grpSpPr>
          <a:xfrm>
            <a:off x="1991403" y="3276025"/>
            <a:ext cx="800528" cy="215444"/>
            <a:chOff x="2023153" y="3562350"/>
            <a:chExt cx="800528" cy="215444"/>
          </a:xfrm>
        </p:grpSpPr>
        <p:sp>
          <p:nvSpPr>
            <p:cNvPr id="53" name="Oval 23"/>
            <p:cNvSpPr/>
            <p:nvPr/>
          </p:nvSpPr>
          <p:spPr>
            <a:xfrm>
              <a:off x="2023153" y="3604946"/>
              <a:ext cx="131852" cy="1318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24"/>
            <p:cNvSpPr/>
            <p:nvPr/>
          </p:nvSpPr>
          <p:spPr>
            <a:xfrm>
              <a:off x="2133600" y="3562350"/>
              <a:ext cx="690081" cy="215444"/>
            </a:xfrm>
            <a:prstGeom prst="rect">
              <a:avLst/>
            </a:prstGeom>
          </p:spPr>
          <p:txBody>
            <a:bodyPr wrap="square">
              <a:spAutoFit/>
            </a:bodyPr>
            <a:lstStyle/>
            <a:p>
              <a:r>
                <a:rPr lang="ms-MY" sz="800" dirty="0">
                  <a:solidFill>
                    <a:schemeClr val="bg1"/>
                  </a:solidFill>
                  <a:ea typeface="Open Sans Light" pitchFamily="34" charset="0"/>
                  <a:cs typeface="Open Sans Light" pitchFamily="34" charset="0"/>
                </a:rPr>
                <a:t>Twitter</a:t>
              </a:r>
              <a:endParaRPr lang="en-US" sz="800" dirty="0">
                <a:solidFill>
                  <a:schemeClr val="bg1"/>
                </a:solidFill>
              </a:endParaRPr>
            </a:p>
          </p:txBody>
        </p:sp>
      </p:grpSp>
      <p:grpSp>
        <p:nvGrpSpPr>
          <p:cNvPr id="55" name="Group 48"/>
          <p:cNvGrpSpPr/>
          <p:nvPr/>
        </p:nvGrpSpPr>
        <p:grpSpPr>
          <a:xfrm>
            <a:off x="2829603" y="3276025"/>
            <a:ext cx="800528" cy="215444"/>
            <a:chOff x="2861353" y="3562350"/>
            <a:chExt cx="800528" cy="215444"/>
          </a:xfrm>
        </p:grpSpPr>
        <p:sp>
          <p:nvSpPr>
            <p:cNvPr id="56" name="Oval 25"/>
            <p:cNvSpPr/>
            <p:nvPr/>
          </p:nvSpPr>
          <p:spPr>
            <a:xfrm>
              <a:off x="2861353" y="3604946"/>
              <a:ext cx="131852" cy="1318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Rectangle 26"/>
            <p:cNvSpPr/>
            <p:nvPr/>
          </p:nvSpPr>
          <p:spPr>
            <a:xfrm>
              <a:off x="2971800" y="3562350"/>
              <a:ext cx="690081" cy="215444"/>
            </a:xfrm>
            <a:prstGeom prst="rect">
              <a:avLst/>
            </a:prstGeom>
          </p:spPr>
          <p:txBody>
            <a:bodyPr wrap="square">
              <a:spAutoFit/>
            </a:bodyPr>
            <a:lstStyle/>
            <a:p>
              <a:r>
                <a:rPr lang="ms-MY" sz="800" dirty="0">
                  <a:solidFill>
                    <a:schemeClr val="bg1"/>
                  </a:solidFill>
                  <a:ea typeface="Open Sans Light" pitchFamily="34" charset="0"/>
                  <a:cs typeface="Open Sans Light" pitchFamily="34" charset="0"/>
                </a:rPr>
                <a:t>Instagram</a:t>
              </a:r>
              <a:endParaRPr lang="en-US" sz="800" dirty="0">
                <a:solidFill>
                  <a:schemeClr val="bg1"/>
                </a:solidFill>
              </a:endParaRPr>
            </a:p>
          </p:txBody>
        </p:sp>
      </p:grpSp>
      <p:grpSp>
        <p:nvGrpSpPr>
          <p:cNvPr id="58" name="Group 49"/>
          <p:cNvGrpSpPr/>
          <p:nvPr/>
        </p:nvGrpSpPr>
        <p:grpSpPr>
          <a:xfrm>
            <a:off x="3667803" y="3276025"/>
            <a:ext cx="800528" cy="215444"/>
            <a:chOff x="3699553" y="3562350"/>
            <a:chExt cx="800528" cy="215444"/>
          </a:xfrm>
        </p:grpSpPr>
        <p:sp>
          <p:nvSpPr>
            <p:cNvPr id="59" name="Oval 27"/>
            <p:cNvSpPr/>
            <p:nvPr/>
          </p:nvSpPr>
          <p:spPr>
            <a:xfrm>
              <a:off x="3699553" y="3604946"/>
              <a:ext cx="131852" cy="1318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Rectangle 28"/>
            <p:cNvSpPr/>
            <p:nvPr/>
          </p:nvSpPr>
          <p:spPr>
            <a:xfrm>
              <a:off x="3810000" y="3562350"/>
              <a:ext cx="690081" cy="215444"/>
            </a:xfrm>
            <a:prstGeom prst="rect">
              <a:avLst/>
            </a:prstGeom>
          </p:spPr>
          <p:txBody>
            <a:bodyPr wrap="square">
              <a:spAutoFit/>
            </a:bodyPr>
            <a:lstStyle/>
            <a:p>
              <a:r>
                <a:rPr lang="ms-MY" sz="800" dirty="0">
                  <a:solidFill>
                    <a:schemeClr val="bg1"/>
                  </a:solidFill>
                  <a:ea typeface="Open Sans Light" pitchFamily="34" charset="0"/>
                  <a:cs typeface="Open Sans Light" pitchFamily="34" charset="0"/>
                </a:rPr>
                <a:t>Google+</a:t>
              </a:r>
              <a:endParaRPr lang="en-US" sz="800" dirty="0">
                <a:solidFill>
                  <a:schemeClr val="bg1"/>
                </a:solidFill>
              </a:endParaRPr>
            </a:p>
          </p:txBody>
        </p:sp>
      </p:grpSp>
      <p:graphicFrame>
        <p:nvGraphicFramePr>
          <p:cNvPr id="61" name="Chart 5"/>
          <p:cNvGraphicFramePr/>
          <p:nvPr>
            <p:extLst>
              <p:ext uri="{D42A27DB-BD31-4B8C-83A1-F6EECF244321}">
                <p14:modId xmlns:p14="http://schemas.microsoft.com/office/powerpoint/2010/main" val="3821614843"/>
              </p:ext>
            </p:extLst>
          </p:nvPr>
        </p:nvGraphicFramePr>
        <p:xfrm>
          <a:off x="5454650" y="913825"/>
          <a:ext cx="3352800" cy="228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62" name="Group 51"/>
          <p:cNvGrpSpPr/>
          <p:nvPr/>
        </p:nvGrpSpPr>
        <p:grpSpPr>
          <a:xfrm>
            <a:off x="4618038" y="1675825"/>
            <a:ext cx="911224" cy="886599"/>
            <a:chOff x="4649788" y="1962150"/>
            <a:chExt cx="911224" cy="886599"/>
          </a:xfrm>
        </p:grpSpPr>
        <p:grpSp>
          <p:nvGrpSpPr>
            <p:cNvPr id="63" name="Group 302"/>
            <p:cNvGrpSpPr/>
            <p:nvPr/>
          </p:nvGrpSpPr>
          <p:grpSpPr>
            <a:xfrm>
              <a:off x="4953000" y="1962150"/>
              <a:ext cx="249826" cy="538788"/>
              <a:chOff x="6138760" y="4271257"/>
              <a:chExt cx="97227" cy="209688"/>
            </a:xfrm>
            <a:solidFill>
              <a:schemeClr val="bg1">
                <a:lumMod val="65000"/>
              </a:schemeClr>
            </a:solidFill>
          </p:grpSpPr>
          <p:sp>
            <p:nvSpPr>
              <p:cNvPr id="65" name="Oval 12"/>
              <p:cNvSpPr>
                <a:spLocks noChangeArrowheads="1"/>
              </p:cNvSpPr>
              <p:nvPr/>
            </p:nvSpPr>
            <p:spPr bwMode="auto">
              <a:xfrm>
                <a:off x="6171468" y="4271257"/>
                <a:ext cx="30916" cy="318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6" name="Freeform 7"/>
              <p:cNvSpPr>
                <a:spLocks/>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64" name="Rectangle 20"/>
            <p:cNvSpPr/>
            <p:nvPr/>
          </p:nvSpPr>
          <p:spPr>
            <a:xfrm>
              <a:off x="4649788" y="2571750"/>
              <a:ext cx="911224" cy="276999"/>
            </a:xfrm>
            <a:prstGeom prst="rect">
              <a:avLst/>
            </a:prstGeom>
          </p:spPr>
          <p:txBody>
            <a:bodyPr wrap="square">
              <a:spAutoFit/>
            </a:bodyPr>
            <a:lstStyle/>
            <a:p>
              <a:pPr algn="ctr"/>
              <a:r>
                <a:rPr lang="ms-MY" sz="1200" dirty="0">
                  <a:solidFill>
                    <a:schemeClr val="bg1"/>
                  </a:solidFill>
                  <a:ea typeface="Open Sans Light" pitchFamily="34" charset="0"/>
                  <a:cs typeface="Open Sans Light" pitchFamily="34" charset="0"/>
                </a:rPr>
                <a:t>Female</a:t>
              </a:r>
              <a:endParaRPr lang="en-US" sz="1200" dirty="0">
                <a:solidFill>
                  <a:schemeClr val="bg1"/>
                </a:solidFill>
              </a:endParaRPr>
            </a:p>
          </p:txBody>
        </p:sp>
      </p:grpSp>
      <p:grpSp>
        <p:nvGrpSpPr>
          <p:cNvPr id="67" name="Group 33"/>
          <p:cNvGrpSpPr/>
          <p:nvPr/>
        </p:nvGrpSpPr>
        <p:grpSpPr>
          <a:xfrm>
            <a:off x="5641297" y="3276025"/>
            <a:ext cx="800528" cy="215444"/>
            <a:chOff x="1143000" y="3562350"/>
            <a:chExt cx="800528" cy="215444"/>
          </a:xfrm>
        </p:grpSpPr>
        <p:sp>
          <p:nvSpPr>
            <p:cNvPr id="68" name="Oval 34"/>
            <p:cNvSpPr/>
            <p:nvPr/>
          </p:nvSpPr>
          <p:spPr>
            <a:xfrm>
              <a:off x="1143000" y="3604946"/>
              <a:ext cx="131852" cy="131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35"/>
            <p:cNvSpPr/>
            <p:nvPr/>
          </p:nvSpPr>
          <p:spPr>
            <a:xfrm>
              <a:off x="1253447" y="3562350"/>
              <a:ext cx="690081" cy="215444"/>
            </a:xfrm>
            <a:prstGeom prst="rect">
              <a:avLst/>
            </a:prstGeom>
          </p:spPr>
          <p:txBody>
            <a:bodyPr wrap="square">
              <a:spAutoFit/>
            </a:bodyPr>
            <a:lstStyle/>
            <a:p>
              <a:r>
                <a:rPr lang="ms-MY" sz="800" dirty="0">
                  <a:solidFill>
                    <a:schemeClr val="bg1"/>
                  </a:solidFill>
                  <a:ea typeface="Open Sans Light" pitchFamily="34" charset="0"/>
                  <a:cs typeface="Open Sans Light" pitchFamily="34" charset="0"/>
                </a:rPr>
                <a:t>Facebook</a:t>
              </a:r>
              <a:endParaRPr lang="en-US" sz="800" dirty="0">
                <a:solidFill>
                  <a:schemeClr val="bg1"/>
                </a:solidFill>
              </a:endParaRPr>
            </a:p>
          </p:txBody>
        </p:sp>
      </p:grpSp>
      <p:grpSp>
        <p:nvGrpSpPr>
          <p:cNvPr id="70" name="Group 36"/>
          <p:cNvGrpSpPr/>
          <p:nvPr/>
        </p:nvGrpSpPr>
        <p:grpSpPr>
          <a:xfrm>
            <a:off x="6445250" y="3276025"/>
            <a:ext cx="800528" cy="215444"/>
            <a:chOff x="1946953" y="3562350"/>
            <a:chExt cx="800528" cy="215444"/>
          </a:xfrm>
        </p:grpSpPr>
        <p:sp>
          <p:nvSpPr>
            <p:cNvPr id="71" name="Oval 37"/>
            <p:cNvSpPr/>
            <p:nvPr/>
          </p:nvSpPr>
          <p:spPr>
            <a:xfrm>
              <a:off x="1946953" y="3604946"/>
              <a:ext cx="131852" cy="1318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Rectangle 38"/>
            <p:cNvSpPr/>
            <p:nvPr/>
          </p:nvSpPr>
          <p:spPr>
            <a:xfrm>
              <a:off x="2057400" y="3562350"/>
              <a:ext cx="690081" cy="215444"/>
            </a:xfrm>
            <a:prstGeom prst="rect">
              <a:avLst/>
            </a:prstGeom>
          </p:spPr>
          <p:txBody>
            <a:bodyPr wrap="square">
              <a:spAutoFit/>
            </a:bodyPr>
            <a:lstStyle/>
            <a:p>
              <a:r>
                <a:rPr lang="ms-MY" sz="800" dirty="0">
                  <a:solidFill>
                    <a:schemeClr val="bg1"/>
                  </a:solidFill>
                  <a:ea typeface="Open Sans Light" pitchFamily="34" charset="0"/>
                  <a:cs typeface="Open Sans Light" pitchFamily="34" charset="0"/>
                </a:rPr>
                <a:t>Twitter</a:t>
              </a:r>
              <a:endParaRPr lang="en-US" sz="800" dirty="0">
                <a:solidFill>
                  <a:schemeClr val="bg1"/>
                </a:solidFill>
              </a:endParaRPr>
            </a:p>
          </p:txBody>
        </p:sp>
      </p:grpSp>
      <p:grpSp>
        <p:nvGrpSpPr>
          <p:cNvPr id="73" name="Group 39"/>
          <p:cNvGrpSpPr/>
          <p:nvPr/>
        </p:nvGrpSpPr>
        <p:grpSpPr>
          <a:xfrm>
            <a:off x="7283450" y="3276025"/>
            <a:ext cx="800528" cy="215444"/>
            <a:chOff x="2785153" y="3562350"/>
            <a:chExt cx="800528" cy="215444"/>
          </a:xfrm>
        </p:grpSpPr>
        <p:sp>
          <p:nvSpPr>
            <p:cNvPr id="74" name="Oval 40"/>
            <p:cNvSpPr/>
            <p:nvPr/>
          </p:nvSpPr>
          <p:spPr>
            <a:xfrm>
              <a:off x="2785153" y="3604946"/>
              <a:ext cx="131852" cy="1318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ectangle 41"/>
            <p:cNvSpPr/>
            <p:nvPr/>
          </p:nvSpPr>
          <p:spPr>
            <a:xfrm>
              <a:off x="2895600" y="3562350"/>
              <a:ext cx="690081" cy="215444"/>
            </a:xfrm>
            <a:prstGeom prst="rect">
              <a:avLst/>
            </a:prstGeom>
          </p:spPr>
          <p:txBody>
            <a:bodyPr wrap="square">
              <a:spAutoFit/>
            </a:bodyPr>
            <a:lstStyle/>
            <a:p>
              <a:r>
                <a:rPr lang="ms-MY" sz="800" dirty="0">
                  <a:solidFill>
                    <a:schemeClr val="bg1"/>
                  </a:solidFill>
                  <a:ea typeface="Open Sans Light" pitchFamily="34" charset="0"/>
                  <a:cs typeface="Open Sans Light" pitchFamily="34" charset="0"/>
                </a:rPr>
                <a:t>Instagram</a:t>
              </a:r>
              <a:endParaRPr lang="en-US" sz="800" dirty="0">
                <a:solidFill>
                  <a:schemeClr val="bg1"/>
                </a:solidFill>
              </a:endParaRPr>
            </a:p>
          </p:txBody>
        </p:sp>
      </p:grpSp>
      <p:grpSp>
        <p:nvGrpSpPr>
          <p:cNvPr id="76" name="Group 42"/>
          <p:cNvGrpSpPr/>
          <p:nvPr/>
        </p:nvGrpSpPr>
        <p:grpSpPr>
          <a:xfrm>
            <a:off x="8121650" y="3276025"/>
            <a:ext cx="800528" cy="215444"/>
            <a:chOff x="3623353" y="3562350"/>
            <a:chExt cx="800528" cy="215444"/>
          </a:xfrm>
        </p:grpSpPr>
        <p:sp>
          <p:nvSpPr>
            <p:cNvPr id="77" name="Oval 43"/>
            <p:cNvSpPr/>
            <p:nvPr/>
          </p:nvSpPr>
          <p:spPr>
            <a:xfrm>
              <a:off x="3623353" y="3604946"/>
              <a:ext cx="131852" cy="1318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Rectangle 44"/>
            <p:cNvSpPr/>
            <p:nvPr/>
          </p:nvSpPr>
          <p:spPr>
            <a:xfrm>
              <a:off x="3733800" y="3562350"/>
              <a:ext cx="690081" cy="215444"/>
            </a:xfrm>
            <a:prstGeom prst="rect">
              <a:avLst/>
            </a:prstGeom>
          </p:spPr>
          <p:txBody>
            <a:bodyPr wrap="square">
              <a:spAutoFit/>
            </a:bodyPr>
            <a:lstStyle/>
            <a:p>
              <a:r>
                <a:rPr lang="ms-MY" sz="800" dirty="0">
                  <a:solidFill>
                    <a:schemeClr val="bg1"/>
                  </a:solidFill>
                  <a:ea typeface="Open Sans Light" pitchFamily="34" charset="0"/>
                  <a:cs typeface="Open Sans Light" pitchFamily="34" charset="0"/>
                </a:rPr>
                <a:t>Google+</a:t>
              </a:r>
              <a:endParaRPr lang="en-US" sz="800" dirty="0">
                <a:solidFill>
                  <a:schemeClr val="bg1"/>
                </a:solidFill>
              </a:endParaRPr>
            </a:p>
          </p:txBody>
        </p:sp>
      </p:grpSp>
      <p:sp>
        <p:nvSpPr>
          <p:cNvPr id="79" name="Rectangle 47"/>
          <p:cNvSpPr/>
          <p:nvPr/>
        </p:nvSpPr>
        <p:spPr>
          <a:xfrm>
            <a:off x="5530850" y="3657025"/>
            <a:ext cx="3352800" cy="646331"/>
          </a:xfrm>
          <a:prstGeom prst="rect">
            <a:avLst/>
          </a:prstGeom>
        </p:spPr>
        <p:txBody>
          <a:bodyPr wrap="square">
            <a:spAutoFit/>
          </a:bodyPr>
          <a:lstStyle/>
          <a:p>
            <a:pPr algn="just"/>
            <a:r>
              <a:rPr lang="ms-MY" sz="900" dirty="0">
                <a:solidFill>
                  <a:schemeClr val="bg1"/>
                </a:solidFill>
              </a:rPr>
              <a:t>Lorem ipsum dolor sit amet, consectetur adipiscing elit. Praesent sodales odio sit amet odio tristique quis tempus odio Lorem ipsum dolor sit amet, consectetur adipiscing elit. Lorem ipsum dolor sit amet, consectetur adipiscing elit. </a:t>
            </a:r>
          </a:p>
        </p:txBody>
      </p:sp>
    </p:spTree>
    <p:extLst>
      <p:ext uri="{BB962C8B-B14F-4D97-AF65-F5344CB8AC3E}">
        <p14:creationId xmlns:p14="http://schemas.microsoft.com/office/powerpoint/2010/main" val="93460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500"/>
                                        <p:tgtEl>
                                          <p:spTgt spid="48"/>
                                        </p:tgtEl>
                                      </p:cBhvr>
                                    </p:animEffect>
                                  </p:childTnLst>
                                </p:cTn>
                              </p:par>
                              <p:par>
                                <p:cTn id="11" presetID="22" presetClass="entr" presetSubtype="4"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500"/>
                                        <p:tgtEl>
                                          <p:spTgt spid="55"/>
                                        </p:tgtEl>
                                      </p:cBhvr>
                                    </p:animEffect>
                                  </p:childTnLst>
                                </p:cTn>
                              </p:par>
                              <p:par>
                                <p:cTn id="17" presetID="22" presetClass="entr" presetSubtype="4"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down)">
                                      <p:cBhvr>
                                        <p:cTn id="19" dur="500"/>
                                        <p:tgtEl>
                                          <p:spTgt spid="58"/>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right)">
                                      <p:cBhvr>
                                        <p:cTn id="23" dur="500"/>
                                        <p:tgtEl>
                                          <p:spTgt spid="4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down)">
                                      <p:cBhvr>
                                        <p:cTn id="35" dur="500"/>
                                        <p:tgtEl>
                                          <p:spTgt spid="61"/>
                                        </p:tgtEl>
                                      </p:cBhvr>
                                    </p:animEffect>
                                  </p:childTnLst>
                                </p:cTn>
                              </p:par>
                              <p:par>
                                <p:cTn id="36" presetID="10"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10"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par>
                                <p:cTn id="42" presetID="10" presetClass="entr" presetSubtype="0" fill="hold"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par>
                                <p:cTn id="45" presetID="10" presetClass="entr" presetSubtype="0"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childTnLst>
                          </p:cTn>
                        </p:par>
                        <p:par>
                          <p:cTn id="48" fill="hold">
                            <p:stCondLst>
                              <p:cond delay="2500"/>
                            </p:stCondLst>
                            <p:childTnLst>
                              <p:par>
                                <p:cTn id="49" presetID="22" presetClass="entr" presetSubtype="2"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right)">
                                      <p:cBhvr>
                                        <p:cTn id="51" dur="500"/>
                                        <p:tgtEl>
                                          <p:spTgt spid="62"/>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Graphic spid="51" grpId="0">
        <p:bldAsOne/>
      </p:bldGraphic>
      <p:bldGraphic spid="61" grpId="0">
        <p:bldAsOne/>
      </p:bldGraphic>
      <p:bldP spid="7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54628512"/>
              </p:ext>
            </p:extLst>
          </p:nvPr>
        </p:nvGraphicFramePr>
        <p:xfrm>
          <a:off x="533400" y="876300"/>
          <a:ext cx="8077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03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959858D5-447D-456B-86AA-23099F525114}"/>
                                            </p:graphicEl>
                                          </p:spTgt>
                                        </p:tgtEl>
                                        <p:attrNameLst>
                                          <p:attrName>style.visibility</p:attrName>
                                        </p:attrNameLst>
                                      </p:cBhvr>
                                      <p:to>
                                        <p:strVal val="visible"/>
                                      </p:to>
                                    </p:set>
                                    <p:animEffect transition="in" filter="fade">
                                      <p:cBhvr>
                                        <p:cTn id="7" dur="250"/>
                                        <p:tgtEl>
                                          <p:spTgt spid="2">
                                            <p:graphicEl>
                                              <a:dgm id="{959858D5-447D-456B-86AA-23099F525114}"/>
                                            </p:graphic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
                                            <p:graphicEl>
                                              <a:dgm id="{AC358EE8-D7A2-446B-A55C-76A3E1E865F4}"/>
                                            </p:graphicEl>
                                          </p:spTgt>
                                        </p:tgtEl>
                                        <p:attrNameLst>
                                          <p:attrName>style.visibility</p:attrName>
                                        </p:attrNameLst>
                                      </p:cBhvr>
                                      <p:to>
                                        <p:strVal val="visible"/>
                                      </p:to>
                                    </p:set>
                                    <p:animEffect transition="in" filter="fade">
                                      <p:cBhvr>
                                        <p:cTn id="11" dur="250"/>
                                        <p:tgtEl>
                                          <p:spTgt spid="2">
                                            <p:graphicEl>
                                              <a:dgm id="{AC358EE8-D7A2-446B-A55C-76A3E1E865F4}"/>
                                            </p:graphic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040B6446-7221-48E9-8745-DC0B1BDB0BF7}"/>
                                            </p:graphicEl>
                                          </p:spTgt>
                                        </p:tgtEl>
                                        <p:attrNameLst>
                                          <p:attrName>style.visibility</p:attrName>
                                        </p:attrNameLst>
                                      </p:cBhvr>
                                      <p:to>
                                        <p:strVal val="visible"/>
                                      </p:to>
                                    </p:set>
                                    <p:animEffect transition="in" filter="fade">
                                      <p:cBhvr>
                                        <p:cTn id="15" dur="250"/>
                                        <p:tgtEl>
                                          <p:spTgt spid="2">
                                            <p:graphicEl>
                                              <a:dgm id="{040B6446-7221-48E9-8745-DC0B1BDB0BF7}"/>
                                            </p:graphic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
                                            <p:graphicEl>
                                              <a:dgm id="{A23A16DC-3FF3-4342-AE06-A99463C11FAA}"/>
                                            </p:graphicEl>
                                          </p:spTgt>
                                        </p:tgtEl>
                                        <p:attrNameLst>
                                          <p:attrName>style.visibility</p:attrName>
                                        </p:attrNameLst>
                                      </p:cBhvr>
                                      <p:to>
                                        <p:strVal val="visible"/>
                                      </p:to>
                                    </p:set>
                                    <p:animEffect transition="in" filter="fade">
                                      <p:cBhvr>
                                        <p:cTn id="19" dur="250"/>
                                        <p:tgtEl>
                                          <p:spTgt spid="2">
                                            <p:graphicEl>
                                              <a:dgm id="{A23A16DC-3FF3-4342-AE06-A99463C11FAA}"/>
                                            </p:graphic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5837F9CC-6DFE-437F-89CA-241C6EC52F13}"/>
                                            </p:graphicEl>
                                          </p:spTgt>
                                        </p:tgtEl>
                                        <p:attrNameLst>
                                          <p:attrName>style.visibility</p:attrName>
                                        </p:attrNameLst>
                                      </p:cBhvr>
                                      <p:to>
                                        <p:strVal val="visible"/>
                                      </p:to>
                                    </p:set>
                                    <p:animEffect transition="in" filter="fade">
                                      <p:cBhvr>
                                        <p:cTn id="23" dur="250"/>
                                        <p:tgtEl>
                                          <p:spTgt spid="2">
                                            <p:graphicEl>
                                              <a:dgm id="{5837F9CC-6DFE-437F-89CA-241C6EC52F13}"/>
                                            </p:graphic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
                                            <p:graphicEl>
                                              <a:dgm id="{EECA21A6-A444-49C7-92FA-D73FF7CE9D4D}"/>
                                            </p:graphicEl>
                                          </p:spTgt>
                                        </p:tgtEl>
                                        <p:attrNameLst>
                                          <p:attrName>style.visibility</p:attrName>
                                        </p:attrNameLst>
                                      </p:cBhvr>
                                      <p:to>
                                        <p:strVal val="visible"/>
                                      </p:to>
                                    </p:set>
                                    <p:animEffect transition="in" filter="fade">
                                      <p:cBhvr>
                                        <p:cTn id="27" dur="250"/>
                                        <p:tgtEl>
                                          <p:spTgt spid="2">
                                            <p:graphicEl>
                                              <a:dgm id="{EECA21A6-A444-49C7-92FA-D73FF7CE9D4D}"/>
                                            </p:graphic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14BF5E30-CEC0-4311-A8EC-30DBE75FB7AC}"/>
                                            </p:graphicEl>
                                          </p:spTgt>
                                        </p:tgtEl>
                                        <p:attrNameLst>
                                          <p:attrName>style.visibility</p:attrName>
                                        </p:attrNameLst>
                                      </p:cBhvr>
                                      <p:to>
                                        <p:strVal val="visible"/>
                                      </p:to>
                                    </p:set>
                                    <p:animEffect transition="in" filter="fade">
                                      <p:cBhvr>
                                        <p:cTn id="31" dur="250"/>
                                        <p:tgtEl>
                                          <p:spTgt spid="2">
                                            <p:graphicEl>
                                              <a:dgm id="{14BF5E30-CEC0-4311-A8EC-30DBE75FB7AC}"/>
                                            </p:graphic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2">
                                            <p:graphicEl>
                                              <a:dgm id="{FE004F4F-815C-4956-B5FB-A306AB298177}"/>
                                            </p:graphicEl>
                                          </p:spTgt>
                                        </p:tgtEl>
                                        <p:attrNameLst>
                                          <p:attrName>style.visibility</p:attrName>
                                        </p:attrNameLst>
                                      </p:cBhvr>
                                      <p:to>
                                        <p:strVal val="visible"/>
                                      </p:to>
                                    </p:set>
                                    <p:animEffect transition="in" filter="fade">
                                      <p:cBhvr>
                                        <p:cTn id="35" dur="250"/>
                                        <p:tgtEl>
                                          <p:spTgt spid="2">
                                            <p:graphicEl>
                                              <a:dgm id="{FE004F4F-815C-4956-B5FB-A306AB298177}"/>
                                            </p:graphic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4E39769E-61F7-4EEC-B3E3-9C96768CE406}"/>
                                            </p:graphicEl>
                                          </p:spTgt>
                                        </p:tgtEl>
                                        <p:attrNameLst>
                                          <p:attrName>style.visibility</p:attrName>
                                        </p:attrNameLst>
                                      </p:cBhvr>
                                      <p:to>
                                        <p:strVal val="visible"/>
                                      </p:to>
                                    </p:set>
                                    <p:animEffect transition="in" filter="fade">
                                      <p:cBhvr>
                                        <p:cTn id="39" dur="250"/>
                                        <p:tgtEl>
                                          <p:spTgt spid="2">
                                            <p:graphicEl>
                                              <a:dgm id="{4E39769E-61F7-4EEC-B3E3-9C96768CE406}"/>
                                            </p:graphicEl>
                                          </p:spTgt>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2">
                                            <p:graphicEl>
                                              <a:dgm id="{D09AF731-E704-4FB7-B161-007C506A1D5B}"/>
                                            </p:graphicEl>
                                          </p:spTgt>
                                        </p:tgtEl>
                                        <p:attrNameLst>
                                          <p:attrName>style.visibility</p:attrName>
                                        </p:attrNameLst>
                                      </p:cBhvr>
                                      <p:to>
                                        <p:strVal val="visible"/>
                                      </p:to>
                                    </p:set>
                                    <p:animEffect transition="in" filter="fade">
                                      <p:cBhvr>
                                        <p:cTn id="43" dur="250"/>
                                        <p:tgtEl>
                                          <p:spTgt spid="2">
                                            <p:graphicEl>
                                              <a:dgm id="{D09AF731-E704-4FB7-B161-007C506A1D5B}"/>
                                            </p:graphicEl>
                                          </p:spTgt>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
                                            <p:graphicEl>
                                              <a:dgm id="{1BC4E425-5E2B-4A04-B89E-0D4813A41559}"/>
                                            </p:graphicEl>
                                          </p:spTgt>
                                        </p:tgtEl>
                                        <p:attrNameLst>
                                          <p:attrName>style.visibility</p:attrName>
                                        </p:attrNameLst>
                                      </p:cBhvr>
                                      <p:to>
                                        <p:strVal val="visible"/>
                                      </p:to>
                                    </p:set>
                                    <p:animEffect transition="in" filter="fade">
                                      <p:cBhvr>
                                        <p:cTn id="47" dur="250"/>
                                        <p:tgtEl>
                                          <p:spTgt spid="2">
                                            <p:graphicEl>
                                              <a:dgm id="{1BC4E425-5E2B-4A04-B89E-0D4813A41559}"/>
                                            </p:graphicEl>
                                          </p:spTgt>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2">
                                            <p:graphicEl>
                                              <a:dgm id="{5D285F69-5A0D-4D9F-BB69-4752E7DD5075}"/>
                                            </p:graphicEl>
                                          </p:spTgt>
                                        </p:tgtEl>
                                        <p:attrNameLst>
                                          <p:attrName>style.visibility</p:attrName>
                                        </p:attrNameLst>
                                      </p:cBhvr>
                                      <p:to>
                                        <p:strVal val="visible"/>
                                      </p:to>
                                    </p:set>
                                    <p:animEffect transition="in" filter="fade">
                                      <p:cBhvr>
                                        <p:cTn id="51" dur="250"/>
                                        <p:tgtEl>
                                          <p:spTgt spid="2">
                                            <p:graphicEl>
                                              <a:dgm id="{5D285F69-5A0D-4D9F-BB69-4752E7DD5075}"/>
                                            </p:graphicEl>
                                          </p:spTgt>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
                                            <p:graphicEl>
                                              <a:dgm id="{92CED6EF-2B67-4AA5-B06A-EA77BFC5175C}"/>
                                            </p:graphicEl>
                                          </p:spTgt>
                                        </p:tgtEl>
                                        <p:attrNameLst>
                                          <p:attrName>style.visibility</p:attrName>
                                        </p:attrNameLst>
                                      </p:cBhvr>
                                      <p:to>
                                        <p:strVal val="visible"/>
                                      </p:to>
                                    </p:set>
                                    <p:animEffect transition="in" filter="fade">
                                      <p:cBhvr>
                                        <p:cTn id="55" dur="250"/>
                                        <p:tgtEl>
                                          <p:spTgt spid="2">
                                            <p:graphicEl>
                                              <a:dgm id="{92CED6EF-2B67-4AA5-B06A-EA77BFC5175C}"/>
                                            </p:graphicEl>
                                          </p:spTgt>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2">
                                            <p:graphicEl>
                                              <a:dgm id="{3A4DAE5A-4BC8-44C0-8F80-4A38656C3F1D}"/>
                                            </p:graphicEl>
                                          </p:spTgt>
                                        </p:tgtEl>
                                        <p:attrNameLst>
                                          <p:attrName>style.visibility</p:attrName>
                                        </p:attrNameLst>
                                      </p:cBhvr>
                                      <p:to>
                                        <p:strVal val="visible"/>
                                      </p:to>
                                    </p:set>
                                    <p:animEffect transition="in" filter="fade">
                                      <p:cBhvr>
                                        <p:cTn id="59" dur="250"/>
                                        <p:tgtEl>
                                          <p:spTgt spid="2">
                                            <p:graphicEl>
                                              <a:dgm id="{3A4DAE5A-4BC8-44C0-8F80-4A38656C3F1D}"/>
                                            </p:graphicEl>
                                          </p:spTgt>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2">
                                            <p:graphicEl>
                                              <a:dgm id="{608F0F97-FD31-46CC-ABCD-04C6232953AE}"/>
                                            </p:graphicEl>
                                          </p:spTgt>
                                        </p:tgtEl>
                                        <p:attrNameLst>
                                          <p:attrName>style.visibility</p:attrName>
                                        </p:attrNameLst>
                                      </p:cBhvr>
                                      <p:to>
                                        <p:strVal val="visible"/>
                                      </p:to>
                                    </p:set>
                                    <p:animEffect transition="in" filter="fade">
                                      <p:cBhvr>
                                        <p:cTn id="63" dur="250"/>
                                        <p:tgtEl>
                                          <p:spTgt spid="2">
                                            <p:graphicEl>
                                              <a:dgm id="{608F0F97-FD31-46CC-ABCD-04C6232953AE}"/>
                                            </p:graphicEl>
                                          </p:spTgt>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2">
                                            <p:graphicEl>
                                              <a:dgm id="{FFC91AEE-A24A-4660-B816-D2B1A04305AF}"/>
                                            </p:graphicEl>
                                          </p:spTgt>
                                        </p:tgtEl>
                                        <p:attrNameLst>
                                          <p:attrName>style.visibility</p:attrName>
                                        </p:attrNameLst>
                                      </p:cBhvr>
                                      <p:to>
                                        <p:strVal val="visible"/>
                                      </p:to>
                                    </p:set>
                                    <p:animEffect transition="in" filter="fade">
                                      <p:cBhvr>
                                        <p:cTn id="67" dur="250"/>
                                        <p:tgtEl>
                                          <p:spTgt spid="2">
                                            <p:graphicEl>
                                              <a:dgm id="{FFC91AEE-A24A-4660-B816-D2B1A04305AF}"/>
                                            </p:graphicEl>
                                          </p:spTgt>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2">
                                            <p:graphicEl>
                                              <a:dgm id="{D90C751B-B20F-4AD9-AA8A-19BB29278382}"/>
                                            </p:graphicEl>
                                          </p:spTgt>
                                        </p:tgtEl>
                                        <p:attrNameLst>
                                          <p:attrName>style.visibility</p:attrName>
                                        </p:attrNameLst>
                                      </p:cBhvr>
                                      <p:to>
                                        <p:strVal val="visible"/>
                                      </p:to>
                                    </p:set>
                                    <p:animEffect transition="in" filter="fade">
                                      <p:cBhvr>
                                        <p:cTn id="71" dur="250"/>
                                        <p:tgtEl>
                                          <p:spTgt spid="2">
                                            <p:graphicEl>
                                              <a:dgm id="{D90C751B-B20F-4AD9-AA8A-19BB29278382}"/>
                                            </p:graphicEl>
                                          </p:spTgt>
                                        </p:tgtEl>
                                      </p:cBhvr>
                                    </p:animEffect>
                                  </p:childTnLst>
                                </p:cTn>
                              </p:par>
                            </p:childTnLst>
                          </p:cTn>
                        </p:par>
                        <p:par>
                          <p:cTn id="72" fill="hold">
                            <p:stCondLst>
                              <p:cond delay="4250"/>
                            </p:stCondLst>
                            <p:childTnLst>
                              <p:par>
                                <p:cTn id="73" presetID="10" presetClass="entr" presetSubtype="0" fill="hold" grpId="0" nodeType="afterEffect">
                                  <p:stCondLst>
                                    <p:cond delay="0"/>
                                  </p:stCondLst>
                                  <p:childTnLst>
                                    <p:set>
                                      <p:cBhvr>
                                        <p:cTn id="74" dur="1" fill="hold">
                                          <p:stCondLst>
                                            <p:cond delay="0"/>
                                          </p:stCondLst>
                                        </p:cTn>
                                        <p:tgtEl>
                                          <p:spTgt spid="2">
                                            <p:graphicEl>
                                              <a:dgm id="{AC0F95C7-CD36-451B-99CF-8CE3BB0C9FB2}"/>
                                            </p:graphicEl>
                                          </p:spTgt>
                                        </p:tgtEl>
                                        <p:attrNameLst>
                                          <p:attrName>style.visibility</p:attrName>
                                        </p:attrNameLst>
                                      </p:cBhvr>
                                      <p:to>
                                        <p:strVal val="visible"/>
                                      </p:to>
                                    </p:set>
                                    <p:animEffect transition="in" filter="fade">
                                      <p:cBhvr>
                                        <p:cTn id="75" dur="250"/>
                                        <p:tgtEl>
                                          <p:spTgt spid="2">
                                            <p:graphicEl>
                                              <a:dgm id="{AC0F95C7-CD36-451B-99CF-8CE3BB0C9FB2}"/>
                                            </p:graphicEl>
                                          </p:spTgt>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2">
                                            <p:graphicEl>
                                              <a:dgm id="{69A3878A-8161-48C1-BD20-16AA1E35A4C2}"/>
                                            </p:graphicEl>
                                          </p:spTgt>
                                        </p:tgtEl>
                                        <p:attrNameLst>
                                          <p:attrName>style.visibility</p:attrName>
                                        </p:attrNameLst>
                                      </p:cBhvr>
                                      <p:to>
                                        <p:strVal val="visible"/>
                                      </p:to>
                                    </p:set>
                                    <p:animEffect transition="in" filter="fade">
                                      <p:cBhvr>
                                        <p:cTn id="79" dur="250"/>
                                        <p:tgtEl>
                                          <p:spTgt spid="2">
                                            <p:graphicEl>
                                              <a:dgm id="{69A3878A-8161-48C1-BD20-16AA1E35A4C2}"/>
                                            </p:graphicEl>
                                          </p:spTgt>
                                        </p:tgtEl>
                                      </p:cBhvr>
                                    </p:animEffect>
                                  </p:childTnLst>
                                </p:cTn>
                              </p:par>
                            </p:childTnLst>
                          </p:cTn>
                        </p:par>
                        <p:par>
                          <p:cTn id="80" fill="hold">
                            <p:stCondLst>
                              <p:cond delay="4750"/>
                            </p:stCondLst>
                            <p:childTnLst>
                              <p:par>
                                <p:cTn id="81" presetID="10" presetClass="entr" presetSubtype="0" fill="hold" grpId="0" nodeType="afterEffect">
                                  <p:stCondLst>
                                    <p:cond delay="0"/>
                                  </p:stCondLst>
                                  <p:childTnLst>
                                    <p:set>
                                      <p:cBhvr>
                                        <p:cTn id="82" dur="1" fill="hold">
                                          <p:stCondLst>
                                            <p:cond delay="0"/>
                                          </p:stCondLst>
                                        </p:cTn>
                                        <p:tgtEl>
                                          <p:spTgt spid="2">
                                            <p:graphicEl>
                                              <a:dgm id="{DB9AC62B-6959-46E2-90D7-767DC73E09BF}"/>
                                            </p:graphicEl>
                                          </p:spTgt>
                                        </p:tgtEl>
                                        <p:attrNameLst>
                                          <p:attrName>style.visibility</p:attrName>
                                        </p:attrNameLst>
                                      </p:cBhvr>
                                      <p:to>
                                        <p:strVal val="visible"/>
                                      </p:to>
                                    </p:set>
                                    <p:animEffect transition="in" filter="fade">
                                      <p:cBhvr>
                                        <p:cTn id="83" dur="250"/>
                                        <p:tgtEl>
                                          <p:spTgt spid="2">
                                            <p:graphicEl>
                                              <a:dgm id="{DB9AC62B-6959-46E2-90D7-767DC73E09BF}"/>
                                            </p:graphicEl>
                                          </p:spTgt>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2">
                                            <p:graphicEl>
                                              <a:dgm id="{741CEE5B-E7E0-48F7-B891-87D3F1E02677}"/>
                                            </p:graphicEl>
                                          </p:spTgt>
                                        </p:tgtEl>
                                        <p:attrNameLst>
                                          <p:attrName>style.visibility</p:attrName>
                                        </p:attrNameLst>
                                      </p:cBhvr>
                                      <p:to>
                                        <p:strVal val="visible"/>
                                      </p:to>
                                    </p:set>
                                    <p:animEffect transition="in" filter="fade">
                                      <p:cBhvr>
                                        <p:cTn id="87" dur="250"/>
                                        <p:tgtEl>
                                          <p:spTgt spid="2">
                                            <p:graphicEl>
                                              <a:dgm id="{741CEE5B-E7E0-48F7-B891-87D3F1E02677}"/>
                                            </p:graphicEl>
                                          </p:spTgt>
                                        </p:tgtEl>
                                      </p:cBhvr>
                                    </p:animEffect>
                                  </p:childTnLst>
                                </p:cTn>
                              </p:par>
                            </p:childTnLst>
                          </p:cTn>
                        </p:par>
                        <p:par>
                          <p:cTn id="88" fill="hold">
                            <p:stCondLst>
                              <p:cond delay="5250"/>
                            </p:stCondLst>
                            <p:childTnLst>
                              <p:par>
                                <p:cTn id="89" presetID="10" presetClass="entr" presetSubtype="0" fill="hold" grpId="0" nodeType="afterEffect">
                                  <p:stCondLst>
                                    <p:cond delay="0"/>
                                  </p:stCondLst>
                                  <p:childTnLst>
                                    <p:set>
                                      <p:cBhvr>
                                        <p:cTn id="90" dur="1" fill="hold">
                                          <p:stCondLst>
                                            <p:cond delay="0"/>
                                          </p:stCondLst>
                                        </p:cTn>
                                        <p:tgtEl>
                                          <p:spTgt spid="2">
                                            <p:graphicEl>
                                              <a:dgm id="{B904CCE0-F9C0-475E-8CE7-388C5C257D2E}"/>
                                            </p:graphicEl>
                                          </p:spTgt>
                                        </p:tgtEl>
                                        <p:attrNameLst>
                                          <p:attrName>style.visibility</p:attrName>
                                        </p:attrNameLst>
                                      </p:cBhvr>
                                      <p:to>
                                        <p:strVal val="visible"/>
                                      </p:to>
                                    </p:set>
                                    <p:animEffect transition="in" filter="fade">
                                      <p:cBhvr>
                                        <p:cTn id="91" dur="250"/>
                                        <p:tgtEl>
                                          <p:spTgt spid="2">
                                            <p:graphicEl>
                                              <a:dgm id="{B904CCE0-F9C0-475E-8CE7-388C5C257D2E}"/>
                                            </p:graphicEl>
                                          </p:spTgt>
                                        </p:tgtEl>
                                      </p:cBhvr>
                                    </p:animEffect>
                                  </p:childTnLst>
                                </p:cTn>
                              </p:par>
                            </p:childTnLst>
                          </p:cTn>
                        </p:par>
                        <p:par>
                          <p:cTn id="92" fill="hold">
                            <p:stCondLst>
                              <p:cond delay="5500"/>
                            </p:stCondLst>
                            <p:childTnLst>
                              <p:par>
                                <p:cTn id="93" presetID="10" presetClass="entr" presetSubtype="0" fill="hold" grpId="0" nodeType="afterEffect">
                                  <p:stCondLst>
                                    <p:cond delay="0"/>
                                  </p:stCondLst>
                                  <p:childTnLst>
                                    <p:set>
                                      <p:cBhvr>
                                        <p:cTn id="94" dur="1" fill="hold">
                                          <p:stCondLst>
                                            <p:cond delay="0"/>
                                          </p:stCondLst>
                                        </p:cTn>
                                        <p:tgtEl>
                                          <p:spTgt spid="2">
                                            <p:graphicEl>
                                              <a:dgm id="{9FC43D68-E92E-47EB-B3BC-2709D4AA2B5C}"/>
                                            </p:graphicEl>
                                          </p:spTgt>
                                        </p:tgtEl>
                                        <p:attrNameLst>
                                          <p:attrName>style.visibility</p:attrName>
                                        </p:attrNameLst>
                                      </p:cBhvr>
                                      <p:to>
                                        <p:strVal val="visible"/>
                                      </p:to>
                                    </p:set>
                                    <p:animEffect transition="in" filter="fade">
                                      <p:cBhvr>
                                        <p:cTn id="95" dur="250"/>
                                        <p:tgtEl>
                                          <p:spTgt spid="2">
                                            <p:graphicEl>
                                              <a:dgm id="{9FC43D68-E92E-47EB-B3BC-2709D4AA2B5C}"/>
                                            </p:graphicEl>
                                          </p:spTgt>
                                        </p:tgtEl>
                                      </p:cBhvr>
                                    </p:animEffect>
                                  </p:childTnLst>
                                </p:cTn>
                              </p:par>
                            </p:childTnLst>
                          </p:cTn>
                        </p:par>
                        <p:par>
                          <p:cTn id="96" fill="hold">
                            <p:stCondLst>
                              <p:cond delay="5750"/>
                            </p:stCondLst>
                            <p:childTnLst>
                              <p:par>
                                <p:cTn id="97" presetID="10" presetClass="entr" presetSubtype="0" fill="hold" grpId="0" nodeType="afterEffect">
                                  <p:stCondLst>
                                    <p:cond delay="0"/>
                                  </p:stCondLst>
                                  <p:childTnLst>
                                    <p:set>
                                      <p:cBhvr>
                                        <p:cTn id="98" dur="1" fill="hold">
                                          <p:stCondLst>
                                            <p:cond delay="0"/>
                                          </p:stCondLst>
                                        </p:cTn>
                                        <p:tgtEl>
                                          <p:spTgt spid="2">
                                            <p:graphicEl>
                                              <a:dgm id="{6AF591DF-3F2A-49E7-84B9-F967080911AD}"/>
                                            </p:graphicEl>
                                          </p:spTgt>
                                        </p:tgtEl>
                                        <p:attrNameLst>
                                          <p:attrName>style.visibility</p:attrName>
                                        </p:attrNameLst>
                                      </p:cBhvr>
                                      <p:to>
                                        <p:strVal val="visible"/>
                                      </p:to>
                                    </p:set>
                                    <p:animEffect transition="in" filter="fade">
                                      <p:cBhvr>
                                        <p:cTn id="99" dur="250"/>
                                        <p:tgtEl>
                                          <p:spTgt spid="2">
                                            <p:graphicEl>
                                              <a:dgm id="{6AF591DF-3F2A-49E7-84B9-F967080911AD}"/>
                                            </p:graphicEl>
                                          </p:spTgt>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2">
                                            <p:graphicEl>
                                              <a:dgm id="{CD434BA9-7BA2-4858-94AD-BAE61769DEA4}"/>
                                            </p:graphicEl>
                                          </p:spTgt>
                                        </p:tgtEl>
                                        <p:attrNameLst>
                                          <p:attrName>style.visibility</p:attrName>
                                        </p:attrNameLst>
                                      </p:cBhvr>
                                      <p:to>
                                        <p:strVal val="visible"/>
                                      </p:to>
                                    </p:set>
                                    <p:animEffect transition="in" filter="fade">
                                      <p:cBhvr>
                                        <p:cTn id="103" dur="250"/>
                                        <p:tgtEl>
                                          <p:spTgt spid="2">
                                            <p:graphicEl>
                                              <a:dgm id="{CD434BA9-7BA2-4858-94AD-BAE61769DE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IEZAS GRÁFICAS\INSTITUCIONAL\PLANTILLA AZUL 2020\2020\recursos\lapto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562" y="1126868"/>
            <a:ext cx="3654876" cy="20640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8"/>
          <p:cNvSpPr/>
          <p:nvPr/>
        </p:nvSpPr>
        <p:spPr>
          <a:xfrm>
            <a:off x="384091" y="896998"/>
            <a:ext cx="1682449" cy="584775"/>
          </a:xfrm>
          <a:prstGeom prst="rect">
            <a:avLst/>
          </a:prstGeom>
        </p:spPr>
        <p:txBody>
          <a:bodyPr wrap="square">
            <a:spAutoFit/>
          </a:bodyPr>
          <a:lstStyle/>
          <a:p>
            <a:r>
              <a:rPr lang="ms-MY" sz="1600" b="1" dirty="0">
                <a:solidFill>
                  <a:schemeClr val="bg1"/>
                </a:solidFill>
                <a:ea typeface="Open Sans Light" pitchFamily="34" charset="0"/>
                <a:cs typeface="Open Sans Light" pitchFamily="34" charset="0"/>
              </a:rPr>
              <a:t>Laptop</a:t>
            </a:r>
          </a:p>
          <a:p>
            <a:r>
              <a:rPr lang="ms-MY" sz="1600" b="1" dirty="0">
                <a:solidFill>
                  <a:schemeClr val="bg1"/>
                </a:solidFill>
                <a:ea typeface="Open Sans Light" pitchFamily="34" charset="0"/>
                <a:cs typeface="Open Sans Light" pitchFamily="34" charset="0"/>
              </a:rPr>
              <a:t>Screen Layout</a:t>
            </a:r>
            <a:endParaRPr lang="en-US" sz="1600" b="1" dirty="0">
              <a:solidFill>
                <a:schemeClr val="bg1"/>
              </a:solidFill>
            </a:endParaRPr>
          </a:p>
        </p:txBody>
      </p:sp>
      <p:sp>
        <p:nvSpPr>
          <p:cNvPr id="16" name="Rectangle 19"/>
          <p:cNvSpPr/>
          <p:nvPr/>
        </p:nvSpPr>
        <p:spPr>
          <a:xfrm>
            <a:off x="384091" y="2144416"/>
            <a:ext cx="1754359" cy="954107"/>
          </a:xfrm>
          <a:prstGeom prst="rect">
            <a:avLst/>
          </a:prstGeom>
        </p:spPr>
        <p:txBody>
          <a:bodyPr wrap="square">
            <a:spAutoFit/>
          </a:bodyPr>
          <a:lstStyle/>
          <a:p>
            <a:r>
              <a:rPr lang="ms-MY" sz="800" dirty="0">
                <a:solidFill>
                  <a:schemeClr val="bg1"/>
                </a:solidFill>
              </a:rPr>
              <a:t>Lorem ipsum dolor sit amet, consectetur adipiscing elit. Praesent sodales odio sit amet odio tristique quis tempus odio Lorem ipsum dolor sit amet, consectetur adipiscing elit. Lorem ipsum dolor sit amet.</a:t>
            </a:r>
          </a:p>
        </p:txBody>
      </p:sp>
      <p:sp>
        <p:nvSpPr>
          <p:cNvPr id="17" name="Rectangle 20"/>
          <p:cNvSpPr/>
          <p:nvPr/>
        </p:nvSpPr>
        <p:spPr>
          <a:xfrm>
            <a:off x="384091" y="1543328"/>
            <a:ext cx="2258237" cy="553998"/>
          </a:xfrm>
          <a:prstGeom prst="rect">
            <a:avLst/>
          </a:prstGeom>
        </p:spPr>
        <p:txBody>
          <a:bodyPr wrap="square">
            <a:spAutoFit/>
          </a:bodyPr>
          <a:lstStyle/>
          <a:p>
            <a:r>
              <a:rPr lang="ms-MY" sz="1000" b="1" i="1" dirty="0">
                <a:solidFill>
                  <a:schemeClr val="bg1"/>
                </a:solidFill>
              </a:rPr>
              <a:t>Lorem ipsum dolor sit amet, consectetur adipiscing elit. Praesent sodales odio sit</a:t>
            </a:r>
          </a:p>
        </p:txBody>
      </p:sp>
      <p:sp>
        <p:nvSpPr>
          <p:cNvPr id="23" name="Oval 2"/>
          <p:cNvSpPr/>
          <p:nvPr/>
        </p:nvSpPr>
        <p:spPr>
          <a:xfrm>
            <a:off x="6753225" y="1089565"/>
            <a:ext cx="672592" cy="67259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ectangle 26"/>
          <p:cNvSpPr/>
          <p:nvPr/>
        </p:nvSpPr>
        <p:spPr>
          <a:xfrm>
            <a:off x="7502017" y="1068349"/>
            <a:ext cx="1219201" cy="707886"/>
          </a:xfrm>
          <a:prstGeom prst="rect">
            <a:avLst/>
          </a:prstGeom>
        </p:spPr>
        <p:txBody>
          <a:bodyPr wrap="square">
            <a:spAutoFit/>
          </a:bodyPr>
          <a:lstStyle/>
          <a:p>
            <a:r>
              <a:rPr lang="ms-MY" sz="4000" b="1" dirty="0">
                <a:solidFill>
                  <a:schemeClr val="bg1"/>
                </a:solidFill>
                <a:ea typeface="Open Sans Light" pitchFamily="34" charset="0"/>
                <a:cs typeface="Open Sans Light" pitchFamily="34" charset="0"/>
              </a:rPr>
              <a:t>89%</a:t>
            </a:r>
            <a:endParaRPr lang="en-US" sz="4000" b="1" dirty="0">
              <a:solidFill>
                <a:schemeClr val="bg1"/>
              </a:solidFill>
            </a:endParaRPr>
          </a:p>
        </p:txBody>
      </p:sp>
      <p:sp>
        <p:nvSpPr>
          <p:cNvPr id="21" name="Rectangle 29"/>
          <p:cNvSpPr/>
          <p:nvPr/>
        </p:nvSpPr>
        <p:spPr>
          <a:xfrm>
            <a:off x="6753225" y="1820327"/>
            <a:ext cx="2085975" cy="338554"/>
          </a:xfrm>
          <a:prstGeom prst="rect">
            <a:avLst/>
          </a:prstGeom>
        </p:spPr>
        <p:txBody>
          <a:bodyPr wrap="square">
            <a:spAutoFit/>
          </a:bodyPr>
          <a:lstStyle/>
          <a:p>
            <a:r>
              <a:rPr lang="ms-MY" sz="1600" b="1" dirty="0">
                <a:solidFill>
                  <a:schemeClr val="bg1"/>
                </a:solidFill>
              </a:rPr>
              <a:t>Overall Money!</a:t>
            </a:r>
          </a:p>
        </p:txBody>
      </p:sp>
      <p:sp>
        <p:nvSpPr>
          <p:cNvPr id="22" name="Rectangle 30"/>
          <p:cNvSpPr/>
          <p:nvPr/>
        </p:nvSpPr>
        <p:spPr>
          <a:xfrm>
            <a:off x="6785218" y="2159844"/>
            <a:ext cx="1974692" cy="707886"/>
          </a:xfrm>
          <a:prstGeom prst="rect">
            <a:avLst/>
          </a:prstGeom>
        </p:spPr>
        <p:txBody>
          <a:bodyPr wrap="square">
            <a:spAutoFit/>
          </a:bodyPr>
          <a:lstStyle/>
          <a:p>
            <a:r>
              <a:rPr lang="ms-MY" sz="800" dirty="0">
                <a:solidFill>
                  <a:schemeClr val="bg1"/>
                </a:solidFill>
              </a:rPr>
              <a:t>Lorem ipsum dolor sit amet, consectetur adipiscing elit. Praesent sodales odio sit amet odio tristique quis tempus odio Lorem ipsum dolor sit amet, consectetur</a:t>
            </a:r>
          </a:p>
        </p:txBody>
      </p:sp>
      <p:sp>
        <p:nvSpPr>
          <p:cNvPr id="53" name="52 CuadroTexto"/>
          <p:cNvSpPr txBox="1"/>
          <p:nvPr/>
        </p:nvSpPr>
        <p:spPr>
          <a:xfrm>
            <a:off x="4153456" y="1914223"/>
            <a:ext cx="837089" cy="369332"/>
          </a:xfrm>
          <a:prstGeom prst="rect">
            <a:avLst/>
          </a:prstGeom>
          <a:noFill/>
        </p:spPr>
        <p:txBody>
          <a:bodyPr wrap="none" rtlCol="0">
            <a:spAutoFit/>
          </a:bodyPr>
          <a:lstStyle/>
          <a:p>
            <a:pPr algn="ctr"/>
            <a:r>
              <a:rPr lang="es-ES" dirty="0" err="1"/>
              <a:t>Image</a:t>
            </a:r>
            <a:endParaRPr lang="es-CO" dirty="0"/>
          </a:p>
        </p:txBody>
      </p:sp>
      <p:cxnSp>
        <p:nvCxnSpPr>
          <p:cNvPr id="51" name="Straight Connector 27"/>
          <p:cNvCxnSpPr/>
          <p:nvPr/>
        </p:nvCxnSpPr>
        <p:spPr>
          <a:xfrm>
            <a:off x="2958303" y="3789382"/>
            <a:ext cx="0" cy="858633"/>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3 Grupo"/>
          <p:cNvGrpSpPr/>
          <p:nvPr/>
        </p:nvGrpSpPr>
        <p:grpSpPr>
          <a:xfrm>
            <a:off x="384091" y="3785067"/>
            <a:ext cx="1951678" cy="862948"/>
            <a:chOff x="463382" y="3785067"/>
            <a:chExt cx="1951678" cy="862948"/>
          </a:xfrm>
        </p:grpSpPr>
        <p:sp>
          <p:nvSpPr>
            <p:cNvPr id="32" name="Rectangle 45"/>
            <p:cNvSpPr/>
            <p:nvPr/>
          </p:nvSpPr>
          <p:spPr>
            <a:xfrm>
              <a:off x="1003855" y="3785067"/>
              <a:ext cx="1411205" cy="307777"/>
            </a:xfrm>
            <a:prstGeom prst="rect">
              <a:avLst/>
            </a:prstGeom>
          </p:spPr>
          <p:txBody>
            <a:bodyPr wrap="square">
              <a:spAutoFit/>
            </a:bodyPr>
            <a:lstStyle/>
            <a:p>
              <a:r>
                <a:rPr lang="ms-MY" sz="1400" b="1" dirty="0">
                  <a:solidFill>
                    <a:schemeClr val="bg1"/>
                  </a:solidFill>
                </a:rPr>
                <a:t>Your Heading</a:t>
              </a:r>
            </a:p>
          </p:txBody>
        </p:sp>
        <p:sp>
          <p:nvSpPr>
            <p:cNvPr id="33" name="Rectangle 46"/>
            <p:cNvSpPr/>
            <p:nvPr/>
          </p:nvSpPr>
          <p:spPr>
            <a:xfrm>
              <a:off x="463382" y="4124795"/>
              <a:ext cx="1951678" cy="523220"/>
            </a:xfrm>
            <a:prstGeom prst="rect">
              <a:avLst/>
            </a:prstGeom>
          </p:spPr>
          <p:txBody>
            <a:bodyPr wrap="square">
              <a:spAutoFit/>
            </a:bodyPr>
            <a:lstStyle/>
            <a:p>
              <a:r>
                <a:rPr lang="ms-MY" sz="700" dirty="0">
                  <a:solidFill>
                    <a:schemeClr val="bg1"/>
                  </a:solidFill>
                </a:rPr>
                <a:t>Lorem ipsum dolor sit amet, consectetur adipiscing elit. Praesent sodales odio sit amet odio tristique quis tempus odio Lorem ipsum dolor sit amet, consectetur</a:t>
              </a:r>
            </a:p>
          </p:txBody>
        </p:sp>
        <p:sp>
          <p:nvSpPr>
            <p:cNvPr id="54" name="Freeform 116"/>
            <p:cNvSpPr>
              <a:spLocks noEditPoints="1"/>
            </p:cNvSpPr>
            <p:nvPr/>
          </p:nvSpPr>
          <p:spPr bwMode="auto">
            <a:xfrm>
              <a:off x="583041" y="3791913"/>
              <a:ext cx="354806" cy="294085"/>
            </a:xfrm>
            <a:custGeom>
              <a:avLst/>
              <a:gdLst>
                <a:gd name="T0" fmla="*/ 1239 w 2416"/>
                <a:gd name="T1" fmla="*/ 448 h 2000"/>
                <a:gd name="T2" fmla="*/ 1312 w 2416"/>
                <a:gd name="T3" fmla="*/ 667 h 2000"/>
                <a:gd name="T4" fmla="*/ 1541 w 2416"/>
                <a:gd name="T5" fmla="*/ 667 h 2000"/>
                <a:gd name="T6" fmla="*/ 1562 w 2416"/>
                <a:gd name="T7" fmla="*/ 729 h 2000"/>
                <a:gd name="T8" fmla="*/ 1385 w 2416"/>
                <a:gd name="T9" fmla="*/ 875 h 2000"/>
                <a:gd name="T10" fmla="*/ 1448 w 2416"/>
                <a:gd name="T11" fmla="*/ 1084 h 2000"/>
                <a:gd name="T12" fmla="*/ 1395 w 2416"/>
                <a:gd name="T13" fmla="*/ 1125 h 2000"/>
                <a:gd name="T14" fmla="*/ 1208 w 2416"/>
                <a:gd name="T15" fmla="*/ 1000 h 2000"/>
                <a:gd name="T16" fmla="*/ 1020 w 2416"/>
                <a:gd name="T17" fmla="*/ 1125 h 2000"/>
                <a:gd name="T18" fmla="*/ 968 w 2416"/>
                <a:gd name="T19" fmla="*/ 1084 h 2000"/>
                <a:gd name="T20" fmla="*/ 1031 w 2416"/>
                <a:gd name="T21" fmla="*/ 875 h 2000"/>
                <a:gd name="T22" fmla="*/ 854 w 2416"/>
                <a:gd name="T23" fmla="*/ 729 h 2000"/>
                <a:gd name="T24" fmla="*/ 875 w 2416"/>
                <a:gd name="T25" fmla="*/ 667 h 2000"/>
                <a:gd name="T26" fmla="*/ 1104 w 2416"/>
                <a:gd name="T27" fmla="*/ 667 h 2000"/>
                <a:gd name="T28" fmla="*/ 1177 w 2416"/>
                <a:gd name="T29" fmla="*/ 448 h 2000"/>
                <a:gd name="T30" fmla="*/ 1239 w 2416"/>
                <a:gd name="T31" fmla="*/ 448 h 2000"/>
                <a:gd name="T32" fmla="*/ 166 w 2416"/>
                <a:gd name="T33" fmla="*/ 615 h 2000"/>
                <a:gd name="T34" fmla="*/ 218 w 2416"/>
                <a:gd name="T35" fmla="*/ 448 h 2000"/>
                <a:gd name="T36" fmla="*/ 291 w 2416"/>
                <a:gd name="T37" fmla="*/ 448 h 2000"/>
                <a:gd name="T38" fmla="*/ 364 w 2416"/>
                <a:gd name="T39" fmla="*/ 667 h 2000"/>
                <a:gd name="T40" fmla="*/ 583 w 2416"/>
                <a:gd name="T41" fmla="*/ 667 h 2000"/>
                <a:gd name="T42" fmla="*/ 614 w 2416"/>
                <a:gd name="T43" fmla="*/ 729 h 2000"/>
                <a:gd name="T44" fmla="*/ 427 w 2416"/>
                <a:gd name="T45" fmla="*/ 875 h 2000"/>
                <a:gd name="T46" fmla="*/ 500 w 2416"/>
                <a:gd name="T47" fmla="*/ 1084 h 2000"/>
                <a:gd name="T48" fmla="*/ 437 w 2416"/>
                <a:gd name="T49" fmla="*/ 1125 h 2000"/>
                <a:gd name="T50" fmla="*/ 260 w 2416"/>
                <a:gd name="T51" fmla="*/ 1000 h 2000"/>
                <a:gd name="T52" fmla="*/ 166 w 2416"/>
                <a:gd name="T53" fmla="*/ 1063 h 2000"/>
                <a:gd name="T54" fmla="*/ 2250 w 2416"/>
                <a:gd name="T55" fmla="*/ 1063 h 2000"/>
                <a:gd name="T56" fmla="*/ 2156 w 2416"/>
                <a:gd name="T57" fmla="*/ 1000 h 2000"/>
                <a:gd name="T58" fmla="*/ 1979 w 2416"/>
                <a:gd name="T59" fmla="*/ 1125 h 2000"/>
                <a:gd name="T60" fmla="*/ 1916 w 2416"/>
                <a:gd name="T61" fmla="*/ 1084 h 2000"/>
                <a:gd name="T62" fmla="*/ 1989 w 2416"/>
                <a:gd name="T63" fmla="*/ 875 h 2000"/>
                <a:gd name="T64" fmla="*/ 1802 w 2416"/>
                <a:gd name="T65" fmla="*/ 729 h 2000"/>
                <a:gd name="T66" fmla="*/ 1833 w 2416"/>
                <a:gd name="T67" fmla="*/ 667 h 2000"/>
                <a:gd name="T68" fmla="*/ 2052 w 2416"/>
                <a:gd name="T69" fmla="*/ 667 h 2000"/>
                <a:gd name="T70" fmla="*/ 2125 w 2416"/>
                <a:gd name="T71" fmla="*/ 448 h 2000"/>
                <a:gd name="T72" fmla="*/ 2198 w 2416"/>
                <a:gd name="T73" fmla="*/ 448 h 2000"/>
                <a:gd name="T74" fmla="*/ 2250 w 2416"/>
                <a:gd name="T75" fmla="*/ 615 h 2000"/>
                <a:gd name="T76" fmla="*/ 1416 w 2416"/>
                <a:gd name="T77" fmla="*/ 2000 h 2000"/>
                <a:gd name="T78" fmla="*/ 1000 w 2416"/>
                <a:gd name="T79" fmla="*/ 2000 h 2000"/>
                <a:gd name="T80" fmla="*/ 1000 w 2416"/>
                <a:gd name="T81" fmla="*/ 1584 h 2000"/>
                <a:gd name="T82" fmla="*/ 1416 w 2416"/>
                <a:gd name="T83" fmla="*/ 1584 h 2000"/>
                <a:gd name="T84" fmla="*/ 1416 w 2416"/>
                <a:gd name="T85" fmla="*/ 2000 h 2000"/>
                <a:gd name="T86" fmla="*/ 1666 w 2416"/>
                <a:gd name="T87" fmla="*/ 2000 h 2000"/>
                <a:gd name="T88" fmla="*/ 750 w 2416"/>
                <a:gd name="T89" fmla="*/ 2000 h 2000"/>
                <a:gd name="T90" fmla="*/ 2333 w 2416"/>
                <a:gd name="T91" fmla="*/ 1584 h 2000"/>
                <a:gd name="T92" fmla="*/ 83 w 2416"/>
                <a:gd name="T93" fmla="*/ 1584 h 2000"/>
                <a:gd name="T94" fmla="*/ 0 w 2416"/>
                <a:gd name="T95" fmla="*/ 1500 h 2000"/>
                <a:gd name="T96" fmla="*/ 0 w 2416"/>
                <a:gd name="T97" fmla="*/ 84 h 2000"/>
                <a:gd name="T98" fmla="*/ 83 w 2416"/>
                <a:gd name="T99" fmla="*/ 0 h 2000"/>
                <a:gd name="T100" fmla="*/ 2333 w 2416"/>
                <a:gd name="T101" fmla="*/ 0 h 2000"/>
                <a:gd name="T102" fmla="*/ 2416 w 2416"/>
                <a:gd name="T103" fmla="*/ 84 h 2000"/>
                <a:gd name="T104" fmla="*/ 2416 w 2416"/>
                <a:gd name="T105" fmla="*/ 1500 h 2000"/>
                <a:gd name="T106" fmla="*/ 2333 w 2416"/>
                <a:gd name="T107" fmla="*/ 1584 h 2000"/>
                <a:gd name="T108" fmla="*/ 2250 w 2416"/>
                <a:gd name="T109" fmla="*/ 1417 h 2000"/>
                <a:gd name="T110" fmla="*/ 166 w 2416"/>
                <a:gd name="T111" fmla="*/ 1417 h 2000"/>
                <a:gd name="T112" fmla="*/ 166 w 2416"/>
                <a:gd name="T113" fmla="*/ 167 h 2000"/>
                <a:gd name="T114" fmla="*/ 2250 w 2416"/>
                <a:gd name="T115" fmla="*/ 167 h 2000"/>
                <a:gd name="T116" fmla="*/ 2250 w 2416"/>
                <a:gd name="T117" fmla="*/ 1417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6" h="2000">
                  <a:moveTo>
                    <a:pt x="1239" y="448"/>
                  </a:moveTo>
                  <a:cubicBezTo>
                    <a:pt x="1312" y="667"/>
                    <a:pt x="1312" y="667"/>
                    <a:pt x="1312" y="667"/>
                  </a:cubicBezTo>
                  <a:cubicBezTo>
                    <a:pt x="1541" y="667"/>
                    <a:pt x="1541" y="667"/>
                    <a:pt x="1541" y="667"/>
                  </a:cubicBezTo>
                  <a:cubicBezTo>
                    <a:pt x="1573" y="667"/>
                    <a:pt x="1593" y="709"/>
                    <a:pt x="1562" y="729"/>
                  </a:cubicBezTo>
                  <a:cubicBezTo>
                    <a:pt x="1385" y="875"/>
                    <a:pt x="1385" y="875"/>
                    <a:pt x="1385" y="875"/>
                  </a:cubicBezTo>
                  <a:cubicBezTo>
                    <a:pt x="1448" y="1084"/>
                    <a:pt x="1448" y="1084"/>
                    <a:pt x="1448" y="1084"/>
                  </a:cubicBezTo>
                  <a:cubicBezTo>
                    <a:pt x="1458" y="1115"/>
                    <a:pt x="1416" y="1146"/>
                    <a:pt x="1395" y="1125"/>
                  </a:cubicBezTo>
                  <a:cubicBezTo>
                    <a:pt x="1208" y="1000"/>
                    <a:pt x="1208" y="1000"/>
                    <a:pt x="1208" y="1000"/>
                  </a:cubicBezTo>
                  <a:cubicBezTo>
                    <a:pt x="1020" y="1125"/>
                    <a:pt x="1020" y="1125"/>
                    <a:pt x="1020" y="1125"/>
                  </a:cubicBezTo>
                  <a:cubicBezTo>
                    <a:pt x="1000" y="1146"/>
                    <a:pt x="958" y="1115"/>
                    <a:pt x="968" y="1084"/>
                  </a:cubicBezTo>
                  <a:cubicBezTo>
                    <a:pt x="1031" y="875"/>
                    <a:pt x="1031" y="875"/>
                    <a:pt x="1031" y="875"/>
                  </a:cubicBezTo>
                  <a:cubicBezTo>
                    <a:pt x="854" y="729"/>
                    <a:pt x="854" y="729"/>
                    <a:pt x="854" y="729"/>
                  </a:cubicBezTo>
                  <a:cubicBezTo>
                    <a:pt x="823" y="709"/>
                    <a:pt x="843" y="667"/>
                    <a:pt x="875" y="667"/>
                  </a:cubicBezTo>
                  <a:cubicBezTo>
                    <a:pt x="1104" y="667"/>
                    <a:pt x="1104" y="667"/>
                    <a:pt x="1104" y="667"/>
                  </a:cubicBezTo>
                  <a:cubicBezTo>
                    <a:pt x="1177" y="448"/>
                    <a:pt x="1177" y="448"/>
                    <a:pt x="1177" y="448"/>
                  </a:cubicBezTo>
                  <a:cubicBezTo>
                    <a:pt x="1187" y="417"/>
                    <a:pt x="1229" y="417"/>
                    <a:pt x="1239" y="448"/>
                  </a:cubicBezTo>
                  <a:close/>
                  <a:moveTo>
                    <a:pt x="166" y="615"/>
                  </a:moveTo>
                  <a:cubicBezTo>
                    <a:pt x="218" y="448"/>
                    <a:pt x="218" y="448"/>
                    <a:pt x="218" y="448"/>
                  </a:cubicBezTo>
                  <a:cubicBezTo>
                    <a:pt x="229" y="417"/>
                    <a:pt x="281" y="417"/>
                    <a:pt x="291" y="448"/>
                  </a:cubicBezTo>
                  <a:cubicBezTo>
                    <a:pt x="364" y="667"/>
                    <a:pt x="364" y="667"/>
                    <a:pt x="364" y="667"/>
                  </a:cubicBezTo>
                  <a:cubicBezTo>
                    <a:pt x="583" y="667"/>
                    <a:pt x="583" y="667"/>
                    <a:pt x="583" y="667"/>
                  </a:cubicBezTo>
                  <a:cubicBezTo>
                    <a:pt x="625" y="667"/>
                    <a:pt x="635" y="709"/>
                    <a:pt x="614" y="729"/>
                  </a:cubicBezTo>
                  <a:cubicBezTo>
                    <a:pt x="427" y="875"/>
                    <a:pt x="427" y="875"/>
                    <a:pt x="427" y="875"/>
                  </a:cubicBezTo>
                  <a:cubicBezTo>
                    <a:pt x="500" y="1084"/>
                    <a:pt x="500" y="1084"/>
                    <a:pt x="500" y="1084"/>
                  </a:cubicBezTo>
                  <a:cubicBezTo>
                    <a:pt x="510" y="1115"/>
                    <a:pt x="468" y="1146"/>
                    <a:pt x="437" y="1125"/>
                  </a:cubicBezTo>
                  <a:cubicBezTo>
                    <a:pt x="260" y="1000"/>
                    <a:pt x="260" y="1000"/>
                    <a:pt x="260" y="1000"/>
                  </a:cubicBezTo>
                  <a:cubicBezTo>
                    <a:pt x="166" y="1063"/>
                    <a:pt x="166" y="1063"/>
                    <a:pt x="166" y="1063"/>
                  </a:cubicBezTo>
                  <a:moveTo>
                    <a:pt x="2250" y="1063"/>
                  </a:moveTo>
                  <a:cubicBezTo>
                    <a:pt x="2156" y="1000"/>
                    <a:pt x="2156" y="1000"/>
                    <a:pt x="2156" y="1000"/>
                  </a:cubicBezTo>
                  <a:cubicBezTo>
                    <a:pt x="1979" y="1125"/>
                    <a:pt x="1979" y="1125"/>
                    <a:pt x="1979" y="1125"/>
                  </a:cubicBezTo>
                  <a:cubicBezTo>
                    <a:pt x="1948" y="1146"/>
                    <a:pt x="1906" y="1115"/>
                    <a:pt x="1916" y="1084"/>
                  </a:cubicBezTo>
                  <a:cubicBezTo>
                    <a:pt x="1989" y="875"/>
                    <a:pt x="1989" y="875"/>
                    <a:pt x="1989" y="875"/>
                  </a:cubicBezTo>
                  <a:cubicBezTo>
                    <a:pt x="1802" y="729"/>
                    <a:pt x="1802" y="729"/>
                    <a:pt x="1802" y="729"/>
                  </a:cubicBezTo>
                  <a:cubicBezTo>
                    <a:pt x="1781" y="709"/>
                    <a:pt x="1791" y="667"/>
                    <a:pt x="1833" y="667"/>
                  </a:cubicBezTo>
                  <a:cubicBezTo>
                    <a:pt x="2052" y="667"/>
                    <a:pt x="2052" y="667"/>
                    <a:pt x="2052" y="667"/>
                  </a:cubicBezTo>
                  <a:cubicBezTo>
                    <a:pt x="2125" y="448"/>
                    <a:pt x="2125" y="448"/>
                    <a:pt x="2125" y="448"/>
                  </a:cubicBezTo>
                  <a:cubicBezTo>
                    <a:pt x="2135" y="417"/>
                    <a:pt x="2187" y="417"/>
                    <a:pt x="2198" y="448"/>
                  </a:cubicBezTo>
                  <a:cubicBezTo>
                    <a:pt x="2250" y="615"/>
                    <a:pt x="2250" y="615"/>
                    <a:pt x="2250" y="615"/>
                  </a:cubicBezTo>
                  <a:moveTo>
                    <a:pt x="1416" y="2000"/>
                  </a:moveTo>
                  <a:lnTo>
                    <a:pt x="1000" y="2000"/>
                  </a:lnTo>
                  <a:lnTo>
                    <a:pt x="1000" y="1584"/>
                  </a:lnTo>
                  <a:lnTo>
                    <a:pt x="1416" y="1584"/>
                  </a:lnTo>
                  <a:lnTo>
                    <a:pt x="1416" y="2000"/>
                  </a:lnTo>
                  <a:close/>
                  <a:moveTo>
                    <a:pt x="1666" y="2000"/>
                  </a:moveTo>
                  <a:lnTo>
                    <a:pt x="750" y="2000"/>
                  </a:lnTo>
                  <a:moveTo>
                    <a:pt x="2333" y="1584"/>
                  </a:moveTo>
                  <a:cubicBezTo>
                    <a:pt x="83" y="1584"/>
                    <a:pt x="83" y="1584"/>
                    <a:pt x="83" y="1584"/>
                  </a:cubicBezTo>
                  <a:cubicBezTo>
                    <a:pt x="41" y="1584"/>
                    <a:pt x="0" y="1542"/>
                    <a:pt x="0" y="1500"/>
                  </a:cubicBezTo>
                  <a:cubicBezTo>
                    <a:pt x="0" y="84"/>
                    <a:pt x="0" y="84"/>
                    <a:pt x="0" y="84"/>
                  </a:cubicBezTo>
                  <a:cubicBezTo>
                    <a:pt x="0" y="42"/>
                    <a:pt x="41" y="0"/>
                    <a:pt x="83" y="0"/>
                  </a:cubicBezTo>
                  <a:cubicBezTo>
                    <a:pt x="2333" y="0"/>
                    <a:pt x="2333" y="0"/>
                    <a:pt x="2333" y="0"/>
                  </a:cubicBezTo>
                  <a:cubicBezTo>
                    <a:pt x="2375" y="0"/>
                    <a:pt x="2416" y="42"/>
                    <a:pt x="2416" y="84"/>
                  </a:cubicBezTo>
                  <a:cubicBezTo>
                    <a:pt x="2416" y="1500"/>
                    <a:pt x="2416" y="1500"/>
                    <a:pt x="2416" y="1500"/>
                  </a:cubicBezTo>
                  <a:cubicBezTo>
                    <a:pt x="2416" y="1542"/>
                    <a:pt x="2375" y="1584"/>
                    <a:pt x="2333" y="1584"/>
                  </a:cubicBezTo>
                  <a:close/>
                  <a:moveTo>
                    <a:pt x="2250" y="1417"/>
                  </a:moveTo>
                  <a:lnTo>
                    <a:pt x="166" y="1417"/>
                  </a:lnTo>
                  <a:lnTo>
                    <a:pt x="166" y="167"/>
                  </a:lnTo>
                  <a:lnTo>
                    <a:pt x="2250" y="167"/>
                  </a:lnTo>
                  <a:lnTo>
                    <a:pt x="2250" y="1417"/>
                  </a:lnTo>
                  <a:close/>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grpSp>
      <p:cxnSp>
        <p:nvCxnSpPr>
          <p:cNvPr id="52" name="Straight Connector 63"/>
          <p:cNvCxnSpPr/>
          <p:nvPr/>
        </p:nvCxnSpPr>
        <p:spPr>
          <a:xfrm>
            <a:off x="6162682" y="3789382"/>
            <a:ext cx="0" cy="858633"/>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 name="5 Grupo"/>
          <p:cNvGrpSpPr/>
          <p:nvPr/>
        </p:nvGrpSpPr>
        <p:grpSpPr>
          <a:xfrm>
            <a:off x="3580837" y="3785067"/>
            <a:ext cx="1959311" cy="862948"/>
            <a:chOff x="3792276" y="3785067"/>
            <a:chExt cx="1959311" cy="862948"/>
          </a:xfrm>
        </p:grpSpPr>
        <p:sp>
          <p:nvSpPr>
            <p:cNvPr id="40" name="Rectangle 47"/>
            <p:cNvSpPr/>
            <p:nvPr/>
          </p:nvSpPr>
          <p:spPr>
            <a:xfrm>
              <a:off x="4153456" y="3785067"/>
              <a:ext cx="1411205" cy="307777"/>
            </a:xfrm>
            <a:prstGeom prst="rect">
              <a:avLst/>
            </a:prstGeom>
          </p:spPr>
          <p:txBody>
            <a:bodyPr wrap="square">
              <a:spAutoFit/>
            </a:bodyPr>
            <a:lstStyle/>
            <a:p>
              <a:r>
                <a:rPr lang="ms-MY" sz="1400" b="1" dirty="0">
                  <a:solidFill>
                    <a:schemeClr val="bg1"/>
                  </a:solidFill>
                </a:rPr>
                <a:t>Your Heading</a:t>
              </a:r>
            </a:p>
          </p:txBody>
        </p:sp>
        <p:sp>
          <p:nvSpPr>
            <p:cNvPr id="41" name="Rectangle 48"/>
            <p:cNvSpPr/>
            <p:nvPr/>
          </p:nvSpPr>
          <p:spPr>
            <a:xfrm>
              <a:off x="3792276" y="4124795"/>
              <a:ext cx="1959311" cy="523220"/>
            </a:xfrm>
            <a:prstGeom prst="rect">
              <a:avLst/>
            </a:prstGeom>
          </p:spPr>
          <p:txBody>
            <a:bodyPr wrap="square">
              <a:spAutoFit/>
            </a:bodyPr>
            <a:lstStyle/>
            <a:p>
              <a:r>
                <a:rPr lang="ms-MY" sz="700" dirty="0">
                  <a:solidFill>
                    <a:schemeClr val="bg1"/>
                  </a:solidFill>
                </a:rPr>
                <a:t>Lorem ipsum dolor sit amet, consectetur adipiscing elit. Praesent sodales odio sit amet odio tristique quis tempus odio Lorem ipsum dolor sit amet, consectetur</a:t>
              </a:r>
            </a:p>
          </p:txBody>
        </p:sp>
        <p:sp>
          <p:nvSpPr>
            <p:cNvPr id="55" name="Freeform 64"/>
            <p:cNvSpPr>
              <a:spLocks noEditPoints="1"/>
            </p:cNvSpPr>
            <p:nvPr/>
          </p:nvSpPr>
          <p:spPr bwMode="auto">
            <a:xfrm>
              <a:off x="3792277" y="3791913"/>
              <a:ext cx="273912" cy="294085"/>
            </a:xfrm>
            <a:custGeom>
              <a:avLst/>
              <a:gdLst>
                <a:gd name="T0" fmla="*/ 125 w 2083"/>
                <a:gd name="T1" fmla="*/ 2250 h 2250"/>
                <a:gd name="T2" fmla="*/ 125 w 2083"/>
                <a:gd name="T3" fmla="*/ 2000 h 2250"/>
                <a:gd name="T4" fmla="*/ 1250 w 2083"/>
                <a:gd name="T5" fmla="*/ 2041 h 2250"/>
                <a:gd name="T6" fmla="*/ 833 w 2083"/>
                <a:gd name="T7" fmla="*/ 2041 h 2250"/>
                <a:gd name="T8" fmla="*/ 1250 w 2083"/>
                <a:gd name="T9" fmla="*/ 2041 h 2250"/>
                <a:gd name="T10" fmla="*/ 1958 w 2083"/>
                <a:gd name="T11" fmla="*/ 2250 h 2250"/>
                <a:gd name="T12" fmla="*/ 1958 w 2083"/>
                <a:gd name="T13" fmla="*/ 2000 h 2250"/>
                <a:gd name="T14" fmla="*/ 1042 w 2083"/>
                <a:gd name="T15" fmla="*/ 1833 h 2250"/>
                <a:gd name="T16" fmla="*/ 1406 w 2083"/>
                <a:gd name="T17" fmla="*/ 468 h 2250"/>
                <a:gd name="T18" fmla="*/ 1875 w 2083"/>
                <a:gd name="T19" fmla="*/ 416 h 2250"/>
                <a:gd name="T20" fmla="*/ 1458 w 2083"/>
                <a:gd name="T21" fmla="*/ 0 h 2250"/>
                <a:gd name="T22" fmla="*/ 1917 w 2083"/>
                <a:gd name="T23" fmla="*/ 833 h 2250"/>
                <a:gd name="T24" fmla="*/ 1667 w 2083"/>
                <a:gd name="T25" fmla="*/ 833 h 2250"/>
                <a:gd name="T26" fmla="*/ 583 w 2083"/>
                <a:gd name="T27" fmla="*/ 166 h 2250"/>
                <a:gd name="T28" fmla="*/ 333 w 2083"/>
                <a:gd name="T29" fmla="*/ 166 h 2250"/>
                <a:gd name="T30" fmla="*/ 125 w 2083"/>
                <a:gd name="T31" fmla="*/ 1833 h 2250"/>
                <a:gd name="T32" fmla="*/ 260 w 2083"/>
                <a:gd name="T33" fmla="*/ 1739 h 2250"/>
                <a:gd name="T34" fmla="*/ 406 w 2083"/>
                <a:gd name="T35" fmla="*/ 1645 h 2250"/>
                <a:gd name="T36" fmla="*/ 542 w 2083"/>
                <a:gd name="T37" fmla="*/ 1552 h 2250"/>
                <a:gd name="T38" fmla="*/ 677 w 2083"/>
                <a:gd name="T39" fmla="*/ 1458 h 2250"/>
                <a:gd name="T40" fmla="*/ 583 w 2083"/>
                <a:gd name="T41" fmla="*/ 1364 h 2250"/>
                <a:gd name="T42" fmla="*/ 458 w 2083"/>
                <a:gd name="T43" fmla="*/ 1260 h 2250"/>
                <a:gd name="T44" fmla="*/ 323 w 2083"/>
                <a:gd name="T45" fmla="*/ 1156 h 2250"/>
                <a:gd name="T46" fmla="*/ 198 w 2083"/>
                <a:gd name="T47" fmla="*/ 1052 h 2250"/>
                <a:gd name="T48" fmla="*/ 63 w 2083"/>
                <a:gd name="T49" fmla="*/ 948 h 2250"/>
                <a:gd name="T50" fmla="*/ 73 w 2083"/>
                <a:gd name="T51" fmla="*/ 843 h 2250"/>
                <a:gd name="T52" fmla="*/ 208 w 2083"/>
                <a:gd name="T53" fmla="*/ 760 h 2250"/>
                <a:gd name="T54" fmla="*/ 354 w 2083"/>
                <a:gd name="T55" fmla="*/ 666 h 2250"/>
                <a:gd name="T56" fmla="*/ 490 w 2083"/>
                <a:gd name="T57" fmla="*/ 573 h 2250"/>
                <a:gd name="T58" fmla="*/ 1958 w 2083"/>
                <a:gd name="T59" fmla="*/ 2000 h 2250"/>
                <a:gd name="T60" fmla="*/ 1844 w 2083"/>
                <a:gd name="T61" fmla="*/ 1875 h 2250"/>
                <a:gd name="T62" fmla="*/ 1740 w 2083"/>
                <a:gd name="T63" fmla="*/ 1750 h 2250"/>
                <a:gd name="T64" fmla="*/ 1698 w 2083"/>
                <a:gd name="T65" fmla="*/ 1593 h 2250"/>
                <a:gd name="T66" fmla="*/ 1740 w 2083"/>
                <a:gd name="T67" fmla="*/ 1427 h 2250"/>
                <a:gd name="T68" fmla="*/ 1792 w 2083"/>
                <a:gd name="T69" fmla="*/ 12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3" h="2250">
                  <a:moveTo>
                    <a:pt x="250" y="2125"/>
                  </a:moveTo>
                  <a:cubicBezTo>
                    <a:pt x="250" y="2198"/>
                    <a:pt x="198" y="2250"/>
                    <a:pt x="125" y="2250"/>
                  </a:cubicBezTo>
                  <a:cubicBezTo>
                    <a:pt x="52" y="2250"/>
                    <a:pt x="0" y="2198"/>
                    <a:pt x="0" y="2125"/>
                  </a:cubicBezTo>
                  <a:cubicBezTo>
                    <a:pt x="0" y="2052"/>
                    <a:pt x="52" y="2000"/>
                    <a:pt x="125" y="2000"/>
                  </a:cubicBezTo>
                  <a:cubicBezTo>
                    <a:pt x="198" y="2000"/>
                    <a:pt x="250" y="2052"/>
                    <a:pt x="250" y="2125"/>
                  </a:cubicBezTo>
                  <a:close/>
                  <a:moveTo>
                    <a:pt x="1250" y="2041"/>
                  </a:moveTo>
                  <a:cubicBezTo>
                    <a:pt x="1250" y="2156"/>
                    <a:pt x="1156" y="2250"/>
                    <a:pt x="1042" y="2250"/>
                  </a:cubicBezTo>
                  <a:cubicBezTo>
                    <a:pt x="927" y="2250"/>
                    <a:pt x="833" y="2156"/>
                    <a:pt x="833" y="2041"/>
                  </a:cubicBezTo>
                  <a:cubicBezTo>
                    <a:pt x="833" y="1927"/>
                    <a:pt x="927" y="1833"/>
                    <a:pt x="1042" y="1833"/>
                  </a:cubicBezTo>
                  <a:cubicBezTo>
                    <a:pt x="1156" y="1833"/>
                    <a:pt x="1250" y="1927"/>
                    <a:pt x="1250" y="2041"/>
                  </a:cubicBezTo>
                  <a:close/>
                  <a:moveTo>
                    <a:pt x="2083" y="2125"/>
                  </a:moveTo>
                  <a:cubicBezTo>
                    <a:pt x="2083" y="2198"/>
                    <a:pt x="2031" y="2250"/>
                    <a:pt x="1958" y="2250"/>
                  </a:cubicBezTo>
                  <a:cubicBezTo>
                    <a:pt x="1885" y="2250"/>
                    <a:pt x="1833" y="2198"/>
                    <a:pt x="1833" y="2125"/>
                  </a:cubicBezTo>
                  <a:cubicBezTo>
                    <a:pt x="1833" y="2052"/>
                    <a:pt x="1885" y="2000"/>
                    <a:pt x="1958" y="2000"/>
                  </a:cubicBezTo>
                  <a:cubicBezTo>
                    <a:pt x="2031" y="2000"/>
                    <a:pt x="2083" y="2052"/>
                    <a:pt x="2083" y="2125"/>
                  </a:cubicBezTo>
                  <a:close/>
                  <a:moveTo>
                    <a:pt x="1042" y="1833"/>
                  </a:moveTo>
                  <a:cubicBezTo>
                    <a:pt x="1042" y="1354"/>
                    <a:pt x="1042" y="1354"/>
                    <a:pt x="1042" y="1354"/>
                  </a:cubicBezTo>
                  <a:cubicBezTo>
                    <a:pt x="1042" y="1020"/>
                    <a:pt x="1177" y="698"/>
                    <a:pt x="1406" y="468"/>
                  </a:cubicBezTo>
                  <a:cubicBezTo>
                    <a:pt x="1875" y="0"/>
                    <a:pt x="1875" y="0"/>
                    <a:pt x="1875" y="0"/>
                  </a:cubicBezTo>
                  <a:moveTo>
                    <a:pt x="1875" y="416"/>
                  </a:moveTo>
                  <a:lnTo>
                    <a:pt x="1875" y="0"/>
                  </a:lnTo>
                  <a:lnTo>
                    <a:pt x="1458" y="0"/>
                  </a:lnTo>
                  <a:moveTo>
                    <a:pt x="1667" y="1083"/>
                  </a:moveTo>
                  <a:lnTo>
                    <a:pt x="1917" y="833"/>
                  </a:lnTo>
                  <a:moveTo>
                    <a:pt x="1917" y="1083"/>
                  </a:moveTo>
                  <a:lnTo>
                    <a:pt x="1667" y="833"/>
                  </a:lnTo>
                  <a:moveTo>
                    <a:pt x="333" y="416"/>
                  </a:moveTo>
                  <a:lnTo>
                    <a:pt x="583" y="166"/>
                  </a:lnTo>
                  <a:moveTo>
                    <a:pt x="583" y="416"/>
                  </a:moveTo>
                  <a:lnTo>
                    <a:pt x="333" y="166"/>
                  </a:lnTo>
                  <a:moveTo>
                    <a:pt x="125" y="1833"/>
                  </a:moveTo>
                  <a:lnTo>
                    <a:pt x="125" y="1833"/>
                  </a:lnTo>
                  <a:moveTo>
                    <a:pt x="260" y="1739"/>
                  </a:moveTo>
                  <a:lnTo>
                    <a:pt x="260" y="1739"/>
                  </a:lnTo>
                  <a:moveTo>
                    <a:pt x="406" y="1645"/>
                  </a:moveTo>
                  <a:lnTo>
                    <a:pt x="406" y="1645"/>
                  </a:lnTo>
                  <a:moveTo>
                    <a:pt x="542" y="1552"/>
                  </a:moveTo>
                  <a:lnTo>
                    <a:pt x="542" y="1552"/>
                  </a:lnTo>
                  <a:moveTo>
                    <a:pt x="677" y="1458"/>
                  </a:moveTo>
                  <a:lnTo>
                    <a:pt x="677" y="1458"/>
                  </a:lnTo>
                  <a:moveTo>
                    <a:pt x="583" y="1364"/>
                  </a:moveTo>
                  <a:lnTo>
                    <a:pt x="583" y="1364"/>
                  </a:lnTo>
                  <a:moveTo>
                    <a:pt x="458" y="1260"/>
                  </a:moveTo>
                  <a:lnTo>
                    <a:pt x="458" y="1260"/>
                  </a:lnTo>
                  <a:moveTo>
                    <a:pt x="323" y="1156"/>
                  </a:moveTo>
                  <a:lnTo>
                    <a:pt x="323" y="1156"/>
                  </a:lnTo>
                  <a:moveTo>
                    <a:pt x="198" y="1052"/>
                  </a:moveTo>
                  <a:lnTo>
                    <a:pt x="198" y="1052"/>
                  </a:lnTo>
                  <a:moveTo>
                    <a:pt x="63" y="948"/>
                  </a:moveTo>
                  <a:lnTo>
                    <a:pt x="63" y="948"/>
                  </a:lnTo>
                  <a:moveTo>
                    <a:pt x="73" y="843"/>
                  </a:moveTo>
                  <a:lnTo>
                    <a:pt x="73" y="843"/>
                  </a:lnTo>
                  <a:moveTo>
                    <a:pt x="208" y="760"/>
                  </a:moveTo>
                  <a:lnTo>
                    <a:pt x="208" y="760"/>
                  </a:lnTo>
                  <a:moveTo>
                    <a:pt x="354" y="666"/>
                  </a:moveTo>
                  <a:lnTo>
                    <a:pt x="354" y="666"/>
                  </a:lnTo>
                  <a:moveTo>
                    <a:pt x="490" y="573"/>
                  </a:moveTo>
                  <a:lnTo>
                    <a:pt x="490" y="573"/>
                  </a:lnTo>
                  <a:moveTo>
                    <a:pt x="1958" y="2000"/>
                  </a:moveTo>
                  <a:lnTo>
                    <a:pt x="1958" y="2000"/>
                  </a:lnTo>
                  <a:moveTo>
                    <a:pt x="1844" y="1875"/>
                  </a:moveTo>
                  <a:lnTo>
                    <a:pt x="1844" y="1875"/>
                  </a:lnTo>
                  <a:moveTo>
                    <a:pt x="1740" y="1750"/>
                  </a:moveTo>
                  <a:lnTo>
                    <a:pt x="1740" y="1750"/>
                  </a:lnTo>
                  <a:moveTo>
                    <a:pt x="1698" y="1593"/>
                  </a:moveTo>
                  <a:lnTo>
                    <a:pt x="1698" y="1593"/>
                  </a:lnTo>
                  <a:moveTo>
                    <a:pt x="1740" y="1427"/>
                  </a:moveTo>
                  <a:lnTo>
                    <a:pt x="1740" y="1427"/>
                  </a:lnTo>
                  <a:moveTo>
                    <a:pt x="1792" y="1250"/>
                  </a:moveTo>
                  <a:lnTo>
                    <a:pt x="1792" y="1250"/>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grpSp>
      <p:sp>
        <p:nvSpPr>
          <p:cNvPr id="49" name="Rectangle 49"/>
          <p:cNvSpPr/>
          <p:nvPr/>
        </p:nvSpPr>
        <p:spPr>
          <a:xfrm>
            <a:off x="7230722" y="3785067"/>
            <a:ext cx="1411205" cy="307777"/>
          </a:xfrm>
          <a:prstGeom prst="rect">
            <a:avLst/>
          </a:prstGeom>
        </p:spPr>
        <p:txBody>
          <a:bodyPr wrap="square">
            <a:spAutoFit/>
          </a:bodyPr>
          <a:lstStyle/>
          <a:p>
            <a:r>
              <a:rPr lang="ms-MY" sz="1400" b="1" dirty="0">
                <a:solidFill>
                  <a:schemeClr val="bg1"/>
                </a:solidFill>
              </a:rPr>
              <a:t>Your Heading</a:t>
            </a:r>
          </a:p>
        </p:txBody>
      </p:sp>
      <p:sp>
        <p:nvSpPr>
          <p:cNvPr id="50" name="Rectangle 50"/>
          <p:cNvSpPr/>
          <p:nvPr/>
        </p:nvSpPr>
        <p:spPr>
          <a:xfrm>
            <a:off x="6785217" y="4124795"/>
            <a:ext cx="1974692" cy="523220"/>
          </a:xfrm>
          <a:prstGeom prst="rect">
            <a:avLst/>
          </a:prstGeom>
        </p:spPr>
        <p:txBody>
          <a:bodyPr wrap="square">
            <a:spAutoFit/>
          </a:bodyPr>
          <a:lstStyle/>
          <a:p>
            <a:r>
              <a:rPr lang="ms-MY" sz="700" dirty="0">
                <a:solidFill>
                  <a:schemeClr val="bg1"/>
                </a:solidFill>
              </a:rPr>
              <a:t>Lorem ipsum dolor sit amet, consectetur adipiscing elit. Praesent sodales odio sit amet odio tristique quis tempus odio Lorem ipsum dolor sit amet, consectetur</a:t>
            </a:r>
          </a:p>
        </p:txBody>
      </p:sp>
      <p:sp>
        <p:nvSpPr>
          <p:cNvPr id="56" name="Freeform 77"/>
          <p:cNvSpPr>
            <a:spLocks noEditPoints="1"/>
          </p:cNvSpPr>
          <p:nvPr/>
        </p:nvSpPr>
        <p:spPr bwMode="auto">
          <a:xfrm>
            <a:off x="6867349" y="3791913"/>
            <a:ext cx="314331" cy="300931"/>
          </a:xfrm>
          <a:custGeom>
            <a:avLst/>
            <a:gdLst>
              <a:gd name="T0" fmla="*/ 0 w 2084"/>
              <a:gd name="T1" fmla="*/ 1041 h 2000"/>
              <a:gd name="T2" fmla="*/ 1042 w 2084"/>
              <a:gd name="T3" fmla="*/ 0 h 2000"/>
              <a:gd name="T4" fmla="*/ 2084 w 2084"/>
              <a:gd name="T5" fmla="*/ 1041 h 2000"/>
              <a:gd name="T6" fmla="*/ 1417 w 2084"/>
              <a:gd name="T7" fmla="*/ 375 h 2000"/>
              <a:gd name="T8" fmla="*/ 1417 w 2084"/>
              <a:gd name="T9" fmla="*/ 166 h 2000"/>
              <a:gd name="T10" fmla="*/ 1667 w 2084"/>
              <a:gd name="T11" fmla="*/ 166 h 2000"/>
              <a:gd name="T12" fmla="*/ 1667 w 2084"/>
              <a:gd name="T13" fmla="*/ 625 h 2000"/>
              <a:gd name="T14" fmla="*/ 250 w 2084"/>
              <a:gd name="T15" fmla="*/ 791 h 2000"/>
              <a:gd name="T16" fmla="*/ 250 w 2084"/>
              <a:gd name="T17" fmla="*/ 2000 h 2000"/>
              <a:gd name="T18" fmla="*/ 834 w 2084"/>
              <a:gd name="T19" fmla="*/ 2000 h 2000"/>
              <a:gd name="T20" fmla="*/ 834 w 2084"/>
              <a:gd name="T21" fmla="*/ 1416 h 2000"/>
              <a:gd name="T22" fmla="*/ 1250 w 2084"/>
              <a:gd name="T23" fmla="*/ 1416 h 2000"/>
              <a:gd name="T24" fmla="*/ 1250 w 2084"/>
              <a:gd name="T25" fmla="*/ 2000 h 2000"/>
              <a:gd name="T26" fmla="*/ 1834 w 2084"/>
              <a:gd name="T27" fmla="*/ 2000 h 2000"/>
              <a:gd name="T28" fmla="*/ 1834 w 2084"/>
              <a:gd name="T29" fmla="*/ 791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4" h="2000">
                <a:moveTo>
                  <a:pt x="0" y="1041"/>
                </a:moveTo>
                <a:lnTo>
                  <a:pt x="1042" y="0"/>
                </a:lnTo>
                <a:lnTo>
                  <a:pt x="2084" y="1041"/>
                </a:lnTo>
                <a:moveTo>
                  <a:pt x="1417" y="375"/>
                </a:moveTo>
                <a:lnTo>
                  <a:pt x="1417" y="166"/>
                </a:lnTo>
                <a:lnTo>
                  <a:pt x="1667" y="166"/>
                </a:lnTo>
                <a:lnTo>
                  <a:pt x="1667" y="625"/>
                </a:lnTo>
                <a:moveTo>
                  <a:pt x="250" y="791"/>
                </a:moveTo>
                <a:lnTo>
                  <a:pt x="250" y="2000"/>
                </a:lnTo>
                <a:lnTo>
                  <a:pt x="834" y="2000"/>
                </a:lnTo>
                <a:lnTo>
                  <a:pt x="834" y="1416"/>
                </a:lnTo>
                <a:lnTo>
                  <a:pt x="1250" y="1416"/>
                </a:lnTo>
                <a:lnTo>
                  <a:pt x="1250" y="2000"/>
                </a:lnTo>
                <a:lnTo>
                  <a:pt x="1834" y="2000"/>
                </a:lnTo>
                <a:lnTo>
                  <a:pt x="1834" y="791"/>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7" name="Freeform 92"/>
          <p:cNvSpPr>
            <a:spLocks noEditPoints="1"/>
          </p:cNvSpPr>
          <p:nvPr/>
        </p:nvSpPr>
        <p:spPr bwMode="auto">
          <a:xfrm>
            <a:off x="6918071" y="1248458"/>
            <a:ext cx="342900" cy="354806"/>
          </a:xfrm>
          <a:custGeom>
            <a:avLst/>
            <a:gdLst>
              <a:gd name="T0" fmla="*/ 1000 w 2333"/>
              <a:gd name="T1" fmla="*/ 2416 h 2416"/>
              <a:gd name="T2" fmla="*/ 1166 w 2333"/>
              <a:gd name="T3" fmla="*/ 2416 h 2416"/>
              <a:gd name="T4" fmla="*/ 1333 w 2333"/>
              <a:gd name="T5" fmla="*/ 2406 h 2416"/>
              <a:gd name="T6" fmla="*/ 833 w 2333"/>
              <a:gd name="T7" fmla="*/ 2406 h 2416"/>
              <a:gd name="T8" fmla="*/ 1500 w 2333"/>
              <a:gd name="T9" fmla="*/ 2375 h 2416"/>
              <a:gd name="T10" fmla="*/ 666 w 2333"/>
              <a:gd name="T11" fmla="*/ 2375 h 2416"/>
              <a:gd name="T12" fmla="*/ 1666 w 2333"/>
              <a:gd name="T13" fmla="*/ 2333 h 2416"/>
              <a:gd name="T14" fmla="*/ 500 w 2333"/>
              <a:gd name="T15" fmla="*/ 2333 h 2416"/>
              <a:gd name="T16" fmla="*/ 1833 w 2333"/>
              <a:gd name="T17" fmla="*/ 2270 h 2416"/>
              <a:gd name="T18" fmla="*/ 333 w 2333"/>
              <a:gd name="T19" fmla="*/ 2270 h 2416"/>
              <a:gd name="T20" fmla="*/ 2000 w 2333"/>
              <a:gd name="T21" fmla="*/ 2166 h 2416"/>
              <a:gd name="T22" fmla="*/ 166 w 2333"/>
              <a:gd name="T23" fmla="*/ 2166 h 2416"/>
              <a:gd name="T24" fmla="*/ 166 w 2333"/>
              <a:gd name="T25" fmla="*/ 1375 h 2416"/>
              <a:gd name="T26" fmla="*/ 0 w 2333"/>
              <a:gd name="T27" fmla="*/ 1541 h 2416"/>
              <a:gd name="T28" fmla="*/ 1083 w 2333"/>
              <a:gd name="T29" fmla="*/ 2416 h 2416"/>
              <a:gd name="T30" fmla="*/ 2166 w 2333"/>
              <a:gd name="T31" fmla="*/ 1666 h 2416"/>
              <a:gd name="T32" fmla="*/ 2166 w 2333"/>
              <a:gd name="T33" fmla="*/ 541 h 2416"/>
              <a:gd name="T34" fmla="*/ 0 w 2333"/>
              <a:gd name="T35" fmla="*/ 541 h 2416"/>
              <a:gd name="T36" fmla="*/ 2166 w 2333"/>
              <a:gd name="T37" fmla="*/ 541 h 2416"/>
              <a:gd name="T38" fmla="*/ 0 w 2333"/>
              <a:gd name="T39" fmla="*/ 875 h 2416"/>
              <a:gd name="T40" fmla="*/ 2166 w 2333"/>
              <a:gd name="T41" fmla="*/ 875 h 2416"/>
              <a:gd name="T42" fmla="*/ 1000 w 2333"/>
              <a:gd name="T43" fmla="*/ 1083 h 2416"/>
              <a:gd name="T44" fmla="*/ 1166 w 2333"/>
              <a:gd name="T45" fmla="*/ 1083 h 2416"/>
              <a:gd name="T46" fmla="*/ 1333 w 2333"/>
              <a:gd name="T47" fmla="*/ 1073 h 2416"/>
              <a:gd name="T48" fmla="*/ 833 w 2333"/>
              <a:gd name="T49" fmla="*/ 1073 h 2416"/>
              <a:gd name="T50" fmla="*/ 1500 w 2333"/>
              <a:gd name="T51" fmla="*/ 1041 h 2416"/>
              <a:gd name="T52" fmla="*/ 666 w 2333"/>
              <a:gd name="T53" fmla="*/ 1041 h 2416"/>
              <a:gd name="T54" fmla="*/ 1666 w 2333"/>
              <a:gd name="T55" fmla="*/ 1000 h 2416"/>
              <a:gd name="T56" fmla="*/ 500 w 2333"/>
              <a:gd name="T57" fmla="*/ 1000 h 2416"/>
              <a:gd name="T58" fmla="*/ 1833 w 2333"/>
              <a:gd name="T59" fmla="*/ 937 h 2416"/>
              <a:gd name="T60" fmla="*/ 333 w 2333"/>
              <a:gd name="T61" fmla="*/ 937 h 2416"/>
              <a:gd name="T62" fmla="*/ 2000 w 2333"/>
              <a:gd name="T63" fmla="*/ 833 h 2416"/>
              <a:gd name="T64" fmla="*/ 166 w 2333"/>
              <a:gd name="T65" fmla="*/ 833 h 2416"/>
              <a:gd name="T66" fmla="*/ 0 w 2333"/>
              <a:gd name="T67" fmla="*/ 1541 h 2416"/>
              <a:gd name="T68" fmla="*/ 2125 w 2333"/>
              <a:gd name="T69" fmla="*/ 1698 h 2416"/>
              <a:gd name="T70" fmla="*/ 1333 w 2333"/>
              <a:gd name="T71" fmla="*/ 1916 h 2416"/>
              <a:gd name="T72" fmla="*/ 1166 w 2333"/>
              <a:gd name="T73" fmla="*/ 1916 h 2416"/>
              <a:gd name="T74" fmla="*/ 1000 w 2333"/>
              <a:gd name="T75" fmla="*/ 1906 h 2416"/>
              <a:gd name="T76" fmla="*/ 1500 w 2333"/>
              <a:gd name="T77" fmla="*/ 1906 h 2416"/>
              <a:gd name="T78" fmla="*/ 833 w 2333"/>
              <a:gd name="T79" fmla="*/ 1875 h 2416"/>
              <a:gd name="T80" fmla="*/ 1666 w 2333"/>
              <a:gd name="T81" fmla="*/ 1875 h 2416"/>
              <a:gd name="T82" fmla="*/ 666 w 2333"/>
              <a:gd name="T83" fmla="*/ 1833 h 2416"/>
              <a:gd name="T84" fmla="*/ 1833 w 2333"/>
              <a:gd name="T85" fmla="*/ 1833 h 2416"/>
              <a:gd name="T86" fmla="*/ 500 w 2333"/>
              <a:gd name="T87" fmla="*/ 1770 h 2416"/>
              <a:gd name="T88" fmla="*/ 2000 w 2333"/>
              <a:gd name="T89" fmla="*/ 1770 h 2416"/>
              <a:gd name="T90" fmla="*/ 333 w 2333"/>
              <a:gd name="T91" fmla="*/ 1666 h 2416"/>
              <a:gd name="T92" fmla="*/ 2166 w 2333"/>
              <a:gd name="T93" fmla="*/ 1666 h 2416"/>
              <a:gd name="T94" fmla="*/ 2166 w 2333"/>
              <a:gd name="T95" fmla="*/ 875 h 2416"/>
              <a:gd name="T96" fmla="*/ 2333 w 2333"/>
              <a:gd name="T97" fmla="*/ 1041 h 2416"/>
              <a:gd name="T98" fmla="*/ 1250 w 2333"/>
              <a:gd name="T99" fmla="*/ 1916 h 2416"/>
              <a:gd name="T100" fmla="*/ 166 w 2333"/>
              <a:gd name="T101" fmla="*/ 1166 h 2416"/>
              <a:gd name="T102" fmla="*/ 2333 w 2333"/>
              <a:gd name="T103" fmla="*/ 1041 h 2416"/>
              <a:gd name="T104" fmla="*/ 208 w 2333"/>
              <a:gd name="T105" fmla="*/ 1198 h 2416"/>
              <a:gd name="T106" fmla="*/ 1083 w 2333"/>
              <a:gd name="T107" fmla="*/ 916 h 2416"/>
              <a:gd name="T108" fmla="*/ 1083 w 2333"/>
              <a:gd name="T109" fmla="*/ 166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3" h="2416">
                <a:moveTo>
                  <a:pt x="1000" y="2083"/>
                </a:moveTo>
                <a:lnTo>
                  <a:pt x="1000" y="2416"/>
                </a:lnTo>
                <a:moveTo>
                  <a:pt x="1166" y="2083"/>
                </a:moveTo>
                <a:lnTo>
                  <a:pt x="1166" y="2416"/>
                </a:lnTo>
                <a:moveTo>
                  <a:pt x="1333" y="2073"/>
                </a:moveTo>
                <a:lnTo>
                  <a:pt x="1333" y="2406"/>
                </a:lnTo>
                <a:moveTo>
                  <a:pt x="833" y="2073"/>
                </a:moveTo>
                <a:lnTo>
                  <a:pt x="833" y="2406"/>
                </a:lnTo>
                <a:moveTo>
                  <a:pt x="1500" y="2041"/>
                </a:moveTo>
                <a:lnTo>
                  <a:pt x="1500" y="2375"/>
                </a:lnTo>
                <a:moveTo>
                  <a:pt x="666" y="2041"/>
                </a:moveTo>
                <a:lnTo>
                  <a:pt x="666" y="2375"/>
                </a:lnTo>
                <a:moveTo>
                  <a:pt x="1666" y="2000"/>
                </a:moveTo>
                <a:lnTo>
                  <a:pt x="1666" y="2333"/>
                </a:lnTo>
                <a:moveTo>
                  <a:pt x="500" y="2000"/>
                </a:moveTo>
                <a:lnTo>
                  <a:pt x="500" y="2333"/>
                </a:lnTo>
                <a:moveTo>
                  <a:pt x="1833" y="1937"/>
                </a:moveTo>
                <a:lnTo>
                  <a:pt x="1833" y="2270"/>
                </a:lnTo>
                <a:moveTo>
                  <a:pt x="333" y="1937"/>
                </a:moveTo>
                <a:lnTo>
                  <a:pt x="333" y="2270"/>
                </a:lnTo>
                <a:moveTo>
                  <a:pt x="2000" y="1833"/>
                </a:moveTo>
                <a:lnTo>
                  <a:pt x="2000" y="2166"/>
                </a:lnTo>
                <a:moveTo>
                  <a:pt x="166" y="1833"/>
                </a:moveTo>
                <a:lnTo>
                  <a:pt x="166" y="2166"/>
                </a:lnTo>
                <a:moveTo>
                  <a:pt x="1250" y="1916"/>
                </a:moveTo>
                <a:cubicBezTo>
                  <a:pt x="656" y="1916"/>
                  <a:pt x="166" y="1677"/>
                  <a:pt x="166" y="1375"/>
                </a:cubicBezTo>
                <a:cubicBezTo>
                  <a:pt x="166" y="1250"/>
                  <a:pt x="166" y="1250"/>
                  <a:pt x="166" y="1250"/>
                </a:cubicBezTo>
                <a:cubicBezTo>
                  <a:pt x="62" y="1333"/>
                  <a:pt x="0" y="1437"/>
                  <a:pt x="0" y="1541"/>
                </a:cubicBezTo>
                <a:cubicBezTo>
                  <a:pt x="0" y="1875"/>
                  <a:pt x="0" y="1875"/>
                  <a:pt x="0" y="1875"/>
                </a:cubicBezTo>
                <a:cubicBezTo>
                  <a:pt x="0" y="2177"/>
                  <a:pt x="489" y="2416"/>
                  <a:pt x="1083" y="2416"/>
                </a:cubicBezTo>
                <a:cubicBezTo>
                  <a:pt x="1677" y="2416"/>
                  <a:pt x="2166" y="2177"/>
                  <a:pt x="2166" y="1875"/>
                </a:cubicBezTo>
                <a:cubicBezTo>
                  <a:pt x="2166" y="1666"/>
                  <a:pt x="2166" y="1666"/>
                  <a:pt x="2166" y="1666"/>
                </a:cubicBezTo>
                <a:cubicBezTo>
                  <a:pt x="1979" y="1812"/>
                  <a:pt x="1635" y="1916"/>
                  <a:pt x="1250" y="1916"/>
                </a:cubicBezTo>
                <a:close/>
                <a:moveTo>
                  <a:pt x="2166" y="541"/>
                </a:moveTo>
                <a:cubicBezTo>
                  <a:pt x="2166" y="843"/>
                  <a:pt x="1677" y="1083"/>
                  <a:pt x="1083" y="1083"/>
                </a:cubicBezTo>
                <a:cubicBezTo>
                  <a:pt x="489" y="1083"/>
                  <a:pt x="0" y="843"/>
                  <a:pt x="0" y="541"/>
                </a:cubicBezTo>
                <a:cubicBezTo>
                  <a:pt x="0" y="239"/>
                  <a:pt x="489" y="0"/>
                  <a:pt x="1083" y="0"/>
                </a:cubicBezTo>
                <a:cubicBezTo>
                  <a:pt x="1677" y="0"/>
                  <a:pt x="2166" y="239"/>
                  <a:pt x="2166" y="541"/>
                </a:cubicBezTo>
                <a:close/>
                <a:moveTo>
                  <a:pt x="0" y="541"/>
                </a:moveTo>
                <a:cubicBezTo>
                  <a:pt x="0" y="875"/>
                  <a:pt x="0" y="875"/>
                  <a:pt x="0" y="875"/>
                </a:cubicBezTo>
                <a:cubicBezTo>
                  <a:pt x="0" y="1177"/>
                  <a:pt x="489" y="1416"/>
                  <a:pt x="1083" y="1416"/>
                </a:cubicBezTo>
                <a:cubicBezTo>
                  <a:pt x="1677" y="1416"/>
                  <a:pt x="2166" y="1177"/>
                  <a:pt x="2166" y="875"/>
                </a:cubicBezTo>
                <a:cubicBezTo>
                  <a:pt x="2166" y="541"/>
                  <a:pt x="2166" y="541"/>
                  <a:pt x="2166" y="541"/>
                </a:cubicBezTo>
                <a:moveTo>
                  <a:pt x="1000" y="1083"/>
                </a:moveTo>
                <a:lnTo>
                  <a:pt x="1000" y="1416"/>
                </a:lnTo>
                <a:moveTo>
                  <a:pt x="1166" y="1083"/>
                </a:moveTo>
                <a:lnTo>
                  <a:pt x="1166" y="1416"/>
                </a:lnTo>
                <a:moveTo>
                  <a:pt x="1333" y="1073"/>
                </a:moveTo>
                <a:lnTo>
                  <a:pt x="1333" y="1406"/>
                </a:lnTo>
                <a:moveTo>
                  <a:pt x="833" y="1073"/>
                </a:moveTo>
                <a:lnTo>
                  <a:pt x="833" y="1406"/>
                </a:lnTo>
                <a:moveTo>
                  <a:pt x="1500" y="1041"/>
                </a:moveTo>
                <a:lnTo>
                  <a:pt x="1500" y="1375"/>
                </a:lnTo>
                <a:moveTo>
                  <a:pt x="666" y="1041"/>
                </a:moveTo>
                <a:lnTo>
                  <a:pt x="666" y="1375"/>
                </a:lnTo>
                <a:moveTo>
                  <a:pt x="1666" y="1000"/>
                </a:moveTo>
                <a:lnTo>
                  <a:pt x="1666" y="1333"/>
                </a:lnTo>
                <a:moveTo>
                  <a:pt x="500" y="1000"/>
                </a:moveTo>
                <a:lnTo>
                  <a:pt x="500" y="1333"/>
                </a:lnTo>
                <a:moveTo>
                  <a:pt x="1833" y="937"/>
                </a:moveTo>
                <a:lnTo>
                  <a:pt x="1833" y="1270"/>
                </a:lnTo>
                <a:moveTo>
                  <a:pt x="333" y="937"/>
                </a:moveTo>
                <a:lnTo>
                  <a:pt x="333" y="1270"/>
                </a:lnTo>
                <a:moveTo>
                  <a:pt x="2000" y="833"/>
                </a:moveTo>
                <a:lnTo>
                  <a:pt x="2000" y="1166"/>
                </a:lnTo>
                <a:moveTo>
                  <a:pt x="166" y="833"/>
                </a:moveTo>
                <a:lnTo>
                  <a:pt x="166" y="1166"/>
                </a:lnTo>
                <a:moveTo>
                  <a:pt x="0" y="1541"/>
                </a:moveTo>
                <a:cubicBezTo>
                  <a:pt x="0" y="1843"/>
                  <a:pt x="489" y="2083"/>
                  <a:pt x="1083" y="2083"/>
                </a:cubicBezTo>
                <a:cubicBezTo>
                  <a:pt x="1573" y="2083"/>
                  <a:pt x="1989" y="1916"/>
                  <a:pt x="2125" y="1698"/>
                </a:cubicBezTo>
                <a:moveTo>
                  <a:pt x="1333" y="1583"/>
                </a:moveTo>
                <a:lnTo>
                  <a:pt x="1333" y="1916"/>
                </a:lnTo>
                <a:moveTo>
                  <a:pt x="1166" y="1583"/>
                </a:moveTo>
                <a:lnTo>
                  <a:pt x="1166" y="1916"/>
                </a:lnTo>
                <a:moveTo>
                  <a:pt x="1000" y="1573"/>
                </a:moveTo>
                <a:lnTo>
                  <a:pt x="1000" y="1906"/>
                </a:lnTo>
                <a:moveTo>
                  <a:pt x="1500" y="1573"/>
                </a:moveTo>
                <a:lnTo>
                  <a:pt x="1500" y="1906"/>
                </a:lnTo>
                <a:moveTo>
                  <a:pt x="833" y="1541"/>
                </a:moveTo>
                <a:lnTo>
                  <a:pt x="833" y="1875"/>
                </a:lnTo>
                <a:moveTo>
                  <a:pt x="1666" y="1541"/>
                </a:moveTo>
                <a:lnTo>
                  <a:pt x="1666" y="1875"/>
                </a:lnTo>
                <a:moveTo>
                  <a:pt x="666" y="1500"/>
                </a:moveTo>
                <a:lnTo>
                  <a:pt x="666" y="1833"/>
                </a:lnTo>
                <a:moveTo>
                  <a:pt x="1833" y="1500"/>
                </a:moveTo>
                <a:lnTo>
                  <a:pt x="1833" y="1833"/>
                </a:lnTo>
                <a:moveTo>
                  <a:pt x="500" y="1437"/>
                </a:moveTo>
                <a:lnTo>
                  <a:pt x="500" y="1770"/>
                </a:lnTo>
                <a:moveTo>
                  <a:pt x="2000" y="1437"/>
                </a:moveTo>
                <a:lnTo>
                  <a:pt x="2000" y="1770"/>
                </a:lnTo>
                <a:moveTo>
                  <a:pt x="333" y="1333"/>
                </a:moveTo>
                <a:lnTo>
                  <a:pt x="333" y="1666"/>
                </a:lnTo>
                <a:moveTo>
                  <a:pt x="2166" y="1333"/>
                </a:moveTo>
                <a:lnTo>
                  <a:pt x="2166" y="1666"/>
                </a:lnTo>
                <a:moveTo>
                  <a:pt x="1083" y="1416"/>
                </a:moveTo>
                <a:cubicBezTo>
                  <a:pt x="1677" y="1416"/>
                  <a:pt x="2166" y="1177"/>
                  <a:pt x="2166" y="875"/>
                </a:cubicBezTo>
                <a:cubicBezTo>
                  <a:pt x="2166" y="750"/>
                  <a:pt x="2166" y="750"/>
                  <a:pt x="2166" y="750"/>
                </a:cubicBezTo>
                <a:cubicBezTo>
                  <a:pt x="2270" y="833"/>
                  <a:pt x="2333" y="937"/>
                  <a:pt x="2333" y="1041"/>
                </a:cubicBezTo>
                <a:cubicBezTo>
                  <a:pt x="2333" y="1375"/>
                  <a:pt x="2333" y="1375"/>
                  <a:pt x="2333" y="1375"/>
                </a:cubicBezTo>
                <a:cubicBezTo>
                  <a:pt x="2333" y="1677"/>
                  <a:pt x="1843" y="1916"/>
                  <a:pt x="1250" y="1916"/>
                </a:cubicBezTo>
                <a:cubicBezTo>
                  <a:pt x="656" y="1916"/>
                  <a:pt x="166" y="1677"/>
                  <a:pt x="166" y="1375"/>
                </a:cubicBezTo>
                <a:cubicBezTo>
                  <a:pt x="166" y="1166"/>
                  <a:pt x="166" y="1166"/>
                  <a:pt x="166" y="1166"/>
                </a:cubicBezTo>
                <a:cubicBezTo>
                  <a:pt x="354" y="1312"/>
                  <a:pt x="698" y="1416"/>
                  <a:pt x="1083" y="1416"/>
                </a:cubicBezTo>
                <a:close/>
                <a:moveTo>
                  <a:pt x="2333" y="1041"/>
                </a:moveTo>
                <a:cubicBezTo>
                  <a:pt x="2333" y="1343"/>
                  <a:pt x="1843" y="1583"/>
                  <a:pt x="1250" y="1583"/>
                </a:cubicBezTo>
                <a:cubicBezTo>
                  <a:pt x="760" y="1583"/>
                  <a:pt x="343" y="1416"/>
                  <a:pt x="208" y="1198"/>
                </a:cubicBezTo>
                <a:moveTo>
                  <a:pt x="2000" y="541"/>
                </a:moveTo>
                <a:cubicBezTo>
                  <a:pt x="2000" y="750"/>
                  <a:pt x="1593" y="916"/>
                  <a:pt x="1083" y="916"/>
                </a:cubicBezTo>
                <a:cubicBezTo>
                  <a:pt x="573" y="916"/>
                  <a:pt x="166" y="750"/>
                  <a:pt x="166" y="541"/>
                </a:cubicBezTo>
                <a:cubicBezTo>
                  <a:pt x="166" y="333"/>
                  <a:pt x="573" y="166"/>
                  <a:pt x="1083" y="166"/>
                </a:cubicBezTo>
                <a:cubicBezTo>
                  <a:pt x="1593" y="166"/>
                  <a:pt x="2000" y="333"/>
                  <a:pt x="2000" y="541"/>
                </a:cubicBezTo>
                <a:close/>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Tree>
    <p:extLst>
      <p:ext uri="{BB962C8B-B14F-4D97-AF65-F5344CB8AC3E}">
        <p14:creationId xmlns:p14="http://schemas.microsoft.com/office/powerpoint/2010/main" val="236370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reeform 6"/>
          <p:cNvSpPr>
            <a:spLocks/>
          </p:cNvSpPr>
          <p:nvPr/>
        </p:nvSpPr>
        <p:spPr bwMode="auto">
          <a:xfrm>
            <a:off x="1191"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1" name="Freeform 7"/>
          <p:cNvSpPr>
            <a:spLocks/>
          </p:cNvSpPr>
          <p:nvPr/>
        </p:nvSpPr>
        <p:spPr bwMode="auto">
          <a:xfrm>
            <a:off x="614363"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2" name="Freeform 8"/>
          <p:cNvSpPr>
            <a:spLocks/>
          </p:cNvSpPr>
          <p:nvPr/>
        </p:nvSpPr>
        <p:spPr bwMode="auto">
          <a:xfrm>
            <a:off x="1227535"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3" name="Freeform 9"/>
          <p:cNvSpPr>
            <a:spLocks/>
          </p:cNvSpPr>
          <p:nvPr/>
        </p:nvSpPr>
        <p:spPr bwMode="auto">
          <a:xfrm>
            <a:off x="1840706"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4" name="Freeform 10"/>
          <p:cNvSpPr>
            <a:spLocks/>
          </p:cNvSpPr>
          <p:nvPr/>
        </p:nvSpPr>
        <p:spPr bwMode="auto">
          <a:xfrm>
            <a:off x="2453879"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5" name="Freeform 11"/>
          <p:cNvSpPr>
            <a:spLocks/>
          </p:cNvSpPr>
          <p:nvPr/>
        </p:nvSpPr>
        <p:spPr bwMode="auto">
          <a:xfrm>
            <a:off x="3067050"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6" name="Freeform 12"/>
          <p:cNvSpPr>
            <a:spLocks/>
          </p:cNvSpPr>
          <p:nvPr/>
        </p:nvSpPr>
        <p:spPr bwMode="auto">
          <a:xfrm>
            <a:off x="3680222"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7" name="Freeform 13"/>
          <p:cNvSpPr>
            <a:spLocks/>
          </p:cNvSpPr>
          <p:nvPr/>
        </p:nvSpPr>
        <p:spPr bwMode="auto">
          <a:xfrm>
            <a:off x="4294585"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8" name="Freeform 14"/>
          <p:cNvSpPr>
            <a:spLocks/>
          </p:cNvSpPr>
          <p:nvPr/>
        </p:nvSpPr>
        <p:spPr bwMode="auto">
          <a:xfrm>
            <a:off x="4907756"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9" name="Freeform 15"/>
          <p:cNvSpPr>
            <a:spLocks/>
          </p:cNvSpPr>
          <p:nvPr/>
        </p:nvSpPr>
        <p:spPr bwMode="auto">
          <a:xfrm>
            <a:off x="5520929"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0" name="Freeform 16"/>
          <p:cNvSpPr>
            <a:spLocks/>
          </p:cNvSpPr>
          <p:nvPr/>
        </p:nvSpPr>
        <p:spPr bwMode="auto">
          <a:xfrm>
            <a:off x="6134100"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1" name="Freeform 17"/>
          <p:cNvSpPr>
            <a:spLocks/>
          </p:cNvSpPr>
          <p:nvPr/>
        </p:nvSpPr>
        <p:spPr bwMode="auto">
          <a:xfrm>
            <a:off x="6747272"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2" name="Freeform 18"/>
          <p:cNvSpPr>
            <a:spLocks/>
          </p:cNvSpPr>
          <p:nvPr/>
        </p:nvSpPr>
        <p:spPr bwMode="auto">
          <a:xfrm>
            <a:off x="7360444" y="2"/>
            <a:ext cx="0" cy="5144691"/>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3" name="Freeform 19"/>
          <p:cNvSpPr>
            <a:spLocks/>
          </p:cNvSpPr>
          <p:nvPr/>
        </p:nvSpPr>
        <p:spPr bwMode="auto">
          <a:xfrm>
            <a:off x="12" y="5143500"/>
            <a:ext cx="7361635"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4" name="Freeform 20"/>
          <p:cNvSpPr>
            <a:spLocks/>
          </p:cNvSpPr>
          <p:nvPr/>
        </p:nvSpPr>
        <p:spPr bwMode="auto">
          <a:xfrm>
            <a:off x="12" y="4500563"/>
            <a:ext cx="7361635"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5" name="Freeform 21"/>
          <p:cNvSpPr>
            <a:spLocks/>
          </p:cNvSpPr>
          <p:nvPr/>
        </p:nvSpPr>
        <p:spPr bwMode="auto">
          <a:xfrm>
            <a:off x="12" y="3857625"/>
            <a:ext cx="7361635"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6" name="Freeform 22"/>
          <p:cNvSpPr>
            <a:spLocks/>
          </p:cNvSpPr>
          <p:nvPr/>
        </p:nvSpPr>
        <p:spPr bwMode="auto">
          <a:xfrm>
            <a:off x="12" y="3214688"/>
            <a:ext cx="7361635"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7" name="Freeform 23"/>
          <p:cNvSpPr>
            <a:spLocks/>
          </p:cNvSpPr>
          <p:nvPr/>
        </p:nvSpPr>
        <p:spPr bwMode="auto">
          <a:xfrm>
            <a:off x="12" y="2572941"/>
            <a:ext cx="7361635"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8" name="Freeform 24"/>
          <p:cNvSpPr>
            <a:spLocks/>
          </p:cNvSpPr>
          <p:nvPr/>
        </p:nvSpPr>
        <p:spPr bwMode="auto">
          <a:xfrm>
            <a:off x="12" y="1930004"/>
            <a:ext cx="7361635"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9" name="Freeform 25"/>
          <p:cNvSpPr>
            <a:spLocks/>
          </p:cNvSpPr>
          <p:nvPr/>
        </p:nvSpPr>
        <p:spPr bwMode="auto">
          <a:xfrm>
            <a:off x="12" y="1287066"/>
            <a:ext cx="7361635"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0" name="Freeform 26"/>
          <p:cNvSpPr>
            <a:spLocks/>
          </p:cNvSpPr>
          <p:nvPr/>
        </p:nvSpPr>
        <p:spPr bwMode="auto">
          <a:xfrm>
            <a:off x="12" y="644129"/>
            <a:ext cx="7361635"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1" name="Freeform 27"/>
          <p:cNvSpPr>
            <a:spLocks/>
          </p:cNvSpPr>
          <p:nvPr/>
        </p:nvSpPr>
        <p:spPr bwMode="auto">
          <a:xfrm>
            <a:off x="12" y="1191"/>
            <a:ext cx="7361635"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2" name="Freeform 28"/>
          <p:cNvSpPr>
            <a:spLocks noEditPoints="1"/>
          </p:cNvSpPr>
          <p:nvPr/>
        </p:nvSpPr>
        <p:spPr bwMode="auto">
          <a:xfrm>
            <a:off x="3833825" y="822722"/>
            <a:ext cx="307181" cy="305991"/>
          </a:xfrm>
          <a:custGeom>
            <a:avLst/>
            <a:gdLst>
              <a:gd name="T0" fmla="*/ 302 w 2084"/>
              <a:gd name="T1" fmla="*/ 302 h 2083"/>
              <a:gd name="T2" fmla="*/ 0 w 2084"/>
              <a:gd name="T3" fmla="*/ 1042 h 2083"/>
              <a:gd name="T4" fmla="*/ 1042 w 2084"/>
              <a:gd name="T5" fmla="*/ 2083 h 2083"/>
              <a:gd name="T6" fmla="*/ 2084 w 2084"/>
              <a:gd name="T7" fmla="*/ 1042 h 2083"/>
              <a:gd name="T8" fmla="*/ 1042 w 2084"/>
              <a:gd name="T9" fmla="*/ 0 h 2083"/>
              <a:gd name="T10" fmla="*/ 1042 w 2084"/>
              <a:gd name="T11" fmla="*/ 500 h 2083"/>
              <a:gd name="T12" fmla="*/ 1094 w 2084"/>
              <a:gd name="T13" fmla="*/ 1094 h 2083"/>
              <a:gd name="T14" fmla="*/ 1094 w 2084"/>
              <a:gd name="T15" fmla="*/ 1094 h 2083"/>
              <a:gd name="T16" fmla="*/ 959 w 2084"/>
              <a:gd name="T17" fmla="*/ 1094 h 2083"/>
              <a:gd name="T18" fmla="*/ 500 w 2084"/>
              <a:gd name="T19" fmla="*/ 500 h 2083"/>
              <a:gd name="T20" fmla="*/ 1094 w 2084"/>
              <a:gd name="T21" fmla="*/ 958 h 2083"/>
              <a:gd name="T22" fmla="*/ 1094 w 2084"/>
              <a:gd name="T23" fmla="*/ 1094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4" h="2083">
                <a:moveTo>
                  <a:pt x="302" y="302"/>
                </a:moveTo>
                <a:cubicBezTo>
                  <a:pt x="115" y="500"/>
                  <a:pt x="0" y="750"/>
                  <a:pt x="0" y="1042"/>
                </a:cubicBezTo>
                <a:cubicBezTo>
                  <a:pt x="0" y="1615"/>
                  <a:pt x="469" y="2083"/>
                  <a:pt x="1042" y="2083"/>
                </a:cubicBezTo>
                <a:cubicBezTo>
                  <a:pt x="1615" y="2083"/>
                  <a:pt x="2084" y="1615"/>
                  <a:pt x="2084" y="1042"/>
                </a:cubicBezTo>
                <a:cubicBezTo>
                  <a:pt x="2084" y="469"/>
                  <a:pt x="1615" y="0"/>
                  <a:pt x="1042" y="0"/>
                </a:cubicBezTo>
                <a:cubicBezTo>
                  <a:pt x="1042" y="500"/>
                  <a:pt x="1042" y="500"/>
                  <a:pt x="1042" y="500"/>
                </a:cubicBezTo>
                <a:moveTo>
                  <a:pt x="1094" y="1094"/>
                </a:moveTo>
                <a:cubicBezTo>
                  <a:pt x="1094" y="1094"/>
                  <a:pt x="1094" y="1094"/>
                  <a:pt x="1094" y="1094"/>
                </a:cubicBezTo>
                <a:cubicBezTo>
                  <a:pt x="1052" y="1135"/>
                  <a:pt x="990" y="1135"/>
                  <a:pt x="959" y="1094"/>
                </a:cubicBezTo>
                <a:cubicBezTo>
                  <a:pt x="500" y="500"/>
                  <a:pt x="500" y="500"/>
                  <a:pt x="500" y="500"/>
                </a:cubicBezTo>
                <a:cubicBezTo>
                  <a:pt x="1094" y="958"/>
                  <a:pt x="1094" y="958"/>
                  <a:pt x="1094" y="958"/>
                </a:cubicBezTo>
                <a:cubicBezTo>
                  <a:pt x="1136" y="990"/>
                  <a:pt x="1136" y="1052"/>
                  <a:pt x="1094" y="1094"/>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3" name="Freeform 29"/>
          <p:cNvSpPr>
            <a:spLocks noEditPoints="1"/>
          </p:cNvSpPr>
          <p:nvPr/>
        </p:nvSpPr>
        <p:spPr bwMode="auto">
          <a:xfrm>
            <a:off x="5067307" y="822722"/>
            <a:ext cx="294085" cy="305991"/>
          </a:xfrm>
          <a:custGeom>
            <a:avLst/>
            <a:gdLst>
              <a:gd name="T0" fmla="*/ 271 w 2000"/>
              <a:gd name="T1" fmla="*/ 271 h 2083"/>
              <a:gd name="T2" fmla="*/ 385 w 2000"/>
              <a:gd name="T3" fmla="*/ 385 h 2083"/>
              <a:gd name="T4" fmla="*/ 1729 w 2000"/>
              <a:gd name="T5" fmla="*/ 271 h 2083"/>
              <a:gd name="T6" fmla="*/ 1614 w 2000"/>
              <a:gd name="T7" fmla="*/ 385 h 2083"/>
              <a:gd name="T8" fmla="*/ 1958 w 2000"/>
              <a:gd name="T9" fmla="*/ 1125 h 2083"/>
              <a:gd name="T10" fmla="*/ 1000 w 2000"/>
              <a:gd name="T11" fmla="*/ 2083 h 2083"/>
              <a:gd name="T12" fmla="*/ 41 w 2000"/>
              <a:gd name="T13" fmla="*/ 1125 h 2083"/>
              <a:gd name="T14" fmla="*/ 1000 w 2000"/>
              <a:gd name="T15" fmla="*/ 167 h 2083"/>
              <a:gd name="T16" fmla="*/ 1958 w 2000"/>
              <a:gd name="T17" fmla="*/ 1125 h 2083"/>
              <a:gd name="T18" fmla="*/ 1791 w 2000"/>
              <a:gd name="T19" fmla="*/ 1125 h 2083"/>
              <a:gd name="T20" fmla="*/ 1000 w 2000"/>
              <a:gd name="T21" fmla="*/ 1917 h 2083"/>
              <a:gd name="T22" fmla="*/ 208 w 2000"/>
              <a:gd name="T23" fmla="*/ 1125 h 2083"/>
              <a:gd name="T24" fmla="*/ 1000 w 2000"/>
              <a:gd name="T25" fmla="*/ 333 h 2083"/>
              <a:gd name="T26" fmla="*/ 1791 w 2000"/>
              <a:gd name="T27" fmla="*/ 1125 h 2083"/>
              <a:gd name="T28" fmla="*/ 562 w 2000"/>
              <a:gd name="T29" fmla="*/ 94 h 2083"/>
              <a:gd name="T30" fmla="*/ 333 w 2000"/>
              <a:gd name="T31" fmla="*/ 0 h 2083"/>
              <a:gd name="T32" fmla="*/ 0 w 2000"/>
              <a:gd name="T33" fmla="*/ 333 h 2083"/>
              <a:gd name="T34" fmla="*/ 52 w 2000"/>
              <a:gd name="T35" fmla="*/ 521 h 2083"/>
              <a:gd name="T36" fmla="*/ 562 w 2000"/>
              <a:gd name="T37" fmla="*/ 94 h 2083"/>
              <a:gd name="T38" fmla="*/ 1948 w 2000"/>
              <a:gd name="T39" fmla="*/ 521 h 2083"/>
              <a:gd name="T40" fmla="*/ 2000 w 2000"/>
              <a:gd name="T41" fmla="*/ 333 h 2083"/>
              <a:gd name="T42" fmla="*/ 1666 w 2000"/>
              <a:gd name="T43" fmla="*/ 0 h 2083"/>
              <a:gd name="T44" fmla="*/ 1437 w 2000"/>
              <a:gd name="T45" fmla="*/ 94 h 2083"/>
              <a:gd name="T46" fmla="*/ 1948 w 2000"/>
              <a:gd name="T47" fmla="*/ 521 h 2083"/>
              <a:gd name="T48" fmla="*/ 1000 w 2000"/>
              <a:gd name="T49" fmla="*/ 667 h 2083"/>
              <a:gd name="T50" fmla="*/ 1000 w 2000"/>
              <a:gd name="T51" fmla="*/ 1125 h 2083"/>
              <a:gd name="T52" fmla="*/ 583 w 2000"/>
              <a:gd name="T53" fmla="*/ 1125 h 2083"/>
              <a:gd name="T54" fmla="*/ 385 w 2000"/>
              <a:gd name="T55" fmla="*/ 1865 h 2083"/>
              <a:gd name="T56" fmla="*/ 166 w 2000"/>
              <a:gd name="T57" fmla="*/ 2083 h 2083"/>
              <a:gd name="T58" fmla="*/ 1614 w 2000"/>
              <a:gd name="T59" fmla="*/ 1865 h 2083"/>
              <a:gd name="T60" fmla="*/ 1833 w 2000"/>
              <a:gd name="T61" fmla="*/ 2083 h 2083"/>
              <a:gd name="T62" fmla="*/ 1000 w 2000"/>
              <a:gd name="T63" fmla="*/ 500 h 2083"/>
              <a:gd name="T64" fmla="*/ 1000 w 2000"/>
              <a:gd name="T65" fmla="*/ 500 h 2083"/>
              <a:gd name="T66" fmla="*/ 1000 w 2000"/>
              <a:gd name="T67" fmla="*/ 1750 h 2083"/>
              <a:gd name="T68" fmla="*/ 1000 w 2000"/>
              <a:gd name="T69" fmla="*/ 1750 h 2083"/>
              <a:gd name="T70" fmla="*/ 1625 w 2000"/>
              <a:gd name="T71" fmla="*/ 1125 h 2083"/>
              <a:gd name="T72" fmla="*/ 1625 w 2000"/>
              <a:gd name="T73" fmla="*/ 1125 h 2083"/>
              <a:gd name="T74" fmla="*/ 375 w 2000"/>
              <a:gd name="T75" fmla="*/ 1125 h 2083"/>
              <a:gd name="T76" fmla="*/ 375 w 2000"/>
              <a:gd name="T77" fmla="*/ 1125 h 2083"/>
              <a:gd name="T78" fmla="*/ 687 w 2000"/>
              <a:gd name="T79" fmla="*/ 583 h 2083"/>
              <a:gd name="T80" fmla="*/ 687 w 2000"/>
              <a:gd name="T81" fmla="*/ 583 h 2083"/>
              <a:gd name="T82" fmla="*/ 1312 w 2000"/>
              <a:gd name="T83" fmla="*/ 1667 h 2083"/>
              <a:gd name="T84" fmla="*/ 1312 w 2000"/>
              <a:gd name="T85" fmla="*/ 1667 h 2083"/>
              <a:gd name="T86" fmla="*/ 1541 w 2000"/>
              <a:gd name="T87" fmla="*/ 812 h 2083"/>
              <a:gd name="T88" fmla="*/ 1541 w 2000"/>
              <a:gd name="T89" fmla="*/ 812 h 2083"/>
              <a:gd name="T90" fmla="*/ 458 w 2000"/>
              <a:gd name="T91" fmla="*/ 1437 h 2083"/>
              <a:gd name="T92" fmla="*/ 458 w 2000"/>
              <a:gd name="T93" fmla="*/ 1437 h 2083"/>
              <a:gd name="T94" fmla="*/ 458 w 2000"/>
              <a:gd name="T95" fmla="*/ 812 h 2083"/>
              <a:gd name="T96" fmla="*/ 458 w 2000"/>
              <a:gd name="T97" fmla="*/ 812 h 2083"/>
              <a:gd name="T98" fmla="*/ 1541 w 2000"/>
              <a:gd name="T99" fmla="*/ 1437 h 2083"/>
              <a:gd name="T100" fmla="*/ 1541 w 2000"/>
              <a:gd name="T101" fmla="*/ 1437 h 2083"/>
              <a:gd name="T102" fmla="*/ 1312 w 2000"/>
              <a:gd name="T103" fmla="*/ 583 h 2083"/>
              <a:gd name="T104" fmla="*/ 1312 w 2000"/>
              <a:gd name="T105" fmla="*/ 583 h 2083"/>
              <a:gd name="T106" fmla="*/ 687 w 2000"/>
              <a:gd name="T107" fmla="*/ 1667 h 2083"/>
              <a:gd name="T108" fmla="*/ 687 w 2000"/>
              <a:gd name="T109" fmla="*/ 1667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 h="2083">
                <a:moveTo>
                  <a:pt x="271" y="271"/>
                </a:moveTo>
                <a:lnTo>
                  <a:pt x="385" y="385"/>
                </a:lnTo>
                <a:moveTo>
                  <a:pt x="1729" y="271"/>
                </a:moveTo>
                <a:lnTo>
                  <a:pt x="1614" y="385"/>
                </a:lnTo>
                <a:moveTo>
                  <a:pt x="1958" y="1125"/>
                </a:moveTo>
                <a:cubicBezTo>
                  <a:pt x="1958" y="1656"/>
                  <a:pt x="1531" y="2083"/>
                  <a:pt x="1000" y="2083"/>
                </a:cubicBezTo>
                <a:cubicBezTo>
                  <a:pt x="469" y="2083"/>
                  <a:pt x="41" y="1656"/>
                  <a:pt x="41" y="1125"/>
                </a:cubicBezTo>
                <a:cubicBezTo>
                  <a:pt x="41" y="594"/>
                  <a:pt x="469" y="167"/>
                  <a:pt x="1000" y="167"/>
                </a:cubicBezTo>
                <a:cubicBezTo>
                  <a:pt x="1531" y="167"/>
                  <a:pt x="1958" y="594"/>
                  <a:pt x="1958" y="1125"/>
                </a:cubicBezTo>
                <a:close/>
                <a:moveTo>
                  <a:pt x="1791" y="1125"/>
                </a:moveTo>
                <a:cubicBezTo>
                  <a:pt x="1791" y="1562"/>
                  <a:pt x="1437" y="1917"/>
                  <a:pt x="1000" y="1917"/>
                </a:cubicBezTo>
                <a:cubicBezTo>
                  <a:pt x="562" y="1917"/>
                  <a:pt x="208" y="1562"/>
                  <a:pt x="208" y="1125"/>
                </a:cubicBezTo>
                <a:cubicBezTo>
                  <a:pt x="208" y="687"/>
                  <a:pt x="562" y="333"/>
                  <a:pt x="1000" y="333"/>
                </a:cubicBezTo>
                <a:cubicBezTo>
                  <a:pt x="1437" y="333"/>
                  <a:pt x="1791" y="687"/>
                  <a:pt x="1791" y="1125"/>
                </a:cubicBezTo>
                <a:close/>
                <a:moveTo>
                  <a:pt x="562" y="94"/>
                </a:moveTo>
                <a:cubicBezTo>
                  <a:pt x="500" y="31"/>
                  <a:pt x="416" y="0"/>
                  <a:pt x="333" y="0"/>
                </a:cubicBezTo>
                <a:cubicBezTo>
                  <a:pt x="146" y="0"/>
                  <a:pt x="0" y="146"/>
                  <a:pt x="0" y="333"/>
                </a:cubicBezTo>
                <a:cubicBezTo>
                  <a:pt x="0" y="396"/>
                  <a:pt x="21" y="458"/>
                  <a:pt x="52" y="521"/>
                </a:cubicBezTo>
                <a:cubicBezTo>
                  <a:pt x="177" y="323"/>
                  <a:pt x="354" y="177"/>
                  <a:pt x="562" y="94"/>
                </a:cubicBezTo>
                <a:close/>
                <a:moveTo>
                  <a:pt x="1948" y="521"/>
                </a:moveTo>
                <a:cubicBezTo>
                  <a:pt x="1979" y="458"/>
                  <a:pt x="2000" y="396"/>
                  <a:pt x="2000" y="333"/>
                </a:cubicBezTo>
                <a:cubicBezTo>
                  <a:pt x="2000" y="146"/>
                  <a:pt x="1854" y="0"/>
                  <a:pt x="1666" y="0"/>
                </a:cubicBezTo>
                <a:cubicBezTo>
                  <a:pt x="1583" y="0"/>
                  <a:pt x="1500" y="31"/>
                  <a:pt x="1437" y="94"/>
                </a:cubicBezTo>
                <a:cubicBezTo>
                  <a:pt x="1646" y="177"/>
                  <a:pt x="1823" y="323"/>
                  <a:pt x="1948" y="521"/>
                </a:cubicBezTo>
                <a:close/>
                <a:moveTo>
                  <a:pt x="1000" y="667"/>
                </a:moveTo>
                <a:lnTo>
                  <a:pt x="1000" y="1125"/>
                </a:lnTo>
                <a:lnTo>
                  <a:pt x="583" y="1125"/>
                </a:lnTo>
                <a:moveTo>
                  <a:pt x="385" y="1865"/>
                </a:moveTo>
                <a:lnTo>
                  <a:pt x="166" y="2083"/>
                </a:lnTo>
                <a:moveTo>
                  <a:pt x="1614" y="1865"/>
                </a:moveTo>
                <a:lnTo>
                  <a:pt x="1833" y="2083"/>
                </a:lnTo>
                <a:moveTo>
                  <a:pt x="1000" y="500"/>
                </a:moveTo>
                <a:lnTo>
                  <a:pt x="1000" y="500"/>
                </a:lnTo>
                <a:moveTo>
                  <a:pt x="1000" y="1750"/>
                </a:moveTo>
                <a:lnTo>
                  <a:pt x="1000" y="1750"/>
                </a:lnTo>
                <a:moveTo>
                  <a:pt x="1625" y="1125"/>
                </a:moveTo>
                <a:lnTo>
                  <a:pt x="1625" y="1125"/>
                </a:lnTo>
                <a:moveTo>
                  <a:pt x="375" y="1125"/>
                </a:moveTo>
                <a:lnTo>
                  <a:pt x="375" y="1125"/>
                </a:lnTo>
                <a:moveTo>
                  <a:pt x="687" y="583"/>
                </a:moveTo>
                <a:lnTo>
                  <a:pt x="687" y="583"/>
                </a:lnTo>
                <a:moveTo>
                  <a:pt x="1312" y="1667"/>
                </a:moveTo>
                <a:lnTo>
                  <a:pt x="1312" y="1667"/>
                </a:lnTo>
                <a:moveTo>
                  <a:pt x="1541" y="812"/>
                </a:moveTo>
                <a:lnTo>
                  <a:pt x="1541" y="812"/>
                </a:lnTo>
                <a:moveTo>
                  <a:pt x="458" y="1437"/>
                </a:moveTo>
                <a:lnTo>
                  <a:pt x="458" y="1437"/>
                </a:lnTo>
                <a:moveTo>
                  <a:pt x="458" y="812"/>
                </a:moveTo>
                <a:lnTo>
                  <a:pt x="458" y="812"/>
                </a:lnTo>
                <a:moveTo>
                  <a:pt x="1541" y="1437"/>
                </a:moveTo>
                <a:lnTo>
                  <a:pt x="1541" y="1437"/>
                </a:lnTo>
                <a:moveTo>
                  <a:pt x="1312" y="583"/>
                </a:moveTo>
                <a:lnTo>
                  <a:pt x="1312" y="583"/>
                </a:lnTo>
                <a:moveTo>
                  <a:pt x="687" y="1667"/>
                </a:moveTo>
                <a:lnTo>
                  <a:pt x="687" y="166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4" name="Freeform 30"/>
          <p:cNvSpPr>
            <a:spLocks noEditPoints="1"/>
          </p:cNvSpPr>
          <p:nvPr/>
        </p:nvSpPr>
        <p:spPr bwMode="auto">
          <a:xfrm>
            <a:off x="3300415" y="1452564"/>
            <a:ext cx="184547" cy="354806"/>
          </a:xfrm>
          <a:custGeom>
            <a:avLst/>
            <a:gdLst>
              <a:gd name="T0" fmla="*/ 1000 w 1250"/>
              <a:gd name="T1" fmla="*/ 1833 h 2416"/>
              <a:gd name="T2" fmla="*/ 167 w 1250"/>
              <a:gd name="T3" fmla="*/ 1833 h 2416"/>
              <a:gd name="T4" fmla="*/ 0 w 1250"/>
              <a:gd name="T5" fmla="*/ 1666 h 2416"/>
              <a:gd name="T6" fmla="*/ 0 w 1250"/>
              <a:gd name="T7" fmla="*/ 750 h 2416"/>
              <a:gd name="T8" fmla="*/ 167 w 1250"/>
              <a:gd name="T9" fmla="*/ 583 h 2416"/>
              <a:gd name="T10" fmla="*/ 1000 w 1250"/>
              <a:gd name="T11" fmla="*/ 583 h 2416"/>
              <a:gd name="T12" fmla="*/ 1167 w 1250"/>
              <a:gd name="T13" fmla="*/ 750 h 2416"/>
              <a:gd name="T14" fmla="*/ 1167 w 1250"/>
              <a:gd name="T15" fmla="*/ 1666 h 2416"/>
              <a:gd name="T16" fmla="*/ 1000 w 1250"/>
              <a:gd name="T17" fmla="*/ 1833 h 2416"/>
              <a:gd name="T18" fmla="*/ 1000 w 1250"/>
              <a:gd name="T19" fmla="*/ 1666 h 2416"/>
              <a:gd name="T20" fmla="*/ 167 w 1250"/>
              <a:gd name="T21" fmla="*/ 1666 h 2416"/>
              <a:gd name="T22" fmla="*/ 167 w 1250"/>
              <a:gd name="T23" fmla="*/ 750 h 2416"/>
              <a:gd name="T24" fmla="*/ 1000 w 1250"/>
              <a:gd name="T25" fmla="*/ 750 h 2416"/>
              <a:gd name="T26" fmla="*/ 1000 w 1250"/>
              <a:gd name="T27" fmla="*/ 1666 h 2416"/>
              <a:gd name="T28" fmla="*/ 1167 w 1250"/>
              <a:gd name="T29" fmla="*/ 1000 h 2416"/>
              <a:gd name="T30" fmla="*/ 1167 w 1250"/>
              <a:gd name="T31" fmla="*/ 833 h 2416"/>
              <a:gd name="T32" fmla="*/ 1250 w 1250"/>
              <a:gd name="T33" fmla="*/ 833 h 2416"/>
              <a:gd name="T34" fmla="*/ 1250 w 1250"/>
              <a:gd name="T35" fmla="*/ 1000 h 2416"/>
              <a:gd name="T36" fmla="*/ 1167 w 1250"/>
              <a:gd name="T37" fmla="*/ 1000 h 2416"/>
              <a:gd name="T38" fmla="*/ 917 w 1250"/>
              <a:gd name="T39" fmla="*/ 1333 h 2416"/>
              <a:gd name="T40" fmla="*/ 917 w 1250"/>
              <a:gd name="T41" fmla="*/ 1333 h 2416"/>
              <a:gd name="T42" fmla="*/ 1167 w 1250"/>
              <a:gd name="T43" fmla="*/ 1583 h 2416"/>
              <a:gd name="T44" fmla="*/ 1167 w 1250"/>
              <a:gd name="T45" fmla="*/ 1416 h 2416"/>
              <a:gd name="T46" fmla="*/ 1209 w 1250"/>
              <a:gd name="T47" fmla="*/ 1416 h 2416"/>
              <a:gd name="T48" fmla="*/ 1209 w 1250"/>
              <a:gd name="T49" fmla="*/ 1583 h 2416"/>
              <a:gd name="T50" fmla="*/ 1167 w 1250"/>
              <a:gd name="T51" fmla="*/ 1583 h 2416"/>
              <a:gd name="T52" fmla="*/ 917 w 1250"/>
              <a:gd name="T53" fmla="*/ 500 h 2416"/>
              <a:gd name="T54" fmla="*/ 917 w 1250"/>
              <a:gd name="T55" fmla="*/ 83 h 2416"/>
              <a:gd name="T56" fmla="*/ 834 w 1250"/>
              <a:gd name="T57" fmla="*/ 0 h 2416"/>
              <a:gd name="T58" fmla="*/ 334 w 1250"/>
              <a:gd name="T59" fmla="*/ 0 h 2416"/>
              <a:gd name="T60" fmla="*/ 250 w 1250"/>
              <a:gd name="T61" fmla="*/ 83 h 2416"/>
              <a:gd name="T62" fmla="*/ 250 w 1250"/>
              <a:gd name="T63" fmla="*/ 500 h 2416"/>
              <a:gd name="T64" fmla="*/ 167 w 1250"/>
              <a:gd name="T65" fmla="*/ 583 h 2416"/>
              <a:gd name="T66" fmla="*/ 1000 w 1250"/>
              <a:gd name="T67" fmla="*/ 583 h 2416"/>
              <a:gd name="T68" fmla="*/ 917 w 1250"/>
              <a:gd name="T69" fmla="*/ 500 h 2416"/>
              <a:gd name="T70" fmla="*/ 917 w 1250"/>
              <a:gd name="T71" fmla="*/ 1916 h 2416"/>
              <a:gd name="T72" fmla="*/ 917 w 1250"/>
              <a:gd name="T73" fmla="*/ 2333 h 2416"/>
              <a:gd name="T74" fmla="*/ 834 w 1250"/>
              <a:gd name="T75" fmla="*/ 2416 h 2416"/>
              <a:gd name="T76" fmla="*/ 334 w 1250"/>
              <a:gd name="T77" fmla="*/ 2416 h 2416"/>
              <a:gd name="T78" fmla="*/ 250 w 1250"/>
              <a:gd name="T79" fmla="*/ 2333 h 2416"/>
              <a:gd name="T80" fmla="*/ 250 w 1250"/>
              <a:gd name="T81" fmla="*/ 1916 h 2416"/>
              <a:gd name="T82" fmla="*/ 167 w 1250"/>
              <a:gd name="T83" fmla="*/ 1833 h 2416"/>
              <a:gd name="T84" fmla="*/ 1000 w 1250"/>
              <a:gd name="T85" fmla="*/ 1833 h 2416"/>
              <a:gd name="T86" fmla="*/ 917 w 1250"/>
              <a:gd name="T87" fmla="*/ 1916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2416">
                <a:moveTo>
                  <a:pt x="1000" y="1833"/>
                </a:moveTo>
                <a:cubicBezTo>
                  <a:pt x="167" y="1833"/>
                  <a:pt x="167" y="1833"/>
                  <a:pt x="167" y="1833"/>
                </a:cubicBezTo>
                <a:cubicBezTo>
                  <a:pt x="73" y="1833"/>
                  <a:pt x="0" y="1760"/>
                  <a:pt x="0" y="1666"/>
                </a:cubicBezTo>
                <a:cubicBezTo>
                  <a:pt x="0" y="750"/>
                  <a:pt x="0" y="750"/>
                  <a:pt x="0" y="750"/>
                </a:cubicBezTo>
                <a:cubicBezTo>
                  <a:pt x="0" y="656"/>
                  <a:pt x="73" y="583"/>
                  <a:pt x="167" y="583"/>
                </a:cubicBezTo>
                <a:cubicBezTo>
                  <a:pt x="1000" y="583"/>
                  <a:pt x="1000" y="583"/>
                  <a:pt x="1000" y="583"/>
                </a:cubicBezTo>
                <a:cubicBezTo>
                  <a:pt x="1094" y="583"/>
                  <a:pt x="1167" y="656"/>
                  <a:pt x="1167" y="750"/>
                </a:cubicBezTo>
                <a:cubicBezTo>
                  <a:pt x="1167" y="1666"/>
                  <a:pt x="1167" y="1666"/>
                  <a:pt x="1167" y="1666"/>
                </a:cubicBezTo>
                <a:cubicBezTo>
                  <a:pt x="1167" y="1760"/>
                  <a:pt x="1094" y="1833"/>
                  <a:pt x="1000" y="1833"/>
                </a:cubicBezTo>
                <a:close/>
                <a:moveTo>
                  <a:pt x="1000" y="1666"/>
                </a:moveTo>
                <a:lnTo>
                  <a:pt x="167" y="1666"/>
                </a:lnTo>
                <a:lnTo>
                  <a:pt x="167" y="750"/>
                </a:lnTo>
                <a:lnTo>
                  <a:pt x="1000" y="750"/>
                </a:lnTo>
                <a:lnTo>
                  <a:pt x="1000" y="1666"/>
                </a:lnTo>
                <a:close/>
                <a:moveTo>
                  <a:pt x="1167" y="1000"/>
                </a:moveTo>
                <a:lnTo>
                  <a:pt x="1167" y="833"/>
                </a:lnTo>
                <a:lnTo>
                  <a:pt x="1250" y="833"/>
                </a:lnTo>
                <a:lnTo>
                  <a:pt x="1250" y="1000"/>
                </a:lnTo>
                <a:lnTo>
                  <a:pt x="1167" y="1000"/>
                </a:lnTo>
                <a:close/>
                <a:moveTo>
                  <a:pt x="917" y="1333"/>
                </a:moveTo>
                <a:lnTo>
                  <a:pt x="917" y="1333"/>
                </a:lnTo>
                <a:moveTo>
                  <a:pt x="1167" y="1583"/>
                </a:moveTo>
                <a:lnTo>
                  <a:pt x="1167" y="1416"/>
                </a:lnTo>
                <a:lnTo>
                  <a:pt x="1209" y="1416"/>
                </a:lnTo>
                <a:lnTo>
                  <a:pt x="1209" y="1583"/>
                </a:lnTo>
                <a:lnTo>
                  <a:pt x="1167" y="1583"/>
                </a:lnTo>
                <a:close/>
                <a:moveTo>
                  <a:pt x="917" y="500"/>
                </a:moveTo>
                <a:cubicBezTo>
                  <a:pt x="917" y="83"/>
                  <a:pt x="917" y="83"/>
                  <a:pt x="917" y="83"/>
                </a:cubicBezTo>
                <a:cubicBezTo>
                  <a:pt x="917" y="41"/>
                  <a:pt x="875" y="0"/>
                  <a:pt x="834" y="0"/>
                </a:cubicBezTo>
                <a:cubicBezTo>
                  <a:pt x="334" y="0"/>
                  <a:pt x="334" y="0"/>
                  <a:pt x="334" y="0"/>
                </a:cubicBezTo>
                <a:cubicBezTo>
                  <a:pt x="292" y="0"/>
                  <a:pt x="250" y="41"/>
                  <a:pt x="250" y="83"/>
                </a:cubicBezTo>
                <a:cubicBezTo>
                  <a:pt x="250" y="500"/>
                  <a:pt x="250" y="500"/>
                  <a:pt x="250" y="500"/>
                </a:cubicBezTo>
                <a:cubicBezTo>
                  <a:pt x="250" y="541"/>
                  <a:pt x="209" y="583"/>
                  <a:pt x="167" y="583"/>
                </a:cubicBezTo>
                <a:cubicBezTo>
                  <a:pt x="1000" y="583"/>
                  <a:pt x="1000" y="583"/>
                  <a:pt x="1000" y="583"/>
                </a:cubicBezTo>
                <a:cubicBezTo>
                  <a:pt x="959" y="583"/>
                  <a:pt x="917" y="541"/>
                  <a:pt x="917" y="500"/>
                </a:cubicBezTo>
                <a:close/>
                <a:moveTo>
                  <a:pt x="917" y="1916"/>
                </a:moveTo>
                <a:cubicBezTo>
                  <a:pt x="917" y="2333"/>
                  <a:pt x="917" y="2333"/>
                  <a:pt x="917" y="2333"/>
                </a:cubicBezTo>
                <a:cubicBezTo>
                  <a:pt x="917" y="2375"/>
                  <a:pt x="875" y="2416"/>
                  <a:pt x="834" y="2416"/>
                </a:cubicBezTo>
                <a:cubicBezTo>
                  <a:pt x="334" y="2416"/>
                  <a:pt x="334" y="2416"/>
                  <a:pt x="334" y="2416"/>
                </a:cubicBezTo>
                <a:cubicBezTo>
                  <a:pt x="292" y="2416"/>
                  <a:pt x="250" y="2375"/>
                  <a:pt x="250" y="2333"/>
                </a:cubicBezTo>
                <a:cubicBezTo>
                  <a:pt x="250" y="1916"/>
                  <a:pt x="250" y="1916"/>
                  <a:pt x="250" y="1916"/>
                </a:cubicBezTo>
                <a:cubicBezTo>
                  <a:pt x="250" y="1875"/>
                  <a:pt x="209" y="1833"/>
                  <a:pt x="167" y="1833"/>
                </a:cubicBezTo>
                <a:cubicBezTo>
                  <a:pt x="1000" y="1833"/>
                  <a:pt x="1000" y="1833"/>
                  <a:pt x="1000" y="1833"/>
                </a:cubicBezTo>
                <a:cubicBezTo>
                  <a:pt x="959" y="1833"/>
                  <a:pt x="917" y="1875"/>
                  <a:pt x="917" y="1916"/>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5" name="Freeform 31"/>
          <p:cNvSpPr>
            <a:spLocks noEditPoints="1"/>
          </p:cNvSpPr>
          <p:nvPr/>
        </p:nvSpPr>
        <p:spPr bwMode="auto">
          <a:xfrm>
            <a:off x="4454134" y="822722"/>
            <a:ext cx="294085" cy="305991"/>
          </a:xfrm>
          <a:custGeom>
            <a:avLst/>
            <a:gdLst>
              <a:gd name="T0" fmla="*/ 1958 w 2000"/>
              <a:gd name="T1" fmla="*/ 1125 h 2083"/>
              <a:gd name="T2" fmla="*/ 1000 w 2000"/>
              <a:gd name="T3" fmla="*/ 2083 h 2083"/>
              <a:gd name="T4" fmla="*/ 42 w 2000"/>
              <a:gd name="T5" fmla="*/ 1125 h 2083"/>
              <a:gd name="T6" fmla="*/ 1000 w 2000"/>
              <a:gd name="T7" fmla="*/ 167 h 2083"/>
              <a:gd name="T8" fmla="*/ 1958 w 2000"/>
              <a:gd name="T9" fmla="*/ 1125 h 2083"/>
              <a:gd name="T10" fmla="*/ 562 w 2000"/>
              <a:gd name="T11" fmla="*/ 94 h 2083"/>
              <a:gd name="T12" fmla="*/ 333 w 2000"/>
              <a:gd name="T13" fmla="*/ 0 h 2083"/>
              <a:gd name="T14" fmla="*/ 0 w 2000"/>
              <a:gd name="T15" fmla="*/ 333 h 2083"/>
              <a:gd name="T16" fmla="*/ 52 w 2000"/>
              <a:gd name="T17" fmla="*/ 521 h 2083"/>
              <a:gd name="T18" fmla="*/ 562 w 2000"/>
              <a:gd name="T19" fmla="*/ 94 h 2083"/>
              <a:gd name="T20" fmla="*/ 1948 w 2000"/>
              <a:gd name="T21" fmla="*/ 521 h 2083"/>
              <a:gd name="T22" fmla="*/ 2000 w 2000"/>
              <a:gd name="T23" fmla="*/ 333 h 2083"/>
              <a:gd name="T24" fmla="*/ 1667 w 2000"/>
              <a:gd name="T25" fmla="*/ 0 h 2083"/>
              <a:gd name="T26" fmla="*/ 1437 w 2000"/>
              <a:gd name="T27" fmla="*/ 94 h 2083"/>
              <a:gd name="T28" fmla="*/ 1948 w 2000"/>
              <a:gd name="T29" fmla="*/ 521 h 2083"/>
              <a:gd name="T30" fmla="*/ 1000 w 2000"/>
              <a:gd name="T31" fmla="*/ 375 h 2083"/>
              <a:gd name="T32" fmla="*/ 1000 w 2000"/>
              <a:gd name="T33" fmla="*/ 1125 h 2083"/>
              <a:gd name="T34" fmla="*/ 500 w 2000"/>
              <a:gd name="T35" fmla="*/ 1125 h 2083"/>
              <a:gd name="T36" fmla="*/ 385 w 2000"/>
              <a:gd name="T37" fmla="*/ 1865 h 2083"/>
              <a:gd name="T38" fmla="*/ 167 w 2000"/>
              <a:gd name="T39" fmla="*/ 2083 h 2083"/>
              <a:gd name="T40" fmla="*/ 1614 w 2000"/>
              <a:gd name="T41" fmla="*/ 1865 h 2083"/>
              <a:gd name="T42" fmla="*/ 1833 w 2000"/>
              <a:gd name="T43" fmla="*/ 2083 h 2083"/>
              <a:gd name="T44" fmla="*/ 271 w 2000"/>
              <a:gd name="T45" fmla="*/ 271 h 2083"/>
              <a:gd name="T46" fmla="*/ 385 w 2000"/>
              <a:gd name="T47" fmla="*/ 385 h 2083"/>
              <a:gd name="T48" fmla="*/ 1729 w 2000"/>
              <a:gd name="T49" fmla="*/ 271 h 2083"/>
              <a:gd name="T50" fmla="*/ 1614 w 2000"/>
              <a:gd name="T51" fmla="*/ 385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 h="2083">
                <a:moveTo>
                  <a:pt x="1958" y="1125"/>
                </a:moveTo>
                <a:cubicBezTo>
                  <a:pt x="1958" y="1656"/>
                  <a:pt x="1531" y="2083"/>
                  <a:pt x="1000" y="2083"/>
                </a:cubicBezTo>
                <a:cubicBezTo>
                  <a:pt x="469" y="2083"/>
                  <a:pt x="42" y="1656"/>
                  <a:pt x="42" y="1125"/>
                </a:cubicBezTo>
                <a:cubicBezTo>
                  <a:pt x="42" y="594"/>
                  <a:pt x="469" y="167"/>
                  <a:pt x="1000" y="167"/>
                </a:cubicBezTo>
                <a:cubicBezTo>
                  <a:pt x="1531" y="167"/>
                  <a:pt x="1958" y="594"/>
                  <a:pt x="1958" y="1125"/>
                </a:cubicBezTo>
                <a:close/>
                <a:moveTo>
                  <a:pt x="562" y="94"/>
                </a:moveTo>
                <a:cubicBezTo>
                  <a:pt x="500" y="31"/>
                  <a:pt x="417" y="0"/>
                  <a:pt x="333" y="0"/>
                </a:cubicBezTo>
                <a:cubicBezTo>
                  <a:pt x="146" y="0"/>
                  <a:pt x="0" y="146"/>
                  <a:pt x="0" y="333"/>
                </a:cubicBezTo>
                <a:cubicBezTo>
                  <a:pt x="0" y="396"/>
                  <a:pt x="21" y="458"/>
                  <a:pt x="52" y="521"/>
                </a:cubicBezTo>
                <a:cubicBezTo>
                  <a:pt x="177" y="323"/>
                  <a:pt x="354" y="177"/>
                  <a:pt x="562" y="94"/>
                </a:cubicBezTo>
                <a:close/>
                <a:moveTo>
                  <a:pt x="1948" y="521"/>
                </a:moveTo>
                <a:cubicBezTo>
                  <a:pt x="1979" y="458"/>
                  <a:pt x="2000" y="396"/>
                  <a:pt x="2000" y="333"/>
                </a:cubicBezTo>
                <a:cubicBezTo>
                  <a:pt x="2000" y="146"/>
                  <a:pt x="1854" y="0"/>
                  <a:pt x="1667" y="0"/>
                </a:cubicBezTo>
                <a:cubicBezTo>
                  <a:pt x="1583" y="0"/>
                  <a:pt x="1500" y="31"/>
                  <a:pt x="1437" y="94"/>
                </a:cubicBezTo>
                <a:cubicBezTo>
                  <a:pt x="1646" y="177"/>
                  <a:pt x="1823" y="323"/>
                  <a:pt x="1948" y="521"/>
                </a:cubicBezTo>
                <a:close/>
                <a:moveTo>
                  <a:pt x="1000" y="375"/>
                </a:moveTo>
                <a:lnTo>
                  <a:pt x="1000" y="1125"/>
                </a:lnTo>
                <a:lnTo>
                  <a:pt x="500" y="1125"/>
                </a:lnTo>
                <a:moveTo>
                  <a:pt x="385" y="1865"/>
                </a:moveTo>
                <a:lnTo>
                  <a:pt x="167" y="2083"/>
                </a:lnTo>
                <a:moveTo>
                  <a:pt x="1614" y="1865"/>
                </a:moveTo>
                <a:lnTo>
                  <a:pt x="1833" y="2083"/>
                </a:lnTo>
                <a:moveTo>
                  <a:pt x="271" y="271"/>
                </a:moveTo>
                <a:lnTo>
                  <a:pt x="385" y="385"/>
                </a:lnTo>
                <a:moveTo>
                  <a:pt x="1729" y="271"/>
                </a:moveTo>
                <a:lnTo>
                  <a:pt x="1614" y="385"/>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6" name="Freeform 32"/>
          <p:cNvSpPr>
            <a:spLocks noEditPoints="1"/>
          </p:cNvSpPr>
          <p:nvPr/>
        </p:nvSpPr>
        <p:spPr bwMode="auto">
          <a:xfrm>
            <a:off x="5680477" y="819156"/>
            <a:ext cx="282179" cy="313135"/>
          </a:xfrm>
          <a:custGeom>
            <a:avLst/>
            <a:gdLst>
              <a:gd name="T0" fmla="*/ 1917 w 1917"/>
              <a:gd name="T1" fmla="*/ 1167 h 2125"/>
              <a:gd name="T2" fmla="*/ 958 w 1917"/>
              <a:gd name="T3" fmla="*/ 2125 h 2125"/>
              <a:gd name="T4" fmla="*/ 0 w 1917"/>
              <a:gd name="T5" fmla="*/ 1167 h 2125"/>
              <a:gd name="T6" fmla="*/ 958 w 1917"/>
              <a:gd name="T7" fmla="*/ 208 h 2125"/>
              <a:gd name="T8" fmla="*/ 1917 w 1917"/>
              <a:gd name="T9" fmla="*/ 1167 h 2125"/>
              <a:gd name="T10" fmla="*/ 1042 w 1917"/>
              <a:gd name="T11" fmla="*/ 1208 h 2125"/>
              <a:gd name="T12" fmla="*/ 958 w 1917"/>
              <a:gd name="T13" fmla="*/ 1292 h 2125"/>
              <a:gd name="T14" fmla="*/ 875 w 1917"/>
              <a:gd name="T15" fmla="*/ 1208 h 2125"/>
              <a:gd name="T16" fmla="*/ 958 w 1917"/>
              <a:gd name="T17" fmla="*/ 1125 h 2125"/>
              <a:gd name="T18" fmla="*/ 1042 w 1917"/>
              <a:gd name="T19" fmla="*/ 1208 h 2125"/>
              <a:gd name="T20" fmla="*/ 958 w 1917"/>
              <a:gd name="T21" fmla="*/ 458 h 2125"/>
              <a:gd name="T22" fmla="*/ 958 w 1917"/>
              <a:gd name="T23" fmla="*/ 1375 h 2125"/>
              <a:gd name="T24" fmla="*/ 917 w 1917"/>
              <a:gd name="T25" fmla="*/ 208 h 2125"/>
              <a:gd name="T26" fmla="*/ 917 w 1917"/>
              <a:gd name="T27" fmla="*/ 0 h 2125"/>
              <a:gd name="T28" fmla="*/ 1000 w 1917"/>
              <a:gd name="T29" fmla="*/ 0 h 2125"/>
              <a:gd name="T30" fmla="*/ 1000 w 1917"/>
              <a:gd name="T31" fmla="*/ 208 h 2125"/>
              <a:gd name="T32" fmla="*/ 1750 w 1917"/>
              <a:gd name="T33" fmla="*/ 250 h 2125"/>
              <a:gd name="T34" fmla="*/ 1708 w 1917"/>
              <a:gd name="T35" fmla="*/ 292 h 2125"/>
              <a:gd name="T36" fmla="*/ 1875 w 1917"/>
              <a:gd name="T37" fmla="*/ 458 h 2125"/>
              <a:gd name="T38" fmla="*/ 1917 w 1917"/>
              <a:gd name="T39" fmla="*/ 417 h 2125"/>
              <a:gd name="T40" fmla="*/ 1750 w 1917"/>
              <a:gd name="T41" fmla="*/ 250 h 2125"/>
              <a:gd name="T42" fmla="*/ 1792 w 1917"/>
              <a:gd name="T43" fmla="*/ 375 h 2125"/>
              <a:gd name="T44" fmla="*/ 1656 w 1917"/>
              <a:gd name="T45" fmla="*/ 511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7" h="2125">
                <a:moveTo>
                  <a:pt x="1917" y="1167"/>
                </a:moveTo>
                <a:cubicBezTo>
                  <a:pt x="1917" y="1698"/>
                  <a:pt x="1490" y="2125"/>
                  <a:pt x="958" y="2125"/>
                </a:cubicBezTo>
                <a:cubicBezTo>
                  <a:pt x="427" y="2125"/>
                  <a:pt x="0" y="1698"/>
                  <a:pt x="0" y="1167"/>
                </a:cubicBezTo>
                <a:cubicBezTo>
                  <a:pt x="0" y="636"/>
                  <a:pt x="427" y="208"/>
                  <a:pt x="958" y="208"/>
                </a:cubicBezTo>
                <a:cubicBezTo>
                  <a:pt x="1490" y="208"/>
                  <a:pt x="1917" y="636"/>
                  <a:pt x="1917" y="1167"/>
                </a:cubicBezTo>
                <a:close/>
                <a:moveTo>
                  <a:pt x="1042" y="1208"/>
                </a:moveTo>
                <a:cubicBezTo>
                  <a:pt x="1042" y="1250"/>
                  <a:pt x="1000" y="1292"/>
                  <a:pt x="958" y="1292"/>
                </a:cubicBezTo>
                <a:cubicBezTo>
                  <a:pt x="917" y="1292"/>
                  <a:pt x="875" y="1250"/>
                  <a:pt x="875" y="1208"/>
                </a:cubicBezTo>
                <a:cubicBezTo>
                  <a:pt x="875" y="1167"/>
                  <a:pt x="917" y="1125"/>
                  <a:pt x="958" y="1125"/>
                </a:cubicBezTo>
                <a:cubicBezTo>
                  <a:pt x="1000" y="1125"/>
                  <a:pt x="1042" y="1167"/>
                  <a:pt x="1042" y="1208"/>
                </a:cubicBezTo>
                <a:close/>
                <a:moveTo>
                  <a:pt x="958" y="458"/>
                </a:moveTo>
                <a:lnTo>
                  <a:pt x="958" y="1375"/>
                </a:lnTo>
                <a:moveTo>
                  <a:pt x="917" y="208"/>
                </a:moveTo>
                <a:lnTo>
                  <a:pt x="917" y="0"/>
                </a:lnTo>
                <a:lnTo>
                  <a:pt x="1000" y="0"/>
                </a:lnTo>
                <a:lnTo>
                  <a:pt x="1000" y="208"/>
                </a:lnTo>
                <a:moveTo>
                  <a:pt x="1750" y="250"/>
                </a:moveTo>
                <a:lnTo>
                  <a:pt x="1708" y="292"/>
                </a:lnTo>
                <a:lnTo>
                  <a:pt x="1875" y="458"/>
                </a:lnTo>
                <a:lnTo>
                  <a:pt x="1917" y="417"/>
                </a:lnTo>
                <a:lnTo>
                  <a:pt x="1750" y="250"/>
                </a:lnTo>
                <a:close/>
                <a:moveTo>
                  <a:pt x="1792" y="375"/>
                </a:moveTo>
                <a:lnTo>
                  <a:pt x="1656" y="511"/>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7" name="Freeform 33"/>
          <p:cNvSpPr>
            <a:spLocks noEditPoints="1"/>
          </p:cNvSpPr>
          <p:nvPr/>
        </p:nvSpPr>
        <p:spPr bwMode="auto">
          <a:xfrm>
            <a:off x="6291275" y="797725"/>
            <a:ext cx="283369" cy="355997"/>
          </a:xfrm>
          <a:custGeom>
            <a:avLst/>
            <a:gdLst>
              <a:gd name="T0" fmla="*/ 969 w 1927"/>
              <a:gd name="T1" fmla="*/ 2417 h 2417"/>
              <a:gd name="T2" fmla="*/ 969 w 1927"/>
              <a:gd name="T3" fmla="*/ 500 h 2417"/>
              <a:gd name="T4" fmla="*/ 1761 w 1927"/>
              <a:gd name="T5" fmla="*/ 1459 h 2417"/>
              <a:gd name="T6" fmla="*/ 177 w 1927"/>
              <a:gd name="T7" fmla="*/ 1459 h 2417"/>
              <a:gd name="T8" fmla="*/ 1761 w 1927"/>
              <a:gd name="T9" fmla="*/ 1459 h 2417"/>
              <a:gd name="T10" fmla="*/ 969 w 1927"/>
              <a:gd name="T11" fmla="*/ 500 h 2417"/>
              <a:gd name="T12" fmla="*/ 969 w 1927"/>
              <a:gd name="T13" fmla="*/ 0 h 2417"/>
              <a:gd name="T14" fmla="*/ 1052 w 1927"/>
              <a:gd name="T15" fmla="*/ 1500 h 2417"/>
              <a:gd name="T16" fmla="*/ 886 w 1927"/>
              <a:gd name="T17" fmla="*/ 1500 h 2417"/>
              <a:gd name="T18" fmla="*/ 1052 w 1927"/>
              <a:gd name="T19" fmla="*/ 1500 h 2417"/>
              <a:gd name="T20" fmla="*/ 969 w 1927"/>
              <a:gd name="T21" fmla="*/ 1667 h 2417"/>
              <a:gd name="T22" fmla="*/ 969 w 1927"/>
              <a:gd name="T23" fmla="*/ 834 h 2417"/>
              <a:gd name="T24" fmla="*/ 969 w 1927"/>
              <a:gd name="T25" fmla="*/ 2084 h 2417"/>
              <a:gd name="T26" fmla="*/ 1594 w 1927"/>
              <a:gd name="T27" fmla="*/ 1459 h 2417"/>
              <a:gd name="T28" fmla="*/ 344 w 1927"/>
              <a:gd name="T29" fmla="*/ 1459 h 2417"/>
              <a:gd name="T30" fmla="*/ 657 w 1927"/>
              <a:gd name="T31" fmla="*/ 917 h 2417"/>
              <a:gd name="T32" fmla="*/ 1282 w 1927"/>
              <a:gd name="T33" fmla="*/ 2000 h 2417"/>
              <a:gd name="T34" fmla="*/ 1511 w 1927"/>
              <a:gd name="T35" fmla="*/ 1146 h 2417"/>
              <a:gd name="T36" fmla="*/ 427 w 1927"/>
              <a:gd name="T37" fmla="*/ 1771 h 2417"/>
              <a:gd name="T38" fmla="*/ 427 w 1927"/>
              <a:gd name="T39" fmla="*/ 1146 h 2417"/>
              <a:gd name="T40" fmla="*/ 1511 w 1927"/>
              <a:gd name="T41" fmla="*/ 1771 h 2417"/>
              <a:gd name="T42" fmla="*/ 1282 w 1927"/>
              <a:gd name="T43" fmla="*/ 917 h 2417"/>
              <a:gd name="T44" fmla="*/ 657 w 1927"/>
              <a:gd name="T45" fmla="*/ 2000 h 2417"/>
              <a:gd name="T46" fmla="*/ 927 w 1927"/>
              <a:gd name="T47" fmla="*/ 292 h 2417"/>
              <a:gd name="T48" fmla="*/ 1011 w 1927"/>
              <a:gd name="T49" fmla="*/ 500 h 2417"/>
              <a:gd name="T50" fmla="*/ 1719 w 1927"/>
              <a:gd name="T51" fmla="*/ 584 h 2417"/>
              <a:gd name="T52" fmla="*/ 1927 w 1927"/>
              <a:gd name="T53" fmla="*/ 709 h 2417"/>
              <a:gd name="T54" fmla="*/ 1802 w 1927"/>
              <a:gd name="T55" fmla="*/ 667 h 2417"/>
              <a:gd name="T56" fmla="*/ 167 w 1927"/>
              <a:gd name="T57" fmla="*/ 542 h 2417"/>
              <a:gd name="T58" fmla="*/ 42 w 1927"/>
              <a:gd name="T59" fmla="*/ 750 h 2417"/>
              <a:gd name="T60" fmla="*/ 167 w 1927"/>
              <a:gd name="T61" fmla="*/ 542 h 2417"/>
              <a:gd name="T62" fmla="*/ 261 w 1927"/>
              <a:gd name="T63" fmla="*/ 802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7" h="2417">
                <a:moveTo>
                  <a:pt x="1927" y="1459"/>
                </a:moveTo>
                <a:cubicBezTo>
                  <a:pt x="1927" y="1990"/>
                  <a:pt x="1500" y="2417"/>
                  <a:pt x="969" y="2417"/>
                </a:cubicBezTo>
                <a:cubicBezTo>
                  <a:pt x="438" y="2417"/>
                  <a:pt x="11" y="1990"/>
                  <a:pt x="11" y="1459"/>
                </a:cubicBezTo>
                <a:cubicBezTo>
                  <a:pt x="11" y="927"/>
                  <a:pt x="438" y="500"/>
                  <a:pt x="969" y="500"/>
                </a:cubicBezTo>
                <a:cubicBezTo>
                  <a:pt x="1500" y="500"/>
                  <a:pt x="1927" y="927"/>
                  <a:pt x="1927" y="1459"/>
                </a:cubicBezTo>
                <a:close/>
                <a:moveTo>
                  <a:pt x="1761" y="1459"/>
                </a:moveTo>
                <a:cubicBezTo>
                  <a:pt x="1761" y="1896"/>
                  <a:pt x="1407" y="2250"/>
                  <a:pt x="969" y="2250"/>
                </a:cubicBezTo>
                <a:cubicBezTo>
                  <a:pt x="532" y="2250"/>
                  <a:pt x="177" y="1896"/>
                  <a:pt x="177" y="1459"/>
                </a:cubicBezTo>
                <a:cubicBezTo>
                  <a:pt x="177" y="1021"/>
                  <a:pt x="532" y="667"/>
                  <a:pt x="969" y="667"/>
                </a:cubicBezTo>
                <a:cubicBezTo>
                  <a:pt x="1407" y="667"/>
                  <a:pt x="1761" y="1021"/>
                  <a:pt x="1761" y="1459"/>
                </a:cubicBezTo>
                <a:close/>
                <a:moveTo>
                  <a:pt x="1219" y="250"/>
                </a:moveTo>
                <a:cubicBezTo>
                  <a:pt x="1219" y="386"/>
                  <a:pt x="1104" y="500"/>
                  <a:pt x="969" y="500"/>
                </a:cubicBezTo>
                <a:cubicBezTo>
                  <a:pt x="834" y="500"/>
                  <a:pt x="719" y="386"/>
                  <a:pt x="719" y="250"/>
                </a:cubicBezTo>
                <a:cubicBezTo>
                  <a:pt x="719" y="115"/>
                  <a:pt x="834" y="0"/>
                  <a:pt x="969" y="0"/>
                </a:cubicBezTo>
                <a:cubicBezTo>
                  <a:pt x="1104" y="0"/>
                  <a:pt x="1219" y="115"/>
                  <a:pt x="1219" y="250"/>
                </a:cubicBezTo>
                <a:close/>
                <a:moveTo>
                  <a:pt x="1052" y="1500"/>
                </a:moveTo>
                <a:cubicBezTo>
                  <a:pt x="1052" y="1542"/>
                  <a:pt x="1011" y="1584"/>
                  <a:pt x="969" y="1584"/>
                </a:cubicBezTo>
                <a:cubicBezTo>
                  <a:pt x="927" y="1584"/>
                  <a:pt x="886" y="1542"/>
                  <a:pt x="886" y="1500"/>
                </a:cubicBezTo>
                <a:cubicBezTo>
                  <a:pt x="886" y="1459"/>
                  <a:pt x="927" y="1417"/>
                  <a:pt x="969" y="1417"/>
                </a:cubicBezTo>
                <a:cubicBezTo>
                  <a:pt x="1011" y="1417"/>
                  <a:pt x="1052" y="1459"/>
                  <a:pt x="1052" y="1500"/>
                </a:cubicBezTo>
                <a:close/>
                <a:moveTo>
                  <a:pt x="969" y="1000"/>
                </a:moveTo>
                <a:lnTo>
                  <a:pt x="969" y="1667"/>
                </a:lnTo>
                <a:moveTo>
                  <a:pt x="969" y="834"/>
                </a:moveTo>
                <a:lnTo>
                  <a:pt x="969" y="834"/>
                </a:lnTo>
                <a:moveTo>
                  <a:pt x="969" y="2084"/>
                </a:moveTo>
                <a:lnTo>
                  <a:pt x="969" y="2084"/>
                </a:lnTo>
                <a:moveTo>
                  <a:pt x="1594" y="1459"/>
                </a:moveTo>
                <a:lnTo>
                  <a:pt x="1594" y="1459"/>
                </a:lnTo>
                <a:moveTo>
                  <a:pt x="344" y="1459"/>
                </a:moveTo>
                <a:lnTo>
                  <a:pt x="344" y="1459"/>
                </a:lnTo>
                <a:moveTo>
                  <a:pt x="657" y="917"/>
                </a:moveTo>
                <a:lnTo>
                  <a:pt x="657" y="917"/>
                </a:lnTo>
                <a:moveTo>
                  <a:pt x="1282" y="2000"/>
                </a:moveTo>
                <a:lnTo>
                  <a:pt x="1282" y="2000"/>
                </a:lnTo>
                <a:moveTo>
                  <a:pt x="1511" y="1146"/>
                </a:moveTo>
                <a:lnTo>
                  <a:pt x="1511" y="1146"/>
                </a:lnTo>
                <a:moveTo>
                  <a:pt x="427" y="1771"/>
                </a:moveTo>
                <a:lnTo>
                  <a:pt x="427" y="1771"/>
                </a:lnTo>
                <a:moveTo>
                  <a:pt x="427" y="1146"/>
                </a:moveTo>
                <a:lnTo>
                  <a:pt x="427" y="1146"/>
                </a:lnTo>
                <a:moveTo>
                  <a:pt x="1511" y="1771"/>
                </a:moveTo>
                <a:lnTo>
                  <a:pt x="1511" y="1771"/>
                </a:lnTo>
                <a:moveTo>
                  <a:pt x="1282" y="917"/>
                </a:moveTo>
                <a:lnTo>
                  <a:pt x="1282" y="917"/>
                </a:lnTo>
                <a:moveTo>
                  <a:pt x="657" y="2000"/>
                </a:moveTo>
                <a:lnTo>
                  <a:pt x="657" y="2000"/>
                </a:lnTo>
                <a:moveTo>
                  <a:pt x="927" y="500"/>
                </a:moveTo>
                <a:lnTo>
                  <a:pt x="927" y="292"/>
                </a:lnTo>
                <a:lnTo>
                  <a:pt x="1011" y="292"/>
                </a:lnTo>
                <a:lnTo>
                  <a:pt x="1011" y="500"/>
                </a:lnTo>
                <a:moveTo>
                  <a:pt x="1761" y="542"/>
                </a:moveTo>
                <a:lnTo>
                  <a:pt x="1719" y="584"/>
                </a:lnTo>
                <a:lnTo>
                  <a:pt x="1886" y="750"/>
                </a:lnTo>
                <a:lnTo>
                  <a:pt x="1927" y="709"/>
                </a:lnTo>
                <a:lnTo>
                  <a:pt x="1761" y="542"/>
                </a:lnTo>
                <a:close/>
                <a:moveTo>
                  <a:pt x="1802" y="667"/>
                </a:moveTo>
                <a:lnTo>
                  <a:pt x="1667" y="802"/>
                </a:lnTo>
                <a:moveTo>
                  <a:pt x="167" y="542"/>
                </a:moveTo>
                <a:lnTo>
                  <a:pt x="209" y="584"/>
                </a:lnTo>
                <a:lnTo>
                  <a:pt x="42" y="750"/>
                </a:lnTo>
                <a:lnTo>
                  <a:pt x="0" y="709"/>
                </a:lnTo>
                <a:lnTo>
                  <a:pt x="167" y="542"/>
                </a:lnTo>
                <a:close/>
                <a:moveTo>
                  <a:pt x="125" y="667"/>
                </a:moveTo>
                <a:lnTo>
                  <a:pt x="261" y="802"/>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8" name="Freeform 34"/>
          <p:cNvSpPr>
            <a:spLocks noEditPoints="1"/>
          </p:cNvSpPr>
          <p:nvPr/>
        </p:nvSpPr>
        <p:spPr bwMode="auto">
          <a:xfrm>
            <a:off x="6900875" y="822722"/>
            <a:ext cx="307181" cy="305991"/>
          </a:xfrm>
          <a:custGeom>
            <a:avLst/>
            <a:gdLst>
              <a:gd name="T0" fmla="*/ 2083 w 2083"/>
              <a:gd name="T1" fmla="*/ 1042 h 2083"/>
              <a:gd name="T2" fmla="*/ 1041 w 2083"/>
              <a:gd name="T3" fmla="*/ 2083 h 2083"/>
              <a:gd name="T4" fmla="*/ 0 w 2083"/>
              <a:gd name="T5" fmla="*/ 1042 h 2083"/>
              <a:gd name="T6" fmla="*/ 1041 w 2083"/>
              <a:gd name="T7" fmla="*/ 0 h 2083"/>
              <a:gd name="T8" fmla="*/ 2083 w 2083"/>
              <a:gd name="T9" fmla="*/ 1042 h 2083"/>
              <a:gd name="T10" fmla="*/ 1041 w 2083"/>
              <a:gd name="T11" fmla="*/ 250 h 2083"/>
              <a:gd name="T12" fmla="*/ 1041 w 2083"/>
              <a:gd name="T13" fmla="*/ 1042 h 2083"/>
              <a:gd name="T14" fmla="*/ 416 w 2083"/>
              <a:gd name="T15" fmla="*/ 1042 h 20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3" h="2083">
                <a:moveTo>
                  <a:pt x="2083" y="1042"/>
                </a:moveTo>
                <a:cubicBezTo>
                  <a:pt x="2083" y="1615"/>
                  <a:pt x="1614" y="2083"/>
                  <a:pt x="1041" y="2083"/>
                </a:cubicBezTo>
                <a:cubicBezTo>
                  <a:pt x="469" y="2083"/>
                  <a:pt x="0" y="1615"/>
                  <a:pt x="0" y="1042"/>
                </a:cubicBezTo>
                <a:cubicBezTo>
                  <a:pt x="0" y="469"/>
                  <a:pt x="469" y="0"/>
                  <a:pt x="1041" y="0"/>
                </a:cubicBezTo>
                <a:cubicBezTo>
                  <a:pt x="1614" y="0"/>
                  <a:pt x="2083" y="469"/>
                  <a:pt x="2083" y="1042"/>
                </a:cubicBezTo>
                <a:close/>
                <a:moveTo>
                  <a:pt x="1041" y="250"/>
                </a:moveTo>
                <a:lnTo>
                  <a:pt x="1041" y="1042"/>
                </a:lnTo>
                <a:lnTo>
                  <a:pt x="416" y="1042"/>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9" name="Freeform 35"/>
          <p:cNvSpPr>
            <a:spLocks noEditPoints="1"/>
          </p:cNvSpPr>
          <p:nvPr/>
        </p:nvSpPr>
        <p:spPr bwMode="auto">
          <a:xfrm>
            <a:off x="2607481" y="822722"/>
            <a:ext cx="307181" cy="305991"/>
          </a:xfrm>
          <a:custGeom>
            <a:avLst/>
            <a:gdLst>
              <a:gd name="T0" fmla="*/ 1042 w 2084"/>
              <a:gd name="T1" fmla="*/ 2083 h 2083"/>
              <a:gd name="T2" fmla="*/ 1042 w 2084"/>
              <a:gd name="T3" fmla="*/ 0 h 2083"/>
              <a:gd name="T4" fmla="*/ 1063 w 2084"/>
              <a:gd name="T5" fmla="*/ 677 h 2083"/>
              <a:gd name="T6" fmla="*/ 1063 w 2084"/>
              <a:gd name="T7" fmla="*/ 677 h 2083"/>
              <a:gd name="T8" fmla="*/ 250 w 2084"/>
              <a:gd name="T9" fmla="*/ 656 h 2083"/>
              <a:gd name="T10" fmla="*/ 355 w 2084"/>
              <a:gd name="T11" fmla="*/ 740 h 2083"/>
              <a:gd name="T12" fmla="*/ 490 w 2084"/>
              <a:gd name="T13" fmla="*/ 896 h 2083"/>
              <a:gd name="T14" fmla="*/ 1011 w 2084"/>
              <a:gd name="T15" fmla="*/ 1135 h 2083"/>
              <a:gd name="T16" fmla="*/ 1032 w 2084"/>
              <a:gd name="T17" fmla="*/ 1260 h 2083"/>
              <a:gd name="T18" fmla="*/ 1021 w 2084"/>
              <a:gd name="T19" fmla="*/ 1375 h 2083"/>
              <a:gd name="T20" fmla="*/ 1115 w 2084"/>
              <a:gd name="T21" fmla="*/ 1521 h 2083"/>
              <a:gd name="T22" fmla="*/ 1198 w 2084"/>
              <a:gd name="T23" fmla="*/ 1698 h 2083"/>
              <a:gd name="T24" fmla="*/ 1146 w 2084"/>
              <a:gd name="T25" fmla="*/ 2000 h 2083"/>
              <a:gd name="T26" fmla="*/ 1136 w 2084"/>
              <a:gd name="T27" fmla="*/ 2083 h 2083"/>
              <a:gd name="T28" fmla="*/ 1271 w 2084"/>
              <a:gd name="T29" fmla="*/ 2052 h 2083"/>
              <a:gd name="T30" fmla="*/ 1417 w 2084"/>
              <a:gd name="T31" fmla="*/ 1885 h 2083"/>
              <a:gd name="T32" fmla="*/ 1459 w 2084"/>
              <a:gd name="T33" fmla="*/ 1875 h 2083"/>
              <a:gd name="T34" fmla="*/ 1563 w 2084"/>
              <a:gd name="T35" fmla="*/ 1750 h 2083"/>
              <a:gd name="T36" fmla="*/ 1719 w 2084"/>
              <a:gd name="T37" fmla="*/ 1594 h 2083"/>
              <a:gd name="T38" fmla="*/ 1782 w 2084"/>
              <a:gd name="T39" fmla="*/ 1437 h 2083"/>
              <a:gd name="T40" fmla="*/ 1625 w 2084"/>
              <a:gd name="T41" fmla="*/ 1302 h 2083"/>
              <a:gd name="T42" fmla="*/ 1407 w 2084"/>
              <a:gd name="T43" fmla="*/ 1146 h 2083"/>
              <a:gd name="T44" fmla="*/ 1063 w 2084"/>
              <a:gd name="T45" fmla="*/ 1115 h 2083"/>
              <a:gd name="T46" fmla="*/ 886 w 2084"/>
              <a:gd name="T47" fmla="*/ 979 h 2083"/>
              <a:gd name="T48" fmla="*/ 792 w 2084"/>
              <a:gd name="T49" fmla="*/ 885 h 2083"/>
              <a:gd name="T50" fmla="*/ 980 w 2084"/>
              <a:gd name="T51" fmla="*/ 771 h 2083"/>
              <a:gd name="T52" fmla="*/ 1011 w 2084"/>
              <a:gd name="T53" fmla="*/ 719 h 2083"/>
              <a:gd name="T54" fmla="*/ 1011 w 2084"/>
              <a:gd name="T55" fmla="*/ 708 h 2083"/>
              <a:gd name="T56" fmla="*/ 1063 w 2084"/>
              <a:gd name="T57" fmla="*/ 677 h 2083"/>
              <a:gd name="T58" fmla="*/ 1094 w 2084"/>
              <a:gd name="T59" fmla="*/ 604 h 2083"/>
              <a:gd name="T60" fmla="*/ 1292 w 2084"/>
              <a:gd name="T61" fmla="*/ 479 h 2083"/>
              <a:gd name="T62" fmla="*/ 1480 w 2084"/>
              <a:gd name="T63" fmla="*/ 417 h 2083"/>
              <a:gd name="T64" fmla="*/ 1438 w 2084"/>
              <a:gd name="T65" fmla="*/ 312 h 2083"/>
              <a:gd name="T66" fmla="*/ 1334 w 2084"/>
              <a:gd name="T67" fmla="*/ 187 h 2083"/>
              <a:gd name="T68" fmla="*/ 1167 w 2084"/>
              <a:gd name="T69" fmla="*/ 104 h 2083"/>
              <a:gd name="T70" fmla="*/ 1073 w 2084"/>
              <a:gd name="T71" fmla="*/ 177 h 2083"/>
              <a:gd name="T72" fmla="*/ 1011 w 2084"/>
              <a:gd name="T73" fmla="*/ 323 h 2083"/>
              <a:gd name="T74" fmla="*/ 907 w 2084"/>
              <a:gd name="T75" fmla="*/ 229 h 2083"/>
              <a:gd name="T76" fmla="*/ 896 w 2084"/>
              <a:gd name="T77" fmla="*/ 31 h 2083"/>
              <a:gd name="T78" fmla="*/ 198 w 2084"/>
              <a:gd name="T79" fmla="*/ 427 h 2083"/>
              <a:gd name="T80" fmla="*/ 1271 w 2084"/>
              <a:gd name="T81" fmla="*/ 2062 h 2083"/>
              <a:gd name="T82" fmla="*/ 1271 w 2084"/>
              <a:gd name="T83" fmla="*/ 2052 h 2083"/>
              <a:gd name="T84" fmla="*/ 1271 w 2084"/>
              <a:gd name="T85" fmla="*/ 2062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4" h="2083">
                <a:moveTo>
                  <a:pt x="2084" y="1042"/>
                </a:moveTo>
                <a:cubicBezTo>
                  <a:pt x="2084" y="1615"/>
                  <a:pt x="1615" y="2083"/>
                  <a:pt x="1042" y="2083"/>
                </a:cubicBezTo>
                <a:cubicBezTo>
                  <a:pt x="469" y="2083"/>
                  <a:pt x="0" y="1615"/>
                  <a:pt x="0" y="1042"/>
                </a:cubicBezTo>
                <a:cubicBezTo>
                  <a:pt x="0" y="469"/>
                  <a:pt x="469" y="0"/>
                  <a:pt x="1042" y="0"/>
                </a:cubicBezTo>
                <a:cubicBezTo>
                  <a:pt x="1615" y="0"/>
                  <a:pt x="2084" y="469"/>
                  <a:pt x="2084" y="1042"/>
                </a:cubicBezTo>
                <a:close/>
                <a:moveTo>
                  <a:pt x="1063" y="677"/>
                </a:moveTo>
                <a:cubicBezTo>
                  <a:pt x="1053" y="677"/>
                  <a:pt x="1053" y="677"/>
                  <a:pt x="1042" y="687"/>
                </a:cubicBezTo>
                <a:cubicBezTo>
                  <a:pt x="1053" y="677"/>
                  <a:pt x="1063" y="677"/>
                  <a:pt x="1063" y="677"/>
                </a:cubicBezTo>
                <a:close/>
                <a:moveTo>
                  <a:pt x="188" y="469"/>
                </a:moveTo>
                <a:cubicBezTo>
                  <a:pt x="178" y="542"/>
                  <a:pt x="188" y="604"/>
                  <a:pt x="250" y="656"/>
                </a:cubicBezTo>
                <a:cubicBezTo>
                  <a:pt x="261" y="677"/>
                  <a:pt x="282" y="677"/>
                  <a:pt x="292" y="698"/>
                </a:cubicBezTo>
                <a:cubicBezTo>
                  <a:pt x="313" y="719"/>
                  <a:pt x="334" y="729"/>
                  <a:pt x="355" y="740"/>
                </a:cubicBezTo>
                <a:cubicBezTo>
                  <a:pt x="396" y="750"/>
                  <a:pt x="396" y="771"/>
                  <a:pt x="428" y="812"/>
                </a:cubicBezTo>
                <a:cubicBezTo>
                  <a:pt x="448" y="844"/>
                  <a:pt x="469" y="854"/>
                  <a:pt x="490" y="896"/>
                </a:cubicBezTo>
                <a:cubicBezTo>
                  <a:pt x="500" y="937"/>
                  <a:pt x="625" y="937"/>
                  <a:pt x="667" y="958"/>
                </a:cubicBezTo>
                <a:cubicBezTo>
                  <a:pt x="719" y="990"/>
                  <a:pt x="948" y="1146"/>
                  <a:pt x="1011" y="1135"/>
                </a:cubicBezTo>
                <a:cubicBezTo>
                  <a:pt x="1011" y="1135"/>
                  <a:pt x="1084" y="1135"/>
                  <a:pt x="1073" y="1198"/>
                </a:cubicBezTo>
                <a:cubicBezTo>
                  <a:pt x="1063" y="1219"/>
                  <a:pt x="1042" y="1240"/>
                  <a:pt x="1032" y="1260"/>
                </a:cubicBezTo>
                <a:cubicBezTo>
                  <a:pt x="1021" y="1292"/>
                  <a:pt x="1021" y="1312"/>
                  <a:pt x="1021" y="1333"/>
                </a:cubicBezTo>
                <a:cubicBezTo>
                  <a:pt x="1021" y="1354"/>
                  <a:pt x="1000" y="1333"/>
                  <a:pt x="1021" y="1375"/>
                </a:cubicBezTo>
                <a:cubicBezTo>
                  <a:pt x="1032" y="1396"/>
                  <a:pt x="1042" y="1406"/>
                  <a:pt x="1053" y="1427"/>
                </a:cubicBezTo>
                <a:cubicBezTo>
                  <a:pt x="1073" y="1458"/>
                  <a:pt x="1094" y="1490"/>
                  <a:pt x="1115" y="1521"/>
                </a:cubicBezTo>
                <a:cubicBezTo>
                  <a:pt x="1136" y="1542"/>
                  <a:pt x="1188" y="1562"/>
                  <a:pt x="1198" y="1594"/>
                </a:cubicBezTo>
                <a:cubicBezTo>
                  <a:pt x="1209" y="1615"/>
                  <a:pt x="1198" y="1677"/>
                  <a:pt x="1198" y="1698"/>
                </a:cubicBezTo>
                <a:cubicBezTo>
                  <a:pt x="1188" y="1760"/>
                  <a:pt x="1188" y="1823"/>
                  <a:pt x="1167" y="1875"/>
                </a:cubicBezTo>
                <a:cubicBezTo>
                  <a:pt x="1157" y="1927"/>
                  <a:pt x="1136" y="1948"/>
                  <a:pt x="1146" y="2000"/>
                </a:cubicBezTo>
                <a:cubicBezTo>
                  <a:pt x="1157" y="2031"/>
                  <a:pt x="1146" y="2073"/>
                  <a:pt x="1146" y="2062"/>
                </a:cubicBezTo>
                <a:cubicBezTo>
                  <a:pt x="1146" y="2073"/>
                  <a:pt x="1146" y="2073"/>
                  <a:pt x="1136" y="2083"/>
                </a:cubicBezTo>
                <a:cubicBezTo>
                  <a:pt x="1188" y="2073"/>
                  <a:pt x="1230" y="2062"/>
                  <a:pt x="1271" y="2062"/>
                </a:cubicBezTo>
                <a:cubicBezTo>
                  <a:pt x="1271" y="2062"/>
                  <a:pt x="1271" y="2052"/>
                  <a:pt x="1271" y="2052"/>
                </a:cubicBezTo>
                <a:cubicBezTo>
                  <a:pt x="1282" y="2042"/>
                  <a:pt x="1313" y="1969"/>
                  <a:pt x="1323" y="1958"/>
                </a:cubicBezTo>
                <a:cubicBezTo>
                  <a:pt x="1313" y="1896"/>
                  <a:pt x="1407" y="1948"/>
                  <a:pt x="1417" y="1885"/>
                </a:cubicBezTo>
                <a:cubicBezTo>
                  <a:pt x="1407" y="1885"/>
                  <a:pt x="1407" y="1885"/>
                  <a:pt x="1407" y="1875"/>
                </a:cubicBezTo>
                <a:cubicBezTo>
                  <a:pt x="1417" y="1885"/>
                  <a:pt x="1459" y="1875"/>
                  <a:pt x="1459" y="1875"/>
                </a:cubicBezTo>
                <a:cubicBezTo>
                  <a:pt x="1459" y="1885"/>
                  <a:pt x="1521" y="1812"/>
                  <a:pt x="1521" y="1802"/>
                </a:cubicBezTo>
                <a:cubicBezTo>
                  <a:pt x="1542" y="1781"/>
                  <a:pt x="1553" y="1771"/>
                  <a:pt x="1563" y="1750"/>
                </a:cubicBezTo>
                <a:cubicBezTo>
                  <a:pt x="1594" y="1687"/>
                  <a:pt x="1594" y="1698"/>
                  <a:pt x="1646" y="1677"/>
                </a:cubicBezTo>
                <a:cubicBezTo>
                  <a:pt x="1646" y="1677"/>
                  <a:pt x="1709" y="1615"/>
                  <a:pt x="1719" y="1594"/>
                </a:cubicBezTo>
                <a:cubicBezTo>
                  <a:pt x="1719" y="1562"/>
                  <a:pt x="1709" y="1542"/>
                  <a:pt x="1719" y="1510"/>
                </a:cubicBezTo>
                <a:cubicBezTo>
                  <a:pt x="1730" y="1479"/>
                  <a:pt x="1761" y="1469"/>
                  <a:pt x="1782" y="1437"/>
                </a:cubicBezTo>
                <a:cubicBezTo>
                  <a:pt x="1792" y="1417"/>
                  <a:pt x="1803" y="1385"/>
                  <a:pt x="1792" y="1365"/>
                </a:cubicBezTo>
                <a:cubicBezTo>
                  <a:pt x="1750" y="1323"/>
                  <a:pt x="1657" y="1312"/>
                  <a:pt x="1625" y="1302"/>
                </a:cubicBezTo>
                <a:cubicBezTo>
                  <a:pt x="1563" y="1281"/>
                  <a:pt x="1542" y="1281"/>
                  <a:pt x="1532" y="1240"/>
                </a:cubicBezTo>
                <a:cubicBezTo>
                  <a:pt x="1532" y="1167"/>
                  <a:pt x="1428" y="1167"/>
                  <a:pt x="1407" y="1146"/>
                </a:cubicBezTo>
                <a:cubicBezTo>
                  <a:pt x="1334" y="1094"/>
                  <a:pt x="1198" y="1062"/>
                  <a:pt x="1136" y="1083"/>
                </a:cubicBezTo>
                <a:cubicBezTo>
                  <a:pt x="1084" y="1104"/>
                  <a:pt x="1115" y="1135"/>
                  <a:pt x="1063" y="1115"/>
                </a:cubicBezTo>
                <a:cubicBezTo>
                  <a:pt x="990" y="1083"/>
                  <a:pt x="948" y="1052"/>
                  <a:pt x="917" y="1000"/>
                </a:cubicBezTo>
                <a:cubicBezTo>
                  <a:pt x="907" y="979"/>
                  <a:pt x="886" y="1000"/>
                  <a:pt x="886" y="979"/>
                </a:cubicBezTo>
                <a:cubicBezTo>
                  <a:pt x="896" y="958"/>
                  <a:pt x="948" y="896"/>
                  <a:pt x="896" y="896"/>
                </a:cubicBezTo>
                <a:cubicBezTo>
                  <a:pt x="855" y="896"/>
                  <a:pt x="803" y="927"/>
                  <a:pt x="792" y="885"/>
                </a:cubicBezTo>
                <a:cubicBezTo>
                  <a:pt x="792" y="823"/>
                  <a:pt x="792" y="802"/>
                  <a:pt x="844" y="760"/>
                </a:cubicBezTo>
                <a:cubicBezTo>
                  <a:pt x="886" y="740"/>
                  <a:pt x="938" y="708"/>
                  <a:pt x="980" y="771"/>
                </a:cubicBezTo>
                <a:cubicBezTo>
                  <a:pt x="990" y="781"/>
                  <a:pt x="1011" y="844"/>
                  <a:pt x="1032" y="812"/>
                </a:cubicBezTo>
                <a:cubicBezTo>
                  <a:pt x="1032" y="792"/>
                  <a:pt x="1021" y="740"/>
                  <a:pt x="1011" y="719"/>
                </a:cubicBezTo>
                <a:cubicBezTo>
                  <a:pt x="1011" y="719"/>
                  <a:pt x="1011" y="719"/>
                  <a:pt x="1011" y="719"/>
                </a:cubicBezTo>
                <a:cubicBezTo>
                  <a:pt x="1011" y="719"/>
                  <a:pt x="1011" y="719"/>
                  <a:pt x="1011" y="708"/>
                </a:cubicBezTo>
                <a:cubicBezTo>
                  <a:pt x="1011" y="708"/>
                  <a:pt x="1011" y="719"/>
                  <a:pt x="1011" y="719"/>
                </a:cubicBezTo>
                <a:cubicBezTo>
                  <a:pt x="1032" y="698"/>
                  <a:pt x="1063" y="667"/>
                  <a:pt x="1063" y="677"/>
                </a:cubicBezTo>
                <a:cubicBezTo>
                  <a:pt x="1073" y="667"/>
                  <a:pt x="1094" y="646"/>
                  <a:pt x="1094" y="635"/>
                </a:cubicBezTo>
                <a:cubicBezTo>
                  <a:pt x="1105" y="625"/>
                  <a:pt x="1084" y="615"/>
                  <a:pt x="1094" y="604"/>
                </a:cubicBezTo>
                <a:cubicBezTo>
                  <a:pt x="1094" y="604"/>
                  <a:pt x="1167" y="490"/>
                  <a:pt x="1219" y="479"/>
                </a:cubicBezTo>
                <a:cubicBezTo>
                  <a:pt x="1240" y="469"/>
                  <a:pt x="1271" y="479"/>
                  <a:pt x="1292" y="479"/>
                </a:cubicBezTo>
                <a:cubicBezTo>
                  <a:pt x="1323" y="479"/>
                  <a:pt x="1344" y="448"/>
                  <a:pt x="1365" y="437"/>
                </a:cubicBezTo>
                <a:cubicBezTo>
                  <a:pt x="1396" y="417"/>
                  <a:pt x="1438" y="406"/>
                  <a:pt x="1480" y="417"/>
                </a:cubicBezTo>
                <a:cubicBezTo>
                  <a:pt x="1500" y="427"/>
                  <a:pt x="1459" y="365"/>
                  <a:pt x="1459" y="365"/>
                </a:cubicBezTo>
                <a:cubicBezTo>
                  <a:pt x="1417" y="333"/>
                  <a:pt x="1428" y="333"/>
                  <a:pt x="1438" y="312"/>
                </a:cubicBezTo>
                <a:cubicBezTo>
                  <a:pt x="1438" y="292"/>
                  <a:pt x="1396" y="260"/>
                  <a:pt x="1375" y="250"/>
                </a:cubicBezTo>
                <a:cubicBezTo>
                  <a:pt x="1355" y="229"/>
                  <a:pt x="1344" y="219"/>
                  <a:pt x="1334" y="187"/>
                </a:cubicBezTo>
                <a:cubicBezTo>
                  <a:pt x="1323" y="156"/>
                  <a:pt x="1313" y="135"/>
                  <a:pt x="1271" y="146"/>
                </a:cubicBezTo>
                <a:cubicBezTo>
                  <a:pt x="1230" y="156"/>
                  <a:pt x="1230" y="156"/>
                  <a:pt x="1167" y="104"/>
                </a:cubicBezTo>
                <a:cubicBezTo>
                  <a:pt x="1146" y="94"/>
                  <a:pt x="1094" y="73"/>
                  <a:pt x="1073" y="94"/>
                </a:cubicBezTo>
                <a:cubicBezTo>
                  <a:pt x="1053" y="104"/>
                  <a:pt x="1073" y="156"/>
                  <a:pt x="1073" y="177"/>
                </a:cubicBezTo>
                <a:cubicBezTo>
                  <a:pt x="1094" y="219"/>
                  <a:pt x="1073" y="208"/>
                  <a:pt x="1063" y="250"/>
                </a:cubicBezTo>
                <a:cubicBezTo>
                  <a:pt x="1053" y="292"/>
                  <a:pt x="1053" y="323"/>
                  <a:pt x="1011" y="323"/>
                </a:cubicBezTo>
                <a:cubicBezTo>
                  <a:pt x="980" y="323"/>
                  <a:pt x="1011" y="292"/>
                  <a:pt x="1000" y="271"/>
                </a:cubicBezTo>
                <a:cubicBezTo>
                  <a:pt x="990" y="250"/>
                  <a:pt x="928" y="240"/>
                  <a:pt x="907" y="229"/>
                </a:cubicBezTo>
                <a:cubicBezTo>
                  <a:pt x="865" y="208"/>
                  <a:pt x="750" y="187"/>
                  <a:pt x="792" y="125"/>
                </a:cubicBezTo>
                <a:cubicBezTo>
                  <a:pt x="803" y="94"/>
                  <a:pt x="907" y="31"/>
                  <a:pt x="896" y="31"/>
                </a:cubicBezTo>
                <a:cubicBezTo>
                  <a:pt x="907" y="31"/>
                  <a:pt x="917" y="21"/>
                  <a:pt x="928" y="10"/>
                </a:cubicBezTo>
                <a:cubicBezTo>
                  <a:pt x="625" y="42"/>
                  <a:pt x="365" y="198"/>
                  <a:pt x="198" y="427"/>
                </a:cubicBezTo>
                <a:cubicBezTo>
                  <a:pt x="198" y="437"/>
                  <a:pt x="188" y="458"/>
                  <a:pt x="188" y="469"/>
                </a:cubicBezTo>
                <a:close/>
                <a:moveTo>
                  <a:pt x="1271" y="2062"/>
                </a:moveTo>
                <a:cubicBezTo>
                  <a:pt x="1271" y="2052"/>
                  <a:pt x="1271" y="2052"/>
                  <a:pt x="1271" y="2052"/>
                </a:cubicBezTo>
                <a:cubicBezTo>
                  <a:pt x="1271" y="2052"/>
                  <a:pt x="1271" y="2052"/>
                  <a:pt x="1271" y="2052"/>
                </a:cubicBezTo>
                <a:cubicBezTo>
                  <a:pt x="1271" y="2052"/>
                  <a:pt x="1271" y="2052"/>
                  <a:pt x="1271" y="2062"/>
                </a:cubicBezTo>
                <a:cubicBezTo>
                  <a:pt x="1271" y="2062"/>
                  <a:pt x="1271" y="2062"/>
                  <a:pt x="1271" y="206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0" name="Freeform 36"/>
          <p:cNvSpPr>
            <a:spLocks noEditPoints="1"/>
          </p:cNvSpPr>
          <p:nvPr/>
        </p:nvSpPr>
        <p:spPr bwMode="auto">
          <a:xfrm>
            <a:off x="1994309" y="822722"/>
            <a:ext cx="305991" cy="305991"/>
          </a:xfrm>
          <a:custGeom>
            <a:avLst/>
            <a:gdLst>
              <a:gd name="T0" fmla="*/ 1583 w 2083"/>
              <a:gd name="T1" fmla="*/ 1042 h 2083"/>
              <a:gd name="T2" fmla="*/ 1041 w 2083"/>
              <a:gd name="T3" fmla="*/ 2083 h 2083"/>
              <a:gd name="T4" fmla="*/ 500 w 2083"/>
              <a:gd name="T5" fmla="*/ 1042 h 2083"/>
              <a:gd name="T6" fmla="*/ 1041 w 2083"/>
              <a:gd name="T7" fmla="*/ 0 h 2083"/>
              <a:gd name="T8" fmla="*/ 1583 w 2083"/>
              <a:gd name="T9" fmla="*/ 1042 h 2083"/>
              <a:gd name="T10" fmla="*/ 1041 w 2083"/>
              <a:gd name="T11" fmla="*/ 0 h 2083"/>
              <a:gd name="T12" fmla="*/ 1041 w 2083"/>
              <a:gd name="T13" fmla="*/ 2083 h 2083"/>
              <a:gd name="T14" fmla="*/ 0 w 2083"/>
              <a:gd name="T15" fmla="*/ 1042 h 2083"/>
              <a:gd name="T16" fmla="*/ 2083 w 2083"/>
              <a:gd name="T17" fmla="*/ 1042 h 2083"/>
              <a:gd name="T18" fmla="*/ 1041 w 2083"/>
              <a:gd name="T19" fmla="*/ 583 h 2083"/>
              <a:gd name="T20" fmla="*/ 1854 w 2083"/>
              <a:gd name="T21" fmla="*/ 385 h 2083"/>
              <a:gd name="T22" fmla="*/ 1041 w 2083"/>
              <a:gd name="T23" fmla="*/ 0 h 2083"/>
              <a:gd name="T24" fmla="*/ 229 w 2083"/>
              <a:gd name="T25" fmla="*/ 385 h 2083"/>
              <a:gd name="T26" fmla="*/ 1041 w 2083"/>
              <a:gd name="T27" fmla="*/ 583 h 2083"/>
              <a:gd name="T28" fmla="*/ 1041 w 2083"/>
              <a:gd name="T29" fmla="*/ 1500 h 2083"/>
              <a:gd name="T30" fmla="*/ 229 w 2083"/>
              <a:gd name="T31" fmla="*/ 1698 h 2083"/>
              <a:gd name="T32" fmla="*/ 1041 w 2083"/>
              <a:gd name="T33" fmla="*/ 2083 h 2083"/>
              <a:gd name="T34" fmla="*/ 1854 w 2083"/>
              <a:gd name="T35" fmla="*/ 1698 h 2083"/>
              <a:gd name="T36" fmla="*/ 1041 w 2083"/>
              <a:gd name="T37" fmla="*/ 1500 h 2083"/>
              <a:gd name="T38" fmla="*/ 2083 w 2083"/>
              <a:gd name="T39" fmla="*/ 1042 h 2083"/>
              <a:gd name="T40" fmla="*/ 1041 w 2083"/>
              <a:gd name="T41" fmla="*/ 2083 h 2083"/>
              <a:gd name="T42" fmla="*/ 0 w 2083"/>
              <a:gd name="T43" fmla="*/ 1042 h 2083"/>
              <a:gd name="T44" fmla="*/ 1041 w 2083"/>
              <a:gd name="T45" fmla="*/ 0 h 2083"/>
              <a:gd name="T46" fmla="*/ 2083 w 2083"/>
              <a:gd name="T47" fmla="*/ 1042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83" h="2083">
                <a:moveTo>
                  <a:pt x="1583" y="1042"/>
                </a:moveTo>
                <a:cubicBezTo>
                  <a:pt x="1583" y="1615"/>
                  <a:pt x="1343" y="2083"/>
                  <a:pt x="1041" y="2083"/>
                </a:cubicBezTo>
                <a:cubicBezTo>
                  <a:pt x="739" y="2083"/>
                  <a:pt x="500" y="1615"/>
                  <a:pt x="500" y="1042"/>
                </a:cubicBezTo>
                <a:cubicBezTo>
                  <a:pt x="500" y="469"/>
                  <a:pt x="739" y="0"/>
                  <a:pt x="1041" y="0"/>
                </a:cubicBezTo>
                <a:cubicBezTo>
                  <a:pt x="1343" y="0"/>
                  <a:pt x="1583" y="469"/>
                  <a:pt x="1583" y="1042"/>
                </a:cubicBezTo>
                <a:close/>
                <a:moveTo>
                  <a:pt x="1041" y="0"/>
                </a:moveTo>
                <a:lnTo>
                  <a:pt x="1041" y="2083"/>
                </a:lnTo>
                <a:moveTo>
                  <a:pt x="0" y="1042"/>
                </a:moveTo>
                <a:lnTo>
                  <a:pt x="2083" y="1042"/>
                </a:lnTo>
                <a:moveTo>
                  <a:pt x="1041" y="583"/>
                </a:moveTo>
                <a:cubicBezTo>
                  <a:pt x="1364" y="583"/>
                  <a:pt x="1666" y="510"/>
                  <a:pt x="1854" y="385"/>
                </a:cubicBezTo>
                <a:cubicBezTo>
                  <a:pt x="1666" y="156"/>
                  <a:pt x="1364" y="0"/>
                  <a:pt x="1041" y="0"/>
                </a:cubicBezTo>
                <a:cubicBezTo>
                  <a:pt x="718" y="0"/>
                  <a:pt x="416" y="156"/>
                  <a:pt x="229" y="385"/>
                </a:cubicBezTo>
                <a:cubicBezTo>
                  <a:pt x="416" y="510"/>
                  <a:pt x="718" y="583"/>
                  <a:pt x="1041" y="583"/>
                </a:cubicBezTo>
                <a:close/>
                <a:moveTo>
                  <a:pt x="1041" y="1500"/>
                </a:moveTo>
                <a:cubicBezTo>
                  <a:pt x="718" y="1500"/>
                  <a:pt x="416" y="1573"/>
                  <a:pt x="229" y="1698"/>
                </a:cubicBezTo>
                <a:cubicBezTo>
                  <a:pt x="416" y="1927"/>
                  <a:pt x="718" y="2083"/>
                  <a:pt x="1041" y="2083"/>
                </a:cubicBezTo>
                <a:cubicBezTo>
                  <a:pt x="1364" y="2083"/>
                  <a:pt x="1666" y="1927"/>
                  <a:pt x="1854" y="1698"/>
                </a:cubicBezTo>
                <a:cubicBezTo>
                  <a:pt x="1666" y="1573"/>
                  <a:pt x="1364" y="1500"/>
                  <a:pt x="1041" y="1500"/>
                </a:cubicBezTo>
                <a:close/>
                <a:moveTo>
                  <a:pt x="2083" y="1042"/>
                </a:moveTo>
                <a:cubicBezTo>
                  <a:pt x="2083" y="1615"/>
                  <a:pt x="1614" y="2083"/>
                  <a:pt x="1041" y="2083"/>
                </a:cubicBezTo>
                <a:cubicBezTo>
                  <a:pt x="468" y="2083"/>
                  <a:pt x="0" y="1615"/>
                  <a:pt x="0" y="1042"/>
                </a:cubicBezTo>
                <a:cubicBezTo>
                  <a:pt x="0" y="469"/>
                  <a:pt x="468" y="0"/>
                  <a:pt x="1041" y="0"/>
                </a:cubicBezTo>
                <a:cubicBezTo>
                  <a:pt x="1614" y="0"/>
                  <a:pt x="2083" y="469"/>
                  <a:pt x="2083" y="104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1" name="Freeform 37"/>
          <p:cNvSpPr>
            <a:spLocks noEditPoints="1"/>
          </p:cNvSpPr>
          <p:nvPr/>
        </p:nvSpPr>
        <p:spPr bwMode="auto">
          <a:xfrm>
            <a:off x="2584859" y="3436144"/>
            <a:ext cx="352425" cy="258366"/>
          </a:xfrm>
          <a:custGeom>
            <a:avLst/>
            <a:gdLst>
              <a:gd name="T0" fmla="*/ 740 w 2396"/>
              <a:gd name="T1" fmla="*/ 333 h 1750"/>
              <a:gd name="T2" fmla="*/ 656 w 2396"/>
              <a:gd name="T3" fmla="*/ 417 h 1750"/>
              <a:gd name="T4" fmla="*/ 573 w 2396"/>
              <a:gd name="T5" fmla="*/ 333 h 1750"/>
              <a:gd name="T6" fmla="*/ 656 w 2396"/>
              <a:gd name="T7" fmla="*/ 250 h 1750"/>
              <a:gd name="T8" fmla="*/ 740 w 2396"/>
              <a:gd name="T9" fmla="*/ 333 h 1750"/>
              <a:gd name="T10" fmla="*/ 1156 w 2396"/>
              <a:gd name="T11" fmla="*/ 333 h 1750"/>
              <a:gd name="T12" fmla="*/ 1073 w 2396"/>
              <a:gd name="T13" fmla="*/ 417 h 1750"/>
              <a:gd name="T14" fmla="*/ 990 w 2396"/>
              <a:gd name="T15" fmla="*/ 333 h 1750"/>
              <a:gd name="T16" fmla="*/ 1073 w 2396"/>
              <a:gd name="T17" fmla="*/ 250 h 1750"/>
              <a:gd name="T18" fmla="*/ 1156 w 2396"/>
              <a:gd name="T19" fmla="*/ 333 h 1750"/>
              <a:gd name="T20" fmla="*/ 1573 w 2396"/>
              <a:gd name="T21" fmla="*/ 333 h 1750"/>
              <a:gd name="T22" fmla="*/ 1490 w 2396"/>
              <a:gd name="T23" fmla="*/ 417 h 1750"/>
              <a:gd name="T24" fmla="*/ 1406 w 2396"/>
              <a:gd name="T25" fmla="*/ 333 h 1750"/>
              <a:gd name="T26" fmla="*/ 1490 w 2396"/>
              <a:gd name="T27" fmla="*/ 250 h 1750"/>
              <a:gd name="T28" fmla="*/ 1573 w 2396"/>
              <a:gd name="T29" fmla="*/ 333 h 1750"/>
              <a:gd name="T30" fmla="*/ 990 w 2396"/>
              <a:gd name="T31" fmla="*/ 1417 h 1750"/>
              <a:gd name="T32" fmla="*/ 906 w 2396"/>
              <a:gd name="T33" fmla="*/ 1500 h 1750"/>
              <a:gd name="T34" fmla="*/ 823 w 2396"/>
              <a:gd name="T35" fmla="*/ 1417 h 1750"/>
              <a:gd name="T36" fmla="*/ 906 w 2396"/>
              <a:gd name="T37" fmla="*/ 1333 h 1750"/>
              <a:gd name="T38" fmla="*/ 990 w 2396"/>
              <a:gd name="T39" fmla="*/ 1417 h 1750"/>
              <a:gd name="T40" fmla="*/ 1406 w 2396"/>
              <a:gd name="T41" fmla="*/ 1417 h 1750"/>
              <a:gd name="T42" fmla="*/ 1323 w 2396"/>
              <a:gd name="T43" fmla="*/ 1500 h 1750"/>
              <a:gd name="T44" fmla="*/ 1240 w 2396"/>
              <a:gd name="T45" fmla="*/ 1417 h 1750"/>
              <a:gd name="T46" fmla="*/ 1323 w 2396"/>
              <a:gd name="T47" fmla="*/ 1333 h 1750"/>
              <a:gd name="T48" fmla="*/ 1406 w 2396"/>
              <a:gd name="T49" fmla="*/ 1417 h 1750"/>
              <a:gd name="T50" fmla="*/ 1823 w 2396"/>
              <a:gd name="T51" fmla="*/ 1417 h 1750"/>
              <a:gd name="T52" fmla="*/ 1740 w 2396"/>
              <a:gd name="T53" fmla="*/ 1500 h 1750"/>
              <a:gd name="T54" fmla="*/ 1656 w 2396"/>
              <a:gd name="T55" fmla="*/ 1417 h 1750"/>
              <a:gd name="T56" fmla="*/ 1740 w 2396"/>
              <a:gd name="T57" fmla="*/ 1333 h 1750"/>
              <a:gd name="T58" fmla="*/ 1823 w 2396"/>
              <a:gd name="T59" fmla="*/ 1417 h 1750"/>
              <a:gd name="T60" fmla="*/ 1740 w 2396"/>
              <a:gd name="T61" fmla="*/ 0 h 1750"/>
              <a:gd name="T62" fmla="*/ 406 w 2396"/>
              <a:gd name="T63" fmla="*/ 0 h 1750"/>
              <a:gd name="T64" fmla="*/ 73 w 2396"/>
              <a:gd name="T65" fmla="*/ 333 h 1750"/>
              <a:gd name="T66" fmla="*/ 94 w 2396"/>
              <a:gd name="T67" fmla="*/ 448 h 1750"/>
              <a:gd name="T68" fmla="*/ 0 w 2396"/>
              <a:gd name="T69" fmla="*/ 583 h 1750"/>
              <a:gd name="T70" fmla="*/ 188 w 2396"/>
              <a:gd name="T71" fmla="*/ 583 h 1750"/>
              <a:gd name="T72" fmla="*/ 406 w 2396"/>
              <a:gd name="T73" fmla="*/ 667 h 1750"/>
              <a:gd name="T74" fmla="*/ 1740 w 2396"/>
              <a:gd name="T75" fmla="*/ 667 h 1750"/>
              <a:gd name="T76" fmla="*/ 2073 w 2396"/>
              <a:gd name="T77" fmla="*/ 333 h 1750"/>
              <a:gd name="T78" fmla="*/ 1740 w 2396"/>
              <a:gd name="T79" fmla="*/ 0 h 1750"/>
              <a:gd name="T80" fmla="*/ 656 w 2396"/>
              <a:gd name="T81" fmla="*/ 1083 h 1750"/>
              <a:gd name="T82" fmla="*/ 1990 w 2396"/>
              <a:gd name="T83" fmla="*/ 1083 h 1750"/>
              <a:gd name="T84" fmla="*/ 2323 w 2396"/>
              <a:gd name="T85" fmla="*/ 1417 h 1750"/>
              <a:gd name="T86" fmla="*/ 2302 w 2396"/>
              <a:gd name="T87" fmla="*/ 1531 h 1750"/>
              <a:gd name="T88" fmla="*/ 2396 w 2396"/>
              <a:gd name="T89" fmla="*/ 1667 h 1750"/>
              <a:gd name="T90" fmla="*/ 2209 w 2396"/>
              <a:gd name="T91" fmla="*/ 1667 h 1750"/>
              <a:gd name="T92" fmla="*/ 1990 w 2396"/>
              <a:gd name="T93" fmla="*/ 1750 h 1750"/>
              <a:gd name="T94" fmla="*/ 656 w 2396"/>
              <a:gd name="T95" fmla="*/ 1750 h 1750"/>
              <a:gd name="T96" fmla="*/ 323 w 2396"/>
              <a:gd name="T97" fmla="*/ 1417 h 1750"/>
              <a:gd name="T98" fmla="*/ 656 w 2396"/>
              <a:gd name="T99" fmla="*/ 1083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6" h="1750">
                <a:moveTo>
                  <a:pt x="740" y="333"/>
                </a:moveTo>
                <a:cubicBezTo>
                  <a:pt x="740" y="375"/>
                  <a:pt x="698" y="417"/>
                  <a:pt x="656" y="417"/>
                </a:cubicBezTo>
                <a:cubicBezTo>
                  <a:pt x="615" y="417"/>
                  <a:pt x="573" y="375"/>
                  <a:pt x="573" y="333"/>
                </a:cubicBezTo>
                <a:cubicBezTo>
                  <a:pt x="573" y="292"/>
                  <a:pt x="615" y="250"/>
                  <a:pt x="656" y="250"/>
                </a:cubicBezTo>
                <a:cubicBezTo>
                  <a:pt x="698" y="250"/>
                  <a:pt x="740" y="292"/>
                  <a:pt x="740" y="333"/>
                </a:cubicBezTo>
                <a:close/>
                <a:moveTo>
                  <a:pt x="1156" y="333"/>
                </a:moveTo>
                <a:cubicBezTo>
                  <a:pt x="1156" y="375"/>
                  <a:pt x="1115" y="417"/>
                  <a:pt x="1073" y="417"/>
                </a:cubicBezTo>
                <a:cubicBezTo>
                  <a:pt x="1031" y="417"/>
                  <a:pt x="990" y="375"/>
                  <a:pt x="990" y="333"/>
                </a:cubicBezTo>
                <a:cubicBezTo>
                  <a:pt x="990" y="292"/>
                  <a:pt x="1031" y="250"/>
                  <a:pt x="1073" y="250"/>
                </a:cubicBezTo>
                <a:cubicBezTo>
                  <a:pt x="1115" y="250"/>
                  <a:pt x="1156" y="292"/>
                  <a:pt x="1156" y="333"/>
                </a:cubicBezTo>
                <a:close/>
                <a:moveTo>
                  <a:pt x="1573" y="333"/>
                </a:moveTo>
                <a:cubicBezTo>
                  <a:pt x="1573" y="375"/>
                  <a:pt x="1531" y="417"/>
                  <a:pt x="1490" y="417"/>
                </a:cubicBezTo>
                <a:cubicBezTo>
                  <a:pt x="1448" y="417"/>
                  <a:pt x="1406" y="375"/>
                  <a:pt x="1406" y="333"/>
                </a:cubicBezTo>
                <a:cubicBezTo>
                  <a:pt x="1406" y="292"/>
                  <a:pt x="1448" y="250"/>
                  <a:pt x="1490" y="250"/>
                </a:cubicBezTo>
                <a:cubicBezTo>
                  <a:pt x="1531" y="250"/>
                  <a:pt x="1573" y="292"/>
                  <a:pt x="1573" y="333"/>
                </a:cubicBezTo>
                <a:close/>
                <a:moveTo>
                  <a:pt x="990" y="1417"/>
                </a:moveTo>
                <a:cubicBezTo>
                  <a:pt x="990" y="1458"/>
                  <a:pt x="948" y="1500"/>
                  <a:pt x="906" y="1500"/>
                </a:cubicBezTo>
                <a:cubicBezTo>
                  <a:pt x="865" y="1500"/>
                  <a:pt x="823" y="1458"/>
                  <a:pt x="823" y="1417"/>
                </a:cubicBezTo>
                <a:cubicBezTo>
                  <a:pt x="823" y="1375"/>
                  <a:pt x="865" y="1333"/>
                  <a:pt x="906" y="1333"/>
                </a:cubicBezTo>
                <a:cubicBezTo>
                  <a:pt x="948" y="1333"/>
                  <a:pt x="990" y="1375"/>
                  <a:pt x="990" y="1417"/>
                </a:cubicBezTo>
                <a:close/>
                <a:moveTo>
                  <a:pt x="1406" y="1417"/>
                </a:moveTo>
                <a:cubicBezTo>
                  <a:pt x="1406" y="1458"/>
                  <a:pt x="1365" y="1500"/>
                  <a:pt x="1323" y="1500"/>
                </a:cubicBezTo>
                <a:cubicBezTo>
                  <a:pt x="1281" y="1500"/>
                  <a:pt x="1240" y="1458"/>
                  <a:pt x="1240" y="1417"/>
                </a:cubicBezTo>
                <a:cubicBezTo>
                  <a:pt x="1240" y="1375"/>
                  <a:pt x="1281" y="1333"/>
                  <a:pt x="1323" y="1333"/>
                </a:cubicBezTo>
                <a:cubicBezTo>
                  <a:pt x="1365" y="1333"/>
                  <a:pt x="1406" y="1375"/>
                  <a:pt x="1406" y="1417"/>
                </a:cubicBezTo>
                <a:close/>
                <a:moveTo>
                  <a:pt x="1823" y="1417"/>
                </a:moveTo>
                <a:cubicBezTo>
                  <a:pt x="1823" y="1458"/>
                  <a:pt x="1781" y="1500"/>
                  <a:pt x="1740" y="1500"/>
                </a:cubicBezTo>
                <a:cubicBezTo>
                  <a:pt x="1698" y="1500"/>
                  <a:pt x="1656" y="1458"/>
                  <a:pt x="1656" y="1417"/>
                </a:cubicBezTo>
                <a:cubicBezTo>
                  <a:pt x="1656" y="1375"/>
                  <a:pt x="1698" y="1333"/>
                  <a:pt x="1740" y="1333"/>
                </a:cubicBezTo>
                <a:cubicBezTo>
                  <a:pt x="1781" y="1333"/>
                  <a:pt x="1823" y="1375"/>
                  <a:pt x="1823" y="1417"/>
                </a:cubicBezTo>
                <a:close/>
                <a:moveTo>
                  <a:pt x="1740" y="0"/>
                </a:moveTo>
                <a:cubicBezTo>
                  <a:pt x="406" y="0"/>
                  <a:pt x="406" y="0"/>
                  <a:pt x="406" y="0"/>
                </a:cubicBezTo>
                <a:cubicBezTo>
                  <a:pt x="219" y="0"/>
                  <a:pt x="73" y="146"/>
                  <a:pt x="73" y="333"/>
                </a:cubicBezTo>
                <a:cubicBezTo>
                  <a:pt x="73" y="375"/>
                  <a:pt x="84" y="417"/>
                  <a:pt x="94" y="448"/>
                </a:cubicBezTo>
                <a:cubicBezTo>
                  <a:pt x="73" y="500"/>
                  <a:pt x="42" y="552"/>
                  <a:pt x="0" y="583"/>
                </a:cubicBezTo>
                <a:cubicBezTo>
                  <a:pt x="188" y="583"/>
                  <a:pt x="188" y="583"/>
                  <a:pt x="188" y="583"/>
                </a:cubicBezTo>
                <a:cubicBezTo>
                  <a:pt x="250" y="635"/>
                  <a:pt x="323" y="667"/>
                  <a:pt x="406" y="667"/>
                </a:cubicBezTo>
                <a:cubicBezTo>
                  <a:pt x="1740" y="667"/>
                  <a:pt x="1740" y="667"/>
                  <a:pt x="1740" y="667"/>
                </a:cubicBezTo>
                <a:cubicBezTo>
                  <a:pt x="1927" y="667"/>
                  <a:pt x="2073" y="521"/>
                  <a:pt x="2073" y="333"/>
                </a:cubicBezTo>
                <a:cubicBezTo>
                  <a:pt x="2073" y="146"/>
                  <a:pt x="1927" y="0"/>
                  <a:pt x="1740" y="0"/>
                </a:cubicBezTo>
                <a:close/>
                <a:moveTo>
                  <a:pt x="656" y="1083"/>
                </a:moveTo>
                <a:cubicBezTo>
                  <a:pt x="1990" y="1083"/>
                  <a:pt x="1990" y="1083"/>
                  <a:pt x="1990" y="1083"/>
                </a:cubicBezTo>
                <a:cubicBezTo>
                  <a:pt x="2177" y="1083"/>
                  <a:pt x="2323" y="1229"/>
                  <a:pt x="2323" y="1417"/>
                </a:cubicBezTo>
                <a:cubicBezTo>
                  <a:pt x="2323" y="1458"/>
                  <a:pt x="2313" y="1500"/>
                  <a:pt x="2302" y="1531"/>
                </a:cubicBezTo>
                <a:cubicBezTo>
                  <a:pt x="2323" y="1583"/>
                  <a:pt x="2354" y="1635"/>
                  <a:pt x="2396" y="1667"/>
                </a:cubicBezTo>
                <a:cubicBezTo>
                  <a:pt x="2209" y="1667"/>
                  <a:pt x="2209" y="1667"/>
                  <a:pt x="2209" y="1667"/>
                </a:cubicBezTo>
                <a:cubicBezTo>
                  <a:pt x="2146" y="1719"/>
                  <a:pt x="2073" y="1750"/>
                  <a:pt x="1990" y="1750"/>
                </a:cubicBezTo>
                <a:cubicBezTo>
                  <a:pt x="656" y="1750"/>
                  <a:pt x="656" y="1750"/>
                  <a:pt x="656" y="1750"/>
                </a:cubicBezTo>
                <a:cubicBezTo>
                  <a:pt x="469" y="1750"/>
                  <a:pt x="323" y="1604"/>
                  <a:pt x="323" y="1417"/>
                </a:cubicBezTo>
                <a:cubicBezTo>
                  <a:pt x="323" y="1229"/>
                  <a:pt x="469" y="1083"/>
                  <a:pt x="656" y="1083"/>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2" name="Freeform 38"/>
          <p:cNvSpPr>
            <a:spLocks noEditPoints="1"/>
          </p:cNvSpPr>
          <p:nvPr/>
        </p:nvSpPr>
        <p:spPr bwMode="auto">
          <a:xfrm>
            <a:off x="1373994" y="2200281"/>
            <a:ext cx="355997" cy="122635"/>
          </a:xfrm>
          <a:custGeom>
            <a:avLst/>
            <a:gdLst>
              <a:gd name="T0" fmla="*/ 1084 w 2417"/>
              <a:gd name="T1" fmla="*/ 250 h 833"/>
              <a:gd name="T2" fmla="*/ 1084 w 2417"/>
              <a:gd name="T3" fmla="*/ 166 h 833"/>
              <a:gd name="T4" fmla="*/ 917 w 2417"/>
              <a:gd name="T5" fmla="*/ 0 h 833"/>
              <a:gd name="T6" fmla="*/ 167 w 2417"/>
              <a:gd name="T7" fmla="*/ 0 h 833"/>
              <a:gd name="T8" fmla="*/ 0 w 2417"/>
              <a:gd name="T9" fmla="*/ 166 h 833"/>
              <a:gd name="T10" fmla="*/ 0 w 2417"/>
              <a:gd name="T11" fmla="*/ 666 h 833"/>
              <a:gd name="T12" fmla="*/ 167 w 2417"/>
              <a:gd name="T13" fmla="*/ 833 h 833"/>
              <a:gd name="T14" fmla="*/ 917 w 2417"/>
              <a:gd name="T15" fmla="*/ 833 h 833"/>
              <a:gd name="T16" fmla="*/ 1084 w 2417"/>
              <a:gd name="T17" fmla="*/ 666 h 833"/>
              <a:gd name="T18" fmla="*/ 1084 w 2417"/>
              <a:gd name="T19" fmla="*/ 583 h 833"/>
              <a:gd name="T20" fmla="*/ 1667 w 2417"/>
              <a:gd name="T21" fmla="*/ 416 h 833"/>
              <a:gd name="T22" fmla="*/ 750 w 2417"/>
              <a:gd name="T23" fmla="*/ 416 h 833"/>
              <a:gd name="T24" fmla="*/ 1334 w 2417"/>
              <a:gd name="T25" fmla="*/ 583 h 833"/>
              <a:gd name="T26" fmla="*/ 1334 w 2417"/>
              <a:gd name="T27" fmla="*/ 666 h 833"/>
              <a:gd name="T28" fmla="*/ 1500 w 2417"/>
              <a:gd name="T29" fmla="*/ 833 h 833"/>
              <a:gd name="T30" fmla="*/ 2250 w 2417"/>
              <a:gd name="T31" fmla="*/ 833 h 833"/>
              <a:gd name="T32" fmla="*/ 2417 w 2417"/>
              <a:gd name="T33" fmla="*/ 666 h 833"/>
              <a:gd name="T34" fmla="*/ 2417 w 2417"/>
              <a:gd name="T35" fmla="*/ 166 h 833"/>
              <a:gd name="T36" fmla="*/ 2250 w 2417"/>
              <a:gd name="T37" fmla="*/ 0 h 833"/>
              <a:gd name="T38" fmla="*/ 1500 w 2417"/>
              <a:gd name="T39" fmla="*/ 0 h 833"/>
              <a:gd name="T40" fmla="*/ 1334 w 2417"/>
              <a:gd name="T41" fmla="*/ 166 h 833"/>
              <a:gd name="T42" fmla="*/ 1334 w 2417"/>
              <a:gd name="T43" fmla="*/ 25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7" h="833">
                <a:moveTo>
                  <a:pt x="1084" y="250"/>
                </a:moveTo>
                <a:cubicBezTo>
                  <a:pt x="1084" y="166"/>
                  <a:pt x="1084" y="166"/>
                  <a:pt x="1084" y="166"/>
                </a:cubicBezTo>
                <a:cubicBezTo>
                  <a:pt x="1084" y="73"/>
                  <a:pt x="1011" y="0"/>
                  <a:pt x="917" y="0"/>
                </a:cubicBezTo>
                <a:cubicBezTo>
                  <a:pt x="167" y="0"/>
                  <a:pt x="167" y="0"/>
                  <a:pt x="167" y="0"/>
                </a:cubicBezTo>
                <a:cubicBezTo>
                  <a:pt x="73" y="0"/>
                  <a:pt x="0" y="73"/>
                  <a:pt x="0" y="166"/>
                </a:cubicBezTo>
                <a:cubicBezTo>
                  <a:pt x="0" y="666"/>
                  <a:pt x="0" y="666"/>
                  <a:pt x="0" y="666"/>
                </a:cubicBezTo>
                <a:cubicBezTo>
                  <a:pt x="0" y="760"/>
                  <a:pt x="73" y="833"/>
                  <a:pt x="167" y="833"/>
                </a:cubicBezTo>
                <a:cubicBezTo>
                  <a:pt x="917" y="833"/>
                  <a:pt x="917" y="833"/>
                  <a:pt x="917" y="833"/>
                </a:cubicBezTo>
                <a:cubicBezTo>
                  <a:pt x="1011" y="833"/>
                  <a:pt x="1084" y="760"/>
                  <a:pt x="1084" y="666"/>
                </a:cubicBezTo>
                <a:cubicBezTo>
                  <a:pt x="1084" y="583"/>
                  <a:pt x="1084" y="583"/>
                  <a:pt x="1084" y="583"/>
                </a:cubicBezTo>
                <a:moveTo>
                  <a:pt x="1667" y="416"/>
                </a:moveTo>
                <a:lnTo>
                  <a:pt x="750" y="416"/>
                </a:lnTo>
                <a:moveTo>
                  <a:pt x="1334" y="583"/>
                </a:moveTo>
                <a:cubicBezTo>
                  <a:pt x="1334" y="666"/>
                  <a:pt x="1334" y="666"/>
                  <a:pt x="1334" y="666"/>
                </a:cubicBezTo>
                <a:cubicBezTo>
                  <a:pt x="1334" y="760"/>
                  <a:pt x="1407" y="833"/>
                  <a:pt x="1500" y="833"/>
                </a:cubicBezTo>
                <a:cubicBezTo>
                  <a:pt x="2250" y="833"/>
                  <a:pt x="2250" y="833"/>
                  <a:pt x="2250" y="833"/>
                </a:cubicBezTo>
                <a:cubicBezTo>
                  <a:pt x="2344" y="833"/>
                  <a:pt x="2417" y="760"/>
                  <a:pt x="2417" y="666"/>
                </a:cubicBezTo>
                <a:cubicBezTo>
                  <a:pt x="2417" y="166"/>
                  <a:pt x="2417" y="166"/>
                  <a:pt x="2417" y="166"/>
                </a:cubicBezTo>
                <a:cubicBezTo>
                  <a:pt x="2417" y="73"/>
                  <a:pt x="2344" y="0"/>
                  <a:pt x="2250" y="0"/>
                </a:cubicBezTo>
                <a:cubicBezTo>
                  <a:pt x="1500" y="0"/>
                  <a:pt x="1500" y="0"/>
                  <a:pt x="1500" y="0"/>
                </a:cubicBezTo>
                <a:cubicBezTo>
                  <a:pt x="1407" y="0"/>
                  <a:pt x="1334" y="73"/>
                  <a:pt x="1334" y="166"/>
                </a:cubicBezTo>
                <a:cubicBezTo>
                  <a:pt x="1334" y="250"/>
                  <a:pt x="1334" y="250"/>
                  <a:pt x="1334" y="250"/>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3" name="Freeform 39"/>
          <p:cNvSpPr>
            <a:spLocks noEditPoints="1"/>
          </p:cNvSpPr>
          <p:nvPr/>
        </p:nvSpPr>
        <p:spPr bwMode="auto">
          <a:xfrm>
            <a:off x="1969306" y="2101453"/>
            <a:ext cx="355997" cy="319088"/>
          </a:xfrm>
          <a:custGeom>
            <a:avLst/>
            <a:gdLst>
              <a:gd name="T0" fmla="*/ 1083 w 2417"/>
              <a:gd name="T1" fmla="*/ 917 h 2167"/>
              <a:gd name="T2" fmla="*/ 1083 w 2417"/>
              <a:gd name="T3" fmla="*/ 833 h 2167"/>
              <a:gd name="T4" fmla="*/ 917 w 2417"/>
              <a:gd name="T5" fmla="*/ 667 h 2167"/>
              <a:gd name="T6" fmla="*/ 167 w 2417"/>
              <a:gd name="T7" fmla="*/ 667 h 2167"/>
              <a:gd name="T8" fmla="*/ 0 w 2417"/>
              <a:gd name="T9" fmla="*/ 833 h 2167"/>
              <a:gd name="T10" fmla="*/ 0 w 2417"/>
              <a:gd name="T11" fmla="*/ 1333 h 2167"/>
              <a:gd name="T12" fmla="*/ 167 w 2417"/>
              <a:gd name="T13" fmla="*/ 1500 h 2167"/>
              <a:gd name="T14" fmla="*/ 917 w 2417"/>
              <a:gd name="T15" fmla="*/ 1500 h 2167"/>
              <a:gd name="T16" fmla="*/ 1083 w 2417"/>
              <a:gd name="T17" fmla="*/ 1333 h 2167"/>
              <a:gd name="T18" fmla="*/ 1083 w 2417"/>
              <a:gd name="T19" fmla="*/ 1250 h 2167"/>
              <a:gd name="T20" fmla="*/ 1208 w 2417"/>
              <a:gd name="T21" fmla="*/ 0 h 2167"/>
              <a:gd name="T22" fmla="*/ 1208 w 2417"/>
              <a:gd name="T23" fmla="*/ 333 h 2167"/>
              <a:gd name="T24" fmla="*/ 1208 w 2417"/>
              <a:gd name="T25" fmla="*/ 1833 h 2167"/>
              <a:gd name="T26" fmla="*/ 1208 w 2417"/>
              <a:gd name="T27" fmla="*/ 2167 h 2167"/>
              <a:gd name="T28" fmla="*/ 1708 w 2417"/>
              <a:gd name="T29" fmla="*/ 188 h 2167"/>
              <a:gd name="T30" fmla="*/ 1583 w 2417"/>
              <a:gd name="T31" fmla="*/ 438 h 2167"/>
              <a:gd name="T32" fmla="*/ 833 w 2417"/>
              <a:gd name="T33" fmla="*/ 1729 h 2167"/>
              <a:gd name="T34" fmla="*/ 708 w 2417"/>
              <a:gd name="T35" fmla="*/ 1979 h 2167"/>
              <a:gd name="T36" fmla="*/ 708 w 2417"/>
              <a:gd name="T37" fmla="*/ 188 h 2167"/>
              <a:gd name="T38" fmla="*/ 833 w 2417"/>
              <a:gd name="T39" fmla="*/ 438 h 2167"/>
              <a:gd name="T40" fmla="*/ 1583 w 2417"/>
              <a:gd name="T41" fmla="*/ 1729 h 2167"/>
              <a:gd name="T42" fmla="*/ 1708 w 2417"/>
              <a:gd name="T43" fmla="*/ 1979 h 2167"/>
              <a:gd name="T44" fmla="*/ 1333 w 2417"/>
              <a:gd name="T45" fmla="*/ 1250 h 2167"/>
              <a:gd name="T46" fmla="*/ 1333 w 2417"/>
              <a:gd name="T47" fmla="*/ 1333 h 2167"/>
              <a:gd name="T48" fmla="*/ 1500 w 2417"/>
              <a:gd name="T49" fmla="*/ 1500 h 2167"/>
              <a:gd name="T50" fmla="*/ 2250 w 2417"/>
              <a:gd name="T51" fmla="*/ 1500 h 2167"/>
              <a:gd name="T52" fmla="*/ 2417 w 2417"/>
              <a:gd name="T53" fmla="*/ 1333 h 2167"/>
              <a:gd name="T54" fmla="*/ 2417 w 2417"/>
              <a:gd name="T55" fmla="*/ 833 h 2167"/>
              <a:gd name="T56" fmla="*/ 2250 w 2417"/>
              <a:gd name="T57" fmla="*/ 667 h 2167"/>
              <a:gd name="T58" fmla="*/ 1500 w 2417"/>
              <a:gd name="T59" fmla="*/ 667 h 2167"/>
              <a:gd name="T60" fmla="*/ 1333 w 2417"/>
              <a:gd name="T61" fmla="*/ 833 h 2167"/>
              <a:gd name="T62" fmla="*/ 1333 w 2417"/>
              <a:gd name="T63" fmla="*/ 917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7" h="2167">
                <a:moveTo>
                  <a:pt x="1083" y="917"/>
                </a:moveTo>
                <a:cubicBezTo>
                  <a:pt x="1083" y="833"/>
                  <a:pt x="1083" y="833"/>
                  <a:pt x="1083" y="833"/>
                </a:cubicBezTo>
                <a:cubicBezTo>
                  <a:pt x="1083" y="740"/>
                  <a:pt x="1010" y="667"/>
                  <a:pt x="917" y="667"/>
                </a:cubicBezTo>
                <a:cubicBezTo>
                  <a:pt x="167" y="667"/>
                  <a:pt x="167" y="667"/>
                  <a:pt x="167" y="667"/>
                </a:cubicBezTo>
                <a:cubicBezTo>
                  <a:pt x="73" y="667"/>
                  <a:pt x="0" y="740"/>
                  <a:pt x="0" y="833"/>
                </a:cubicBezTo>
                <a:cubicBezTo>
                  <a:pt x="0" y="1333"/>
                  <a:pt x="0" y="1333"/>
                  <a:pt x="0" y="1333"/>
                </a:cubicBezTo>
                <a:cubicBezTo>
                  <a:pt x="0" y="1427"/>
                  <a:pt x="73" y="1500"/>
                  <a:pt x="167" y="1500"/>
                </a:cubicBezTo>
                <a:cubicBezTo>
                  <a:pt x="917" y="1500"/>
                  <a:pt x="917" y="1500"/>
                  <a:pt x="917" y="1500"/>
                </a:cubicBezTo>
                <a:cubicBezTo>
                  <a:pt x="1010" y="1500"/>
                  <a:pt x="1083" y="1427"/>
                  <a:pt x="1083" y="1333"/>
                </a:cubicBezTo>
                <a:cubicBezTo>
                  <a:pt x="1083" y="1250"/>
                  <a:pt x="1083" y="1250"/>
                  <a:pt x="1083" y="1250"/>
                </a:cubicBezTo>
                <a:moveTo>
                  <a:pt x="1208" y="0"/>
                </a:moveTo>
                <a:lnTo>
                  <a:pt x="1208" y="333"/>
                </a:lnTo>
                <a:moveTo>
                  <a:pt x="1208" y="1833"/>
                </a:moveTo>
                <a:lnTo>
                  <a:pt x="1208" y="2167"/>
                </a:lnTo>
                <a:moveTo>
                  <a:pt x="1708" y="188"/>
                </a:moveTo>
                <a:lnTo>
                  <a:pt x="1583" y="438"/>
                </a:lnTo>
                <a:moveTo>
                  <a:pt x="833" y="1729"/>
                </a:moveTo>
                <a:lnTo>
                  <a:pt x="708" y="1979"/>
                </a:lnTo>
                <a:moveTo>
                  <a:pt x="708" y="188"/>
                </a:moveTo>
                <a:lnTo>
                  <a:pt x="833" y="438"/>
                </a:lnTo>
                <a:moveTo>
                  <a:pt x="1583" y="1729"/>
                </a:moveTo>
                <a:lnTo>
                  <a:pt x="1708" y="1979"/>
                </a:lnTo>
                <a:moveTo>
                  <a:pt x="1333" y="1250"/>
                </a:moveTo>
                <a:cubicBezTo>
                  <a:pt x="1333" y="1333"/>
                  <a:pt x="1333" y="1333"/>
                  <a:pt x="1333" y="1333"/>
                </a:cubicBezTo>
                <a:cubicBezTo>
                  <a:pt x="1333" y="1427"/>
                  <a:pt x="1406" y="1500"/>
                  <a:pt x="1500" y="1500"/>
                </a:cubicBezTo>
                <a:cubicBezTo>
                  <a:pt x="2250" y="1500"/>
                  <a:pt x="2250" y="1500"/>
                  <a:pt x="2250" y="1500"/>
                </a:cubicBezTo>
                <a:cubicBezTo>
                  <a:pt x="2344" y="1500"/>
                  <a:pt x="2417" y="1427"/>
                  <a:pt x="2417" y="1333"/>
                </a:cubicBezTo>
                <a:cubicBezTo>
                  <a:pt x="2417" y="833"/>
                  <a:pt x="2417" y="833"/>
                  <a:pt x="2417" y="833"/>
                </a:cubicBezTo>
                <a:cubicBezTo>
                  <a:pt x="2417" y="740"/>
                  <a:pt x="2344" y="667"/>
                  <a:pt x="2250" y="667"/>
                </a:cubicBezTo>
                <a:cubicBezTo>
                  <a:pt x="1500" y="667"/>
                  <a:pt x="1500" y="667"/>
                  <a:pt x="1500" y="667"/>
                </a:cubicBezTo>
                <a:cubicBezTo>
                  <a:pt x="1406" y="667"/>
                  <a:pt x="1333" y="740"/>
                  <a:pt x="1333" y="833"/>
                </a:cubicBezTo>
                <a:cubicBezTo>
                  <a:pt x="1333" y="917"/>
                  <a:pt x="1333" y="917"/>
                  <a:pt x="1333" y="917"/>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4" name="Freeform 40"/>
          <p:cNvSpPr>
            <a:spLocks noEditPoints="1"/>
          </p:cNvSpPr>
          <p:nvPr/>
        </p:nvSpPr>
        <p:spPr bwMode="auto">
          <a:xfrm>
            <a:off x="781056" y="2099072"/>
            <a:ext cx="325041" cy="323850"/>
          </a:xfrm>
          <a:custGeom>
            <a:avLst/>
            <a:gdLst>
              <a:gd name="T0" fmla="*/ 885 w 2208"/>
              <a:gd name="T1" fmla="*/ 1063 h 2209"/>
              <a:gd name="T2" fmla="*/ 833 w 2208"/>
              <a:gd name="T3" fmla="*/ 1011 h 2209"/>
              <a:gd name="T4" fmla="*/ 604 w 2208"/>
              <a:gd name="T5" fmla="*/ 1011 h 2209"/>
              <a:gd name="T6" fmla="*/ 73 w 2208"/>
              <a:gd name="T7" fmla="*/ 1552 h 2209"/>
              <a:gd name="T8" fmla="*/ 73 w 2208"/>
              <a:gd name="T9" fmla="*/ 1782 h 2209"/>
              <a:gd name="T10" fmla="*/ 427 w 2208"/>
              <a:gd name="T11" fmla="*/ 2136 h 2209"/>
              <a:gd name="T12" fmla="*/ 656 w 2208"/>
              <a:gd name="T13" fmla="*/ 2136 h 2209"/>
              <a:gd name="T14" fmla="*/ 1198 w 2208"/>
              <a:gd name="T15" fmla="*/ 1604 h 2209"/>
              <a:gd name="T16" fmla="*/ 1198 w 2208"/>
              <a:gd name="T17" fmla="*/ 1375 h 2209"/>
              <a:gd name="T18" fmla="*/ 1146 w 2208"/>
              <a:gd name="T19" fmla="*/ 1323 h 2209"/>
              <a:gd name="T20" fmla="*/ 1427 w 2208"/>
              <a:gd name="T21" fmla="*/ 782 h 2209"/>
              <a:gd name="T22" fmla="*/ 781 w 2208"/>
              <a:gd name="T23" fmla="*/ 1427 h 2209"/>
              <a:gd name="T24" fmla="*/ 1323 w 2208"/>
              <a:gd name="T25" fmla="*/ 1146 h 2209"/>
              <a:gd name="T26" fmla="*/ 1375 w 2208"/>
              <a:gd name="T27" fmla="*/ 1198 h 2209"/>
              <a:gd name="T28" fmla="*/ 1604 w 2208"/>
              <a:gd name="T29" fmla="*/ 1198 h 2209"/>
              <a:gd name="T30" fmla="*/ 2135 w 2208"/>
              <a:gd name="T31" fmla="*/ 657 h 2209"/>
              <a:gd name="T32" fmla="*/ 2135 w 2208"/>
              <a:gd name="T33" fmla="*/ 427 h 2209"/>
              <a:gd name="T34" fmla="*/ 1781 w 2208"/>
              <a:gd name="T35" fmla="*/ 73 h 2209"/>
              <a:gd name="T36" fmla="*/ 1552 w 2208"/>
              <a:gd name="T37" fmla="*/ 73 h 2209"/>
              <a:gd name="T38" fmla="*/ 1010 w 2208"/>
              <a:gd name="T39" fmla="*/ 604 h 2209"/>
              <a:gd name="T40" fmla="*/ 1010 w 2208"/>
              <a:gd name="T41" fmla="*/ 834 h 2209"/>
              <a:gd name="T42" fmla="*/ 1062 w 2208"/>
              <a:gd name="T43" fmla="*/ 886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8" h="2209">
                <a:moveTo>
                  <a:pt x="885" y="1063"/>
                </a:moveTo>
                <a:cubicBezTo>
                  <a:pt x="833" y="1011"/>
                  <a:pt x="833" y="1011"/>
                  <a:pt x="833" y="1011"/>
                </a:cubicBezTo>
                <a:cubicBezTo>
                  <a:pt x="771" y="948"/>
                  <a:pt x="666" y="948"/>
                  <a:pt x="604" y="1011"/>
                </a:cubicBezTo>
                <a:cubicBezTo>
                  <a:pt x="73" y="1552"/>
                  <a:pt x="73" y="1552"/>
                  <a:pt x="73" y="1552"/>
                </a:cubicBezTo>
                <a:cubicBezTo>
                  <a:pt x="0" y="1615"/>
                  <a:pt x="0" y="1719"/>
                  <a:pt x="73" y="1782"/>
                </a:cubicBezTo>
                <a:cubicBezTo>
                  <a:pt x="427" y="2136"/>
                  <a:pt x="427" y="2136"/>
                  <a:pt x="427" y="2136"/>
                </a:cubicBezTo>
                <a:cubicBezTo>
                  <a:pt x="489" y="2209"/>
                  <a:pt x="593" y="2209"/>
                  <a:pt x="656" y="2136"/>
                </a:cubicBezTo>
                <a:cubicBezTo>
                  <a:pt x="1198" y="1604"/>
                  <a:pt x="1198" y="1604"/>
                  <a:pt x="1198" y="1604"/>
                </a:cubicBezTo>
                <a:cubicBezTo>
                  <a:pt x="1260" y="1542"/>
                  <a:pt x="1260" y="1438"/>
                  <a:pt x="1198" y="1375"/>
                </a:cubicBezTo>
                <a:cubicBezTo>
                  <a:pt x="1146" y="1323"/>
                  <a:pt x="1146" y="1323"/>
                  <a:pt x="1146" y="1323"/>
                </a:cubicBezTo>
                <a:moveTo>
                  <a:pt x="1427" y="782"/>
                </a:moveTo>
                <a:lnTo>
                  <a:pt x="781" y="1427"/>
                </a:lnTo>
                <a:moveTo>
                  <a:pt x="1323" y="1146"/>
                </a:moveTo>
                <a:cubicBezTo>
                  <a:pt x="1375" y="1198"/>
                  <a:pt x="1375" y="1198"/>
                  <a:pt x="1375" y="1198"/>
                </a:cubicBezTo>
                <a:cubicBezTo>
                  <a:pt x="1437" y="1261"/>
                  <a:pt x="1541" y="1261"/>
                  <a:pt x="1604" y="1198"/>
                </a:cubicBezTo>
                <a:cubicBezTo>
                  <a:pt x="2135" y="657"/>
                  <a:pt x="2135" y="657"/>
                  <a:pt x="2135" y="657"/>
                </a:cubicBezTo>
                <a:cubicBezTo>
                  <a:pt x="2208" y="594"/>
                  <a:pt x="2208" y="490"/>
                  <a:pt x="2135" y="427"/>
                </a:cubicBezTo>
                <a:cubicBezTo>
                  <a:pt x="1781" y="73"/>
                  <a:pt x="1781" y="73"/>
                  <a:pt x="1781" y="73"/>
                </a:cubicBezTo>
                <a:cubicBezTo>
                  <a:pt x="1718" y="0"/>
                  <a:pt x="1614" y="0"/>
                  <a:pt x="1552" y="73"/>
                </a:cubicBezTo>
                <a:cubicBezTo>
                  <a:pt x="1010" y="604"/>
                  <a:pt x="1010" y="604"/>
                  <a:pt x="1010" y="604"/>
                </a:cubicBezTo>
                <a:cubicBezTo>
                  <a:pt x="948" y="667"/>
                  <a:pt x="948" y="771"/>
                  <a:pt x="1010" y="834"/>
                </a:cubicBezTo>
                <a:cubicBezTo>
                  <a:pt x="1062" y="886"/>
                  <a:pt x="1062" y="886"/>
                  <a:pt x="1062" y="886"/>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5" name="Freeform 41"/>
          <p:cNvSpPr>
            <a:spLocks noEditPoints="1"/>
          </p:cNvSpPr>
          <p:nvPr/>
        </p:nvSpPr>
        <p:spPr bwMode="auto">
          <a:xfrm>
            <a:off x="5656660" y="2120503"/>
            <a:ext cx="330994" cy="280988"/>
          </a:xfrm>
          <a:custGeom>
            <a:avLst/>
            <a:gdLst>
              <a:gd name="T0" fmla="*/ 250 w 2250"/>
              <a:gd name="T1" fmla="*/ 250 h 1917"/>
              <a:gd name="T2" fmla="*/ 250 w 2250"/>
              <a:gd name="T3" fmla="*/ 1917 h 1917"/>
              <a:gd name="T4" fmla="*/ 2250 w 2250"/>
              <a:gd name="T5" fmla="*/ 1917 h 1917"/>
              <a:gd name="T6" fmla="*/ 2250 w 2250"/>
              <a:gd name="T7" fmla="*/ 250 h 1917"/>
              <a:gd name="T8" fmla="*/ 250 w 2250"/>
              <a:gd name="T9" fmla="*/ 250 h 1917"/>
              <a:gd name="T10" fmla="*/ 2000 w 2250"/>
              <a:gd name="T11" fmla="*/ 250 h 1917"/>
              <a:gd name="T12" fmla="*/ 2000 w 2250"/>
              <a:gd name="T13" fmla="*/ 0 h 1917"/>
              <a:gd name="T14" fmla="*/ 0 w 2250"/>
              <a:gd name="T15" fmla="*/ 0 h 1917"/>
              <a:gd name="T16" fmla="*/ 0 w 2250"/>
              <a:gd name="T17" fmla="*/ 1667 h 1917"/>
              <a:gd name="T18" fmla="*/ 250 w 2250"/>
              <a:gd name="T19" fmla="*/ 166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0" h="1917">
                <a:moveTo>
                  <a:pt x="250" y="250"/>
                </a:moveTo>
                <a:lnTo>
                  <a:pt x="250" y="1917"/>
                </a:lnTo>
                <a:lnTo>
                  <a:pt x="2250" y="1917"/>
                </a:lnTo>
                <a:lnTo>
                  <a:pt x="2250" y="250"/>
                </a:lnTo>
                <a:lnTo>
                  <a:pt x="250" y="250"/>
                </a:lnTo>
                <a:close/>
                <a:moveTo>
                  <a:pt x="2000" y="250"/>
                </a:moveTo>
                <a:lnTo>
                  <a:pt x="2000" y="0"/>
                </a:lnTo>
                <a:lnTo>
                  <a:pt x="0" y="0"/>
                </a:lnTo>
                <a:lnTo>
                  <a:pt x="0" y="1667"/>
                </a:lnTo>
                <a:lnTo>
                  <a:pt x="250" y="166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6" name="Freeform 42"/>
          <p:cNvSpPr>
            <a:spLocks noEditPoints="1"/>
          </p:cNvSpPr>
          <p:nvPr/>
        </p:nvSpPr>
        <p:spPr bwMode="auto">
          <a:xfrm>
            <a:off x="5048257" y="2126463"/>
            <a:ext cx="332185" cy="269081"/>
          </a:xfrm>
          <a:custGeom>
            <a:avLst/>
            <a:gdLst>
              <a:gd name="T0" fmla="*/ 625 w 2250"/>
              <a:gd name="T1" fmla="*/ 1250 h 1833"/>
              <a:gd name="T2" fmla="*/ 0 w 2250"/>
              <a:gd name="T3" fmla="*/ 1250 h 1833"/>
              <a:gd name="T4" fmla="*/ 0 w 2250"/>
              <a:gd name="T5" fmla="*/ 0 h 1833"/>
              <a:gd name="T6" fmla="*/ 2250 w 2250"/>
              <a:gd name="T7" fmla="*/ 0 h 1833"/>
              <a:gd name="T8" fmla="*/ 2250 w 2250"/>
              <a:gd name="T9" fmla="*/ 1250 h 1833"/>
              <a:gd name="T10" fmla="*/ 1625 w 2250"/>
              <a:gd name="T11" fmla="*/ 1250 h 1833"/>
              <a:gd name="T12" fmla="*/ 1916 w 2250"/>
              <a:gd name="T13" fmla="*/ 1833 h 1833"/>
              <a:gd name="T14" fmla="*/ 333 w 2250"/>
              <a:gd name="T15" fmla="*/ 1833 h 1833"/>
              <a:gd name="T16" fmla="*/ 1125 w 2250"/>
              <a:gd name="T17" fmla="*/ 1041 h 1833"/>
              <a:gd name="T18" fmla="*/ 1916 w 2250"/>
              <a:gd name="T19" fmla="*/ 1833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0" h="1833">
                <a:moveTo>
                  <a:pt x="625" y="1250"/>
                </a:moveTo>
                <a:lnTo>
                  <a:pt x="0" y="1250"/>
                </a:lnTo>
                <a:lnTo>
                  <a:pt x="0" y="0"/>
                </a:lnTo>
                <a:lnTo>
                  <a:pt x="2250" y="0"/>
                </a:lnTo>
                <a:lnTo>
                  <a:pt x="2250" y="1250"/>
                </a:lnTo>
                <a:lnTo>
                  <a:pt x="1625" y="1250"/>
                </a:lnTo>
                <a:moveTo>
                  <a:pt x="1916" y="1833"/>
                </a:moveTo>
                <a:lnTo>
                  <a:pt x="333" y="1833"/>
                </a:lnTo>
                <a:lnTo>
                  <a:pt x="1125" y="1041"/>
                </a:lnTo>
                <a:lnTo>
                  <a:pt x="1916" y="1833"/>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7" name="Freeform 43"/>
          <p:cNvSpPr>
            <a:spLocks noEditPoints="1"/>
          </p:cNvSpPr>
          <p:nvPr/>
        </p:nvSpPr>
        <p:spPr bwMode="auto">
          <a:xfrm>
            <a:off x="2595563" y="2150269"/>
            <a:ext cx="330994" cy="221456"/>
          </a:xfrm>
          <a:custGeom>
            <a:avLst/>
            <a:gdLst>
              <a:gd name="T0" fmla="*/ 261 w 2250"/>
              <a:gd name="T1" fmla="*/ 938 h 1500"/>
              <a:gd name="T2" fmla="*/ 0 w 2250"/>
              <a:gd name="T3" fmla="*/ 500 h 1500"/>
              <a:gd name="T4" fmla="*/ 0 w 2250"/>
              <a:gd name="T5" fmla="*/ 500 h 1500"/>
              <a:gd name="T6" fmla="*/ 500 w 2250"/>
              <a:gd name="T7" fmla="*/ 0 h 1500"/>
              <a:gd name="T8" fmla="*/ 1250 w 2250"/>
              <a:gd name="T9" fmla="*/ 0 h 1500"/>
              <a:gd name="T10" fmla="*/ 1750 w 2250"/>
              <a:gd name="T11" fmla="*/ 500 h 1500"/>
              <a:gd name="T12" fmla="*/ 1750 w 2250"/>
              <a:gd name="T13" fmla="*/ 500 h 1500"/>
              <a:gd name="T14" fmla="*/ 1250 w 2250"/>
              <a:gd name="T15" fmla="*/ 1000 h 1500"/>
              <a:gd name="T16" fmla="*/ 750 w 2250"/>
              <a:gd name="T17" fmla="*/ 1000 h 1500"/>
              <a:gd name="T18" fmla="*/ 1990 w 2250"/>
              <a:gd name="T19" fmla="*/ 563 h 1500"/>
              <a:gd name="T20" fmla="*/ 2250 w 2250"/>
              <a:gd name="T21" fmla="*/ 1000 h 1500"/>
              <a:gd name="T22" fmla="*/ 2250 w 2250"/>
              <a:gd name="T23" fmla="*/ 1000 h 1500"/>
              <a:gd name="T24" fmla="*/ 1750 w 2250"/>
              <a:gd name="T25" fmla="*/ 1500 h 1500"/>
              <a:gd name="T26" fmla="*/ 1000 w 2250"/>
              <a:gd name="T27" fmla="*/ 1500 h 1500"/>
              <a:gd name="T28" fmla="*/ 500 w 2250"/>
              <a:gd name="T29" fmla="*/ 1000 h 1500"/>
              <a:gd name="T30" fmla="*/ 500 w 2250"/>
              <a:gd name="T31" fmla="*/ 1000 h 1500"/>
              <a:gd name="T32" fmla="*/ 1000 w 2250"/>
              <a:gd name="T33" fmla="*/ 500 h 1500"/>
              <a:gd name="T34" fmla="*/ 1500 w 2250"/>
              <a:gd name="T35" fmla="*/ 50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0" h="1500">
                <a:moveTo>
                  <a:pt x="261" y="938"/>
                </a:moveTo>
                <a:cubicBezTo>
                  <a:pt x="104" y="855"/>
                  <a:pt x="0" y="688"/>
                  <a:pt x="0" y="500"/>
                </a:cubicBezTo>
                <a:cubicBezTo>
                  <a:pt x="0" y="500"/>
                  <a:pt x="0" y="500"/>
                  <a:pt x="0" y="500"/>
                </a:cubicBezTo>
                <a:cubicBezTo>
                  <a:pt x="0" y="219"/>
                  <a:pt x="219" y="0"/>
                  <a:pt x="500" y="0"/>
                </a:cubicBezTo>
                <a:cubicBezTo>
                  <a:pt x="1250" y="0"/>
                  <a:pt x="1250" y="0"/>
                  <a:pt x="1250" y="0"/>
                </a:cubicBezTo>
                <a:cubicBezTo>
                  <a:pt x="1531" y="0"/>
                  <a:pt x="1750" y="219"/>
                  <a:pt x="1750" y="500"/>
                </a:cubicBezTo>
                <a:cubicBezTo>
                  <a:pt x="1750" y="500"/>
                  <a:pt x="1750" y="500"/>
                  <a:pt x="1750" y="500"/>
                </a:cubicBezTo>
                <a:cubicBezTo>
                  <a:pt x="1750" y="782"/>
                  <a:pt x="1531" y="1000"/>
                  <a:pt x="1250" y="1000"/>
                </a:cubicBezTo>
                <a:cubicBezTo>
                  <a:pt x="750" y="1000"/>
                  <a:pt x="750" y="1000"/>
                  <a:pt x="750" y="1000"/>
                </a:cubicBezTo>
                <a:moveTo>
                  <a:pt x="1990" y="563"/>
                </a:moveTo>
                <a:cubicBezTo>
                  <a:pt x="2146" y="646"/>
                  <a:pt x="2250" y="813"/>
                  <a:pt x="2250" y="1000"/>
                </a:cubicBezTo>
                <a:cubicBezTo>
                  <a:pt x="2250" y="1000"/>
                  <a:pt x="2250" y="1000"/>
                  <a:pt x="2250" y="1000"/>
                </a:cubicBezTo>
                <a:cubicBezTo>
                  <a:pt x="2250" y="1282"/>
                  <a:pt x="2031" y="1500"/>
                  <a:pt x="1750" y="1500"/>
                </a:cubicBezTo>
                <a:cubicBezTo>
                  <a:pt x="1000" y="1500"/>
                  <a:pt x="1000" y="1500"/>
                  <a:pt x="1000" y="1500"/>
                </a:cubicBezTo>
                <a:cubicBezTo>
                  <a:pt x="719" y="1500"/>
                  <a:pt x="500" y="1282"/>
                  <a:pt x="500" y="1000"/>
                </a:cubicBezTo>
                <a:cubicBezTo>
                  <a:pt x="500" y="1000"/>
                  <a:pt x="500" y="1000"/>
                  <a:pt x="500" y="1000"/>
                </a:cubicBezTo>
                <a:cubicBezTo>
                  <a:pt x="500" y="719"/>
                  <a:pt x="719" y="500"/>
                  <a:pt x="1000" y="500"/>
                </a:cubicBezTo>
                <a:cubicBezTo>
                  <a:pt x="1500" y="500"/>
                  <a:pt x="1500" y="500"/>
                  <a:pt x="1500" y="500"/>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8" name="Freeform 44"/>
          <p:cNvSpPr>
            <a:spLocks noEditPoints="1"/>
          </p:cNvSpPr>
          <p:nvPr/>
        </p:nvSpPr>
        <p:spPr bwMode="auto">
          <a:xfrm>
            <a:off x="6888957" y="2095500"/>
            <a:ext cx="330994" cy="330994"/>
          </a:xfrm>
          <a:custGeom>
            <a:avLst/>
            <a:gdLst>
              <a:gd name="T0" fmla="*/ 1834 w 2250"/>
              <a:gd name="T1" fmla="*/ 1084 h 2250"/>
              <a:gd name="T2" fmla="*/ 1834 w 2250"/>
              <a:gd name="T3" fmla="*/ 2084 h 2250"/>
              <a:gd name="T4" fmla="*/ 1667 w 2250"/>
              <a:gd name="T5" fmla="*/ 2250 h 2250"/>
              <a:gd name="T6" fmla="*/ 167 w 2250"/>
              <a:gd name="T7" fmla="*/ 2250 h 2250"/>
              <a:gd name="T8" fmla="*/ 0 w 2250"/>
              <a:gd name="T9" fmla="*/ 2084 h 2250"/>
              <a:gd name="T10" fmla="*/ 0 w 2250"/>
              <a:gd name="T11" fmla="*/ 584 h 2250"/>
              <a:gd name="T12" fmla="*/ 167 w 2250"/>
              <a:gd name="T13" fmla="*/ 417 h 2250"/>
              <a:gd name="T14" fmla="*/ 1167 w 2250"/>
              <a:gd name="T15" fmla="*/ 417 h 2250"/>
              <a:gd name="T16" fmla="*/ 2250 w 2250"/>
              <a:gd name="T17" fmla="*/ 417 h 2250"/>
              <a:gd name="T18" fmla="*/ 1834 w 2250"/>
              <a:gd name="T19" fmla="*/ 834 h 2250"/>
              <a:gd name="T20" fmla="*/ 1417 w 2250"/>
              <a:gd name="T21" fmla="*/ 417 h 2250"/>
              <a:gd name="T22" fmla="*/ 1834 w 2250"/>
              <a:gd name="T23" fmla="*/ 0 h 2250"/>
              <a:gd name="T24" fmla="*/ 2250 w 2250"/>
              <a:gd name="T25" fmla="*/ 41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2250">
                <a:moveTo>
                  <a:pt x="1834" y="1084"/>
                </a:moveTo>
                <a:cubicBezTo>
                  <a:pt x="1834" y="2084"/>
                  <a:pt x="1834" y="2084"/>
                  <a:pt x="1834" y="2084"/>
                </a:cubicBezTo>
                <a:cubicBezTo>
                  <a:pt x="1834" y="2178"/>
                  <a:pt x="1761" y="2250"/>
                  <a:pt x="1667" y="2250"/>
                </a:cubicBezTo>
                <a:cubicBezTo>
                  <a:pt x="167" y="2250"/>
                  <a:pt x="167" y="2250"/>
                  <a:pt x="167" y="2250"/>
                </a:cubicBezTo>
                <a:cubicBezTo>
                  <a:pt x="73" y="2250"/>
                  <a:pt x="0" y="2178"/>
                  <a:pt x="0" y="2084"/>
                </a:cubicBezTo>
                <a:cubicBezTo>
                  <a:pt x="0" y="584"/>
                  <a:pt x="0" y="584"/>
                  <a:pt x="0" y="584"/>
                </a:cubicBezTo>
                <a:cubicBezTo>
                  <a:pt x="0" y="490"/>
                  <a:pt x="73" y="417"/>
                  <a:pt x="167" y="417"/>
                </a:cubicBezTo>
                <a:cubicBezTo>
                  <a:pt x="1167" y="417"/>
                  <a:pt x="1167" y="417"/>
                  <a:pt x="1167" y="417"/>
                </a:cubicBezTo>
                <a:moveTo>
                  <a:pt x="2250" y="417"/>
                </a:moveTo>
                <a:cubicBezTo>
                  <a:pt x="2250" y="646"/>
                  <a:pt x="2063" y="834"/>
                  <a:pt x="1834" y="834"/>
                </a:cubicBezTo>
                <a:cubicBezTo>
                  <a:pt x="1605" y="834"/>
                  <a:pt x="1417" y="646"/>
                  <a:pt x="1417" y="417"/>
                </a:cubicBezTo>
                <a:cubicBezTo>
                  <a:pt x="1417" y="188"/>
                  <a:pt x="1605" y="0"/>
                  <a:pt x="1834" y="0"/>
                </a:cubicBezTo>
                <a:cubicBezTo>
                  <a:pt x="2063" y="0"/>
                  <a:pt x="2250" y="188"/>
                  <a:pt x="2250" y="41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9" name="Freeform 45"/>
          <p:cNvSpPr>
            <a:spLocks noEditPoints="1"/>
          </p:cNvSpPr>
          <p:nvPr/>
        </p:nvSpPr>
        <p:spPr bwMode="auto">
          <a:xfrm>
            <a:off x="152400" y="3414718"/>
            <a:ext cx="330994" cy="301229"/>
          </a:xfrm>
          <a:custGeom>
            <a:avLst/>
            <a:gdLst>
              <a:gd name="T0" fmla="*/ 750 w 2250"/>
              <a:gd name="T1" fmla="*/ 792 h 2042"/>
              <a:gd name="T2" fmla="*/ 625 w 2250"/>
              <a:gd name="T3" fmla="*/ 917 h 2042"/>
              <a:gd name="T4" fmla="*/ 500 w 2250"/>
              <a:gd name="T5" fmla="*/ 792 h 2042"/>
              <a:gd name="T6" fmla="*/ 625 w 2250"/>
              <a:gd name="T7" fmla="*/ 667 h 2042"/>
              <a:gd name="T8" fmla="*/ 750 w 2250"/>
              <a:gd name="T9" fmla="*/ 792 h 2042"/>
              <a:gd name="T10" fmla="*/ 1250 w 2250"/>
              <a:gd name="T11" fmla="*/ 792 h 2042"/>
              <a:gd name="T12" fmla="*/ 1125 w 2250"/>
              <a:gd name="T13" fmla="*/ 917 h 2042"/>
              <a:gd name="T14" fmla="*/ 1000 w 2250"/>
              <a:gd name="T15" fmla="*/ 792 h 2042"/>
              <a:gd name="T16" fmla="*/ 1125 w 2250"/>
              <a:gd name="T17" fmla="*/ 667 h 2042"/>
              <a:gd name="T18" fmla="*/ 1250 w 2250"/>
              <a:gd name="T19" fmla="*/ 792 h 2042"/>
              <a:gd name="T20" fmla="*/ 1750 w 2250"/>
              <a:gd name="T21" fmla="*/ 792 h 2042"/>
              <a:gd name="T22" fmla="*/ 1625 w 2250"/>
              <a:gd name="T23" fmla="*/ 917 h 2042"/>
              <a:gd name="T24" fmla="*/ 1500 w 2250"/>
              <a:gd name="T25" fmla="*/ 792 h 2042"/>
              <a:gd name="T26" fmla="*/ 1625 w 2250"/>
              <a:gd name="T27" fmla="*/ 667 h 2042"/>
              <a:gd name="T28" fmla="*/ 1750 w 2250"/>
              <a:gd name="T29" fmla="*/ 792 h 2042"/>
              <a:gd name="T30" fmla="*/ 2250 w 2250"/>
              <a:gd name="T31" fmla="*/ 167 h 2042"/>
              <a:gd name="T32" fmla="*/ 2250 w 2250"/>
              <a:gd name="T33" fmla="*/ 1500 h 2042"/>
              <a:gd name="T34" fmla="*/ 2084 w 2250"/>
              <a:gd name="T35" fmla="*/ 1667 h 2042"/>
              <a:gd name="T36" fmla="*/ 1625 w 2250"/>
              <a:gd name="T37" fmla="*/ 1667 h 2042"/>
              <a:gd name="T38" fmla="*/ 1625 w 2250"/>
              <a:gd name="T39" fmla="*/ 2042 h 2042"/>
              <a:gd name="T40" fmla="*/ 1250 w 2250"/>
              <a:gd name="T41" fmla="*/ 1667 h 2042"/>
              <a:gd name="T42" fmla="*/ 167 w 2250"/>
              <a:gd name="T43" fmla="*/ 1667 h 2042"/>
              <a:gd name="T44" fmla="*/ 0 w 2250"/>
              <a:gd name="T45" fmla="*/ 1500 h 2042"/>
              <a:gd name="T46" fmla="*/ 0 w 2250"/>
              <a:gd name="T47" fmla="*/ 167 h 2042"/>
              <a:gd name="T48" fmla="*/ 167 w 2250"/>
              <a:gd name="T49" fmla="*/ 0 h 2042"/>
              <a:gd name="T50" fmla="*/ 2084 w 2250"/>
              <a:gd name="T51" fmla="*/ 0 h 2042"/>
              <a:gd name="T52" fmla="*/ 2250 w 2250"/>
              <a:gd name="T53" fmla="*/ 167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0" h="2042">
                <a:moveTo>
                  <a:pt x="750" y="792"/>
                </a:moveTo>
                <a:cubicBezTo>
                  <a:pt x="750" y="865"/>
                  <a:pt x="698" y="917"/>
                  <a:pt x="625" y="917"/>
                </a:cubicBezTo>
                <a:cubicBezTo>
                  <a:pt x="552" y="917"/>
                  <a:pt x="500" y="865"/>
                  <a:pt x="500" y="792"/>
                </a:cubicBezTo>
                <a:cubicBezTo>
                  <a:pt x="500" y="719"/>
                  <a:pt x="552" y="667"/>
                  <a:pt x="625" y="667"/>
                </a:cubicBezTo>
                <a:cubicBezTo>
                  <a:pt x="698" y="667"/>
                  <a:pt x="750" y="719"/>
                  <a:pt x="750" y="792"/>
                </a:cubicBezTo>
                <a:close/>
                <a:moveTo>
                  <a:pt x="1250" y="792"/>
                </a:moveTo>
                <a:cubicBezTo>
                  <a:pt x="1250" y="865"/>
                  <a:pt x="1198" y="917"/>
                  <a:pt x="1125" y="917"/>
                </a:cubicBezTo>
                <a:cubicBezTo>
                  <a:pt x="1052" y="917"/>
                  <a:pt x="1000" y="865"/>
                  <a:pt x="1000" y="792"/>
                </a:cubicBezTo>
                <a:cubicBezTo>
                  <a:pt x="1000" y="719"/>
                  <a:pt x="1052" y="667"/>
                  <a:pt x="1125" y="667"/>
                </a:cubicBezTo>
                <a:cubicBezTo>
                  <a:pt x="1198" y="667"/>
                  <a:pt x="1250" y="719"/>
                  <a:pt x="1250" y="792"/>
                </a:cubicBezTo>
                <a:close/>
                <a:moveTo>
                  <a:pt x="1750" y="792"/>
                </a:moveTo>
                <a:cubicBezTo>
                  <a:pt x="1750" y="865"/>
                  <a:pt x="1698" y="917"/>
                  <a:pt x="1625" y="917"/>
                </a:cubicBezTo>
                <a:cubicBezTo>
                  <a:pt x="1552" y="917"/>
                  <a:pt x="1500" y="865"/>
                  <a:pt x="1500" y="792"/>
                </a:cubicBezTo>
                <a:cubicBezTo>
                  <a:pt x="1500" y="719"/>
                  <a:pt x="1552" y="667"/>
                  <a:pt x="1625" y="667"/>
                </a:cubicBezTo>
                <a:cubicBezTo>
                  <a:pt x="1698" y="667"/>
                  <a:pt x="1750" y="719"/>
                  <a:pt x="1750" y="792"/>
                </a:cubicBezTo>
                <a:close/>
                <a:moveTo>
                  <a:pt x="2250" y="167"/>
                </a:moveTo>
                <a:cubicBezTo>
                  <a:pt x="2250" y="1500"/>
                  <a:pt x="2250" y="1500"/>
                  <a:pt x="2250" y="1500"/>
                </a:cubicBezTo>
                <a:cubicBezTo>
                  <a:pt x="2250" y="1594"/>
                  <a:pt x="2177" y="1667"/>
                  <a:pt x="2084" y="1667"/>
                </a:cubicBezTo>
                <a:cubicBezTo>
                  <a:pt x="1625" y="1667"/>
                  <a:pt x="1625" y="1667"/>
                  <a:pt x="1625" y="1667"/>
                </a:cubicBezTo>
                <a:cubicBezTo>
                  <a:pt x="1625" y="2042"/>
                  <a:pt x="1625" y="2042"/>
                  <a:pt x="1625" y="2042"/>
                </a:cubicBezTo>
                <a:cubicBezTo>
                  <a:pt x="1250" y="1667"/>
                  <a:pt x="1250" y="1667"/>
                  <a:pt x="1250" y="1667"/>
                </a:cubicBezTo>
                <a:cubicBezTo>
                  <a:pt x="167" y="1667"/>
                  <a:pt x="167" y="1667"/>
                  <a:pt x="167" y="1667"/>
                </a:cubicBezTo>
                <a:cubicBezTo>
                  <a:pt x="73" y="1667"/>
                  <a:pt x="0" y="1594"/>
                  <a:pt x="0" y="1500"/>
                </a:cubicBezTo>
                <a:cubicBezTo>
                  <a:pt x="0" y="167"/>
                  <a:pt x="0" y="167"/>
                  <a:pt x="0" y="167"/>
                </a:cubicBezTo>
                <a:cubicBezTo>
                  <a:pt x="0" y="73"/>
                  <a:pt x="73" y="0"/>
                  <a:pt x="167" y="0"/>
                </a:cubicBezTo>
                <a:cubicBezTo>
                  <a:pt x="2084" y="0"/>
                  <a:pt x="2084" y="0"/>
                  <a:pt x="2084" y="0"/>
                </a:cubicBezTo>
                <a:cubicBezTo>
                  <a:pt x="2177" y="0"/>
                  <a:pt x="2250" y="73"/>
                  <a:pt x="2250" y="16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0" name="Freeform 46"/>
          <p:cNvSpPr>
            <a:spLocks/>
          </p:cNvSpPr>
          <p:nvPr/>
        </p:nvSpPr>
        <p:spPr bwMode="auto">
          <a:xfrm>
            <a:off x="6267450" y="2767012"/>
            <a:ext cx="330994" cy="300038"/>
          </a:xfrm>
          <a:custGeom>
            <a:avLst/>
            <a:gdLst>
              <a:gd name="T0" fmla="*/ 2250 w 2250"/>
              <a:gd name="T1" fmla="*/ 167 h 2042"/>
              <a:gd name="T2" fmla="*/ 2250 w 2250"/>
              <a:gd name="T3" fmla="*/ 1500 h 2042"/>
              <a:gd name="T4" fmla="*/ 2083 w 2250"/>
              <a:gd name="T5" fmla="*/ 1667 h 2042"/>
              <a:gd name="T6" fmla="*/ 1625 w 2250"/>
              <a:gd name="T7" fmla="*/ 1667 h 2042"/>
              <a:gd name="T8" fmla="*/ 1625 w 2250"/>
              <a:gd name="T9" fmla="*/ 2042 h 2042"/>
              <a:gd name="T10" fmla="*/ 1250 w 2250"/>
              <a:gd name="T11" fmla="*/ 1667 h 2042"/>
              <a:gd name="T12" fmla="*/ 166 w 2250"/>
              <a:gd name="T13" fmla="*/ 1667 h 2042"/>
              <a:gd name="T14" fmla="*/ 0 w 2250"/>
              <a:gd name="T15" fmla="*/ 1500 h 2042"/>
              <a:gd name="T16" fmla="*/ 0 w 2250"/>
              <a:gd name="T17" fmla="*/ 167 h 2042"/>
              <a:gd name="T18" fmla="*/ 166 w 2250"/>
              <a:gd name="T19" fmla="*/ 0 h 2042"/>
              <a:gd name="T20" fmla="*/ 2083 w 2250"/>
              <a:gd name="T21" fmla="*/ 0 h 2042"/>
              <a:gd name="T22" fmla="*/ 2250 w 2250"/>
              <a:gd name="T23" fmla="*/ 167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0" h="2042">
                <a:moveTo>
                  <a:pt x="2250" y="167"/>
                </a:moveTo>
                <a:cubicBezTo>
                  <a:pt x="2250" y="1500"/>
                  <a:pt x="2250" y="1500"/>
                  <a:pt x="2250" y="1500"/>
                </a:cubicBezTo>
                <a:cubicBezTo>
                  <a:pt x="2250" y="1594"/>
                  <a:pt x="2177" y="1667"/>
                  <a:pt x="2083" y="1667"/>
                </a:cubicBezTo>
                <a:cubicBezTo>
                  <a:pt x="1625" y="1667"/>
                  <a:pt x="1625" y="1667"/>
                  <a:pt x="1625" y="1667"/>
                </a:cubicBezTo>
                <a:cubicBezTo>
                  <a:pt x="1625" y="2042"/>
                  <a:pt x="1625" y="2042"/>
                  <a:pt x="1625" y="2042"/>
                </a:cubicBezTo>
                <a:cubicBezTo>
                  <a:pt x="1250" y="1667"/>
                  <a:pt x="1250" y="1667"/>
                  <a:pt x="1250" y="1667"/>
                </a:cubicBezTo>
                <a:cubicBezTo>
                  <a:pt x="166" y="1667"/>
                  <a:pt x="166" y="1667"/>
                  <a:pt x="166" y="1667"/>
                </a:cubicBezTo>
                <a:cubicBezTo>
                  <a:pt x="73" y="1667"/>
                  <a:pt x="0" y="1594"/>
                  <a:pt x="0" y="1500"/>
                </a:cubicBezTo>
                <a:cubicBezTo>
                  <a:pt x="0" y="167"/>
                  <a:pt x="0" y="167"/>
                  <a:pt x="0" y="167"/>
                </a:cubicBezTo>
                <a:cubicBezTo>
                  <a:pt x="0" y="73"/>
                  <a:pt x="73" y="0"/>
                  <a:pt x="166" y="0"/>
                </a:cubicBezTo>
                <a:cubicBezTo>
                  <a:pt x="2083" y="0"/>
                  <a:pt x="2083" y="0"/>
                  <a:pt x="2083" y="0"/>
                </a:cubicBezTo>
                <a:cubicBezTo>
                  <a:pt x="2177" y="0"/>
                  <a:pt x="2250" y="73"/>
                  <a:pt x="2250" y="16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1" name="Freeform 47"/>
          <p:cNvSpPr>
            <a:spLocks noEditPoints="1"/>
          </p:cNvSpPr>
          <p:nvPr/>
        </p:nvSpPr>
        <p:spPr bwMode="auto">
          <a:xfrm>
            <a:off x="6875872" y="2747964"/>
            <a:ext cx="355997" cy="336947"/>
          </a:xfrm>
          <a:custGeom>
            <a:avLst/>
            <a:gdLst>
              <a:gd name="T0" fmla="*/ 0 w 2417"/>
              <a:gd name="T1" fmla="*/ 1000 h 2292"/>
              <a:gd name="T2" fmla="*/ 0 w 2417"/>
              <a:gd name="T3" fmla="*/ 1917 h 2292"/>
              <a:gd name="T4" fmla="*/ 83 w 2417"/>
              <a:gd name="T5" fmla="*/ 2000 h 2292"/>
              <a:gd name="T6" fmla="*/ 292 w 2417"/>
              <a:gd name="T7" fmla="*/ 2000 h 2292"/>
              <a:gd name="T8" fmla="*/ 292 w 2417"/>
              <a:gd name="T9" fmla="*/ 2292 h 2292"/>
              <a:gd name="T10" fmla="*/ 583 w 2417"/>
              <a:gd name="T11" fmla="*/ 2000 h 2292"/>
              <a:gd name="T12" fmla="*/ 1500 w 2417"/>
              <a:gd name="T13" fmla="*/ 2000 h 2292"/>
              <a:gd name="T14" fmla="*/ 1583 w 2417"/>
              <a:gd name="T15" fmla="*/ 1917 h 2292"/>
              <a:gd name="T16" fmla="*/ 1583 w 2417"/>
              <a:gd name="T17" fmla="*/ 1000 h 2292"/>
              <a:gd name="T18" fmla="*/ 1500 w 2417"/>
              <a:gd name="T19" fmla="*/ 917 h 2292"/>
              <a:gd name="T20" fmla="*/ 83 w 2417"/>
              <a:gd name="T21" fmla="*/ 917 h 2292"/>
              <a:gd name="T22" fmla="*/ 0 w 2417"/>
              <a:gd name="T23" fmla="*/ 1000 h 2292"/>
              <a:gd name="T24" fmla="*/ 1708 w 2417"/>
              <a:gd name="T25" fmla="*/ 1083 h 2292"/>
              <a:gd name="T26" fmla="*/ 1833 w 2417"/>
              <a:gd name="T27" fmla="*/ 1083 h 2292"/>
              <a:gd name="T28" fmla="*/ 2125 w 2417"/>
              <a:gd name="T29" fmla="*/ 1375 h 2292"/>
              <a:gd name="T30" fmla="*/ 2125 w 2417"/>
              <a:gd name="T31" fmla="*/ 1083 h 2292"/>
              <a:gd name="T32" fmla="*/ 2333 w 2417"/>
              <a:gd name="T33" fmla="*/ 1083 h 2292"/>
              <a:gd name="T34" fmla="*/ 2417 w 2417"/>
              <a:gd name="T35" fmla="*/ 1000 h 2292"/>
              <a:gd name="T36" fmla="*/ 2417 w 2417"/>
              <a:gd name="T37" fmla="*/ 83 h 2292"/>
              <a:gd name="T38" fmla="*/ 2333 w 2417"/>
              <a:gd name="T39" fmla="*/ 0 h 2292"/>
              <a:gd name="T40" fmla="*/ 917 w 2417"/>
              <a:gd name="T41" fmla="*/ 0 h 2292"/>
              <a:gd name="T42" fmla="*/ 833 w 2417"/>
              <a:gd name="T43" fmla="*/ 83 h 2292"/>
              <a:gd name="T44" fmla="*/ 833 w 2417"/>
              <a:gd name="T45" fmla="*/ 792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7" h="2292">
                <a:moveTo>
                  <a:pt x="0" y="1000"/>
                </a:moveTo>
                <a:cubicBezTo>
                  <a:pt x="0" y="1917"/>
                  <a:pt x="0" y="1917"/>
                  <a:pt x="0" y="1917"/>
                </a:cubicBezTo>
                <a:cubicBezTo>
                  <a:pt x="0" y="1958"/>
                  <a:pt x="42" y="2000"/>
                  <a:pt x="83" y="2000"/>
                </a:cubicBezTo>
                <a:cubicBezTo>
                  <a:pt x="292" y="2000"/>
                  <a:pt x="292" y="2000"/>
                  <a:pt x="292" y="2000"/>
                </a:cubicBezTo>
                <a:cubicBezTo>
                  <a:pt x="292" y="2292"/>
                  <a:pt x="292" y="2292"/>
                  <a:pt x="292" y="2292"/>
                </a:cubicBezTo>
                <a:cubicBezTo>
                  <a:pt x="583" y="2000"/>
                  <a:pt x="583" y="2000"/>
                  <a:pt x="583" y="2000"/>
                </a:cubicBezTo>
                <a:cubicBezTo>
                  <a:pt x="1500" y="2000"/>
                  <a:pt x="1500" y="2000"/>
                  <a:pt x="1500" y="2000"/>
                </a:cubicBezTo>
                <a:cubicBezTo>
                  <a:pt x="1542" y="2000"/>
                  <a:pt x="1583" y="1958"/>
                  <a:pt x="1583" y="1917"/>
                </a:cubicBezTo>
                <a:cubicBezTo>
                  <a:pt x="1583" y="1000"/>
                  <a:pt x="1583" y="1000"/>
                  <a:pt x="1583" y="1000"/>
                </a:cubicBezTo>
                <a:cubicBezTo>
                  <a:pt x="1583" y="958"/>
                  <a:pt x="1542" y="917"/>
                  <a:pt x="1500" y="917"/>
                </a:cubicBezTo>
                <a:cubicBezTo>
                  <a:pt x="83" y="917"/>
                  <a:pt x="83" y="917"/>
                  <a:pt x="83" y="917"/>
                </a:cubicBezTo>
                <a:cubicBezTo>
                  <a:pt x="42" y="917"/>
                  <a:pt x="0" y="958"/>
                  <a:pt x="0" y="1000"/>
                </a:cubicBezTo>
                <a:close/>
                <a:moveTo>
                  <a:pt x="1708" y="1083"/>
                </a:moveTo>
                <a:cubicBezTo>
                  <a:pt x="1833" y="1083"/>
                  <a:pt x="1833" y="1083"/>
                  <a:pt x="1833" y="1083"/>
                </a:cubicBezTo>
                <a:cubicBezTo>
                  <a:pt x="2125" y="1375"/>
                  <a:pt x="2125" y="1375"/>
                  <a:pt x="2125" y="1375"/>
                </a:cubicBezTo>
                <a:cubicBezTo>
                  <a:pt x="2125" y="1083"/>
                  <a:pt x="2125" y="1083"/>
                  <a:pt x="2125" y="1083"/>
                </a:cubicBezTo>
                <a:cubicBezTo>
                  <a:pt x="2333" y="1083"/>
                  <a:pt x="2333" y="1083"/>
                  <a:pt x="2333" y="1083"/>
                </a:cubicBezTo>
                <a:cubicBezTo>
                  <a:pt x="2375" y="1083"/>
                  <a:pt x="2417" y="1042"/>
                  <a:pt x="2417" y="1000"/>
                </a:cubicBezTo>
                <a:cubicBezTo>
                  <a:pt x="2417" y="83"/>
                  <a:pt x="2417" y="83"/>
                  <a:pt x="2417" y="83"/>
                </a:cubicBezTo>
                <a:cubicBezTo>
                  <a:pt x="2417" y="42"/>
                  <a:pt x="2375" y="0"/>
                  <a:pt x="2333" y="0"/>
                </a:cubicBezTo>
                <a:cubicBezTo>
                  <a:pt x="917" y="0"/>
                  <a:pt x="917" y="0"/>
                  <a:pt x="917" y="0"/>
                </a:cubicBezTo>
                <a:cubicBezTo>
                  <a:pt x="875" y="0"/>
                  <a:pt x="833" y="42"/>
                  <a:pt x="833" y="83"/>
                </a:cubicBezTo>
                <a:cubicBezTo>
                  <a:pt x="833" y="792"/>
                  <a:pt x="833" y="792"/>
                  <a:pt x="833" y="792"/>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2" name="Freeform 48"/>
          <p:cNvSpPr>
            <a:spLocks noEditPoints="1"/>
          </p:cNvSpPr>
          <p:nvPr/>
        </p:nvSpPr>
        <p:spPr bwMode="auto">
          <a:xfrm>
            <a:off x="5048257" y="2767012"/>
            <a:ext cx="332185" cy="300038"/>
          </a:xfrm>
          <a:custGeom>
            <a:avLst/>
            <a:gdLst>
              <a:gd name="T0" fmla="*/ 2250 w 2250"/>
              <a:gd name="T1" fmla="*/ 167 h 2042"/>
              <a:gd name="T2" fmla="*/ 2250 w 2250"/>
              <a:gd name="T3" fmla="*/ 1500 h 2042"/>
              <a:gd name="T4" fmla="*/ 2083 w 2250"/>
              <a:gd name="T5" fmla="*/ 1667 h 2042"/>
              <a:gd name="T6" fmla="*/ 1625 w 2250"/>
              <a:gd name="T7" fmla="*/ 1667 h 2042"/>
              <a:gd name="T8" fmla="*/ 1625 w 2250"/>
              <a:gd name="T9" fmla="*/ 2042 h 2042"/>
              <a:gd name="T10" fmla="*/ 1250 w 2250"/>
              <a:gd name="T11" fmla="*/ 1667 h 2042"/>
              <a:gd name="T12" fmla="*/ 166 w 2250"/>
              <a:gd name="T13" fmla="*/ 1667 h 2042"/>
              <a:gd name="T14" fmla="*/ 0 w 2250"/>
              <a:gd name="T15" fmla="*/ 1500 h 2042"/>
              <a:gd name="T16" fmla="*/ 0 w 2250"/>
              <a:gd name="T17" fmla="*/ 167 h 2042"/>
              <a:gd name="T18" fmla="*/ 166 w 2250"/>
              <a:gd name="T19" fmla="*/ 0 h 2042"/>
              <a:gd name="T20" fmla="*/ 2083 w 2250"/>
              <a:gd name="T21" fmla="*/ 0 h 2042"/>
              <a:gd name="T22" fmla="*/ 2250 w 2250"/>
              <a:gd name="T23" fmla="*/ 167 h 2042"/>
              <a:gd name="T24" fmla="*/ 583 w 2250"/>
              <a:gd name="T25" fmla="*/ 500 h 2042"/>
              <a:gd name="T26" fmla="*/ 1666 w 2250"/>
              <a:gd name="T27" fmla="*/ 500 h 2042"/>
              <a:gd name="T28" fmla="*/ 583 w 2250"/>
              <a:gd name="T29" fmla="*/ 750 h 2042"/>
              <a:gd name="T30" fmla="*/ 1666 w 2250"/>
              <a:gd name="T31" fmla="*/ 750 h 2042"/>
              <a:gd name="T32" fmla="*/ 583 w 2250"/>
              <a:gd name="T33" fmla="*/ 1000 h 2042"/>
              <a:gd name="T34" fmla="*/ 1083 w 2250"/>
              <a:gd name="T35" fmla="*/ 1000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0" h="2042">
                <a:moveTo>
                  <a:pt x="2250" y="167"/>
                </a:moveTo>
                <a:cubicBezTo>
                  <a:pt x="2250" y="1500"/>
                  <a:pt x="2250" y="1500"/>
                  <a:pt x="2250" y="1500"/>
                </a:cubicBezTo>
                <a:cubicBezTo>
                  <a:pt x="2250" y="1594"/>
                  <a:pt x="2177" y="1667"/>
                  <a:pt x="2083" y="1667"/>
                </a:cubicBezTo>
                <a:cubicBezTo>
                  <a:pt x="1625" y="1667"/>
                  <a:pt x="1625" y="1667"/>
                  <a:pt x="1625" y="1667"/>
                </a:cubicBezTo>
                <a:cubicBezTo>
                  <a:pt x="1625" y="2042"/>
                  <a:pt x="1625" y="2042"/>
                  <a:pt x="1625" y="2042"/>
                </a:cubicBezTo>
                <a:cubicBezTo>
                  <a:pt x="1250" y="1667"/>
                  <a:pt x="1250" y="1667"/>
                  <a:pt x="1250" y="1667"/>
                </a:cubicBezTo>
                <a:cubicBezTo>
                  <a:pt x="166" y="1667"/>
                  <a:pt x="166" y="1667"/>
                  <a:pt x="166" y="1667"/>
                </a:cubicBezTo>
                <a:cubicBezTo>
                  <a:pt x="73" y="1667"/>
                  <a:pt x="0" y="1594"/>
                  <a:pt x="0" y="1500"/>
                </a:cubicBezTo>
                <a:cubicBezTo>
                  <a:pt x="0" y="167"/>
                  <a:pt x="0" y="167"/>
                  <a:pt x="0" y="167"/>
                </a:cubicBezTo>
                <a:cubicBezTo>
                  <a:pt x="0" y="73"/>
                  <a:pt x="73" y="0"/>
                  <a:pt x="166" y="0"/>
                </a:cubicBezTo>
                <a:cubicBezTo>
                  <a:pt x="2083" y="0"/>
                  <a:pt x="2083" y="0"/>
                  <a:pt x="2083" y="0"/>
                </a:cubicBezTo>
                <a:cubicBezTo>
                  <a:pt x="2177" y="0"/>
                  <a:pt x="2250" y="73"/>
                  <a:pt x="2250" y="167"/>
                </a:cubicBezTo>
                <a:close/>
                <a:moveTo>
                  <a:pt x="583" y="500"/>
                </a:moveTo>
                <a:lnTo>
                  <a:pt x="1666" y="500"/>
                </a:lnTo>
                <a:moveTo>
                  <a:pt x="583" y="750"/>
                </a:moveTo>
                <a:lnTo>
                  <a:pt x="1666" y="750"/>
                </a:lnTo>
                <a:moveTo>
                  <a:pt x="583" y="1000"/>
                </a:moveTo>
                <a:lnTo>
                  <a:pt x="1083" y="1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3" name="Freeform 49"/>
          <p:cNvSpPr>
            <a:spLocks/>
          </p:cNvSpPr>
          <p:nvPr/>
        </p:nvSpPr>
        <p:spPr bwMode="auto">
          <a:xfrm>
            <a:off x="5656660" y="2769395"/>
            <a:ext cx="330994" cy="294085"/>
          </a:xfrm>
          <a:custGeom>
            <a:avLst/>
            <a:gdLst>
              <a:gd name="T0" fmla="*/ 2250 w 2250"/>
              <a:gd name="T1" fmla="*/ 166 h 2000"/>
              <a:gd name="T2" fmla="*/ 2250 w 2250"/>
              <a:gd name="T3" fmla="*/ 1500 h 2000"/>
              <a:gd name="T4" fmla="*/ 2084 w 2250"/>
              <a:gd name="T5" fmla="*/ 1666 h 2000"/>
              <a:gd name="T6" fmla="*/ 1417 w 2250"/>
              <a:gd name="T7" fmla="*/ 1666 h 2000"/>
              <a:gd name="T8" fmla="*/ 1125 w 2250"/>
              <a:gd name="T9" fmla="*/ 2000 h 2000"/>
              <a:gd name="T10" fmla="*/ 834 w 2250"/>
              <a:gd name="T11" fmla="*/ 1666 h 2000"/>
              <a:gd name="T12" fmla="*/ 167 w 2250"/>
              <a:gd name="T13" fmla="*/ 1666 h 2000"/>
              <a:gd name="T14" fmla="*/ 0 w 2250"/>
              <a:gd name="T15" fmla="*/ 1500 h 2000"/>
              <a:gd name="T16" fmla="*/ 0 w 2250"/>
              <a:gd name="T17" fmla="*/ 166 h 2000"/>
              <a:gd name="T18" fmla="*/ 167 w 2250"/>
              <a:gd name="T19" fmla="*/ 0 h 2000"/>
              <a:gd name="T20" fmla="*/ 2084 w 2250"/>
              <a:gd name="T21" fmla="*/ 0 h 2000"/>
              <a:gd name="T22" fmla="*/ 2250 w 2250"/>
              <a:gd name="T23" fmla="*/ 166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0" h="2000">
                <a:moveTo>
                  <a:pt x="2250" y="166"/>
                </a:moveTo>
                <a:cubicBezTo>
                  <a:pt x="2250" y="1500"/>
                  <a:pt x="2250" y="1500"/>
                  <a:pt x="2250" y="1500"/>
                </a:cubicBezTo>
                <a:cubicBezTo>
                  <a:pt x="2250" y="1593"/>
                  <a:pt x="2178" y="1666"/>
                  <a:pt x="2084" y="1666"/>
                </a:cubicBezTo>
                <a:cubicBezTo>
                  <a:pt x="1417" y="1666"/>
                  <a:pt x="1417" y="1666"/>
                  <a:pt x="1417" y="1666"/>
                </a:cubicBezTo>
                <a:cubicBezTo>
                  <a:pt x="1125" y="2000"/>
                  <a:pt x="1125" y="2000"/>
                  <a:pt x="1125" y="2000"/>
                </a:cubicBezTo>
                <a:cubicBezTo>
                  <a:pt x="834" y="1666"/>
                  <a:pt x="834" y="1666"/>
                  <a:pt x="834" y="1666"/>
                </a:cubicBezTo>
                <a:cubicBezTo>
                  <a:pt x="167" y="1666"/>
                  <a:pt x="167" y="1666"/>
                  <a:pt x="167" y="1666"/>
                </a:cubicBezTo>
                <a:cubicBezTo>
                  <a:pt x="73" y="1666"/>
                  <a:pt x="0" y="1593"/>
                  <a:pt x="0" y="1500"/>
                </a:cubicBezTo>
                <a:cubicBezTo>
                  <a:pt x="0" y="166"/>
                  <a:pt x="0" y="166"/>
                  <a:pt x="0" y="166"/>
                </a:cubicBezTo>
                <a:cubicBezTo>
                  <a:pt x="0" y="73"/>
                  <a:pt x="73" y="0"/>
                  <a:pt x="167" y="0"/>
                </a:cubicBezTo>
                <a:cubicBezTo>
                  <a:pt x="2084" y="0"/>
                  <a:pt x="2084" y="0"/>
                  <a:pt x="2084" y="0"/>
                </a:cubicBezTo>
                <a:cubicBezTo>
                  <a:pt x="2178" y="0"/>
                  <a:pt x="2250" y="73"/>
                  <a:pt x="2250" y="166"/>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4" name="Freeform 50"/>
          <p:cNvSpPr>
            <a:spLocks noEditPoints="1"/>
          </p:cNvSpPr>
          <p:nvPr/>
        </p:nvSpPr>
        <p:spPr bwMode="auto">
          <a:xfrm>
            <a:off x="3226594" y="2132411"/>
            <a:ext cx="330994" cy="257175"/>
          </a:xfrm>
          <a:custGeom>
            <a:avLst/>
            <a:gdLst>
              <a:gd name="T0" fmla="*/ 1167 w 2250"/>
              <a:gd name="T1" fmla="*/ 490 h 1750"/>
              <a:gd name="T2" fmla="*/ 1167 w 2250"/>
              <a:gd name="T3" fmla="*/ 490 h 1750"/>
              <a:gd name="T4" fmla="*/ 1167 w 2250"/>
              <a:gd name="T5" fmla="*/ 0 h 1750"/>
              <a:gd name="T6" fmla="*/ 2250 w 2250"/>
              <a:gd name="T7" fmla="*/ 750 h 1750"/>
              <a:gd name="T8" fmla="*/ 1167 w 2250"/>
              <a:gd name="T9" fmla="*/ 1500 h 1750"/>
              <a:gd name="T10" fmla="*/ 1167 w 2250"/>
              <a:gd name="T11" fmla="*/ 990 h 1750"/>
              <a:gd name="T12" fmla="*/ 0 w 2250"/>
              <a:gd name="T13" fmla="*/ 1750 h 1750"/>
              <a:gd name="T14" fmla="*/ 0 w 2250"/>
              <a:gd name="T15" fmla="*/ 1657 h 1750"/>
              <a:gd name="T16" fmla="*/ 1167 w 2250"/>
              <a:gd name="T17" fmla="*/ 490 h 1750"/>
              <a:gd name="T18" fmla="*/ 2000 w 2250"/>
              <a:gd name="T19" fmla="*/ 1125 h 1750"/>
              <a:gd name="T20" fmla="*/ 2000 w 2250"/>
              <a:gd name="T21" fmla="*/ 1750 h 1750"/>
              <a:gd name="T22" fmla="*/ 0 w 2250"/>
              <a:gd name="T23" fmla="*/ 1750 h 1750"/>
              <a:gd name="T24" fmla="*/ 0 w 2250"/>
              <a:gd name="T25" fmla="*/ 250 h 1750"/>
              <a:gd name="T26" fmla="*/ 1000 w 2250"/>
              <a:gd name="T27" fmla="*/ 2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0" h="1750">
                <a:moveTo>
                  <a:pt x="1167" y="490"/>
                </a:moveTo>
                <a:cubicBezTo>
                  <a:pt x="1167" y="490"/>
                  <a:pt x="1167" y="490"/>
                  <a:pt x="1167" y="490"/>
                </a:cubicBezTo>
                <a:cubicBezTo>
                  <a:pt x="1167" y="0"/>
                  <a:pt x="1167" y="0"/>
                  <a:pt x="1167" y="0"/>
                </a:cubicBezTo>
                <a:cubicBezTo>
                  <a:pt x="2250" y="750"/>
                  <a:pt x="2250" y="750"/>
                  <a:pt x="2250" y="750"/>
                </a:cubicBezTo>
                <a:cubicBezTo>
                  <a:pt x="1167" y="1500"/>
                  <a:pt x="1167" y="1500"/>
                  <a:pt x="1167" y="1500"/>
                </a:cubicBezTo>
                <a:cubicBezTo>
                  <a:pt x="1167" y="990"/>
                  <a:pt x="1167" y="990"/>
                  <a:pt x="1167" y="990"/>
                </a:cubicBezTo>
                <a:cubicBezTo>
                  <a:pt x="646" y="990"/>
                  <a:pt x="219" y="1271"/>
                  <a:pt x="0" y="1750"/>
                </a:cubicBezTo>
                <a:cubicBezTo>
                  <a:pt x="0" y="1657"/>
                  <a:pt x="0" y="1657"/>
                  <a:pt x="0" y="1657"/>
                </a:cubicBezTo>
                <a:cubicBezTo>
                  <a:pt x="0" y="1011"/>
                  <a:pt x="521" y="490"/>
                  <a:pt x="1167" y="490"/>
                </a:cubicBezTo>
                <a:close/>
                <a:moveTo>
                  <a:pt x="2000" y="1125"/>
                </a:moveTo>
                <a:lnTo>
                  <a:pt x="2000" y="1750"/>
                </a:lnTo>
                <a:lnTo>
                  <a:pt x="0" y="1750"/>
                </a:lnTo>
                <a:lnTo>
                  <a:pt x="0" y="250"/>
                </a:lnTo>
                <a:lnTo>
                  <a:pt x="1000" y="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5" name="Freeform 51"/>
          <p:cNvSpPr>
            <a:spLocks noEditPoints="1"/>
          </p:cNvSpPr>
          <p:nvPr/>
        </p:nvSpPr>
        <p:spPr bwMode="auto">
          <a:xfrm>
            <a:off x="3833825" y="2108597"/>
            <a:ext cx="307181" cy="305991"/>
          </a:xfrm>
          <a:custGeom>
            <a:avLst/>
            <a:gdLst>
              <a:gd name="T0" fmla="*/ 2084 w 2084"/>
              <a:gd name="T1" fmla="*/ 1166 h 2083"/>
              <a:gd name="T2" fmla="*/ 2084 w 2084"/>
              <a:gd name="T3" fmla="*/ 1916 h 2083"/>
              <a:gd name="T4" fmla="*/ 1917 w 2084"/>
              <a:gd name="T5" fmla="*/ 2083 h 2083"/>
              <a:gd name="T6" fmla="*/ 167 w 2084"/>
              <a:gd name="T7" fmla="*/ 2083 h 2083"/>
              <a:gd name="T8" fmla="*/ 0 w 2084"/>
              <a:gd name="T9" fmla="*/ 1916 h 2083"/>
              <a:gd name="T10" fmla="*/ 0 w 2084"/>
              <a:gd name="T11" fmla="*/ 166 h 2083"/>
              <a:gd name="T12" fmla="*/ 167 w 2084"/>
              <a:gd name="T13" fmla="*/ 0 h 2083"/>
              <a:gd name="T14" fmla="*/ 917 w 2084"/>
              <a:gd name="T15" fmla="*/ 0 h 2083"/>
              <a:gd name="T16" fmla="*/ 1417 w 2084"/>
              <a:gd name="T17" fmla="*/ 0 h 2083"/>
              <a:gd name="T18" fmla="*/ 2084 w 2084"/>
              <a:gd name="T19" fmla="*/ 0 h 2083"/>
              <a:gd name="T20" fmla="*/ 2084 w 2084"/>
              <a:gd name="T21" fmla="*/ 0 h 2083"/>
              <a:gd name="T22" fmla="*/ 2084 w 2084"/>
              <a:gd name="T23" fmla="*/ 666 h 2083"/>
              <a:gd name="T24" fmla="*/ 2084 w 2084"/>
              <a:gd name="T25" fmla="*/ 0 h 2083"/>
              <a:gd name="T26" fmla="*/ 1042 w 2084"/>
              <a:gd name="T27" fmla="*/ 1041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4" h="2083">
                <a:moveTo>
                  <a:pt x="2084" y="1166"/>
                </a:moveTo>
                <a:cubicBezTo>
                  <a:pt x="2084" y="1916"/>
                  <a:pt x="2084" y="1916"/>
                  <a:pt x="2084" y="1916"/>
                </a:cubicBezTo>
                <a:cubicBezTo>
                  <a:pt x="2084" y="2010"/>
                  <a:pt x="2011" y="2083"/>
                  <a:pt x="1917" y="2083"/>
                </a:cubicBezTo>
                <a:cubicBezTo>
                  <a:pt x="167" y="2083"/>
                  <a:pt x="167" y="2083"/>
                  <a:pt x="167" y="2083"/>
                </a:cubicBezTo>
                <a:cubicBezTo>
                  <a:pt x="73" y="2083"/>
                  <a:pt x="0" y="2010"/>
                  <a:pt x="0" y="1916"/>
                </a:cubicBezTo>
                <a:cubicBezTo>
                  <a:pt x="0" y="166"/>
                  <a:pt x="0" y="166"/>
                  <a:pt x="0" y="166"/>
                </a:cubicBezTo>
                <a:cubicBezTo>
                  <a:pt x="0" y="73"/>
                  <a:pt x="73" y="0"/>
                  <a:pt x="167" y="0"/>
                </a:cubicBezTo>
                <a:cubicBezTo>
                  <a:pt x="917" y="0"/>
                  <a:pt x="917" y="0"/>
                  <a:pt x="917" y="0"/>
                </a:cubicBezTo>
                <a:moveTo>
                  <a:pt x="1417" y="0"/>
                </a:moveTo>
                <a:lnTo>
                  <a:pt x="2084" y="0"/>
                </a:lnTo>
                <a:moveTo>
                  <a:pt x="2084" y="0"/>
                </a:moveTo>
                <a:lnTo>
                  <a:pt x="2084" y="666"/>
                </a:lnTo>
                <a:moveTo>
                  <a:pt x="2084" y="0"/>
                </a:moveTo>
                <a:lnTo>
                  <a:pt x="1042" y="1041"/>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6" name="Freeform 52"/>
          <p:cNvSpPr>
            <a:spLocks noEditPoints="1"/>
          </p:cNvSpPr>
          <p:nvPr/>
        </p:nvSpPr>
        <p:spPr bwMode="auto">
          <a:xfrm>
            <a:off x="4446989" y="2108597"/>
            <a:ext cx="307181" cy="305991"/>
          </a:xfrm>
          <a:custGeom>
            <a:avLst/>
            <a:gdLst>
              <a:gd name="T0" fmla="*/ 2084 w 2084"/>
              <a:gd name="T1" fmla="*/ 1166 h 2083"/>
              <a:gd name="T2" fmla="*/ 2084 w 2084"/>
              <a:gd name="T3" fmla="*/ 1916 h 2083"/>
              <a:gd name="T4" fmla="*/ 1917 w 2084"/>
              <a:gd name="T5" fmla="*/ 2083 h 2083"/>
              <a:gd name="T6" fmla="*/ 167 w 2084"/>
              <a:gd name="T7" fmla="*/ 2083 h 2083"/>
              <a:gd name="T8" fmla="*/ 0 w 2084"/>
              <a:gd name="T9" fmla="*/ 1916 h 2083"/>
              <a:gd name="T10" fmla="*/ 0 w 2084"/>
              <a:gd name="T11" fmla="*/ 166 h 2083"/>
              <a:gd name="T12" fmla="*/ 167 w 2084"/>
              <a:gd name="T13" fmla="*/ 0 h 2083"/>
              <a:gd name="T14" fmla="*/ 917 w 2084"/>
              <a:gd name="T15" fmla="*/ 0 h 2083"/>
              <a:gd name="T16" fmla="*/ 1709 w 2084"/>
              <a:gd name="T17" fmla="*/ 1041 h 2083"/>
              <a:gd name="T18" fmla="*/ 1042 w 2084"/>
              <a:gd name="T19" fmla="*/ 1041 h 2083"/>
              <a:gd name="T20" fmla="*/ 1042 w 2084"/>
              <a:gd name="T21" fmla="*/ 1041 h 2083"/>
              <a:gd name="T22" fmla="*/ 1042 w 2084"/>
              <a:gd name="T23" fmla="*/ 375 h 2083"/>
              <a:gd name="T24" fmla="*/ 1042 w 2084"/>
              <a:gd name="T25" fmla="*/ 1041 h 2083"/>
              <a:gd name="T26" fmla="*/ 2084 w 2084"/>
              <a:gd name="T2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4" h="2083">
                <a:moveTo>
                  <a:pt x="2084" y="1166"/>
                </a:moveTo>
                <a:cubicBezTo>
                  <a:pt x="2084" y="1916"/>
                  <a:pt x="2084" y="1916"/>
                  <a:pt x="2084" y="1916"/>
                </a:cubicBezTo>
                <a:cubicBezTo>
                  <a:pt x="2084" y="2010"/>
                  <a:pt x="2011" y="2083"/>
                  <a:pt x="1917" y="2083"/>
                </a:cubicBezTo>
                <a:cubicBezTo>
                  <a:pt x="167" y="2083"/>
                  <a:pt x="167" y="2083"/>
                  <a:pt x="167" y="2083"/>
                </a:cubicBezTo>
                <a:cubicBezTo>
                  <a:pt x="73" y="2083"/>
                  <a:pt x="0" y="2010"/>
                  <a:pt x="0" y="1916"/>
                </a:cubicBezTo>
                <a:cubicBezTo>
                  <a:pt x="0" y="166"/>
                  <a:pt x="0" y="166"/>
                  <a:pt x="0" y="166"/>
                </a:cubicBezTo>
                <a:cubicBezTo>
                  <a:pt x="0" y="73"/>
                  <a:pt x="73" y="0"/>
                  <a:pt x="167" y="0"/>
                </a:cubicBezTo>
                <a:cubicBezTo>
                  <a:pt x="917" y="0"/>
                  <a:pt x="917" y="0"/>
                  <a:pt x="917" y="0"/>
                </a:cubicBezTo>
                <a:moveTo>
                  <a:pt x="1709" y="1041"/>
                </a:moveTo>
                <a:lnTo>
                  <a:pt x="1042" y="1041"/>
                </a:lnTo>
                <a:moveTo>
                  <a:pt x="1042" y="1041"/>
                </a:moveTo>
                <a:lnTo>
                  <a:pt x="1042" y="375"/>
                </a:lnTo>
                <a:moveTo>
                  <a:pt x="1042" y="1041"/>
                </a:moveTo>
                <a:lnTo>
                  <a:pt x="2084" y="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7" name="Freeform 53"/>
          <p:cNvSpPr>
            <a:spLocks noEditPoints="1"/>
          </p:cNvSpPr>
          <p:nvPr/>
        </p:nvSpPr>
        <p:spPr bwMode="auto">
          <a:xfrm>
            <a:off x="777479" y="3414718"/>
            <a:ext cx="330994" cy="301229"/>
          </a:xfrm>
          <a:custGeom>
            <a:avLst/>
            <a:gdLst>
              <a:gd name="T0" fmla="*/ 2250 w 2250"/>
              <a:gd name="T1" fmla="*/ 167 h 2042"/>
              <a:gd name="T2" fmla="*/ 2250 w 2250"/>
              <a:gd name="T3" fmla="*/ 1500 h 2042"/>
              <a:gd name="T4" fmla="*/ 2083 w 2250"/>
              <a:gd name="T5" fmla="*/ 1667 h 2042"/>
              <a:gd name="T6" fmla="*/ 1625 w 2250"/>
              <a:gd name="T7" fmla="*/ 1667 h 2042"/>
              <a:gd name="T8" fmla="*/ 1625 w 2250"/>
              <a:gd name="T9" fmla="*/ 2042 h 2042"/>
              <a:gd name="T10" fmla="*/ 1250 w 2250"/>
              <a:gd name="T11" fmla="*/ 1667 h 2042"/>
              <a:gd name="T12" fmla="*/ 167 w 2250"/>
              <a:gd name="T13" fmla="*/ 1667 h 2042"/>
              <a:gd name="T14" fmla="*/ 0 w 2250"/>
              <a:gd name="T15" fmla="*/ 1500 h 2042"/>
              <a:gd name="T16" fmla="*/ 0 w 2250"/>
              <a:gd name="T17" fmla="*/ 167 h 2042"/>
              <a:gd name="T18" fmla="*/ 167 w 2250"/>
              <a:gd name="T19" fmla="*/ 0 h 2042"/>
              <a:gd name="T20" fmla="*/ 2083 w 2250"/>
              <a:gd name="T21" fmla="*/ 0 h 2042"/>
              <a:gd name="T22" fmla="*/ 2250 w 2250"/>
              <a:gd name="T23" fmla="*/ 167 h 2042"/>
              <a:gd name="T24" fmla="*/ 1125 w 2250"/>
              <a:gd name="T25" fmla="*/ 917 h 2042"/>
              <a:gd name="T26" fmla="*/ 979 w 2250"/>
              <a:gd name="T27" fmla="*/ 448 h 2042"/>
              <a:gd name="T28" fmla="*/ 1125 w 2250"/>
              <a:gd name="T29" fmla="*/ 250 h 2042"/>
              <a:gd name="T30" fmla="*/ 1125 w 2250"/>
              <a:gd name="T31" fmla="*/ 250 h 2042"/>
              <a:gd name="T32" fmla="*/ 1271 w 2250"/>
              <a:gd name="T33" fmla="*/ 448 h 2042"/>
              <a:gd name="T34" fmla="*/ 1125 w 2250"/>
              <a:gd name="T35" fmla="*/ 917 h 2042"/>
              <a:gd name="T36" fmla="*/ 1250 w 2250"/>
              <a:gd name="T37" fmla="*/ 1209 h 2042"/>
              <a:gd name="T38" fmla="*/ 1125 w 2250"/>
              <a:gd name="T39" fmla="*/ 1334 h 2042"/>
              <a:gd name="T40" fmla="*/ 1000 w 2250"/>
              <a:gd name="T41" fmla="*/ 1209 h 2042"/>
              <a:gd name="T42" fmla="*/ 1125 w 2250"/>
              <a:gd name="T43" fmla="*/ 1084 h 2042"/>
              <a:gd name="T44" fmla="*/ 1250 w 2250"/>
              <a:gd name="T45" fmla="*/ 1209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0" h="2042">
                <a:moveTo>
                  <a:pt x="2250" y="167"/>
                </a:moveTo>
                <a:cubicBezTo>
                  <a:pt x="2250" y="1500"/>
                  <a:pt x="2250" y="1500"/>
                  <a:pt x="2250" y="1500"/>
                </a:cubicBezTo>
                <a:cubicBezTo>
                  <a:pt x="2250" y="1594"/>
                  <a:pt x="2177" y="1667"/>
                  <a:pt x="2083" y="1667"/>
                </a:cubicBezTo>
                <a:cubicBezTo>
                  <a:pt x="1625" y="1667"/>
                  <a:pt x="1625" y="1667"/>
                  <a:pt x="1625" y="1667"/>
                </a:cubicBezTo>
                <a:cubicBezTo>
                  <a:pt x="1625" y="2042"/>
                  <a:pt x="1625" y="2042"/>
                  <a:pt x="1625" y="2042"/>
                </a:cubicBezTo>
                <a:cubicBezTo>
                  <a:pt x="1250" y="1667"/>
                  <a:pt x="1250" y="1667"/>
                  <a:pt x="1250" y="1667"/>
                </a:cubicBezTo>
                <a:cubicBezTo>
                  <a:pt x="167" y="1667"/>
                  <a:pt x="167" y="1667"/>
                  <a:pt x="167" y="1667"/>
                </a:cubicBezTo>
                <a:cubicBezTo>
                  <a:pt x="73" y="1667"/>
                  <a:pt x="0" y="1594"/>
                  <a:pt x="0" y="1500"/>
                </a:cubicBezTo>
                <a:cubicBezTo>
                  <a:pt x="0" y="167"/>
                  <a:pt x="0" y="167"/>
                  <a:pt x="0" y="167"/>
                </a:cubicBezTo>
                <a:cubicBezTo>
                  <a:pt x="0" y="73"/>
                  <a:pt x="73" y="0"/>
                  <a:pt x="167" y="0"/>
                </a:cubicBezTo>
                <a:cubicBezTo>
                  <a:pt x="2083" y="0"/>
                  <a:pt x="2083" y="0"/>
                  <a:pt x="2083" y="0"/>
                </a:cubicBezTo>
                <a:cubicBezTo>
                  <a:pt x="2177" y="0"/>
                  <a:pt x="2250" y="73"/>
                  <a:pt x="2250" y="167"/>
                </a:cubicBezTo>
                <a:close/>
                <a:moveTo>
                  <a:pt x="1125" y="917"/>
                </a:moveTo>
                <a:cubicBezTo>
                  <a:pt x="979" y="448"/>
                  <a:pt x="979" y="448"/>
                  <a:pt x="979" y="448"/>
                </a:cubicBezTo>
                <a:cubicBezTo>
                  <a:pt x="948" y="354"/>
                  <a:pt x="1021" y="250"/>
                  <a:pt x="1125" y="250"/>
                </a:cubicBezTo>
                <a:cubicBezTo>
                  <a:pt x="1125" y="250"/>
                  <a:pt x="1125" y="250"/>
                  <a:pt x="1125" y="250"/>
                </a:cubicBezTo>
                <a:cubicBezTo>
                  <a:pt x="1229" y="250"/>
                  <a:pt x="1302" y="354"/>
                  <a:pt x="1271" y="448"/>
                </a:cubicBezTo>
                <a:lnTo>
                  <a:pt x="1125" y="917"/>
                </a:lnTo>
                <a:close/>
                <a:moveTo>
                  <a:pt x="1250" y="1209"/>
                </a:moveTo>
                <a:cubicBezTo>
                  <a:pt x="1250" y="1281"/>
                  <a:pt x="1198" y="1334"/>
                  <a:pt x="1125" y="1334"/>
                </a:cubicBezTo>
                <a:cubicBezTo>
                  <a:pt x="1052" y="1334"/>
                  <a:pt x="1000" y="1281"/>
                  <a:pt x="1000" y="1209"/>
                </a:cubicBezTo>
                <a:cubicBezTo>
                  <a:pt x="1000" y="1136"/>
                  <a:pt x="1052" y="1084"/>
                  <a:pt x="1125" y="1084"/>
                </a:cubicBezTo>
                <a:cubicBezTo>
                  <a:pt x="1198" y="1084"/>
                  <a:pt x="1250" y="1136"/>
                  <a:pt x="1250" y="1209"/>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8" name="Freeform 54"/>
          <p:cNvSpPr>
            <a:spLocks noEditPoints="1"/>
          </p:cNvSpPr>
          <p:nvPr/>
        </p:nvSpPr>
        <p:spPr bwMode="auto">
          <a:xfrm>
            <a:off x="179791" y="2089547"/>
            <a:ext cx="276225" cy="342900"/>
          </a:xfrm>
          <a:custGeom>
            <a:avLst/>
            <a:gdLst>
              <a:gd name="T0" fmla="*/ 646 w 1875"/>
              <a:gd name="T1" fmla="*/ 458 h 2333"/>
              <a:gd name="T2" fmla="*/ 937 w 1875"/>
              <a:gd name="T3" fmla="*/ 166 h 2333"/>
              <a:gd name="T4" fmla="*/ 812 w 1875"/>
              <a:gd name="T5" fmla="*/ 1166 h 2333"/>
              <a:gd name="T6" fmla="*/ 812 w 1875"/>
              <a:gd name="T7" fmla="*/ 1208 h 2333"/>
              <a:gd name="T8" fmla="*/ 937 w 1875"/>
              <a:gd name="T9" fmla="*/ 1333 h 2333"/>
              <a:gd name="T10" fmla="*/ 1062 w 1875"/>
              <a:gd name="T11" fmla="*/ 1208 h 2333"/>
              <a:gd name="T12" fmla="*/ 1062 w 1875"/>
              <a:gd name="T13" fmla="*/ 1166 h 2333"/>
              <a:gd name="T14" fmla="*/ 812 w 1875"/>
              <a:gd name="T15" fmla="*/ 1166 h 2333"/>
              <a:gd name="T16" fmla="*/ 1396 w 1875"/>
              <a:gd name="T17" fmla="*/ 791 h 2333"/>
              <a:gd name="T18" fmla="*/ 1396 w 1875"/>
              <a:gd name="T19" fmla="*/ 458 h 2333"/>
              <a:gd name="T20" fmla="*/ 937 w 1875"/>
              <a:gd name="T21" fmla="*/ 0 h 2333"/>
              <a:gd name="T22" fmla="*/ 937 w 1875"/>
              <a:gd name="T23" fmla="*/ 0 h 2333"/>
              <a:gd name="T24" fmla="*/ 479 w 1875"/>
              <a:gd name="T25" fmla="*/ 458 h 2333"/>
              <a:gd name="T26" fmla="*/ 479 w 1875"/>
              <a:gd name="T27" fmla="*/ 791 h 2333"/>
              <a:gd name="T28" fmla="*/ 375 w 1875"/>
              <a:gd name="T29" fmla="*/ 989 h 2333"/>
              <a:gd name="T30" fmla="*/ 344 w 1875"/>
              <a:gd name="T31" fmla="*/ 1021 h 2333"/>
              <a:gd name="T32" fmla="*/ 396 w 1875"/>
              <a:gd name="T33" fmla="*/ 1166 h 2333"/>
              <a:gd name="T34" fmla="*/ 1479 w 1875"/>
              <a:gd name="T35" fmla="*/ 1166 h 2333"/>
              <a:gd name="T36" fmla="*/ 1531 w 1875"/>
              <a:gd name="T37" fmla="*/ 1021 h 2333"/>
              <a:gd name="T38" fmla="*/ 1500 w 1875"/>
              <a:gd name="T39" fmla="*/ 989 h 2333"/>
              <a:gd name="T40" fmla="*/ 1396 w 1875"/>
              <a:gd name="T41" fmla="*/ 791 h 2333"/>
              <a:gd name="T42" fmla="*/ 552 w 1875"/>
              <a:gd name="T43" fmla="*/ 1458 h 2333"/>
              <a:gd name="T44" fmla="*/ 937 w 1875"/>
              <a:gd name="T45" fmla="*/ 1666 h 2333"/>
              <a:gd name="T46" fmla="*/ 1323 w 1875"/>
              <a:gd name="T47" fmla="*/ 1458 h 2333"/>
              <a:gd name="T48" fmla="*/ 281 w 1875"/>
              <a:gd name="T49" fmla="*/ 1646 h 2333"/>
              <a:gd name="T50" fmla="*/ 937 w 1875"/>
              <a:gd name="T51" fmla="*/ 2000 h 2333"/>
              <a:gd name="T52" fmla="*/ 1594 w 1875"/>
              <a:gd name="T53" fmla="*/ 1646 h 2333"/>
              <a:gd name="T54" fmla="*/ 0 w 1875"/>
              <a:gd name="T55" fmla="*/ 1833 h 2333"/>
              <a:gd name="T56" fmla="*/ 937 w 1875"/>
              <a:gd name="T57" fmla="*/ 2333 h 2333"/>
              <a:gd name="T58" fmla="*/ 1875 w 1875"/>
              <a:gd name="T59" fmla="*/ 1833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5" h="2333">
                <a:moveTo>
                  <a:pt x="646" y="458"/>
                </a:moveTo>
                <a:cubicBezTo>
                  <a:pt x="646" y="302"/>
                  <a:pt x="781" y="166"/>
                  <a:pt x="937" y="166"/>
                </a:cubicBezTo>
                <a:moveTo>
                  <a:pt x="812" y="1166"/>
                </a:moveTo>
                <a:cubicBezTo>
                  <a:pt x="812" y="1208"/>
                  <a:pt x="812" y="1208"/>
                  <a:pt x="812" y="1208"/>
                </a:cubicBezTo>
                <a:cubicBezTo>
                  <a:pt x="812" y="1281"/>
                  <a:pt x="864" y="1333"/>
                  <a:pt x="937" y="1333"/>
                </a:cubicBezTo>
                <a:cubicBezTo>
                  <a:pt x="1010" y="1333"/>
                  <a:pt x="1062" y="1281"/>
                  <a:pt x="1062" y="1208"/>
                </a:cubicBezTo>
                <a:cubicBezTo>
                  <a:pt x="1062" y="1166"/>
                  <a:pt x="1062" y="1166"/>
                  <a:pt x="1062" y="1166"/>
                </a:cubicBezTo>
                <a:lnTo>
                  <a:pt x="812" y="1166"/>
                </a:lnTo>
                <a:close/>
                <a:moveTo>
                  <a:pt x="1396" y="791"/>
                </a:moveTo>
                <a:cubicBezTo>
                  <a:pt x="1396" y="458"/>
                  <a:pt x="1396" y="458"/>
                  <a:pt x="1396" y="458"/>
                </a:cubicBezTo>
                <a:cubicBezTo>
                  <a:pt x="1396" y="208"/>
                  <a:pt x="1187" y="0"/>
                  <a:pt x="937" y="0"/>
                </a:cubicBezTo>
                <a:cubicBezTo>
                  <a:pt x="937" y="0"/>
                  <a:pt x="937" y="0"/>
                  <a:pt x="937" y="0"/>
                </a:cubicBezTo>
                <a:cubicBezTo>
                  <a:pt x="687" y="0"/>
                  <a:pt x="479" y="208"/>
                  <a:pt x="479" y="458"/>
                </a:cubicBezTo>
                <a:cubicBezTo>
                  <a:pt x="479" y="791"/>
                  <a:pt x="479" y="791"/>
                  <a:pt x="479" y="791"/>
                </a:cubicBezTo>
                <a:cubicBezTo>
                  <a:pt x="479" y="875"/>
                  <a:pt x="437" y="948"/>
                  <a:pt x="375" y="989"/>
                </a:cubicBezTo>
                <a:cubicBezTo>
                  <a:pt x="344" y="1021"/>
                  <a:pt x="344" y="1021"/>
                  <a:pt x="344" y="1021"/>
                </a:cubicBezTo>
                <a:cubicBezTo>
                  <a:pt x="281" y="1062"/>
                  <a:pt x="312" y="1166"/>
                  <a:pt x="396" y="1166"/>
                </a:cubicBezTo>
                <a:cubicBezTo>
                  <a:pt x="1479" y="1166"/>
                  <a:pt x="1479" y="1166"/>
                  <a:pt x="1479" y="1166"/>
                </a:cubicBezTo>
                <a:cubicBezTo>
                  <a:pt x="1562" y="1166"/>
                  <a:pt x="1594" y="1062"/>
                  <a:pt x="1531" y="1021"/>
                </a:cubicBezTo>
                <a:cubicBezTo>
                  <a:pt x="1500" y="989"/>
                  <a:pt x="1500" y="989"/>
                  <a:pt x="1500" y="989"/>
                </a:cubicBezTo>
                <a:cubicBezTo>
                  <a:pt x="1437" y="948"/>
                  <a:pt x="1396" y="875"/>
                  <a:pt x="1396" y="791"/>
                </a:cubicBezTo>
                <a:close/>
                <a:moveTo>
                  <a:pt x="552" y="1458"/>
                </a:moveTo>
                <a:cubicBezTo>
                  <a:pt x="635" y="1583"/>
                  <a:pt x="781" y="1666"/>
                  <a:pt x="937" y="1666"/>
                </a:cubicBezTo>
                <a:cubicBezTo>
                  <a:pt x="1094" y="1666"/>
                  <a:pt x="1239" y="1583"/>
                  <a:pt x="1323" y="1458"/>
                </a:cubicBezTo>
                <a:moveTo>
                  <a:pt x="281" y="1646"/>
                </a:moveTo>
                <a:cubicBezTo>
                  <a:pt x="417" y="1864"/>
                  <a:pt x="667" y="2000"/>
                  <a:pt x="937" y="2000"/>
                </a:cubicBezTo>
                <a:cubicBezTo>
                  <a:pt x="1208" y="2000"/>
                  <a:pt x="1458" y="1864"/>
                  <a:pt x="1594" y="1646"/>
                </a:cubicBezTo>
                <a:moveTo>
                  <a:pt x="0" y="1833"/>
                </a:moveTo>
                <a:cubicBezTo>
                  <a:pt x="208" y="2135"/>
                  <a:pt x="552" y="2333"/>
                  <a:pt x="937" y="2333"/>
                </a:cubicBezTo>
                <a:cubicBezTo>
                  <a:pt x="1323" y="2333"/>
                  <a:pt x="1667" y="2135"/>
                  <a:pt x="1875" y="1833"/>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9" name="Freeform 55"/>
          <p:cNvSpPr>
            <a:spLocks noEditPoints="1"/>
          </p:cNvSpPr>
          <p:nvPr/>
        </p:nvSpPr>
        <p:spPr bwMode="auto">
          <a:xfrm>
            <a:off x="2668204" y="1452564"/>
            <a:ext cx="184547" cy="354806"/>
          </a:xfrm>
          <a:custGeom>
            <a:avLst/>
            <a:gdLst>
              <a:gd name="T0" fmla="*/ 1083 w 1250"/>
              <a:gd name="T1" fmla="*/ 1208 h 2416"/>
              <a:gd name="T2" fmla="*/ 542 w 1250"/>
              <a:gd name="T3" fmla="*/ 1750 h 2416"/>
              <a:gd name="T4" fmla="*/ 0 w 1250"/>
              <a:gd name="T5" fmla="*/ 1208 h 2416"/>
              <a:gd name="T6" fmla="*/ 542 w 1250"/>
              <a:gd name="T7" fmla="*/ 666 h 2416"/>
              <a:gd name="T8" fmla="*/ 1083 w 1250"/>
              <a:gd name="T9" fmla="*/ 1208 h 2416"/>
              <a:gd name="T10" fmla="*/ 917 w 1250"/>
              <a:gd name="T11" fmla="*/ 1208 h 2416"/>
              <a:gd name="T12" fmla="*/ 542 w 1250"/>
              <a:gd name="T13" fmla="*/ 1583 h 2416"/>
              <a:gd name="T14" fmla="*/ 167 w 1250"/>
              <a:gd name="T15" fmla="*/ 1208 h 2416"/>
              <a:gd name="T16" fmla="*/ 542 w 1250"/>
              <a:gd name="T17" fmla="*/ 833 h 2416"/>
              <a:gd name="T18" fmla="*/ 917 w 1250"/>
              <a:gd name="T19" fmla="*/ 1208 h 2416"/>
              <a:gd name="T20" fmla="*/ 542 w 1250"/>
              <a:gd name="T21" fmla="*/ 1000 h 2416"/>
              <a:gd name="T22" fmla="*/ 542 w 1250"/>
              <a:gd name="T23" fmla="*/ 1208 h 2416"/>
              <a:gd name="T24" fmla="*/ 542 w 1250"/>
              <a:gd name="T25" fmla="*/ 1208 h 2416"/>
              <a:gd name="T26" fmla="*/ 333 w 1250"/>
              <a:gd name="T27" fmla="*/ 1208 h 2416"/>
              <a:gd name="T28" fmla="*/ 542 w 1250"/>
              <a:gd name="T29" fmla="*/ 666 h 2416"/>
              <a:gd name="T30" fmla="*/ 833 w 1250"/>
              <a:gd name="T31" fmla="*/ 750 h 2416"/>
              <a:gd name="T32" fmla="*/ 833 w 1250"/>
              <a:gd name="T33" fmla="*/ 0 h 2416"/>
              <a:gd name="T34" fmla="*/ 250 w 1250"/>
              <a:gd name="T35" fmla="*/ 0 h 2416"/>
              <a:gd name="T36" fmla="*/ 250 w 1250"/>
              <a:gd name="T37" fmla="*/ 750 h 2416"/>
              <a:gd name="T38" fmla="*/ 542 w 1250"/>
              <a:gd name="T39" fmla="*/ 666 h 2416"/>
              <a:gd name="T40" fmla="*/ 542 w 1250"/>
              <a:gd name="T41" fmla="*/ 1750 h 2416"/>
              <a:gd name="T42" fmla="*/ 250 w 1250"/>
              <a:gd name="T43" fmla="*/ 1666 h 2416"/>
              <a:gd name="T44" fmla="*/ 250 w 1250"/>
              <a:gd name="T45" fmla="*/ 2416 h 2416"/>
              <a:gd name="T46" fmla="*/ 833 w 1250"/>
              <a:gd name="T47" fmla="*/ 2416 h 2416"/>
              <a:gd name="T48" fmla="*/ 833 w 1250"/>
              <a:gd name="T49" fmla="*/ 1666 h 2416"/>
              <a:gd name="T50" fmla="*/ 542 w 1250"/>
              <a:gd name="T51" fmla="*/ 1750 h 2416"/>
              <a:gd name="T52" fmla="*/ 1167 w 1250"/>
              <a:gd name="T53" fmla="*/ 1083 h 2416"/>
              <a:gd name="T54" fmla="*/ 1073 w 1250"/>
              <a:gd name="T55" fmla="*/ 1083 h 2416"/>
              <a:gd name="T56" fmla="*/ 1083 w 1250"/>
              <a:gd name="T57" fmla="*/ 1208 h 2416"/>
              <a:gd name="T58" fmla="*/ 1073 w 1250"/>
              <a:gd name="T59" fmla="*/ 1333 h 2416"/>
              <a:gd name="T60" fmla="*/ 1167 w 1250"/>
              <a:gd name="T61" fmla="*/ 1333 h 2416"/>
              <a:gd name="T62" fmla="*/ 1250 w 1250"/>
              <a:gd name="T63" fmla="*/ 1250 h 2416"/>
              <a:gd name="T64" fmla="*/ 1250 w 1250"/>
              <a:gd name="T65" fmla="*/ 1166 h 2416"/>
              <a:gd name="T66" fmla="*/ 1167 w 1250"/>
              <a:gd name="T67" fmla="*/ 1083 h 2416"/>
              <a:gd name="T68" fmla="*/ 417 w 1250"/>
              <a:gd name="T69" fmla="*/ 677 h 2416"/>
              <a:gd name="T70" fmla="*/ 417 w 1250"/>
              <a:gd name="T71" fmla="*/ 0 h 2416"/>
              <a:gd name="T72" fmla="*/ 667 w 1250"/>
              <a:gd name="T73" fmla="*/ 677 h 2416"/>
              <a:gd name="T74" fmla="*/ 667 w 1250"/>
              <a:gd name="T75" fmla="*/ 0 h 2416"/>
              <a:gd name="T76" fmla="*/ 417 w 1250"/>
              <a:gd name="T77" fmla="*/ 1739 h 2416"/>
              <a:gd name="T78" fmla="*/ 417 w 1250"/>
              <a:gd name="T79" fmla="*/ 2416 h 2416"/>
              <a:gd name="T80" fmla="*/ 667 w 1250"/>
              <a:gd name="T81" fmla="*/ 1739 h 2416"/>
              <a:gd name="T82" fmla="*/ 667 w 1250"/>
              <a:gd name="T83" fmla="*/ 2416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0" h="2416">
                <a:moveTo>
                  <a:pt x="1083" y="1208"/>
                </a:moveTo>
                <a:cubicBezTo>
                  <a:pt x="1083" y="1510"/>
                  <a:pt x="844" y="1750"/>
                  <a:pt x="542" y="1750"/>
                </a:cubicBezTo>
                <a:cubicBezTo>
                  <a:pt x="240" y="1750"/>
                  <a:pt x="0" y="1510"/>
                  <a:pt x="0" y="1208"/>
                </a:cubicBezTo>
                <a:cubicBezTo>
                  <a:pt x="0" y="906"/>
                  <a:pt x="240" y="666"/>
                  <a:pt x="542" y="666"/>
                </a:cubicBezTo>
                <a:cubicBezTo>
                  <a:pt x="844" y="666"/>
                  <a:pt x="1083" y="906"/>
                  <a:pt x="1083" y="1208"/>
                </a:cubicBezTo>
                <a:close/>
                <a:moveTo>
                  <a:pt x="917" y="1208"/>
                </a:moveTo>
                <a:cubicBezTo>
                  <a:pt x="917" y="1416"/>
                  <a:pt x="750" y="1583"/>
                  <a:pt x="542" y="1583"/>
                </a:cubicBezTo>
                <a:cubicBezTo>
                  <a:pt x="333" y="1583"/>
                  <a:pt x="167" y="1416"/>
                  <a:pt x="167" y="1208"/>
                </a:cubicBezTo>
                <a:cubicBezTo>
                  <a:pt x="167" y="1000"/>
                  <a:pt x="333" y="833"/>
                  <a:pt x="542" y="833"/>
                </a:cubicBezTo>
                <a:cubicBezTo>
                  <a:pt x="750" y="833"/>
                  <a:pt x="917" y="1000"/>
                  <a:pt x="917" y="1208"/>
                </a:cubicBezTo>
                <a:close/>
                <a:moveTo>
                  <a:pt x="542" y="1000"/>
                </a:moveTo>
                <a:lnTo>
                  <a:pt x="542" y="1208"/>
                </a:lnTo>
                <a:moveTo>
                  <a:pt x="542" y="1208"/>
                </a:moveTo>
                <a:lnTo>
                  <a:pt x="333" y="1208"/>
                </a:lnTo>
                <a:moveTo>
                  <a:pt x="542" y="666"/>
                </a:moveTo>
                <a:cubicBezTo>
                  <a:pt x="646" y="666"/>
                  <a:pt x="750" y="698"/>
                  <a:pt x="833" y="750"/>
                </a:cubicBezTo>
                <a:cubicBezTo>
                  <a:pt x="833" y="0"/>
                  <a:pt x="833" y="0"/>
                  <a:pt x="833" y="0"/>
                </a:cubicBezTo>
                <a:cubicBezTo>
                  <a:pt x="250" y="0"/>
                  <a:pt x="250" y="0"/>
                  <a:pt x="250" y="0"/>
                </a:cubicBezTo>
                <a:cubicBezTo>
                  <a:pt x="250" y="750"/>
                  <a:pt x="250" y="750"/>
                  <a:pt x="250" y="750"/>
                </a:cubicBezTo>
                <a:cubicBezTo>
                  <a:pt x="333" y="698"/>
                  <a:pt x="438" y="666"/>
                  <a:pt x="542" y="666"/>
                </a:cubicBezTo>
                <a:close/>
                <a:moveTo>
                  <a:pt x="542" y="1750"/>
                </a:moveTo>
                <a:cubicBezTo>
                  <a:pt x="438" y="1750"/>
                  <a:pt x="333" y="1719"/>
                  <a:pt x="250" y="1666"/>
                </a:cubicBezTo>
                <a:cubicBezTo>
                  <a:pt x="250" y="2416"/>
                  <a:pt x="250" y="2416"/>
                  <a:pt x="250" y="2416"/>
                </a:cubicBezTo>
                <a:cubicBezTo>
                  <a:pt x="833" y="2416"/>
                  <a:pt x="833" y="2416"/>
                  <a:pt x="833" y="2416"/>
                </a:cubicBezTo>
                <a:cubicBezTo>
                  <a:pt x="833" y="1666"/>
                  <a:pt x="833" y="1666"/>
                  <a:pt x="833" y="1666"/>
                </a:cubicBezTo>
                <a:cubicBezTo>
                  <a:pt x="750" y="1719"/>
                  <a:pt x="646" y="1750"/>
                  <a:pt x="542" y="1750"/>
                </a:cubicBezTo>
                <a:close/>
                <a:moveTo>
                  <a:pt x="1167" y="1083"/>
                </a:moveTo>
                <a:cubicBezTo>
                  <a:pt x="1073" y="1083"/>
                  <a:pt x="1073" y="1083"/>
                  <a:pt x="1073" y="1083"/>
                </a:cubicBezTo>
                <a:cubicBezTo>
                  <a:pt x="1073" y="1125"/>
                  <a:pt x="1083" y="1166"/>
                  <a:pt x="1083" y="1208"/>
                </a:cubicBezTo>
                <a:cubicBezTo>
                  <a:pt x="1083" y="1250"/>
                  <a:pt x="1073" y="1291"/>
                  <a:pt x="1073" y="1333"/>
                </a:cubicBezTo>
                <a:cubicBezTo>
                  <a:pt x="1167" y="1333"/>
                  <a:pt x="1167" y="1333"/>
                  <a:pt x="1167" y="1333"/>
                </a:cubicBezTo>
                <a:cubicBezTo>
                  <a:pt x="1208" y="1333"/>
                  <a:pt x="1250" y="1291"/>
                  <a:pt x="1250" y="1250"/>
                </a:cubicBezTo>
                <a:cubicBezTo>
                  <a:pt x="1250" y="1166"/>
                  <a:pt x="1250" y="1166"/>
                  <a:pt x="1250" y="1166"/>
                </a:cubicBezTo>
                <a:cubicBezTo>
                  <a:pt x="1250" y="1125"/>
                  <a:pt x="1208" y="1083"/>
                  <a:pt x="1167" y="1083"/>
                </a:cubicBezTo>
                <a:close/>
                <a:moveTo>
                  <a:pt x="417" y="677"/>
                </a:moveTo>
                <a:lnTo>
                  <a:pt x="417" y="0"/>
                </a:lnTo>
                <a:moveTo>
                  <a:pt x="667" y="677"/>
                </a:moveTo>
                <a:lnTo>
                  <a:pt x="667" y="0"/>
                </a:lnTo>
                <a:moveTo>
                  <a:pt x="417" y="1739"/>
                </a:moveTo>
                <a:lnTo>
                  <a:pt x="417" y="2416"/>
                </a:lnTo>
                <a:moveTo>
                  <a:pt x="667" y="1739"/>
                </a:moveTo>
                <a:lnTo>
                  <a:pt x="667" y="241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0" name="Freeform 56"/>
          <p:cNvSpPr>
            <a:spLocks noEditPoints="1"/>
          </p:cNvSpPr>
          <p:nvPr/>
        </p:nvSpPr>
        <p:spPr bwMode="auto">
          <a:xfrm>
            <a:off x="5110163" y="1464470"/>
            <a:ext cx="208360" cy="330994"/>
          </a:xfrm>
          <a:custGeom>
            <a:avLst/>
            <a:gdLst>
              <a:gd name="T0" fmla="*/ 1334 w 1417"/>
              <a:gd name="T1" fmla="*/ 167 h 2250"/>
              <a:gd name="T2" fmla="*/ 84 w 1417"/>
              <a:gd name="T3" fmla="*/ 167 h 2250"/>
              <a:gd name="T4" fmla="*/ 0 w 1417"/>
              <a:gd name="T5" fmla="*/ 83 h 2250"/>
              <a:gd name="T6" fmla="*/ 0 w 1417"/>
              <a:gd name="T7" fmla="*/ 0 h 2250"/>
              <a:gd name="T8" fmla="*/ 1417 w 1417"/>
              <a:gd name="T9" fmla="*/ 0 h 2250"/>
              <a:gd name="T10" fmla="*/ 1417 w 1417"/>
              <a:gd name="T11" fmla="*/ 83 h 2250"/>
              <a:gd name="T12" fmla="*/ 1334 w 1417"/>
              <a:gd name="T13" fmla="*/ 167 h 2250"/>
              <a:gd name="T14" fmla="*/ 1250 w 1417"/>
              <a:gd name="T15" fmla="*/ 167 h 2250"/>
              <a:gd name="T16" fmla="*/ 167 w 1417"/>
              <a:gd name="T17" fmla="*/ 167 h 2250"/>
              <a:gd name="T18" fmla="*/ 167 w 1417"/>
              <a:gd name="T19" fmla="*/ 531 h 2250"/>
              <a:gd name="T20" fmla="*/ 344 w 1417"/>
              <a:gd name="T21" fmla="*/ 875 h 2250"/>
              <a:gd name="T22" fmla="*/ 709 w 1417"/>
              <a:gd name="T23" fmla="*/ 1125 h 2250"/>
              <a:gd name="T24" fmla="*/ 1073 w 1417"/>
              <a:gd name="T25" fmla="*/ 875 h 2250"/>
              <a:gd name="T26" fmla="*/ 1250 w 1417"/>
              <a:gd name="T27" fmla="*/ 531 h 2250"/>
              <a:gd name="T28" fmla="*/ 1250 w 1417"/>
              <a:gd name="T29" fmla="*/ 167 h 2250"/>
              <a:gd name="T30" fmla="*/ 1250 w 1417"/>
              <a:gd name="T31" fmla="*/ 2083 h 2250"/>
              <a:gd name="T32" fmla="*/ 167 w 1417"/>
              <a:gd name="T33" fmla="*/ 2083 h 2250"/>
              <a:gd name="T34" fmla="*/ 167 w 1417"/>
              <a:gd name="T35" fmla="*/ 1719 h 2250"/>
              <a:gd name="T36" fmla="*/ 344 w 1417"/>
              <a:gd name="T37" fmla="*/ 1375 h 2250"/>
              <a:gd name="T38" fmla="*/ 709 w 1417"/>
              <a:gd name="T39" fmla="*/ 1125 h 2250"/>
              <a:gd name="T40" fmla="*/ 1073 w 1417"/>
              <a:gd name="T41" fmla="*/ 1375 h 2250"/>
              <a:gd name="T42" fmla="*/ 1250 w 1417"/>
              <a:gd name="T43" fmla="*/ 1719 h 2250"/>
              <a:gd name="T44" fmla="*/ 1250 w 1417"/>
              <a:gd name="T45" fmla="*/ 2083 h 2250"/>
              <a:gd name="T46" fmla="*/ 1417 w 1417"/>
              <a:gd name="T47" fmla="*/ 2250 h 2250"/>
              <a:gd name="T48" fmla="*/ 0 w 1417"/>
              <a:gd name="T49" fmla="*/ 2250 h 2250"/>
              <a:gd name="T50" fmla="*/ 0 w 1417"/>
              <a:gd name="T51" fmla="*/ 2167 h 2250"/>
              <a:gd name="T52" fmla="*/ 84 w 1417"/>
              <a:gd name="T53" fmla="*/ 2083 h 2250"/>
              <a:gd name="T54" fmla="*/ 1334 w 1417"/>
              <a:gd name="T55" fmla="*/ 2083 h 2250"/>
              <a:gd name="T56" fmla="*/ 1417 w 1417"/>
              <a:gd name="T57" fmla="*/ 2167 h 2250"/>
              <a:gd name="T58" fmla="*/ 1417 w 1417"/>
              <a:gd name="T59" fmla="*/ 22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17" h="2250">
                <a:moveTo>
                  <a:pt x="1334" y="167"/>
                </a:moveTo>
                <a:cubicBezTo>
                  <a:pt x="84" y="167"/>
                  <a:pt x="84" y="167"/>
                  <a:pt x="84" y="167"/>
                </a:cubicBezTo>
                <a:cubicBezTo>
                  <a:pt x="42" y="167"/>
                  <a:pt x="0" y="125"/>
                  <a:pt x="0" y="83"/>
                </a:cubicBezTo>
                <a:cubicBezTo>
                  <a:pt x="0" y="0"/>
                  <a:pt x="0" y="0"/>
                  <a:pt x="0" y="0"/>
                </a:cubicBezTo>
                <a:cubicBezTo>
                  <a:pt x="1417" y="0"/>
                  <a:pt x="1417" y="0"/>
                  <a:pt x="1417" y="0"/>
                </a:cubicBezTo>
                <a:cubicBezTo>
                  <a:pt x="1417" y="83"/>
                  <a:pt x="1417" y="83"/>
                  <a:pt x="1417" y="83"/>
                </a:cubicBezTo>
                <a:cubicBezTo>
                  <a:pt x="1417" y="125"/>
                  <a:pt x="1375" y="167"/>
                  <a:pt x="1334" y="167"/>
                </a:cubicBezTo>
                <a:close/>
                <a:moveTo>
                  <a:pt x="1250" y="167"/>
                </a:moveTo>
                <a:cubicBezTo>
                  <a:pt x="167" y="167"/>
                  <a:pt x="167" y="167"/>
                  <a:pt x="167" y="167"/>
                </a:cubicBezTo>
                <a:cubicBezTo>
                  <a:pt x="167" y="531"/>
                  <a:pt x="167" y="531"/>
                  <a:pt x="167" y="531"/>
                </a:cubicBezTo>
                <a:cubicBezTo>
                  <a:pt x="167" y="667"/>
                  <a:pt x="230" y="792"/>
                  <a:pt x="344" y="875"/>
                </a:cubicBezTo>
                <a:cubicBezTo>
                  <a:pt x="709" y="1125"/>
                  <a:pt x="709" y="1125"/>
                  <a:pt x="709" y="1125"/>
                </a:cubicBezTo>
                <a:cubicBezTo>
                  <a:pt x="1073" y="875"/>
                  <a:pt x="1073" y="875"/>
                  <a:pt x="1073" y="875"/>
                </a:cubicBezTo>
                <a:cubicBezTo>
                  <a:pt x="1188" y="792"/>
                  <a:pt x="1250" y="667"/>
                  <a:pt x="1250" y="531"/>
                </a:cubicBezTo>
                <a:lnTo>
                  <a:pt x="1250" y="167"/>
                </a:lnTo>
                <a:close/>
                <a:moveTo>
                  <a:pt x="1250" y="2083"/>
                </a:moveTo>
                <a:cubicBezTo>
                  <a:pt x="167" y="2083"/>
                  <a:pt x="167" y="2083"/>
                  <a:pt x="167" y="2083"/>
                </a:cubicBezTo>
                <a:cubicBezTo>
                  <a:pt x="167" y="1719"/>
                  <a:pt x="167" y="1719"/>
                  <a:pt x="167" y="1719"/>
                </a:cubicBezTo>
                <a:cubicBezTo>
                  <a:pt x="167" y="1583"/>
                  <a:pt x="230" y="1458"/>
                  <a:pt x="344" y="1375"/>
                </a:cubicBezTo>
                <a:cubicBezTo>
                  <a:pt x="709" y="1125"/>
                  <a:pt x="709" y="1125"/>
                  <a:pt x="709" y="1125"/>
                </a:cubicBezTo>
                <a:cubicBezTo>
                  <a:pt x="1073" y="1375"/>
                  <a:pt x="1073" y="1375"/>
                  <a:pt x="1073" y="1375"/>
                </a:cubicBezTo>
                <a:cubicBezTo>
                  <a:pt x="1188" y="1458"/>
                  <a:pt x="1250" y="1583"/>
                  <a:pt x="1250" y="1719"/>
                </a:cubicBezTo>
                <a:lnTo>
                  <a:pt x="1250" y="2083"/>
                </a:lnTo>
                <a:close/>
                <a:moveTo>
                  <a:pt x="1417" y="2250"/>
                </a:moveTo>
                <a:cubicBezTo>
                  <a:pt x="0" y="2250"/>
                  <a:pt x="0" y="2250"/>
                  <a:pt x="0" y="2250"/>
                </a:cubicBezTo>
                <a:cubicBezTo>
                  <a:pt x="0" y="2167"/>
                  <a:pt x="0" y="2167"/>
                  <a:pt x="0" y="2167"/>
                </a:cubicBezTo>
                <a:cubicBezTo>
                  <a:pt x="0" y="2125"/>
                  <a:pt x="42" y="2083"/>
                  <a:pt x="84" y="2083"/>
                </a:cubicBezTo>
                <a:cubicBezTo>
                  <a:pt x="1334" y="2083"/>
                  <a:pt x="1334" y="2083"/>
                  <a:pt x="1334" y="2083"/>
                </a:cubicBezTo>
                <a:cubicBezTo>
                  <a:pt x="1375" y="2083"/>
                  <a:pt x="1417" y="2125"/>
                  <a:pt x="1417" y="2167"/>
                </a:cubicBezTo>
                <a:lnTo>
                  <a:pt x="1417" y="22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1" name="Freeform 57"/>
          <p:cNvSpPr>
            <a:spLocks noEditPoints="1"/>
          </p:cNvSpPr>
          <p:nvPr/>
        </p:nvSpPr>
        <p:spPr bwMode="auto">
          <a:xfrm>
            <a:off x="795347" y="1483525"/>
            <a:ext cx="295275" cy="294085"/>
          </a:xfrm>
          <a:custGeom>
            <a:avLst/>
            <a:gdLst>
              <a:gd name="T0" fmla="*/ 1083 w 2000"/>
              <a:gd name="T1" fmla="*/ 1000 h 2000"/>
              <a:gd name="T2" fmla="*/ 1000 w 2000"/>
              <a:gd name="T3" fmla="*/ 1083 h 2000"/>
              <a:gd name="T4" fmla="*/ 917 w 2000"/>
              <a:gd name="T5" fmla="*/ 1000 h 2000"/>
              <a:gd name="T6" fmla="*/ 1000 w 2000"/>
              <a:gd name="T7" fmla="*/ 917 h 2000"/>
              <a:gd name="T8" fmla="*/ 1083 w 2000"/>
              <a:gd name="T9" fmla="*/ 1000 h 2000"/>
              <a:gd name="T10" fmla="*/ 1000 w 2000"/>
              <a:gd name="T11" fmla="*/ 500 h 2000"/>
              <a:gd name="T12" fmla="*/ 1000 w 2000"/>
              <a:gd name="T13" fmla="*/ 917 h 2000"/>
              <a:gd name="T14" fmla="*/ 1000 w 2000"/>
              <a:gd name="T15" fmla="*/ 333 h 2000"/>
              <a:gd name="T16" fmla="*/ 1000 w 2000"/>
              <a:gd name="T17" fmla="*/ 333 h 2000"/>
              <a:gd name="T18" fmla="*/ 1000 w 2000"/>
              <a:gd name="T19" fmla="*/ 1667 h 2000"/>
              <a:gd name="T20" fmla="*/ 1000 w 2000"/>
              <a:gd name="T21" fmla="*/ 1667 h 2000"/>
              <a:gd name="T22" fmla="*/ 1667 w 2000"/>
              <a:gd name="T23" fmla="*/ 1000 h 2000"/>
              <a:gd name="T24" fmla="*/ 1667 w 2000"/>
              <a:gd name="T25" fmla="*/ 1000 h 2000"/>
              <a:gd name="T26" fmla="*/ 333 w 2000"/>
              <a:gd name="T27" fmla="*/ 1000 h 2000"/>
              <a:gd name="T28" fmla="*/ 333 w 2000"/>
              <a:gd name="T29" fmla="*/ 1000 h 2000"/>
              <a:gd name="T30" fmla="*/ 917 w 2000"/>
              <a:gd name="T31" fmla="*/ 1000 h 2000"/>
              <a:gd name="T32" fmla="*/ 542 w 2000"/>
              <a:gd name="T33" fmla="*/ 1000 h 2000"/>
              <a:gd name="T34" fmla="*/ 1833 w 2000"/>
              <a:gd name="T35" fmla="*/ 2000 h 2000"/>
              <a:gd name="T36" fmla="*/ 167 w 2000"/>
              <a:gd name="T37" fmla="*/ 2000 h 2000"/>
              <a:gd name="T38" fmla="*/ 0 w 2000"/>
              <a:gd name="T39" fmla="*/ 1833 h 2000"/>
              <a:gd name="T40" fmla="*/ 0 w 2000"/>
              <a:gd name="T41" fmla="*/ 167 h 2000"/>
              <a:gd name="T42" fmla="*/ 167 w 2000"/>
              <a:gd name="T43" fmla="*/ 0 h 2000"/>
              <a:gd name="T44" fmla="*/ 1833 w 2000"/>
              <a:gd name="T45" fmla="*/ 0 h 2000"/>
              <a:gd name="T46" fmla="*/ 2000 w 2000"/>
              <a:gd name="T47" fmla="*/ 167 h 2000"/>
              <a:gd name="T48" fmla="*/ 2000 w 2000"/>
              <a:gd name="T49" fmla="*/ 1833 h 2000"/>
              <a:gd name="T50" fmla="*/ 1833 w 2000"/>
              <a:gd name="T51" fmla="*/ 2000 h 2000"/>
              <a:gd name="T52" fmla="*/ 1833 w 2000"/>
              <a:gd name="T53" fmla="*/ 1833 h 2000"/>
              <a:gd name="T54" fmla="*/ 167 w 2000"/>
              <a:gd name="T55" fmla="*/ 1833 h 2000"/>
              <a:gd name="T56" fmla="*/ 167 w 2000"/>
              <a:gd name="T57" fmla="*/ 167 h 2000"/>
              <a:gd name="T58" fmla="*/ 1833 w 2000"/>
              <a:gd name="T59" fmla="*/ 167 h 2000"/>
              <a:gd name="T60" fmla="*/ 1833 w 2000"/>
              <a:gd name="T61" fmla="*/ 1833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 h="2000">
                <a:moveTo>
                  <a:pt x="1083" y="1000"/>
                </a:moveTo>
                <a:cubicBezTo>
                  <a:pt x="1083" y="1042"/>
                  <a:pt x="1042" y="1083"/>
                  <a:pt x="1000" y="1083"/>
                </a:cubicBezTo>
                <a:cubicBezTo>
                  <a:pt x="958" y="1083"/>
                  <a:pt x="917" y="1042"/>
                  <a:pt x="917" y="1000"/>
                </a:cubicBezTo>
                <a:cubicBezTo>
                  <a:pt x="917" y="958"/>
                  <a:pt x="958" y="917"/>
                  <a:pt x="1000" y="917"/>
                </a:cubicBezTo>
                <a:cubicBezTo>
                  <a:pt x="1042" y="917"/>
                  <a:pt x="1083" y="958"/>
                  <a:pt x="1083" y="1000"/>
                </a:cubicBezTo>
                <a:close/>
                <a:moveTo>
                  <a:pt x="1000" y="500"/>
                </a:moveTo>
                <a:lnTo>
                  <a:pt x="1000" y="917"/>
                </a:lnTo>
                <a:moveTo>
                  <a:pt x="1000" y="333"/>
                </a:moveTo>
                <a:lnTo>
                  <a:pt x="1000" y="333"/>
                </a:lnTo>
                <a:moveTo>
                  <a:pt x="1000" y="1667"/>
                </a:moveTo>
                <a:lnTo>
                  <a:pt x="1000" y="1667"/>
                </a:lnTo>
                <a:moveTo>
                  <a:pt x="1667" y="1000"/>
                </a:moveTo>
                <a:lnTo>
                  <a:pt x="1667" y="1000"/>
                </a:lnTo>
                <a:moveTo>
                  <a:pt x="333" y="1000"/>
                </a:moveTo>
                <a:lnTo>
                  <a:pt x="333" y="1000"/>
                </a:lnTo>
                <a:moveTo>
                  <a:pt x="917" y="1000"/>
                </a:moveTo>
                <a:lnTo>
                  <a:pt x="542" y="1000"/>
                </a:lnTo>
                <a:moveTo>
                  <a:pt x="1833" y="2000"/>
                </a:moveTo>
                <a:cubicBezTo>
                  <a:pt x="167" y="2000"/>
                  <a:pt x="167" y="2000"/>
                  <a:pt x="167" y="2000"/>
                </a:cubicBezTo>
                <a:cubicBezTo>
                  <a:pt x="73" y="2000"/>
                  <a:pt x="0" y="1927"/>
                  <a:pt x="0" y="1833"/>
                </a:cubicBezTo>
                <a:cubicBezTo>
                  <a:pt x="0" y="167"/>
                  <a:pt x="0" y="167"/>
                  <a:pt x="0" y="167"/>
                </a:cubicBezTo>
                <a:cubicBezTo>
                  <a:pt x="0" y="73"/>
                  <a:pt x="73" y="0"/>
                  <a:pt x="167" y="0"/>
                </a:cubicBezTo>
                <a:cubicBezTo>
                  <a:pt x="1833" y="0"/>
                  <a:pt x="1833" y="0"/>
                  <a:pt x="1833" y="0"/>
                </a:cubicBezTo>
                <a:cubicBezTo>
                  <a:pt x="1927" y="0"/>
                  <a:pt x="2000" y="73"/>
                  <a:pt x="2000" y="167"/>
                </a:cubicBezTo>
                <a:cubicBezTo>
                  <a:pt x="2000" y="1833"/>
                  <a:pt x="2000" y="1833"/>
                  <a:pt x="2000" y="1833"/>
                </a:cubicBezTo>
                <a:cubicBezTo>
                  <a:pt x="2000" y="1927"/>
                  <a:pt x="1927" y="2000"/>
                  <a:pt x="1833" y="2000"/>
                </a:cubicBezTo>
                <a:close/>
                <a:moveTo>
                  <a:pt x="1833" y="1833"/>
                </a:moveTo>
                <a:lnTo>
                  <a:pt x="167" y="1833"/>
                </a:lnTo>
                <a:lnTo>
                  <a:pt x="167" y="167"/>
                </a:lnTo>
                <a:lnTo>
                  <a:pt x="1833" y="167"/>
                </a:lnTo>
                <a:lnTo>
                  <a:pt x="1833" y="1833"/>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2" name="Freeform 58"/>
          <p:cNvSpPr>
            <a:spLocks noEditPoints="1"/>
          </p:cNvSpPr>
          <p:nvPr/>
        </p:nvSpPr>
        <p:spPr bwMode="auto">
          <a:xfrm>
            <a:off x="6267450" y="2108597"/>
            <a:ext cx="330994" cy="305991"/>
          </a:xfrm>
          <a:custGeom>
            <a:avLst/>
            <a:gdLst>
              <a:gd name="T0" fmla="*/ 0 w 2250"/>
              <a:gd name="T1" fmla="*/ 416 h 2083"/>
              <a:gd name="T2" fmla="*/ 0 w 2250"/>
              <a:gd name="T3" fmla="*/ 0 h 2083"/>
              <a:gd name="T4" fmla="*/ 2250 w 2250"/>
              <a:gd name="T5" fmla="*/ 0 h 2083"/>
              <a:gd name="T6" fmla="*/ 2250 w 2250"/>
              <a:gd name="T7" fmla="*/ 416 h 2083"/>
              <a:gd name="T8" fmla="*/ 0 w 2250"/>
              <a:gd name="T9" fmla="*/ 416 h 2083"/>
              <a:gd name="T10" fmla="*/ 708 w 2250"/>
              <a:gd name="T11" fmla="*/ 875 h 2083"/>
              <a:gd name="T12" fmla="*/ 708 w 2250"/>
              <a:gd name="T13" fmla="*/ 875 h 2083"/>
              <a:gd name="T14" fmla="*/ 833 w 2250"/>
              <a:gd name="T15" fmla="*/ 750 h 2083"/>
              <a:gd name="T16" fmla="*/ 1416 w 2250"/>
              <a:gd name="T17" fmla="*/ 750 h 2083"/>
              <a:gd name="T18" fmla="*/ 1541 w 2250"/>
              <a:gd name="T19" fmla="*/ 875 h 2083"/>
              <a:gd name="T20" fmla="*/ 1541 w 2250"/>
              <a:gd name="T21" fmla="*/ 875 h 2083"/>
              <a:gd name="T22" fmla="*/ 1416 w 2250"/>
              <a:gd name="T23" fmla="*/ 1000 h 2083"/>
              <a:gd name="T24" fmla="*/ 833 w 2250"/>
              <a:gd name="T25" fmla="*/ 1000 h 2083"/>
              <a:gd name="T26" fmla="*/ 708 w 2250"/>
              <a:gd name="T27" fmla="*/ 875 h 2083"/>
              <a:gd name="T28" fmla="*/ 2166 w 2250"/>
              <a:gd name="T29" fmla="*/ 416 h 2083"/>
              <a:gd name="T30" fmla="*/ 2166 w 2250"/>
              <a:gd name="T31" fmla="*/ 2083 h 2083"/>
              <a:gd name="T32" fmla="*/ 83 w 2250"/>
              <a:gd name="T33" fmla="*/ 2083 h 2083"/>
              <a:gd name="T34" fmla="*/ 83 w 2250"/>
              <a:gd name="T35" fmla="*/ 416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0" h="2083">
                <a:moveTo>
                  <a:pt x="0" y="416"/>
                </a:moveTo>
                <a:lnTo>
                  <a:pt x="0" y="0"/>
                </a:lnTo>
                <a:lnTo>
                  <a:pt x="2250" y="0"/>
                </a:lnTo>
                <a:lnTo>
                  <a:pt x="2250" y="416"/>
                </a:lnTo>
                <a:lnTo>
                  <a:pt x="0" y="416"/>
                </a:lnTo>
                <a:close/>
                <a:moveTo>
                  <a:pt x="708" y="875"/>
                </a:moveTo>
                <a:cubicBezTo>
                  <a:pt x="708" y="875"/>
                  <a:pt x="708" y="875"/>
                  <a:pt x="708" y="875"/>
                </a:cubicBezTo>
                <a:cubicBezTo>
                  <a:pt x="708" y="802"/>
                  <a:pt x="760" y="750"/>
                  <a:pt x="833" y="750"/>
                </a:cubicBezTo>
                <a:cubicBezTo>
                  <a:pt x="1416" y="750"/>
                  <a:pt x="1416" y="750"/>
                  <a:pt x="1416" y="750"/>
                </a:cubicBezTo>
                <a:cubicBezTo>
                  <a:pt x="1489" y="750"/>
                  <a:pt x="1541" y="802"/>
                  <a:pt x="1541" y="875"/>
                </a:cubicBezTo>
                <a:cubicBezTo>
                  <a:pt x="1541" y="875"/>
                  <a:pt x="1541" y="875"/>
                  <a:pt x="1541" y="875"/>
                </a:cubicBezTo>
                <a:cubicBezTo>
                  <a:pt x="1541" y="948"/>
                  <a:pt x="1489" y="1000"/>
                  <a:pt x="1416" y="1000"/>
                </a:cubicBezTo>
                <a:cubicBezTo>
                  <a:pt x="833" y="1000"/>
                  <a:pt x="833" y="1000"/>
                  <a:pt x="833" y="1000"/>
                </a:cubicBezTo>
                <a:cubicBezTo>
                  <a:pt x="760" y="1000"/>
                  <a:pt x="708" y="948"/>
                  <a:pt x="708" y="875"/>
                </a:cubicBezTo>
                <a:close/>
                <a:moveTo>
                  <a:pt x="2166" y="416"/>
                </a:moveTo>
                <a:lnTo>
                  <a:pt x="2166" y="2083"/>
                </a:lnTo>
                <a:lnTo>
                  <a:pt x="83" y="2083"/>
                </a:lnTo>
                <a:lnTo>
                  <a:pt x="83" y="41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3" name="Freeform 59"/>
          <p:cNvSpPr>
            <a:spLocks noEditPoints="1"/>
          </p:cNvSpPr>
          <p:nvPr/>
        </p:nvSpPr>
        <p:spPr bwMode="auto">
          <a:xfrm>
            <a:off x="4446989" y="1477568"/>
            <a:ext cx="307181" cy="305991"/>
          </a:xfrm>
          <a:custGeom>
            <a:avLst/>
            <a:gdLst>
              <a:gd name="T0" fmla="*/ 2084 w 2084"/>
              <a:gd name="T1" fmla="*/ 1042 h 2084"/>
              <a:gd name="T2" fmla="*/ 1042 w 2084"/>
              <a:gd name="T3" fmla="*/ 2084 h 2084"/>
              <a:gd name="T4" fmla="*/ 0 w 2084"/>
              <a:gd name="T5" fmla="*/ 1042 h 2084"/>
              <a:gd name="T6" fmla="*/ 1042 w 2084"/>
              <a:gd name="T7" fmla="*/ 0 h 2084"/>
              <a:gd name="T8" fmla="*/ 2084 w 2084"/>
              <a:gd name="T9" fmla="*/ 1042 h 2084"/>
              <a:gd name="T10" fmla="*/ 500 w 2084"/>
              <a:gd name="T11" fmla="*/ 1042 h 2084"/>
              <a:gd name="T12" fmla="*/ 1042 w 2084"/>
              <a:gd name="T13" fmla="*/ 1584 h 2084"/>
              <a:gd name="T14" fmla="*/ 1584 w 2084"/>
              <a:gd name="T15" fmla="*/ 1042 h 2084"/>
              <a:gd name="T16" fmla="*/ 1042 w 2084"/>
              <a:gd name="T17" fmla="*/ 500 h 2084"/>
              <a:gd name="T18" fmla="*/ 604 w 2084"/>
              <a:gd name="T19" fmla="*/ 719 h 2084"/>
              <a:gd name="T20" fmla="*/ 604 w 2084"/>
              <a:gd name="T21" fmla="*/ 500 h 2084"/>
              <a:gd name="T22" fmla="*/ 604 w 2084"/>
              <a:gd name="T23" fmla="*/ 719 h 2084"/>
              <a:gd name="T24" fmla="*/ 823 w 2084"/>
              <a:gd name="T25" fmla="*/ 719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4" h="2084">
                <a:moveTo>
                  <a:pt x="2084" y="1042"/>
                </a:moveTo>
                <a:cubicBezTo>
                  <a:pt x="2084" y="1615"/>
                  <a:pt x="1615" y="2084"/>
                  <a:pt x="1042" y="2084"/>
                </a:cubicBezTo>
                <a:cubicBezTo>
                  <a:pt x="469" y="2084"/>
                  <a:pt x="0" y="1615"/>
                  <a:pt x="0" y="1042"/>
                </a:cubicBezTo>
                <a:cubicBezTo>
                  <a:pt x="0" y="469"/>
                  <a:pt x="469" y="0"/>
                  <a:pt x="1042" y="0"/>
                </a:cubicBezTo>
                <a:cubicBezTo>
                  <a:pt x="1615" y="0"/>
                  <a:pt x="2084" y="469"/>
                  <a:pt x="2084" y="1042"/>
                </a:cubicBezTo>
                <a:close/>
                <a:moveTo>
                  <a:pt x="500" y="1042"/>
                </a:moveTo>
                <a:cubicBezTo>
                  <a:pt x="500" y="1344"/>
                  <a:pt x="740" y="1584"/>
                  <a:pt x="1042" y="1584"/>
                </a:cubicBezTo>
                <a:cubicBezTo>
                  <a:pt x="1344" y="1584"/>
                  <a:pt x="1584" y="1344"/>
                  <a:pt x="1584" y="1042"/>
                </a:cubicBezTo>
                <a:cubicBezTo>
                  <a:pt x="1584" y="740"/>
                  <a:pt x="1344" y="500"/>
                  <a:pt x="1042" y="500"/>
                </a:cubicBezTo>
                <a:cubicBezTo>
                  <a:pt x="865" y="500"/>
                  <a:pt x="709" y="584"/>
                  <a:pt x="604" y="719"/>
                </a:cubicBezTo>
                <a:moveTo>
                  <a:pt x="604" y="500"/>
                </a:moveTo>
                <a:lnTo>
                  <a:pt x="604" y="719"/>
                </a:lnTo>
                <a:lnTo>
                  <a:pt x="823" y="719"/>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4" name="Freeform 60"/>
          <p:cNvSpPr>
            <a:spLocks noEditPoints="1"/>
          </p:cNvSpPr>
          <p:nvPr/>
        </p:nvSpPr>
        <p:spPr bwMode="auto">
          <a:xfrm>
            <a:off x="1385888" y="3414718"/>
            <a:ext cx="330994" cy="301229"/>
          </a:xfrm>
          <a:custGeom>
            <a:avLst/>
            <a:gdLst>
              <a:gd name="T0" fmla="*/ 2250 w 2250"/>
              <a:gd name="T1" fmla="*/ 167 h 2042"/>
              <a:gd name="T2" fmla="*/ 2250 w 2250"/>
              <a:gd name="T3" fmla="*/ 1500 h 2042"/>
              <a:gd name="T4" fmla="*/ 2083 w 2250"/>
              <a:gd name="T5" fmla="*/ 1667 h 2042"/>
              <a:gd name="T6" fmla="*/ 1625 w 2250"/>
              <a:gd name="T7" fmla="*/ 1667 h 2042"/>
              <a:gd name="T8" fmla="*/ 1625 w 2250"/>
              <a:gd name="T9" fmla="*/ 2042 h 2042"/>
              <a:gd name="T10" fmla="*/ 1250 w 2250"/>
              <a:gd name="T11" fmla="*/ 1667 h 2042"/>
              <a:gd name="T12" fmla="*/ 166 w 2250"/>
              <a:gd name="T13" fmla="*/ 1667 h 2042"/>
              <a:gd name="T14" fmla="*/ 0 w 2250"/>
              <a:gd name="T15" fmla="*/ 1500 h 2042"/>
              <a:gd name="T16" fmla="*/ 0 w 2250"/>
              <a:gd name="T17" fmla="*/ 167 h 2042"/>
              <a:gd name="T18" fmla="*/ 166 w 2250"/>
              <a:gd name="T19" fmla="*/ 0 h 2042"/>
              <a:gd name="T20" fmla="*/ 2083 w 2250"/>
              <a:gd name="T21" fmla="*/ 0 h 2042"/>
              <a:gd name="T22" fmla="*/ 2250 w 2250"/>
              <a:gd name="T23" fmla="*/ 167 h 2042"/>
              <a:gd name="T24" fmla="*/ 1375 w 2250"/>
              <a:gd name="T25" fmla="*/ 584 h 2042"/>
              <a:gd name="T26" fmla="*/ 1125 w 2250"/>
              <a:gd name="T27" fmla="*/ 334 h 2042"/>
              <a:gd name="T28" fmla="*/ 875 w 2250"/>
              <a:gd name="T29" fmla="*/ 584 h 2042"/>
              <a:gd name="T30" fmla="*/ 1021 w 2250"/>
              <a:gd name="T31" fmla="*/ 813 h 2042"/>
              <a:gd name="T32" fmla="*/ 916 w 2250"/>
              <a:gd name="T33" fmla="*/ 1250 h 2042"/>
              <a:gd name="T34" fmla="*/ 1333 w 2250"/>
              <a:gd name="T35" fmla="*/ 1250 h 2042"/>
              <a:gd name="T36" fmla="*/ 1229 w 2250"/>
              <a:gd name="T37" fmla="*/ 813 h 2042"/>
              <a:gd name="T38" fmla="*/ 1375 w 2250"/>
              <a:gd name="T39" fmla="*/ 584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0" h="2042">
                <a:moveTo>
                  <a:pt x="2250" y="167"/>
                </a:moveTo>
                <a:cubicBezTo>
                  <a:pt x="2250" y="1500"/>
                  <a:pt x="2250" y="1500"/>
                  <a:pt x="2250" y="1500"/>
                </a:cubicBezTo>
                <a:cubicBezTo>
                  <a:pt x="2250" y="1594"/>
                  <a:pt x="2177" y="1667"/>
                  <a:pt x="2083" y="1667"/>
                </a:cubicBezTo>
                <a:cubicBezTo>
                  <a:pt x="1625" y="1667"/>
                  <a:pt x="1625" y="1667"/>
                  <a:pt x="1625" y="1667"/>
                </a:cubicBezTo>
                <a:cubicBezTo>
                  <a:pt x="1625" y="2042"/>
                  <a:pt x="1625" y="2042"/>
                  <a:pt x="1625" y="2042"/>
                </a:cubicBezTo>
                <a:cubicBezTo>
                  <a:pt x="1250" y="1667"/>
                  <a:pt x="1250" y="1667"/>
                  <a:pt x="1250" y="1667"/>
                </a:cubicBezTo>
                <a:cubicBezTo>
                  <a:pt x="166" y="1667"/>
                  <a:pt x="166" y="1667"/>
                  <a:pt x="166" y="1667"/>
                </a:cubicBezTo>
                <a:cubicBezTo>
                  <a:pt x="73" y="1667"/>
                  <a:pt x="0" y="1594"/>
                  <a:pt x="0" y="1500"/>
                </a:cubicBezTo>
                <a:cubicBezTo>
                  <a:pt x="0" y="167"/>
                  <a:pt x="0" y="167"/>
                  <a:pt x="0" y="167"/>
                </a:cubicBezTo>
                <a:cubicBezTo>
                  <a:pt x="0" y="73"/>
                  <a:pt x="73" y="0"/>
                  <a:pt x="166" y="0"/>
                </a:cubicBezTo>
                <a:cubicBezTo>
                  <a:pt x="2083" y="0"/>
                  <a:pt x="2083" y="0"/>
                  <a:pt x="2083" y="0"/>
                </a:cubicBezTo>
                <a:cubicBezTo>
                  <a:pt x="2177" y="0"/>
                  <a:pt x="2250" y="73"/>
                  <a:pt x="2250" y="167"/>
                </a:cubicBezTo>
                <a:close/>
                <a:moveTo>
                  <a:pt x="1375" y="584"/>
                </a:moveTo>
                <a:cubicBezTo>
                  <a:pt x="1375" y="448"/>
                  <a:pt x="1260" y="334"/>
                  <a:pt x="1125" y="334"/>
                </a:cubicBezTo>
                <a:cubicBezTo>
                  <a:pt x="989" y="334"/>
                  <a:pt x="875" y="448"/>
                  <a:pt x="875" y="584"/>
                </a:cubicBezTo>
                <a:cubicBezTo>
                  <a:pt x="875" y="688"/>
                  <a:pt x="937" y="771"/>
                  <a:pt x="1021" y="813"/>
                </a:cubicBezTo>
                <a:cubicBezTo>
                  <a:pt x="916" y="1250"/>
                  <a:pt x="916" y="1250"/>
                  <a:pt x="916" y="1250"/>
                </a:cubicBezTo>
                <a:cubicBezTo>
                  <a:pt x="1333" y="1250"/>
                  <a:pt x="1333" y="1250"/>
                  <a:pt x="1333" y="1250"/>
                </a:cubicBezTo>
                <a:cubicBezTo>
                  <a:pt x="1229" y="813"/>
                  <a:pt x="1229" y="813"/>
                  <a:pt x="1229" y="813"/>
                </a:cubicBezTo>
                <a:cubicBezTo>
                  <a:pt x="1312" y="771"/>
                  <a:pt x="1375" y="688"/>
                  <a:pt x="1375" y="584"/>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5" name="Freeform 61"/>
          <p:cNvSpPr>
            <a:spLocks noEditPoints="1"/>
          </p:cNvSpPr>
          <p:nvPr/>
        </p:nvSpPr>
        <p:spPr bwMode="auto">
          <a:xfrm>
            <a:off x="1981212" y="3418291"/>
            <a:ext cx="332185" cy="294085"/>
          </a:xfrm>
          <a:custGeom>
            <a:avLst/>
            <a:gdLst>
              <a:gd name="T0" fmla="*/ 2250 w 2250"/>
              <a:gd name="T1" fmla="*/ 167 h 2000"/>
              <a:gd name="T2" fmla="*/ 2250 w 2250"/>
              <a:gd name="T3" fmla="*/ 1500 h 2000"/>
              <a:gd name="T4" fmla="*/ 2084 w 2250"/>
              <a:gd name="T5" fmla="*/ 1667 h 2000"/>
              <a:gd name="T6" fmla="*/ 1417 w 2250"/>
              <a:gd name="T7" fmla="*/ 1667 h 2000"/>
              <a:gd name="T8" fmla="*/ 1125 w 2250"/>
              <a:gd name="T9" fmla="*/ 2000 h 2000"/>
              <a:gd name="T10" fmla="*/ 834 w 2250"/>
              <a:gd name="T11" fmla="*/ 1667 h 2000"/>
              <a:gd name="T12" fmla="*/ 167 w 2250"/>
              <a:gd name="T13" fmla="*/ 1667 h 2000"/>
              <a:gd name="T14" fmla="*/ 0 w 2250"/>
              <a:gd name="T15" fmla="*/ 1500 h 2000"/>
              <a:gd name="T16" fmla="*/ 0 w 2250"/>
              <a:gd name="T17" fmla="*/ 167 h 2000"/>
              <a:gd name="T18" fmla="*/ 167 w 2250"/>
              <a:gd name="T19" fmla="*/ 0 h 2000"/>
              <a:gd name="T20" fmla="*/ 2084 w 2250"/>
              <a:gd name="T21" fmla="*/ 0 h 2000"/>
              <a:gd name="T22" fmla="*/ 2250 w 2250"/>
              <a:gd name="T23" fmla="*/ 167 h 2000"/>
              <a:gd name="T24" fmla="*/ 1375 w 2250"/>
              <a:gd name="T25" fmla="*/ 583 h 2000"/>
              <a:gd name="T26" fmla="*/ 1125 w 2250"/>
              <a:gd name="T27" fmla="*/ 333 h 2000"/>
              <a:gd name="T28" fmla="*/ 875 w 2250"/>
              <a:gd name="T29" fmla="*/ 583 h 2000"/>
              <a:gd name="T30" fmla="*/ 1021 w 2250"/>
              <a:gd name="T31" fmla="*/ 813 h 2000"/>
              <a:gd name="T32" fmla="*/ 917 w 2250"/>
              <a:gd name="T33" fmla="*/ 1250 h 2000"/>
              <a:gd name="T34" fmla="*/ 1334 w 2250"/>
              <a:gd name="T35" fmla="*/ 1250 h 2000"/>
              <a:gd name="T36" fmla="*/ 1229 w 2250"/>
              <a:gd name="T37" fmla="*/ 813 h 2000"/>
              <a:gd name="T38" fmla="*/ 1375 w 2250"/>
              <a:gd name="T39" fmla="*/ 583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0" h="2000">
                <a:moveTo>
                  <a:pt x="2250" y="167"/>
                </a:moveTo>
                <a:cubicBezTo>
                  <a:pt x="2250" y="1500"/>
                  <a:pt x="2250" y="1500"/>
                  <a:pt x="2250" y="1500"/>
                </a:cubicBezTo>
                <a:cubicBezTo>
                  <a:pt x="2250" y="1594"/>
                  <a:pt x="2177" y="1667"/>
                  <a:pt x="2084" y="1667"/>
                </a:cubicBezTo>
                <a:cubicBezTo>
                  <a:pt x="1417" y="1667"/>
                  <a:pt x="1417" y="1667"/>
                  <a:pt x="1417" y="1667"/>
                </a:cubicBezTo>
                <a:cubicBezTo>
                  <a:pt x="1125" y="2000"/>
                  <a:pt x="1125" y="2000"/>
                  <a:pt x="1125" y="2000"/>
                </a:cubicBezTo>
                <a:cubicBezTo>
                  <a:pt x="834" y="1667"/>
                  <a:pt x="834" y="1667"/>
                  <a:pt x="834" y="1667"/>
                </a:cubicBezTo>
                <a:cubicBezTo>
                  <a:pt x="167" y="1667"/>
                  <a:pt x="167" y="1667"/>
                  <a:pt x="167" y="1667"/>
                </a:cubicBezTo>
                <a:cubicBezTo>
                  <a:pt x="73" y="1667"/>
                  <a:pt x="0" y="1594"/>
                  <a:pt x="0" y="1500"/>
                </a:cubicBezTo>
                <a:cubicBezTo>
                  <a:pt x="0" y="167"/>
                  <a:pt x="0" y="167"/>
                  <a:pt x="0" y="167"/>
                </a:cubicBezTo>
                <a:cubicBezTo>
                  <a:pt x="0" y="73"/>
                  <a:pt x="73" y="0"/>
                  <a:pt x="167" y="0"/>
                </a:cubicBezTo>
                <a:cubicBezTo>
                  <a:pt x="2084" y="0"/>
                  <a:pt x="2084" y="0"/>
                  <a:pt x="2084" y="0"/>
                </a:cubicBezTo>
                <a:cubicBezTo>
                  <a:pt x="2177" y="0"/>
                  <a:pt x="2250" y="73"/>
                  <a:pt x="2250" y="167"/>
                </a:cubicBezTo>
                <a:close/>
                <a:moveTo>
                  <a:pt x="1375" y="583"/>
                </a:moveTo>
                <a:cubicBezTo>
                  <a:pt x="1375" y="448"/>
                  <a:pt x="1261" y="333"/>
                  <a:pt x="1125" y="333"/>
                </a:cubicBezTo>
                <a:cubicBezTo>
                  <a:pt x="990" y="333"/>
                  <a:pt x="875" y="448"/>
                  <a:pt x="875" y="583"/>
                </a:cubicBezTo>
                <a:cubicBezTo>
                  <a:pt x="875" y="688"/>
                  <a:pt x="938" y="771"/>
                  <a:pt x="1021" y="813"/>
                </a:cubicBezTo>
                <a:cubicBezTo>
                  <a:pt x="917" y="1250"/>
                  <a:pt x="917" y="1250"/>
                  <a:pt x="917" y="1250"/>
                </a:cubicBezTo>
                <a:cubicBezTo>
                  <a:pt x="1334" y="1250"/>
                  <a:pt x="1334" y="1250"/>
                  <a:pt x="1334" y="1250"/>
                </a:cubicBezTo>
                <a:cubicBezTo>
                  <a:pt x="1229" y="813"/>
                  <a:pt x="1229" y="813"/>
                  <a:pt x="1229" y="813"/>
                </a:cubicBezTo>
                <a:cubicBezTo>
                  <a:pt x="1313" y="771"/>
                  <a:pt x="1375" y="688"/>
                  <a:pt x="1375" y="583"/>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6" name="Freeform 62"/>
          <p:cNvSpPr>
            <a:spLocks noEditPoints="1"/>
          </p:cNvSpPr>
          <p:nvPr/>
        </p:nvSpPr>
        <p:spPr bwMode="auto">
          <a:xfrm>
            <a:off x="3833825" y="1477568"/>
            <a:ext cx="307181" cy="305991"/>
          </a:xfrm>
          <a:custGeom>
            <a:avLst/>
            <a:gdLst>
              <a:gd name="T0" fmla="*/ 1042 w 2084"/>
              <a:gd name="T1" fmla="*/ 334 h 2084"/>
              <a:gd name="T2" fmla="*/ 1042 w 2084"/>
              <a:gd name="T3" fmla="*/ 334 h 2084"/>
              <a:gd name="T4" fmla="*/ 209 w 2084"/>
              <a:gd name="T5" fmla="*/ 0 h 2084"/>
              <a:gd name="T6" fmla="*/ 209 w 2084"/>
              <a:gd name="T7" fmla="*/ 417 h 2084"/>
              <a:gd name="T8" fmla="*/ 625 w 2084"/>
              <a:gd name="T9" fmla="*/ 417 h 2084"/>
              <a:gd name="T10" fmla="*/ 0 w 2084"/>
              <a:gd name="T11" fmla="*/ 1042 h 2084"/>
              <a:gd name="T12" fmla="*/ 1042 w 2084"/>
              <a:gd name="T13" fmla="*/ 2084 h 2084"/>
              <a:gd name="T14" fmla="*/ 2084 w 2084"/>
              <a:gd name="T15" fmla="*/ 1042 h 2084"/>
              <a:gd name="T16" fmla="*/ 1042 w 2084"/>
              <a:gd name="T17" fmla="*/ 0 h 2084"/>
              <a:gd name="T18" fmla="*/ 209 w 2084"/>
              <a:gd name="T19" fmla="*/ 417 h 2084"/>
              <a:gd name="T20" fmla="*/ 1500 w 2084"/>
              <a:gd name="T21" fmla="*/ 1042 h 2084"/>
              <a:gd name="T22" fmla="*/ 1125 w 2084"/>
              <a:gd name="T23" fmla="*/ 1042 h 2084"/>
              <a:gd name="T24" fmla="*/ 1042 w 2084"/>
              <a:gd name="T25" fmla="*/ 542 h 2084"/>
              <a:gd name="T26" fmla="*/ 1042 w 2084"/>
              <a:gd name="T27" fmla="*/ 959 h 2084"/>
              <a:gd name="T28" fmla="*/ 334 w 2084"/>
              <a:gd name="T29" fmla="*/ 1042 h 2084"/>
              <a:gd name="T30" fmla="*/ 334 w 2084"/>
              <a:gd name="T31" fmla="*/ 1042 h 2084"/>
              <a:gd name="T32" fmla="*/ 1750 w 2084"/>
              <a:gd name="T33" fmla="*/ 1042 h 2084"/>
              <a:gd name="T34" fmla="*/ 1750 w 2084"/>
              <a:gd name="T35" fmla="*/ 1042 h 2084"/>
              <a:gd name="T36" fmla="*/ 1042 w 2084"/>
              <a:gd name="T37" fmla="*/ 1750 h 2084"/>
              <a:gd name="T38" fmla="*/ 1042 w 2084"/>
              <a:gd name="T39" fmla="*/ 1750 h 2084"/>
              <a:gd name="T40" fmla="*/ 1125 w 2084"/>
              <a:gd name="T41" fmla="*/ 1042 h 2084"/>
              <a:gd name="T42" fmla="*/ 1042 w 2084"/>
              <a:gd name="T43" fmla="*/ 1125 h 2084"/>
              <a:gd name="T44" fmla="*/ 959 w 2084"/>
              <a:gd name="T45" fmla="*/ 1042 h 2084"/>
              <a:gd name="T46" fmla="*/ 1042 w 2084"/>
              <a:gd name="T47" fmla="*/ 959 h 2084"/>
              <a:gd name="T48" fmla="*/ 1125 w 2084"/>
              <a:gd name="T49" fmla="*/ 1042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4" h="2084">
                <a:moveTo>
                  <a:pt x="1042" y="334"/>
                </a:moveTo>
                <a:lnTo>
                  <a:pt x="1042" y="334"/>
                </a:lnTo>
                <a:moveTo>
                  <a:pt x="209" y="0"/>
                </a:moveTo>
                <a:lnTo>
                  <a:pt x="209" y="417"/>
                </a:lnTo>
                <a:lnTo>
                  <a:pt x="625" y="417"/>
                </a:lnTo>
                <a:moveTo>
                  <a:pt x="0" y="1042"/>
                </a:moveTo>
                <a:cubicBezTo>
                  <a:pt x="0" y="1615"/>
                  <a:pt x="469" y="2084"/>
                  <a:pt x="1042" y="2084"/>
                </a:cubicBezTo>
                <a:cubicBezTo>
                  <a:pt x="1615" y="2084"/>
                  <a:pt x="2084" y="1615"/>
                  <a:pt x="2084" y="1042"/>
                </a:cubicBezTo>
                <a:cubicBezTo>
                  <a:pt x="2084" y="469"/>
                  <a:pt x="1615" y="0"/>
                  <a:pt x="1042" y="0"/>
                </a:cubicBezTo>
                <a:cubicBezTo>
                  <a:pt x="698" y="0"/>
                  <a:pt x="396" y="167"/>
                  <a:pt x="209" y="417"/>
                </a:cubicBezTo>
                <a:moveTo>
                  <a:pt x="1500" y="1042"/>
                </a:moveTo>
                <a:lnTo>
                  <a:pt x="1125" y="1042"/>
                </a:lnTo>
                <a:moveTo>
                  <a:pt x="1042" y="542"/>
                </a:moveTo>
                <a:lnTo>
                  <a:pt x="1042" y="959"/>
                </a:lnTo>
                <a:moveTo>
                  <a:pt x="334" y="1042"/>
                </a:moveTo>
                <a:lnTo>
                  <a:pt x="334" y="1042"/>
                </a:lnTo>
                <a:moveTo>
                  <a:pt x="1750" y="1042"/>
                </a:moveTo>
                <a:lnTo>
                  <a:pt x="1750" y="1042"/>
                </a:lnTo>
                <a:moveTo>
                  <a:pt x="1042" y="1750"/>
                </a:moveTo>
                <a:lnTo>
                  <a:pt x="1042" y="1750"/>
                </a:lnTo>
                <a:moveTo>
                  <a:pt x="1125" y="1042"/>
                </a:moveTo>
                <a:cubicBezTo>
                  <a:pt x="1125" y="1084"/>
                  <a:pt x="1084" y="1125"/>
                  <a:pt x="1042" y="1125"/>
                </a:cubicBezTo>
                <a:cubicBezTo>
                  <a:pt x="1000" y="1125"/>
                  <a:pt x="959" y="1084"/>
                  <a:pt x="959" y="1042"/>
                </a:cubicBezTo>
                <a:cubicBezTo>
                  <a:pt x="959" y="1000"/>
                  <a:pt x="1000" y="959"/>
                  <a:pt x="1042" y="959"/>
                </a:cubicBezTo>
                <a:cubicBezTo>
                  <a:pt x="1084" y="959"/>
                  <a:pt x="1125" y="1000"/>
                  <a:pt x="1125" y="104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7" name="Freeform 63"/>
          <p:cNvSpPr>
            <a:spLocks noEditPoints="1"/>
          </p:cNvSpPr>
          <p:nvPr/>
        </p:nvSpPr>
        <p:spPr bwMode="auto">
          <a:xfrm>
            <a:off x="5674524" y="1452564"/>
            <a:ext cx="294085" cy="354806"/>
          </a:xfrm>
          <a:custGeom>
            <a:avLst/>
            <a:gdLst>
              <a:gd name="T0" fmla="*/ 1584 w 2000"/>
              <a:gd name="T1" fmla="*/ 791 h 2416"/>
              <a:gd name="T2" fmla="*/ 792 w 2000"/>
              <a:gd name="T3" fmla="*/ 1583 h 2416"/>
              <a:gd name="T4" fmla="*/ 0 w 2000"/>
              <a:gd name="T5" fmla="*/ 791 h 2416"/>
              <a:gd name="T6" fmla="*/ 792 w 2000"/>
              <a:gd name="T7" fmla="*/ 0 h 2416"/>
              <a:gd name="T8" fmla="*/ 1584 w 2000"/>
              <a:gd name="T9" fmla="*/ 791 h 2416"/>
              <a:gd name="T10" fmla="*/ 1365 w 2000"/>
              <a:gd name="T11" fmla="*/ 1052 h 2416"/>
              <a:gd name="T12" fmla="*/ 1157 w 2000"/>
              <a:gd name="T13" fmla="*/ 1302 h 2416"/>
              <a:gd name="T14" fmla="*/ 1417 w 2000"/>
              <a:gd name="T15" fmla="*/ 791 h 2416"/>
              <a:gd name="T16" fmla="*/ 1417 w 2000"/>
              <a:gd name="T17" fmla="*/ 864 h 2416"/>
              <a:gd name="T18" fmla="*/ 1000 w 2000"/>
              <a:gd name="T19" fmla="*/ 791 h 2416"/>
              <a:gd name="T20" fmla="*/ 792 w 2000"/>
              <a:gd name="T21" fmla="*/ 1000 h 2416"/>
              <a:gd name="T22" fmla="*/ 584 w 2000"/>
              <a:gd name="T23" fmla="*/ 791 h 2416"/>
              <a:gd name="T24" fmla="*/ 792 w 2000"/>
              <a:gd name="T25" fmla="*/ 583 h 2416"/>
              <a:gd name="T26" fmla="*/ 1000 w 2000"/>
              <a:gd name="T27" fmla="*/ 791 h 2416"/>
              <a:gd name="T28" fmla="*/ 792 w 2000"/>
              <a:gd name="T29" fmla="*/ 1583 h 2416"/>
              <a:gd name="T30" fmla="*/ 250 w 2000"/>
              <a:gd name="T31" fmla="*/ 1364 h 2416"/>
              <a:gd name="T32" fmla="*/ 250 w 2000"/>
              <a:gd name="T33" fmla="*/ 2333 h 2416"/>
              <a:gd name="T34" fmla="*/ 334 w 2000"/>
              <a:gd name="T35" fmla="*/ 2416 h 2416"/>
              <a:gd name="T36" fmla="*/ 1250 w 2000"/>
              <a:gd name="T37" fmla="*/ 2416 h 2416"/>
              <a:gd name="T38" fmla="*/ 1334 w 2000"/>
              <a:gd name="T39" fmla="*/ 2333 h 2416"/>
              <a:gd name="T40" fmla="*/ 1334 w 2000"/>
              <a:gd name="T41" fmla="*/ 1364 h 2416"/>
              <a:gd name="T42" fmla="*/ 792 w 2000"/>
              <a:gd name="T43" fmla="*/ 1583 h 2416"/>
              <a:gd name="T44" fmla="*/ 1167 w 2000"/>
              <a:gd name="T45" fmla="*/ 2250 h 2416"/>
              <a:gd name="T46" fmla="*/ 417 w 2000"/>
              <a:gd name="T47" fmla="*/ 2250 h 2416"/>
              <a:gd name="T48" fmla="*/ 417 w 2000"/>
              <a:gd name="T49" fmla="*/ 1750 h 2416"/>
              <a:gd name="T50" fmla="*/ 1167 w 2000"/>
              <a:gd name="T51" fmla="*/ 1750 h 2416"/>
              <a:gd name="T52" fmla="*/ 1167 w 2000"/>
              <a:gd name="T53" fmla="*/ 2250 h 2416"/>
              <a:gd name="T54" fmla="*/ 584 w 2000"/>
              <a:gd name="T55" fmla="*/ 1916 h 2416"/>
              <a:gd name="T56" fmla="*/ 1000 w 2000"/>
              <a:gd name="T57" fmla="*/ 1916 h 2416"/>
              <a:gd name="T58" fmla="*/ 1875 w 2000"/>
              <a:gd name="T59" fmla="*/ 916 h 2416"/>
              <a:gd name="T60" fmla="*/ 1875 w 2000"/>
              <a:gd name="T61" fmla="*/ 1375 h 2416"/>
              <a:gd name="T62" fmla="*/ 1334 w 2000"/>
              <a:gd name="T63" fmla="*/ 1916 h 2416"/>
              <a:gd name="T64" fmla="*/ 1334 w 2000"/>
              <a:gd name="T65" fmla="*/ 1916 h 2416"/>
              <a:gd name="T66" fmla="*/ 584 w 2000"/>
              <a:gd name="T67" fmla="*/ 2083 h 2416"/>
              <a:gd name="T68" fmla="*/ 1000 w 2000"/>
              <a:gd name="T69" fmla="*/ 2083 h 2416"/>
              <a:gd name="T70" fmla="*/ 1750 w 2000"/>
              <a:gd name="T71" fmla="*/ 791 h 2416"/>
              <a:gd name="T72" fmla="*/ 1875 w 2000"/>
              <a:gd name="T73" fmla="*/ 666 h 2416"/>
              <a:gd name="T74" fmla="*/ 2000 w 2000"/>
              <a:gd name="T75" fmla="*/ 791 h 2416"/>
              <a:gd name="T76" fmla="*/ 1875 w 2000"/>
              <a:gd name="T77" fmla="*/ 916 h 2416"/>
              <a:gd name="T78" fmla="*/ 1750 w 2000"/>
              <a:gd name="T79" fmla="*/ 791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 h="2416">
                <a:moveTo>
                  <a:pt x="1584" y="791"/>
                </a:moveTo>
                <a:cubicBezTo>
                  <a:pt x="1584" y="1229"/>
                  <a:pt x="1230" y="1583"/>
                  <a:pt x="792" y="1583"/>
                </a:cubicBezTo>
                <a:cubicBezTo>
                  <a:pt x="355" y="1583"/>
                  <a:pt x="0" y="1229"/>
                  <a:pt x="0" y="791"/>
                </a:cubicBezTo>
                <a:cubicBezTo>
                  <a:pt x="0" y="354"/>
                  <a:pt x="355" y="0"/>
                  <a:pt x="792" y="0"/>
                </a:cubicBezTo>
                <a:cubicBezTo>
                  <a:pt x="1230" y="0"/>
                  <a:pt x="1584" y="354"/>
                  <a:pt x="1584" y="791"/>
                </a:cubicBezTo>
                <a:close/>
                <a:moveTo>
                  <a:pt x="1365" y="1052"/>
                </a:moveTo>
                <a:cubicBezTo>
                  <a:pt x="1313" y="1156"/>
                  <a:pt x="1240" y="1239"/>
                  <a:pt x="1157" y="1302"/>
                </a:cubicBezTo>
                <a:moveTo>
                  <a:pt x="1417" y="791"/>
                </a:moveTo>
                <a:cubicBezTo>
                  <a:pt x="1417" y="823"/>
                  <a:pt x="1417" y="844"/>
                  <a:pt x="1417" y="864"/>
                </a:cubicBezTo>
                <a:moveTo>
                  <a:pt x="1000" y="791"/>
                </a:moveTo>
                <a:cubicBezTo>
                  <a:pt x="1000" y="906"/>
                  <a:pt x="907" y="1000"/>
                  <a:pt x="792" y="1000"/>
                </a:cubicBezTo>
                <a:cubicBezTo>
                  <a:pt x="678" y="1000"/>
                  <a:pt x="584" y="906"/>
                  <a:pt x="584" y="791"/>
                </a:cubicBezTo>
                <a:cubicBezTo>
                  <a:pt x="584" y="677"/>
                  <a:pt x="678" y="583"/>
                  <a:pt x="792" y="583"/>
                </a:cubicBezTo>
                <a:cubicBezTo>
                  <a:pt x="907" y="583"/>
                  <a:pt x="1000" y="677"/>
                  <a:pt x="1000" y="791"/>
                </a:cubicBezTo>
                <a:close/>
                <a:moveTo>
                  <a:pt x="792" y="1583"/>
                </a:moveTo>
                <a:cubicBezTo>
                  <a:pt x="584" y="1583"/>
                  <a:pt x="396" y="1500"/>
                  <a:pt x="250" y="1364"/>
                </a:cubicBezTo>
                <a:cubicBezTo>
                  <a:pt x="250" y="2333"/>
                  <a:pt x="250" y="2333"/>
                  <a:pt x="250" y="2333"/>
                </a:cubicBezTo>
                <a:cubicBezTo>
                  <a:pt x="250" y="2375"/>
                  <a:pt x="292" y="2416"/>
                  <a:pt x="334" y="2416"/>
                </a:cubicBezTo>
                <a:cubicBezTo>
                  <a:pt x="1250" y="2416"/>
                  <a:pt x="1250" y="2416"/>
                  <a:pt x="1250" y="2416"/>
                </a:cubicBezTo>
                <a:cubicBezTo>
                  <a:pt x="1292" y="2416"/>
                  <a:pt x="1334" y="2375"/>
                  <a:pt x="1334" y="2333"/>
                </a:cubicBezTo>
                <a:cubicBezTo>
                  <a:pt x="1334" y="1364"/>
                  <a:pt x="1334" y="1364"/>
                  <a:pt x="1334" y="1364"/>
                </a:cubicBezTo>
                <a:cubicBezTo>
                  <a:pt x="1188" y="1500"/>
                  <a:pt x="1000" y="1583"/>
                  <a:pt x="792" y="1583"/>
                </a:cubicBezTo>
                <a:close/>
                <a:moveTo>
                  <a:pt x="1167" y="2250"/>
                </a:moveTo>
                <a:lnTo>
                  <a:pt x="417" y="2250"/>
                </a:lnTo>
                <a:lnTo>
                  <a:pt x="417" y="1750"/>
                </a:lnTo>
                <a:lnTo>
                  <a:pt x="1167" y="1750"/>
                </a:lnTo>
                <a:lnTo>
                  <a:pt x="1167" y="2250"/>
                </a:lnTo>
                <a:close/>
                <a:moveTo>
                  <a:pt x="584" y="1916"/>
                </a:moveTo>
                <a:lnTo>
                  <a:pt x="1000" y="1916"/>
                </a:lnTo>
                <a:moveTo>
                  <a:pt x="1875" y="916"/>
                </a:moveTo>
                <a:cubicBezTo>
                  <a:pt x="1875" y="1375"/>
                  <a:pt x="1875" y="1375"/>
                  <a:pt x="1875" y="1375"/>
                </a:cubicBezTo>
                <a:cubicBezTo>
                  <a:pt x="1875" y="1677"/>
                  <a:pt x="1636" y="1916"/>
                  <a:pt x="1334" y="1916"/>
                </a:cubicBezTo>
                <a:cubicBezTo>
                  <a:pt x="1334" y="1916"/>
                  <a:pt x="1334" y="1916"/>
                  <a:pt x="1334" y="1916"/>
                </a:cubicBezTo>
                <a:moveTo>
                  <a:pt x="584" y="2083"/>
                </a:moveTo>
                <a:lnTo>
                  <a:pt x="1000" y="2083"/>
                </a:lnTo>
                <a:moveTo>
                  <a:pt x="1750" y="791"/>
                </a:moveTo>
                <a:cubicBezTo>
                  <a:pt x="1750" y="719"/>
                  <a:pt x="1803" y="666"/>
                  <a:pt x="1875" y="666"/>
                </a:cubicBezTo>
                <a:cubicBezTo>
                  <a:pt x="1948" y="666"/>
                  <a:pt x="2000" y="719"/>
                  <a:pt x="2000" y="791"/>
                </a:cubicBezTo>
                <a:cubicBezTo>
                  <a:pt x="2000" y="864"/>
                  <a:pt x="1948" y="916"/>
                  <a:pt x="1875" y="916"/>
                </a:cubicBezTo>
                <a:cubicBezTo>
                  <a:pt x="1803" y="916"/>
                  <a:pt x="1750" y="864"/>
                  <a:pt x="1750" y="791"/>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8" name="Freeform 64"/>
          <p:cNvSpPr>
            <a:spLocks noEditPoints="1"/>
          </p:cNvSpPr>
          <p:nvPr/>
        </p:nvSpPr>
        <p:spPr bwMode="auto">
          <a:xfrm>
            <a:off x="6276975" y="1453753"/>
            <a:ext cx="311944" cy="353616"/>
          </a:xfrm>
          <a:custGeom>
            <a:avLst/>
            <a:gdLst>
              <a:gd name="T0" fmla="*/ 1927 w 2125"/>
              <a:gd name="T1" fmla="*/ 2156 h 2406"/>
              <a:gd name="T2" fmla="*/ 177 w 2125"/>
              <a:gd name="T3" fmla="*/ 2156 h 2406"/>
              <a:gd name="T4" fmla="*/ 344 w 2125"/>
              <a:gd name="T5" fmla="*/ 1990 h 2406"/>
              <a:gd name="T6" fmla="*/ 1761 w 2125"/>
              <a:gd name="T7" fmla="*/ 1990 h 2406"/>
              <a:gd name="T8" fmla="*/ 1927 w 2125"/>
              <a:gd name="T9" fmla="*/ 2156 h 2406"/>
              <a:gd name="T10" fmla="*/ 1927 w 2125"/>
              <a:gd name="T11" fmla="*/ 2406 h 2406"/>
              <a:gd name="T12" fmla="*/ 177 w 2125"/>
              <a:gd name="T13" fmla="*/ 2406 h 2406"/>
              <a:gd name="T14" fmla="*/ 177 w 2125"/>
              <a:gd name="T15" fmla="*/ 2156 h 2406"/>
              <a:gd name="T16" fmla="*/ 1927 w 2125"/>
              <a:gd name="T17" fmla="*/ 2156 h 2406"/>
              <a:gd name="T18" fmla="*/ 1927 w 2125"/>
              <a:gd name="T19" fmla="*/ 2406 h 2406"/>
              <a:gd name="T20" fmla="*/ 1761 w 2125"/>
              <a:gd name="T21" fmla="*/ 1990 h 2406"/>
              <a:gd name="T22" fmla="*/ 344 w 2125"/>
              <a:gd name="T23" fmla="*/ 1990 h 2406"/>
              <a:gd name="T24" fmla="*/ 344 w 2125"/>
              <a:gd name="T25" fmla="*/ 1281 h 2406"/>
              <a:gd name="T26" fmla="*/ 1052 w 2125"/>
              <a:gd name="T27" fmla="*/ 573 h 2406"/>
              <a:gd name="T28" fmla="*/ 1052 w 2125"/>
              <a:gd name="T29" fmla="*/ 573 h 2406"/>
              <a:gd name="T30" fmla="*/ 1761 w 2125"/>
              <a:gd name="T31" fmla="*/ 1281 h 2406"/>
              <a:gd name="T32" fmla="*/ 1761 w 2125"/>
              <a:gd name="T33" fmla="*/ 1990 h 2406"/>
              <a:gd name="T34" fmla="*/ 782 w 2125"/>
              <a:gd name="T35" fmla="*/ 812 h 2406"/>
              <a:gd name="T36" fmla="*/ 511 w 2125"/>
              <a:gd name="T37" fmla="*/ 1281 h 2406"/>
              <a:gd name="T38" fmla="*/ 1052 w 2125"/>
              <a:gd name="T39" fmla="*/ 740 h 2406"/>
              <a:gd name="T40" fmla="*/ 948 w 2125"/>
              <a:gd name="T41" fmla="*/ 750 h 2406"/>
              <a:gd name="T42" fmla="*/ 1063 w 2125"/>
              <a:gd name="T43" fmla="*/ 0 h 2406"/>
              <a:gd name="T44" fmla="*/ 1063 w 2125"/>
              <a:gd name="T45" fmla="*/ 312 h 2406"/>
              <a:gd name="T46" fmla="*/ 459 w 2125"/>
              <a:gd name="T47" fmla="*/ 115 h 2406"/>
              <a:gd name="T48" fmla="*/ 615 w 2125"/>
              <a:gd name="T49" fmla="*/ 385 h 2406"/>
              <a:gd name="T50" fmla="*/ 2125 w 2125"/>
              <a:gd name="T51" fmla="*/ 427 h 2406"/>
              <a:gd name="T52" fmla="*/ 1865 w 2125"/>
              <a:gd name="T53" fmla="*/ 583 h 2406"/>
              <a:gd name="T54" fmla="*/ 1667 w 2125"/>
              <a:gd name="T55" fmla="*/ 94 h 2406"/>
              <a:gd name="T56" fmla="*/ 1511 w 2125"/>
              <a:gd name="T57" fmla="*/ 365 h 2406"/>
              <a:gd name="T58" fmla="*/ 271 w 2125"/>
              <a:gd name="T59" fmla="*/ 573 h 2406"/>
              <a:gd name="T60" fmla="*/ 0 w 2125"/>
              <a:gd name="T61" fmla="*/ 417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5" h="2406">
                <a:moveTo>
                  <a:pt x="1927" y="2156"/>
                </a:moveTo>
                <a:lnTo>
                  <a:pt x="177" y="2156"/>
                </a:lnTo>
                <a:lnTo>
                  <a:pt x="344" y="1990"/>
                </a:lnTo>
                <a:lnTo>
                  <a:pt x="1761" y="1990"/>
                </a:lnTo>
                <a:lnTo>
                  <a:pt x="1927" y="2156"/>
                </a:lnTo>
                <a:close/>
                <a:moveTo>
                  <a:pt x="1927" y="2406"/>
                </a:moveTo>
                <a:lnTo>
                  <a:pt x="177" y="2406"/>
                </a:lnTo>
                <a:lnTo>
                  <a:pt x="177" y="2156"/>
                </a:lnTo>
                <a:lnTo>
                  <a:pt x="1927" y="2156"/>
                </a:lnTo>
                <a:lnTo>
                  <a:pt x="1927" y="2406"/>
                </a:lnTo>
                <a:close/>
                <a:moveTo>
                  <a:pt x="1761" y="1990"/>
                </a:moveTo>
                <a:cubicBezTo>
                  <a:pt x="344" y="1990"/>
                  <a:pt x="344" y="1990"/>
                  <a:pt x="344" y="1990"/>
                </a:cubicBezTo>
                <a:cubicBezTo>
                  <a:pt x="344" y="1281"/>
                  <a:pt x="344" y="1281"/>
                  <a:pt x="344" y="1281"/>
                </a:cubicBezTo>
                <a:cubicBezTo>
                  <a:pt x="344" y="885"/>
                  <a:pt x="657" y="573"/>
                  <a:pt x="1052" y="573"/>
                </a:cubicBezTo>
                <a:cubicBezTo>
                  <a:pt x="1052" y="573"/>
                  <a:pt x="1052" y="573"/>
                  <a:pt x="1052" y="573"/>
                </a:cubicBezTo>
                <a:cubicBezTo>
                  <a:pt x="1448" y="573"/>
                  <a:pt x="1761" y="885"/>
                  <a:pt x="1761" y="1281"/>
                </a:cubicBezTo>
                <a:lnTo>
                  <a:pt x="1761" y="1990"/>
                </a:lnTo>
                <a:close/>
                <a:moveTo>
                  <a:pt x="782" y="812"/>
                </a:moveTo>
                <a:cubicBezTo>
                  <a:pt x="615" y="906"/>
                  <a:pt x="511" y="1083"/>
                  <a:pt x="511" y="1281"/>
                </a:cubicBezTo>
                <a:moveTo>
                  <a:pt x="1052" y="740"/>
                </a:moveTo>
                <a:cubicBezTo>
                  <a:pt x="1021" y="740"/>
                  <a:pt x="979" y="740"/>
                  <a:pt x="948" y="750"/>
                </a:cubicBezTo>
                <a:moveTo>
                  <a:pt x="1063" y="0"/>
                </a:moveTo>
                <a:lnTo>
                  <a:pt x="1063" y="312"/>
                </a:lnTo>
                <a:moveTo>
                  <a:pt x="459" y="115"/>
                </a:moveTo>
                <a:lnTo>
                  <a:pt x="615" y="385"/>
                </a:lnTo>
                <a:moveTo>
                  <a:pt x="2125" y="427"/>
                </a:moveTo>
                <a:lnTo>
                  <a:pt x="1865" y="583"/>
                </a:lnTo>
                <a:moveTo>
                  <a:pt x="1667" y="94"/>
                </a:moveTo>
                <a:lnTo>
                  <a:pt x="1511" y="365"/>
                </a:lnTo>
                <a:moveTo>
                  <a:pt x="271" y="573"/>
                </a:moveTo>
                <a:lnTo>
                  <a:pt x="0"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9" name="Freeform 65"/>
          <p:cNvSpPr>
            <a:spLocks noEditPoints="1"/>
          </p:cNvSpPr>
          <p:nvPr/>
        </p:nvSpPr>
        <p:spPr bwMode="auto">
          <a:xfrm>
            <a:off x="3226594" y="810817"/>
            <a:ext cx="330994" cy="329804"/>
          </a:xfrm>
          <a:custGeom>
            <a:avLst/>
            <a:gdLst>
              <a:gd name="T0" fmla="*/ 1490 w 2250"/>
              <a:gd name="T1" fmla="*/ 1125 h 2250"/>
              <a:gd name="T2" fmla="*/ 1125 w 2250"/>
              <a:gd name="T3" fmla="*/ 1833 h 2250"/>
              <a:gd name="T4" fmla="*/ 761 w 2250"/>
              <a:gd name="T5" fmla="*/ 1125 h 2250"/>
              <a:gd name="T6" fmla="*/ 1125 w 2250"/>
              <a:gd name="T7" fmla="*/ 416 h 2250"/>
              <a:gd name="T8" fmla="*/ 1490 w 2250"/>
              <a:gd name="T9" fmla="*/ 1125 h 2250"/>
              <a:gd name="T10" fmla="*/ 1125 w 2250"/>
              <a:gd name="T11" fmla="*/ 416 h 2250"/>
              <a:gd name="T12" fmla="*/ 1125 w 2250"/>
              <a:gd name="T13" fmla="*/ 1833 h 2250"/>
              <a:gd name="T14" fmla="*/ 417 w 2250"/>
              <a:gd name="T15" fmla="*/ 1125 h 2250"/>
              <a:gd name="T16" fmla="*/ 1834 w 2250"/>
              <a:gd name="T17" fmla="*/ 1125 h 2250"/>
              <a:gd name="T18" fmla="*/ 573 w 2250"/>
              <a:gd name="T19" fmla="*/ 677 h 2250"/>
              <a:gd name="T20" fmla="*/ 1125 w 2250"/>
              <a:gd name="T21" fmla="*/ 812 h 2250"/>
              <a:gd name="T22" fmla="*/ 1678 w 2250"/>
              <a:gd name="T23" fmla="*/ 677 h 2250"/>
              <a:gd name="T24" fmla="*/ 1678 w 2250"/>
              <a:gd name="T25" fmla="*/ 1573 h 2250"/>
              <a:gd name="T26" fmla="*/ 1125 w 2250"/>
              <a:gd name="T27" fmla="*/ 1437 h 2250"/>
              <a:gd name="T28" fmla="*/ 573 w 2250"/>
              <a:gd name="T29" fmla="*/ 1573 h 2250"/>
              <a:gd name="T30" fmla="*/ 1834 w 2250"/>
              <a:gd name="T31" fmla="*/ 1125 h 2250"/>
              <a:gd name="T32" fmla="*/ 1125 w 2250"/>
              <a:gd name="T33" fmla="*/ 1833 h 2250"/>
              <a:gd name="T34" fmla="*/ 417 w 2250"/>
              <a:gd name="T35" fmla="*/ 1125 h 2250"/>
              <a:gd name="T36" fmla="*/ 1125 w 2250"/>
              <a:gd name="T37" fmla="*/ 416 h 2250"/>
              <a:gd name="T38" fmla="*/ 1834 w 2250"/>
              <a:gd name="T39" fmla="*/ 1125 h 2250"/>
              <a:gd name="T40" fmla="*/ 2250 w 2250"/>
              <a:gd name="T41" fmla="*/ 1281 h 2250"/>
              <a:gd name="T42" fmla="*/ 2250 w 2250"/>
              <a:gd name="T43" fmla="*/ 968 h 2250"/>
              <a:gd name="T44" fmla="*/ 1980 w 2250"/>
              <a:gd name="T45" fmla="*/ 885 h 2250"/>
              <a:gd name="T46" fmla="*/ 1907 w 2250"/>
              <a:gd name="T47" fmla="*/ 687 h 2250"/>
              <a:gd name="T48" fmla="*/ 2032 w 2250"/>
              <a:gd name="T49" fmla="*/ 437 h 2250"/>
              <a:gd name="T50" fmla="*/ 1813 w 2250"/>
              <a:gd name="T51" fmla="*/ 218 h 2250"/>
              <a:gd name="T52" fmla="*/ 1563 w 2250"/>
              <a:gd name="T53" fmla="*/ 343 h 2250"/>
              <a:gd name="T54" fmla="*/ 1365 w 2250"/>
              <a:gd name="T55" fmla="*/ 270 h 2250"/>
              <a:gd name="T56" fmla="*/ 1282 w 2250"/>
              <a:gd name="T57" fmla="*/ 0 h 2250"/>
              <a:gd name="T58" fmla="*/ 969 w 2250"/>
              <a:gd name="T59" fmla="*/ 0 h 2250"/>
              <a:gd name="T60" fmla="*/ 886 w 2250"/>
              <a:gd name="T61" fmla="*/ 270 h 2250"/>
              <a:gd name="T62" fmla="*/ 688 w 2250"/>
              <a:gd name="T63" fmla="*/ 343 h 2250"/>
              <a:gd name="T64" fmla="*/ 438 w 2250"/>
              <a:gd name="T65" fmla="*/ 218 h 2250"/>
              <a:gd name="T66" fmla="*/ 219 w 2250"/>
              <a:gd name="T67" fmla="*/ 437 h 2250"/>
              <a:gd name="T68" fmla="*/ 344 w 2250"/>
              <a:gd name="T69" fmla="*/ 687 h 2250"/>
              <a:gd name="T70" fmla="*/ 271 w 2250"/>
              <a:gd name="T71" fmla="*/ 885 h 2250"/>
              <a:gd name="T72" fmla="*/ 0 w 2250"/>
              <a:gd name="T73" fmla="*/ 968 h 2250"/>
              <a:gd name="T74" fmla="*/ 0 w 2250"/>
              <a:gd name="T75" fmla="*/ 1281 h 2250"/>
              <a:gd name="T76" fmla="*/ 271 w 2250"/>
              <a:gd name="T77" fmla="*/ 1364 h 2250"/>
              <a:gd name="T78" fmla="*/ 344 w 2250"/>
              <a:gd name="T79" fmla="*/ 1562 h 2250"/>
              <a:gd name="T80" fmla="*/ 219 w 2250"/>
              <a:gd name="T81" fmla="*/ 1812 h 2250"/>
              <a:gd name="T82" fmla="*/ 438 w 2250"/>
              <a:gd name="T83" fmla="*/ 2031 h 2250"/>
              <a:gd name="T84" fmla="*/ 688 w 2250"/>
              <a:gd name="T85" fmla="*/ 1906 h 2250"/>
              <a:gd name="T86" fmla="*/ 886 w 2250"/>
              <a:gd name="T87" fmla="*/ 1979 h 2250"/>
              <a:gd name="T88" fmla="*/ 969 w 2250"/>
              <a:gd name="T89" fmla="*/ 2250 h 2250"/>
              <a:gd name="T90" fmla="*/ 1282 w 2250"/>
              <a:gd name="T91" fmla="*/ 2250 h 2250"/>
              <a:gd name="T92" fmla="*/ 1365 w 2250"/>
              <a:gd name="T93" fmla="*/ 1979 h 2250"/>
              <a:gd name="T94" fmla="*/ 1563 w 2250"/>
              <a:gd name="T95" fmla="*/ 1906 h 2250"/>
              <a:gd name="T96" fmla="*/ 1813 w 2250"/>
              <a:gd name="T97" fmla="*/ 2031 h 2250"/>
              <a:gd name="T98" fmla="*/ 2032 w 2250"/>
              <a:gd name="T99" fmla="*/ 1812 h 2250"/>
              <a:gd name="T100" fmla="*/ 1907 w 2250"/>
              <a:gd name="T101" fmla="*/ 1562 h 2250"/>
              <a:gd name="T102" fmla="*/ 1980 w 2250"/>
              <a:gd name="T103" fmla="*/ 1364 h 2250"/>
              <a:gd name="T104" fmla="*/ 2250 w 2250"/>
              <a:gd name="T105" fmla="*/ 1281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50" h="2250">
                <a:moveTo>
                  <a:pt x="1490" y="1125"/>
                </a:moveTo>
                <a:cubicBezTo>
                  <a:pt x="1490" y="1520"/>
                  <a:pt x="1334" y="1833"/>
                  <a:pt x="1125" y="1833"/>
                </a:cubicBezTo>
                <a:cubicBezTo>
                  <a:pt x="917" y="1833"/>
                  <a:pt x="761" y="1520"/>
                  <a:pt x="761" y="1125"/>
                </a:cubicBezTo>
                <a:cubicBezTo>
                  <a:pt x="761" y="729"/>
                  <a:pt x="917" y="416"/>
                  <a:pt x="1125" y="416"/>
                </a:cubicBezTo>
                <a:cubicBezTo>
                  <a:pt x="1334" y="416"/>
                  <a:pt x="1490" y="729"/>
                  <a:pt x="1490" y="1125"/>
                </a:cubicBezTo>
                <a:close/>
                <a:moveTo>
                  <a:pt x="1125" y="416"/>
                </a:moveTo>
                <a:lnTo>
                  <a:pt x="1125" y="1833"/>
                </a:lnTo>
                <a:moveTo>
                  <a:pt x="417" y="1125"/>
                </a:moveTo>
                <a:lnTo>
                  <a:pt x="1834" y="1125"/>
                </a:lnTo>
                <a:moveTo>
                  <a:pt x="573" y="677"/>
                </a:moveTo>
                <a:cubicBezTo>
                  <a:pt x="698" y="760"/>
                  <a:pt x="907" y="812"/>
                  <a:pt x="1125" y="812"/>
                </a:cubicBezTo>
                <a:cubicBezTo>
                  <a:pt x="1344" y="812"/>
                  <a:pt x="1553" y="760"/>
                  <a:pt x="1678" y="677"/>
                </a:cubicBezTo>
                <a:moveTo>
                  <a:pt x="1678" y="1573"/>
                </a:moveTo>
                <a:cubicBezTo>
                  <a:pt x="1553" y="1489"/>
                  <a:pt x="1344" y="1437"/>
                  <a:pt x="1125" y="1437"/>
                </a:cubicBezTo>
                <a:cubicBezTo>
                  <a:pt x="907" y="1437"/>
                  <a:pt x="698" y="1489"/>
                  <a:pt x="573" y="1573"/>
                </a:cubicBezTo>
                <a:moveTo>
                  <a:pt x="1834" y="1125"/>
                </a:moveTo>
                <a:cubicBezTo>
                  <a:pt x="1834" y="1520"/>
                  <a:pt x="1521" y="1833"/>
                  <a:pt x="1125" y="1833"/>
                </a:cubicBezTo>
                <a:cubicBezTo>
                  <a:pt x="730" y="1833"/>
                  <a:pt x="417" y="1520"/>
                  <a:pt x="417" y="1125"/>
                </a:cubicBezTo>
                <a:cubicBezTo>
                  <a:pt x="417" y="729"/>
                  <a:pt x="730" y="416"/>
                  <a:pt x="1125" y="416"/>
                </a:cubicBezTo>
                <a:cubicBezTo>
                  <a:pt x="1521" y="416"/>
                  <a:pt x="1834" y="729"/>
                  <a:pt x="1834" y="1125"/>
                </a:cubicBezTo>
                <a:close/>
                <a:moveTo>
                  <a:pt x="2250" y="1281"/>
                </a:moveTo>
                <a:cubicBezTo>
                  <a:pt x="2250" y="968"/>
                  <a:pt x="2250" y="968"/>
                  <a:pt x="2250" y="968"/>
                </a:cubicBezTo>
                <a:cubicBezTo>
                  <a:pt x="1980" y="885"/>
                  <a:pt x="1980" y="885"/>
                  <a:pt x="1980" y="885"/>
                </a:cubicBezTo>
                <a:cubicBezTo>
                  <a:pt x="1969" y="812"/>
                  <a:pt x="1938" y="750"/>
                  <a:pt x="1907" y="687"/>
                </a:cubicBezTo>
                <a:cubicBezTo>
                  <a:pt x="2032" y="437"/>
                  <a:pt x="2032" y="437"/>
                  <a:pt x="2032" y="437"/>
                </a:cubicBezTo>
                <a:cubicBezTo>
                  <a:pt x="1813" y="218"/>
                  <a:pt x="1813" y="218"/>
                  <a:pt x="1813" y="218"/>
                </a:cubicBezTo>
                <a:cubicBezTo>
                  <a:pt x="1563" y="343"/>
                  <a:pt x="1563" y="343"/>
                  <a:pt x="1563" y="343"/>
                </a:cubicBezTo>
                <a:cubicBezTo>
                  <a:pt x="1500" y="312"/>
                  <a:pt x="1438" y="281"/>
                  <a:pt x="1365" y="270"/>
                </a:cubicBezTo>
                <a:cubicBezTo>
                  <a:pt x="1282" y="0"/>
                  <a:pt x="1282" y="0"/>
                  <a:pt x="1282" y="0"/>
                </a:cubicBezTo>
                <a:cubicBezTo>
                  <a:pt x="969" y="0"/>
                  <a:pt x="969" y="0"/>
                  <a:pt x="969" y="0"/>
                </a:cubicBezTo>
                <a:cubicBezTo>
                  <a:pt x="886" y="270"/>
                  <a:pt x="886" y="270"/>
                  <a:pt x="886" y="270"/>
                </a:cubicBezTo>
                <a:cubicBezTo>
                  <a:pt x="813" y="281"/>
                  <a:pt x="750" y="312"/>
                  <a:pt x="688" y="343"/>
                </a:cubicBezTo>
                <a:cubicBezTo>
                  <a:pt x="438" y="218"/>
                  <a:pt x="438" y="218"/>
                  <a:pt x="438" y="218"/>
                </a:cubicBezTo>
                <a:cubicBezTo>
                  <a:pt x="219" y="437"/>
                  <a:pt x="219" y="437"/>
                  <a:pt x="219" y="437"/>
                </a:cubicBezTo>
                <a:cubicBezTo>
                  <a:pt x="344" y="687"/>
                  <a:pt x="344" y="687"/>
                  <a:pt x="344" y="687"/>
                </a:cubicBezTo>
                <a:cubicBezTo>
                  <a:pt x="313" y="750"/>
                  <a:pt x="282" y="812"/>
                  <a:pt x="271" y="885"/>
                </a:cubicBezTo>
                <a:cubicBezTo>
                  <a:pt x="0" y="968"/>
                  <a:pt x="0" y="968"/>
                  <a:pt x="0" y="968"/>
                </a:cubicBezTo>
                <a:cubicBezTo>
                  <a:pt x="0" y="1281"/>
                  <a:pt x="0" y="1281"/>
                  <a:pt x="0" y="1281"/>
                </a:cubicBezTo>
                <a:cubicBezTo>
                  <a:pt x="271" y="1364"/>
                  <a:pt x="271" y="1364"/>
                  <a:pt x="271" y="1364"/>
                </a:cubicBezTo>
                <a:cubicBezTo>
                  <a:pt x="282" y="1437"/>
                  <a:pt x="313" y="1500"/>
                  <a:pt x="344" y="1562"/>
                </a:cubicBezTo>
                <a:cubicBezTo>
                  <a:pt x="219" y="1812"/>
                  <a:pt x="219" y="1812"/>
                  <a:pt x="219" y="1812"/>
                </a:cubicBezTo>
                <a:cubicBezTo>
                  <a:pt x="438" y="2031"/>
                  <a:pt x="438" y="2031"/>
                  <a:pt x="438" y="2031"/>
                </a:cubicBezTo>
                <a:cubicBezTo>
                  <a:pt x="688" y="1906"/>
                  <a:pt x="688" y="1906"/>
                  <a:pt x="688" y="1906"/>
                </a:cubicBezTo>
                <a:cubicBezTo>
                  <a:pt x="750" y="1937"/>
                  <a:pt x="813" y="1968"/>
                  <a:pt x="886" y="1979"/>
                </a:cubicBezTo>
                <a:cubicBezTo>
                  <a:pt x="969" y="2250"/>
                  <a:pt x="969" y="2250"/>
                  <a:pt x="969" y="2250"/>
                </a:cubicBezTo>
                <a:cubicBezTo>
                  <a:pt x="1282" y="2250"/>
                  <a:pt x="1282" y="2250"/>
                  <a:pt x="1282" y="2250"/>
                </a:cubicBezTo>
                <a:cubicBezTo>
                  <a:pt x="1365" y="1979"/>
                  <a:pt x="1365" y="1979"/>
                  <a:pt x="1365" y="1979"/>
                </a:cubicBezTo>
                <a:cubicBezTo>
                  <a:pt x="1438" y="1968"/>
                  <a:pt x="1500" y="1937"/>
                  <a:pt x="1563" y="1906"/>
                </a:cubicBezTo>
                <a:cubicBezTo>
                  <a:pt x="1813" y="2031"/>
                  <a:pt x="1813" y="2031"/>
                  <a:pt x="1813" y="2031"/>
                </a:cubicBezTo>
                <a:cubicBezTo>
                  <a:pt x="2032" y="1812"/>
                  <a:pt x="2032" y="1812"/>
                  <a:pt x="2032" y="1812"/>
                </a:cubicBezTo>
                <a:cubicBezTo>
                  <a:pt x="1907" y="1562"/>
                  <a:pt x="1907" y="1562"/>
                  <a:pt x="1907" y="1562"/>
                </a:cubicBezTo>
                <a:cubicBezTo>
                  <a:pt x="1938" y="1500"/>
                  <a:pt x="1969" y="1437"/>
                  <a:pt x="1980" y="1364"/>
                </a:cubicBezTo>
                <a:lnTo>
                  <a:pt x="2250" y="1281"/>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0" name="Freeform 66"/>
          <p:cNvSpPr>
            <a:spLocks noEditPoints="1"/>
          </p:cNvSpPr>
          <p:nvPr/>
        </p:nvSpPr>
        <p:spPr bwMode="auto">
          <a:xfrm>
            <a:off x="1385888" y="810817"/>
            <a:ext cx="330994" cy="329804"/>
          </a:xfrm>
          <a:custGeom>
            <a:avLst/>
            <a:gdLst>
              <a:gd name="T0" fmla="*/ 1844 w 2250"/>
              <a:gd name="T1" fmla="*/ 1708 h 2250"/>
              <a:gd name="T2" fmla="*/ 1708 w 2250"/>
              <a:gd name="T3" fmla="*/ 1843 h 2250"/>
              <a:gd name="T4" fmla="*/ 1573 w 2250"/>
              <a:gd name="T5" fmla="*/ 1708 h 2250"/>
              <a:gd name="T6" fmla="*/ 1708 w 2250"/>
              <a:gd name="T7" fmla="*/ 1573 h 2250"/>
              <a:gd name="T8" fmla="*/ 1844 w 2250"/>
              <a:gd name="T9" fmla="*/ 1708 h 2250"/>
              <a:gd name="T10" fmla="*/ 2250 w 2250"/>
              <a:gd name="T11" fmla="*/ 1781 h 2250"/>
              <a:gd name="T12" fmla="*/ 2250 w 2250"/>
              <a:gd name="T13" fmla="*/ 1635 h 2250"/>
              <a:gd name="T14" fmla="*/ 2125 w 2250"/>
              <a:gd name="T15" fmla="*/ 1593 h 2250"/>
              <a:gd name="T16" fmla="*/ 2083 w 2250"/>
              <a:gd name="T17" fmla="*/ 1500 h 2250"/>
              <a:gd name="T18" fmla="*/ 2146 w 2250"/>
              <a:gd name="T19" fmla="*/ 1375 h 2250"/>
              <a:gd name="T20" fmla="*/ 2041 w 2250"/>
              <a:gd name="T21" fmla="*/ 1270 h 2250"/>
              <a:gd name="T22" fmla="*/ 1916 w 2250"/>
              <a:gd name="T23" fmla="*/ 1333 h 2250"/>
              <a:gd name="T24" fmla="*/ 1823 w 2250"/>
              <a:gd name="T25" fmla="*/ 1291 h 2250"/>
              <a:gd name="T26" fmla="*/ 1781 w 2250"/>
              <a:gd name="T27" fmla="*/ 1166 h 2250"/>
              <a:gd name="T28" fmla="*/ 1635 w 2250"/>
              <a:gd name="T29" fmla="*/ 1166 h 2250"/>
              <a:gd name="T30" fmla="*/ 1594 w 2250"/>
              <a:gd name="T31" fmla="*/ 1291 h 2250"/>
              <a:gd name="T32" fmla="*/ 1500 w 2250"/>
              <a:gd name="T33" fmla="*/ 1333 h 2250"/>
              <a:gd name="T34" fmla="*/ 1375 w 2250"/>
              <a:gd name="T35" fmla="*/ 1270 h 2250"/>
              <a:gd name="T36" fmla="*/ 1271 w 2250"/>
              <a:gd name="T37" fmla="*/ 1375 h 2250"/>
              <a:gd name="T38" fmla="*/ 1333 w 2250"/>
              <a:gd name="T39" fmla="*/ 1500 h 2250"/>
              <a:gd name="T40" fmla="*/ 1291 w 2250"/>
              <a:gd name="T41" fmla="*/ 1593 h 2250"/>
              <a:gd name="T42" fmla="*/ 1166 w 2250"/>
              <a:gd name="T43" fmla="*/ 1635 h 2250"/>
              <a:gd name="T44" fmla="*/ 1166 w 2250"/>
              <a:gd name="T45" fmla="*/ 1781 h 2250"/>
              <a:gd name="T46" fmla="*/ 1291 w 2250"/>
              <a:gd name="T47" fmla="*/ 1823 h 2250"/>
              <a:gd name="T48" fmla="*/ 1333 w 2250"/>
              <a:gd name="T49" fmla="*/ 1916 h 2250"/>
              <a:gd name="T50" fmla="*/ 1271 w 2250"/>
              <a:gd name="T51" fmla="*/ 2041 h 2250"/>
              <a:gd name="T52" fmla="*/ 1375 w 2250"/>
              <a:gd name="T53" fmla="*/ 2145 h 2250"/>
              <a:gd name="T54" fmla="*/ 1500 w 2250"/>
              <a:gd name="T55" fmla="*/ 2083 h 2250"/>
              <a:gd name="T56" fmla="*/ 1594 w 2250"/>
              <a:gd name="T57" fmla="*/ 2125 h 2250"/>
              <a:gd name="T58" fmla="*/ 1635 w 2250"/>
              <a:gd name="T59" fmla="*/ 2250 h 2250"/>
              <a:gd name="T60" fmla="*/ 1781 w 2250"/>
              <a:gd name="T61" fmla="*/ 2250 h 2250"/>
              <a:gd name="T62" fmla="*/ 1823 w 2250"/>
              <a:gd name="T63" fmla="*/ 2125 h 2250"/>
              <a:gd name="T64" fmla="*/ 1916 w 2250"/>
              <a:gd name="T65" fmla="*/ 2083 h 2250"/>
              <a:gd name="T66" fmla="*/ 2041 w 2250"/>
              <a:gd name="T67" fmla="*/ 2145 h 2250"/>
              <a:gd name="T68" fmla="*/ 2146 w 2250"/>
              <a:gd name="T69" fmla="*/ 2041 h 2250"/>
              <a:gd name="T70" fmla="*/ 2083 w 2250"/>
              <a:gd name="T71" fmla="*/ 1916 h 2250"/>
              <a:gd name="T72" fmla="*/ 2125 w 2250"/>
              <a:gd name="T73" fmla="*/ 1823 h 2250"/>
              <a:gd name="T74" fmla="*/ 2250 w 2250"/>
              <a:gd name="T75" fmla="*/ 1781 h 2250"/>
              <a:gd name="T76" fmla="*/ 1000 w 2250"/>
              <a:gd name="T77" fmla="*/ 2000 h 2250"/>
              <a:gd name="T78" fmla="*/ 479 w 2250"/>
              <a:gd name="T79" fmla="*/ 1000 h 2250"/>
              <a:gd name="T80" fmla="*/ 1000 w 2250"/>
              <a:gd name="T81" fmla="*/ 0 h 2250"/>
              <a:gd name="T82" fmla="*/ 1521 w 2250"/>
              <a:gd name="T83" fmla="*/ 1000 h 2250"/>
              <a:gd name="T84" fmla="*/ 1510 w 2250"/>
              <a:gd name="T85" fmla="*/ 1208 h 2250"/>
              <a:gd name="T86" fmla="*/ 1000 w 2250"/>
              <a:gd name="T87" fmla="*/ 0 h 2250"/>
              <a:gd name="T88" fmla="*/ 1000 w 2250"/>
              <a:gd name="T89" fmla="*/ 2000 h 2250"/>
              <a:gd name="T90" fmla="*/ 0 w 2250"/>
              <a:gd name="T91" fmla="*/ 1000 h 2250"/>
              <a:gd name="T92" fmla="*/ 2000 w 2250"/>
              <a:gd name="T93" fmla="*/ 1000 h 2250"/>
              <a:gd name="T94" fmla="*/ 219 w 2250"/>
              <a:gd name="T95" fmla="*/ 375 h 2250"/>
              <a:gd name="T96" fmla="*/ 1000 w 2250"/>
              <a:gd name="T97" fmla="*/ 562 h 2250"/>
              <a:gd name="T98" fmla="*/ 1781 w 2250"/>
              <a:gd name="T99" fmla="*/ 375 h 2250"/>
              <a:gd name="T100" fmla="*/ 1187 w 2250"/>
              <a:gd name="T101" fmla="*/ 1448 h 2250"/>
              <a:gd name="T102" fmla="*/ 1000 w 2250"/>
              <a:gd name="T103" fmla="*/ 1437 h 2250"/>
              <a:gd name="T104" fmla="*/ 219 w 2250"/>
              <a:gd name="T105" fmla="*/ 1625 h 2250"/>
              <a:gd name="T106" fmla="*/ 1187 w 2250"/>
              <a:gd name="T107" fmla="*/ 1979 h 2250"/>
              <a:gd name="T108" fmla="*/ 1000 w 2250"/>
              <a:gd name="T109" fmla="*/ 2000 h 2250"/>
              <a:gd name="T110" fmla="*/ 0 w 2250"/>
              <a:gd name="T111" fmla="*/ 1000 h 2250"/>
              <a:gd name="T112" fmla="*/ 1000 w 2250"/>
              <a:gd name="T113" fmla="*/ 0 h 2250"/>
              <a:gd name="T114" fmla="*/ 2000 w 2250"/>
              <a:gd name="T115" fmla="*/ 1000 h 2250"/>
              <a:gd name="T116" fmla="*/ 1979 w 2250"/>
              <a:gd name="T117" fmla="*/ 117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 h="2250">
                <a:moveTo>
                  <a:pt x="1844" y="1708"/>
                </a:moveTo>
                <a:cubicBezTo>
                  <a:pt x="1844" y="1781"/>
                  <a:pt x="1781" y="1843"/>
                  <a:pt x="1708" y="1843"/>
                </a:cubicBezTo>
                <a:cubicBezTo>
                  <a:pt x="1635" y="1843"/>
                  <a:pt x="1573" y="1781"/>
                  <a:pt x="1573" y="1708"/>
                </a:cubicBezTo>
                <a:cubicBezTo>
                  <a:pt x="1573" y="1635"/>
                  <a:pt x="1635" y="1573"/>
                  <a:pt x="1708" y="1573"/>
                </a:cubicBezTo>
                <a:cubicBezTo>
                  <a:pt x="1781" y="1573"/>
                  <a:pt x="1844" y="1635"/>
                  <a:pt x="1844" y="1708"/>
                </a:cubicBezTo>
                <a:close/>
                <a:moveTo>
                  <a:pt x="2250" y="1781"/>
                </a:moveTo>
                <a:cubicBezTo>
                  <a:pt x="2250" y="1635"/>
                  <a:pt x="2250" y="1635"/>
                  <a:pt x="2250" y="1635"/>
                </a:cubicBezTo>
                <a:cubicBezTo>
                  <a:pt x="2125" y="1593"/>
                  <a:pt x="2125" y="1593"/>
                  <a:pt x="2125" y="1593"/>
                </a:cubicBezTo>
                <a:cubicBezTo>
                  <a:pt x="2114" y="1562"/>
                  <a:pt x="2104" y="1531"/>
                  <a:pt x="2083" y="1500"/>
                </a:cubicBezTo>
                <a:cubicBezTo>
                  <a:pt x="2146" y="1375"/>
                  <a:pt x="2146" y="1375"/>
                  <a:pt x="2146" y="1375"/>
                </a:cubicBezTo>
                <a:cubicBezTo>
                  <a:pt x="2041" y="1270"/>
                  <a:pt x="2041" y="1270"/>
                  <a:pt x="2041" y="1270"/>
                </a:cubicBezTo>
                <a:cubicBezTo>
                  <a:pt x="1916" y="1333"/>
                  <a:pt x="1916" y="1333"/>
                  <a:pt x="1916" y="1333"/>
                </a:cubicBezTo>
                <a:cubicBezTo>
                  <a:pt x="1885" y="1312"/>
                  <a:pt x="1854" y="1302"/>
                  <a:pt x="1823" y="1291"/>
                </a:cubicBezTo>
                <a:cubicBezTo>
                  <a:pt x="1781" y="1166"/>
                  <a:pt x="1781" y="1166"/>
                  <a:pt x="1781" y="1166"/>
                </a:cubicBezTo>
                <a:cubicBezTo>
                  <a:pt x="1635" y="1166"/>
                  <a:pt x="1635" y="1166"/>
                  <a:pt x="1635" y="1166"/>
                </a:cubicBezTo>
                <a:cubicBezTo>
                  <a:pt x="1594" y="1291"/>
                  <a:pt x="1594" y="1291"/>
                  <a:pt x="1594" y="1291"/>
                </a:cubicBezTo>
                <a:cubicBezTo>
                  <a:pt x="1562" y="1302"/>
                  <a:pt x="1531" y="1312"/>
                  <a:pt x="1500" y="1333"/>
                </a:cubicBezTo>
                <a:cubicBezTo>
                  <a:pt x="1375" y="1270"/>
                  <a:pt x="1375" y="1270"/>
                  <a:pt x="1375" y="1270"/>
                </a:cubicBezTo>
                <a:cubicBezTo>
                  <a:pt x="1271" y="1375"/>
                  <a:pt x="1271" y="1375"/>
                  <a:pt x="1271" y="1375"/>
                </a:cubicBezTo>
                <a:cubicBezTo>
                  <a:pt x="1333" y="1500"/>
                  <a:pt x="1333" y="1500"/>
                  <a:pt x="1333" y="1500"/>
                </a:cubicBezTo>
                <a:cubicBezTo>
                  <a:pt x="1312" y="1531"/>
                  <a:pt x="1302" y="1562"/>
                  <a:pt x="1291" y="1593"/>
                </a:cubicBezTo>
                <a:cubicBezTo>
                  <a:pt x="1166" y="1635"/>
                  <a:pt x="1166" y="1635"/>
                  <a:pt x="1166" y="1635"/>
                </a:cubicBezTo>
                <a:cubicBezTo>
                  <a:pt x="1166" y="1781"/>
                  <a:pt x="1166" y="1781"/>
                  <a:pt x="1166" y="1781"/>
                </a:cubicBezTo>
                <a:cubicBezTo>
                  <a:pt x="1291" y="1823"/>
                  <a:pt x="1291" y="1823"/>
                  <a:pt x="1291" y="1823"/>
                </a:cubicBezTo>
                <a:cubicBezTo>
                  <a:pt x="1302" y="1854"/>
                  <a:pt x="1312" y="1885"/>
                  <a:pt x="1333" y="1916"/>
                </a:cubicBezTo>
                <a:cubicBezTo>
                  <a:pt x="1271" y="2041"/>
                  <a:pt x="1271" y="2041"/>
                  <a:pt x="1271" y="2041"/>
                </a:cubicBezTo>
                <a:cubicBezTo>
                  <a:pt x="1375" y="2145"/>
                  <a:pt x="1375" y="2145"/>
                  <a:pt x="1375" y="2145"/>
                </a:cubicBezTo>
                <a:cubicBezTo>
                  <a:pt x="1500" y="2083"/>
                  <a:pt x="1500" y="2083"/>
                  <a:pt x="1500" y="2083"/>
                </a:cubicBezTo>
                <a:cubicBezTo>
                  <a:pt x="1531" y="2104"/>
                  <a:pt x="1562" y="2114"/>
                  <a:pt x="1594" y="2125"/>
                </a:cubicBezTo>
                <a:cubicBezTo>
                  <a:pt x="1635" y="2250"/>
                  <a:pt x="1635" y="2250"/>
                  <a:pt x="1635" y="2250"/>
                </a:cubicBezTo>
                <a:cubicBezTo>
                  <a:pt x="1781" y="2250"/>
                  <a:pt x="1781" y="2250"/>
                  <a:pt x="1781" y="2250"/>
                </a:cubicBezTo>
                <a:cubicBezTo>
                  <a:pt x="1823" y="2125"/>
                  <a:pt x="1823" y="2125"/>
                  <a:pt x="1823" y="2125"/>
                </a:cubicBezTo>
                <a:cubicBezTo>
                  <a:pt x="1854" y="2114"/>
                  <a:pt x="1885" y="2104"/>
                  <a:pt x="1916" y="2083"/>
                </a:cubicBezTo>
                <a:cubicBezTo>
                  <a:pt x="2041" y="2145"/>
                  <a:pt x="2041" y="2145"/>
                  <a:pt x="2041" y="2145"/>
                </a:cubicBezTo>
                <a:cubicBezTo>
                  <a:pt x="2146" y="2041"/>
                  <a:pt x="2146" y="2041"/>
                  <a:pt x="2146" y="2041"/>
                </a:cubicBezTo>
                <a:cubicBezTo>
                  <a:pt x="2083" y="1916"/>
                  <a:pt x="2083" y="1916"/>
                  <a:pt x="2083" y="1916"/>
                </a:cubicBezTo>
                <a:cubicBezTo>
                  <a:pt x="2104" y="1885"/>
                  <a:pt x="2114" y="1854"/>
                  <a:pt x="2125" y="1823"/>
                </a:cubicBezTo>
                <a:lnTo>
                  <a:pt x="2250" y="1781"/>
                </a:lnTo>
                <a:close/>
                <a:moveTo>
                  <a:pt x="1000" y="2000"/>
                </a:moveTo>
                <a:cubicBezTo>
                  <a:pt x="708" y="2000"/>
                  <a:pt x="479" y="1552"/>
                  <a:pt x="479" y="1000"/>
                </a:cubicBezTo>
                <a:cubicBezTo>
                  <a:pt x="479" y="448"/>
                  <a:pt x="708" y="0"/>
                  <a:pt x="1000" y="0"/>
                </a:cubicBezTo>
                <a:cubicBezTo>
                  <a:pt x="1291" y="0"/>
                  <a:pt x="1521" y="448"/>
                  <a:pt x="1521" y="1000"/>
                </a:cubicBezTo>
                <a:cubicBezTo>
                  <a:pt x="1521" y="1073"/>
                  <a:pt x="1521" y="1145"/>
                  <a:pt x="1510" y="1208"/>
                </a:cubicBezTo>
                <a:moveTo>
                  <a:pt x="1000" y="0"/>
                </a:moveTo>
                <a:lnTo>
                  <a:pt x="1000" y="2000"/>
                </a:lnTo>
                <a:moveTo>
                  <a:pt x="0" y="1000"/>
                </a:moveTo>
                <a:lnTo>
                  <a:pt x="2000" y="1000"/>
                </a:lnTo>
                <a:moveTo>
                  <a:pt x="219" y="375"/>
                </a:moveTo>
                <a:cubicBezTo>
                  <a:pt x="406" y="489"/>
                  <a:pt x="687" y="562"/>
                  <a:pt x="1000" y="562"/>
                </a:cubicBezTo>
                <a:cubicBezTo>
                  <a:pt x="1312" y="562"/>
                  <a:pt x="1594" y="489"/>
                  <a:pt x="1781" y="375"/>
                </a:cubicBezTo>
                <a:moveTo>
                  <a:pt x="1187" y="1448"/>
                </a:moveTo>
                <a:cubicBezTo>
                  <a:pt x="1125" y="1448"/>
                  <a:pt x="1062" y="1437"/>
                  <a:pt x="1000" y="1437"/>
                </a:cubicBezTo>
                <a:cubicBezTo>
                  <a:pt x="687" y="1437"/>
                  <a:pt x="406" y="1510"/>
                  <a:pt x="219" y="1625"/>
                </a:cubicBezTo>
                <a:moveTo>
                  <a:pt x="1187" y="1979"/>
                </a:moveTo>
                <a:cubicBezTo>
                  <a:pt x="1125" y="1989"/>
                  <a:pt x="1062" y="2000"/>
                  <a:pt x="1000" y="2000"/>
                </a:cubicBezTo>
                <a:cubicBezTo>
                  <a:pt x="448" y="2000"/>
                  <a:pt x="0" y="1552"/>
                  <a:pt x="0" y="1000"/>
                </a:cubicBezTo>
                <a:cubicBezTo>
                  <a:pt x="0" y="448"/>
                  <a:pt x="448" y="0"/>
                  <a:pt x="1000" y="0"/>
                </a:cubicBezTo>
                <a:cubicBezTo>
                  <a:pt x="1552" y="0"/>
                  <a:pt x="2000" y="448"/>
                  <a:pt x="2000" y="1000"/>
                </a:cubicBezTo>
                <a:cubicBezTo>
                  <a:pt x="2000" y="1062"/>
                  <a:pt x="1989" y="1125"/>
                  <a:pt x="1979" y="1177"/>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1" name="Freeform 67"/>
          <p:cNvSpPr>
            <a:spLocks/>
          </p:cNvSpPr>
          <p:nvPr/>
        </p:nvSpPr>
        <p:spPr bwMode="auto">
          <a:xfrm>
            <a:off x="3815954" y="140500"/>
            <a:ext cx="341710" cy="339329"/>
          </a:xfrm>
          <a:custGeom>
            <a:avLst/>
            <a:gdLst>
              <a:gd name="T0" fmla="*/ 1166 w 2322"/>
              <a:gd name="T1" fmla="*/ 698 h 2312"/>
              <a:gd name="T2" fmla="*/ 41 w 2322"/>
              <a:gd name="T3" fmla="*/ 958 h 2312"/>
              <a:gd name="T4" fmla="*/ 1166 w 2322"/>
              <a:gd name="T5" fmla="*/ 2312 h 2312"/>
              <a:gd name="T6" fmla="*/ 2291 w 2322"/>
              <a:gd name="T7" fmla="*/ 958 h 2312"/>
              <a:gd name="T8" fmla="*/ 1166 w 2322"/>
              <a:gd name="T9" fmla="*/ 698 h 2312"/>
            </a:gdLst>
            <a:ahLst/>
            <a:cxnLst>
              <a:cxn ang="0">
                <a:pos x="T0" y="T1"/>
              </a:cxn>
              <a:cxn ang="0">
                <a:pos x="T2" y="T3"/>
              </a:cxn>
              <a:cxn ang="0">
                <a:pos x="T4" y="T5"/>
              </a:cxn>
              <a:cxn ang="0">
                <a:pos x="T6" y="T7"/>
              </a:cxn>
              <a:cxn ang="0">
                <a:pos x="T8" y="T9"/>
              </a:cxn>
            </a:cxnLst>
            <a:rect l="0" t="0" r="r" b="b"/>
            <a:pathLst>
              <a:path w="2322" h="2312">
                <a:moveTo>
                  <a:pt x="1166" y="698"/>
                </a:moveTo>
                <a:cubicBezTo>
                  <a:pt x="854" y="0"/>
                  <a:pt x="0" y="344"/>
                  <a:pt x="41" y="958"/>
                </a:cubicBezTo>
                <a:cubicBezTo>
                  <a:pt x="93" y="1614"/>
                  <a:pt x="1000" y="2062"/>
                  <a:pt x="1166" y="2312"/>
                </a:cubicBezTo>
                <a:cubicBezTo>
                  <a:pt x="1333" y="2062"/>
                  <a:pt x="2250" y="1604"/>
                  <a:pt x="2291" y="958"/>
                </a:cubicBezTo>
                <a:cubicBezTo>
                  <a:pt x="2322" y="333"/>
                  <a:pt x="1520" y="10"/>
                  <a:pt x="1166" y="698"/>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2" name="Freeform 68"/>
          <p:cNvSpPr>
            <a:spLocks/>
          </p:cNvSpPr>
          <p:nvPr/>
        </p:nvSpPr>
        <p:spPr bwMode="auto">
          <a:xfrm>
            <a:off x="2593181" y="173833"/>
            <a:ext cx="334566" cy="319088"/>
          </a:xfrm>
          <a:custGeom>
            <a:avLst/>
            <a:gdLst>
              <a:gd name="T0" fmla="*/ 1177 w 2271"/>
              <a:gd name="T1" fmla="*/ 42 h 2167"/>
              <a:gd name="T2" fmla="*/ 1416 w 2271"/>
              <a:gd name="T3" fmla="*/ 771 h 2167"/>
              <a:gd name="T4" fmla="*/ 1458 w 2271"/>
              <a:gd name="T5" fmla="*/ 802 h 2167"/>
              <a:gd name="T6" fmla="*/ 2218 w 2271"/>
              <a:gd name="T7" fmla="*/ 802 h 2167"/>
              <a:gd name="T8" fmla="*/ 2239 w 2271"/>
              <a:gd name="T9" fmla="*/ 875 h 2167"/>
              <a:gd name="T10" fmla="*/ 1635 w 2271"/>
              <a:gd name="T11" fmla="*/ 1344 h 2167"/>
              <a:gd name="T12" fmla="*/ 1625 w 2271"/>
              <a:gd name="T13" fmla="*/ 1386 h 2167"/>
              <a:gd name="T14" fmla="*/ 1843 w 2271"/>
              <a:gd name="T15" fmla="*/ 2104 h 2167"/>
              <a:gd name="T16" fmla="*/ 1781 w 2271"/>
              <a:gd name="T17" fmla="*/ 2146 h 2167"/>
              <a:gd name="T18" fmla="*/ 1156 w 2271"/>
              <a:gd name="T19" fmla="*/ 1719 h 2167"/>
              <a:gd name="T20" fmla="*/ 1114 w 2271"/>
              <a:gd name="T21" fmla="*/ 1719 h 2167"/>
              <a:gd name="T22" fmla="*/ 489 w 2271"/>
              <a:gd name="T23" fmla="*/ 2146 h 2167"/>
              <a:gd name="T24" fmla="*/ 427 w 2271"/>
              <a:gd name="T25" fmla="*/ 2104 h 2167"/>
              <a:gd name="T26" fmla="*/ 646 w 2271"/>
              <a:gd name="T27" fmla="*/ 1386 h 2167"/>
              <a:gd name="T28" fmla="*/ 635 w 2271"/>
              <a:gd name="T29" fmla="*/ 1344 h 2167"/>
              <a:gd name="T30" fmla="*/ 31 w 2271"/>
              <a:gd name="T31" fmla="*/ 875 h 2167"/>
              <a:gd name="T32" fmla="*/ 52 w 2271"/>
              <a:gd name="T33" fmla="*/ 802 h 2167"/>
              <a:gd name="T34" fmla="*/ 812 w 2271"/>
              <a:gd name="T35" fmla="*/ 802 h 2167"/>
              <a:gd name="T36" fmla="*/ 854 w 2271"/>
              <a:gd name="T37" fmla="*/ 771 h 2167"/>
              <a:gd name="T38" fmla="*/ 1093 w 2271"/>
              <a:gd name="T39" fmla="*/ 42 h 2167"/>
              <a:gd name="T40" fmla="*/ 1177 w 2271"/>
              <a:gd name="T41" fmla="*/ 42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1" h="2167">
                <a:moveTo>
                  <a:pt x="1177" y="42"/>
                </a:moveTo>
                <a:cubicBezTo>
                  <a:pt x="1416" y="771"/>
                  <a:pt x="1416" y="771"/>
                  <a:pt x="1416" y="771"/>
                </a:cubicBezTo>
                <a:cubicBezTo>
                  <a:pt x="1427" y="792"/>
                  <a:pt x="1437" y="802"/>
                  <a:pt x="1458" y="802"/>
                </a:cubicBezTo>
                <a:cubicBezTo>
                  <a:pt x="2218" y="802"/>
                  <a:pt x="2218" y="802"/>
                  <a:pt x="2218" y="802"/>
                </a:cubicBezTo>
                <a:cubicBezTo>
                  <a:pt x="2260" y="802"/>
                  <a:pt x="2271" y="844"/>
                  <a:pt x="2239" y="875"/>
                </a:cubicBezTo>
                <a:cubicBezTo>
                  <a:pt x="1635" y="1344"/>
                  <a:pt x="1635" y="1344"/>
                  <a:pt x="1635" y="1344"/>
                </a:cubicBezTo>
                <a:cubicBezTo>
                  <a:pt x="1625" y="1354"/>
                  <a:pt x="1614" y="1365"/>
                  <a:pt x="1625" y="1386"/>
                </a:cubicBezTo>
                <a:cubicBezTo>
                  <a:pt x="1843" y="2104"/>
                  <a:pt x="1843" y="2104"/>
                  <a:pt x="1843" y="2104"/>
                </a:cubicBezTo>
                <a:cubicBezTo>
                  <a:pt x="1854" y="2136"/>
                  <a:pt x="1812" y="2167"/>
                  <a:pt x="1781" y="2146"/>
                </a:cubicBezTo>
                <a:cubicBezTo>
                  <a:pt x="1156" y="1719"/>
                  <a:pt x="1156" y="1719"/>
                  <a:pt x="1156" y="1719"/>
                </a:cubicBezTo>
                <a:cubicBezTo>
                  <a:pt x="1146" y="1708"/>
                  <a:pt x="1125" y="1708"/>
                  <a:pt x="1114" y="1719"/>
                </a:cubicBezTo>
                <a:cubicBezTo>
                  <a:pt x="489" y="2146"/>
                  <a:pt x="489" y="2146"/>
                  <a:pt x="489" y="2146"/>
                </a:cubicBezTo>
                <a:cubicBezTo>
                  <a:pt x="458" y="2167"/>
                  <a:pt x="416" y="2136"/>
                  <a:pt x="427" y="2104"/>
                </a:cubicBezTo>
                <a:cubicBezTo>
                  <a:pt x="646" y="1386"/>
                  <a:pt x="646" y="1386"/>
                  <a:pt x="646" y="1386"/>
                </a:cubicBezTo>
                <a:cubicBezTo>
                  <a:pt x="656" y="1365"/>
                  <a:pt x="646" y="1354"/>
                  <a:pt x="635" y="1344"/>
                </a:cubicBezTo>
                <a:cubicBezTo>
                  <a:pt x="31" y="875"/>
                  <a:pt x="31" y="875"/>
                  <a:pt x="31" y="875"/>
                </a:cubicBezTo>
                <a:cubicBezTo>
                  <a:pt x="0" y="844"/>
                  <a:pt x="10" y="802"/>
                  <a:pt x="52" y="802"/>
                </a:cubicBezTo>
                <a:cubicBezTo>
                  <a:pt x="812" y="802"/>
                  <a:pt x="812" y="802"/>
                  <a:pt x="812" y="802"/>
                </a:cubicBezTo>
                <a:cubicBezTo>
                  <a:pt x="833" y="802"/>
                  <a:pt x="843" y="792"/>
                  <a:pt x="854" y="771"/>
                </a:cubicBezTo>
                <a:cubicBezTo>
                  <a:pt x="1093" y="42"/>
                  <a:pt x="1093" y="42"/>
                  <a:pt x="1093" y="42"/>
                </a:cubicBezTo>
                <a:cubicBezTo>
                  <a:pt x="1104" y="0"/>
                  <a:pt x="1166" y="0"/>
                  <a:pt x="1177" y="4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3" name="Freeform 69"/>
          <p:cNvSpPr>
            <a:spLocks noEditPoints="1"/>
          </p:cNvSpPr>
          <p:nvPr/>
        </p:nvSpPr>
        <p:spPr bwMode="auto">
          <a:xfrm>
            <a:off x="4449370" y="182172"/>
            <a:ext cx="302419" cy="302419"/>
          </a:xfrm>
          <a:custGeom>
            <a:avLst/>
            <a:gdLst>
              <a:gd name="T0" fmla="*/ 1219 w 2052"/>
              <a:gd name="T1" fmla="*/ 0 h 2053"/>
              <a:gd name="T2" fmla="*/ 31 w 2052"/>
              <a:gd name="T3" fmla="*/ 1188 h 2053"/>
              <a:gd name="T4" fmla="*/ 31 w 2052"/>
              <a:gd name="T5" fmla="*/ 1313 h 2053"/>
              <a:gd name="T6" fmla="*/ 739 w 2052"/>
              <a:gd name="T7" fmla="*/ 2021 h 2053"/>
              <a:gd name="T8" fmla="*/ 864 w 2052"/>
              <a:gd name="T9" fmla="*/ 2021 h 2053"/>
              <a:gd name="T10" fmla="*/ 2052 w 2052"/>
              <a:gd name="T11" fmla="*/ 834 h 2053"/>
              <a:gd name="T12" fmla="*/ 2052 w 2052"/>
              <a:gd name="T13" fmla="*/ 0 h 2053"/>
              <a:gd name="T14" fmla="*/ 1219 w 2052"/>
              <a:gd name="T15" fmla="*/ 0 h 2053"/>
              <a:gd name="T16" fmla="*/ 1719 w 2052"/>
              <a:gd name="T17" fmla="*/ 500 h 2053"/>
              <a:gd name="T18" fmla="*/ 1552 w 2052"/>
              <a:gd name="T19" fmla="*/ 667 h 2053"/>
              <a:gd name="T20" fmla="*/ 1385 w 2052"/>
              <a:gd name="T21" fmla="*/ 500 h 2053"/>
              <a:gd name="T22" fmla="*/ 1552 w 2052"/>
              <a:gd name="T23" fmla="*/ 334 h 2053"/>
              <a:gd name="T24" fmla="*/ 1719 w 2052"/>
              <a:gd name="T25" fmla="*/ 500 h 2053"/>
              <a:gd name="T26" fmla="*/ 1094 w 2052"/>
              <a:gd name="T27" fmla="*/ 709 h 2053"/>
              <a:gd name="T28" fmla="*/ 469 w 2052"/>
              <a:gd name="T29" fmla="*/ 1334 h 2053"/>
              <a:gd name="T30" fmla="*/ 719 w 2052"/>
              <a:gd name="T31" fmla="*/ 1584 h 2053"/>
              <a:gd name="T32" fmla="*/ 1344 w 2052"/>
              <a:gd name="T33" fmla="*/ 959 h 2053"/>
              <a:gd name="T34" fmla="*/ 1094 w 2052"/>
              <a:gd name="T35" fmla="*/ 709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2" h="2053">
                <a:moveTo>
                  <a:pt x="1219" y="0"/>
                </a:moveTo>
                <a:cubicBezTo>
                  <a:pt x="31" y="1188"/>
                  <a:pt x="31" y="1188"/>
                  <a:pt x="31" y="1188"/>
                </a:cubicBezTo>
                <a:cubicBezTo>
                  <a:pt x="0" y="1219"/>
                  <a:pt x="0" y="1282"/>
                  <a:pt x="31" y="1313"/>
                </a:cubicBezTo>
                <a:cubicBezTo>
                  <a:pt x="739" y="2021"/>
                  <a:pt x="739" y="2021"/>
                  <a:pt x="739" y="2021"/>
                </a:cubicBezTo>
                <a:cubicBezTo>
                  <a:pt x="771" y="2053"/>
                  <a:pt x="833" y="2053"/>
                  <a:pt x="864" y="2021"/>
                </a:cubicBezTo>
                <a:cubicBezTo>
                  <a:pt x="2052" y="834"/>
                  <a:pt x="2052" y="834"/>
                  <a:pt x="2052" y="834"/>
                </a:cubicBezTo>
                <a:cubicBezTo>
                  <a:pt x="2052" y="0"/>
                  <a:pt x="2052" y="0"/>
                  <a:pt x="2052" y="0"/>
                </a:cubicBezTo>
                <a:lnTo>
                  <a:pt x="1219" y="0"/>
                </a:lnTo>
                <a:close/>
                <a:moveTo>
                  <a:pt x="1719" y="500"/>
                </a:moveTo>
                <a:cubicBezTo>
                  <a:pt x="1719" y="594"/>
                  <a:pt x="1646" y="667"/>
                  <a:pt x="1552" y="667"/>
                </a:cubicBezTo>
                <a:cubicBezTo>
                  <a:pt x="1458" y="667"/>
                  <a:pt x="1385" y="594"/>
                  <a:pt x="1385" y="500"/>
                </a:cubicBezTo>
                <a:cubicBezTo>
                  <a:pt x="1385" y="407"/>
                  <a:pt x="1458" y="334"/>
                  <a:pt x="1552" y="334"/>
                </a:cubicBezTo>
                <a:cubicBezTo>
                  <a:pt x="1646" y="334"/>
                  <a:pt x="1719" y="407"/>
                  <a:pt x="1719" y="500"/>
                </a:cubicBezTo>
                <a:close/>
                <a:moveTo>
                  <a:pt x="1094" y="709"/>
                </a:moveTo>
                <a:lnTo>
                  <a:pt x="469" y="1334"/>
                </a:lnTo>
                <a:lnTo>
                  <a:pt x="719" y="1584"/>
                </a:lnTo>
                <a:lnTo>
                  <a:pt x="1344" y="959"/>
                </a:lnTo>
                <a:lnTo>
                  <a:pt x="1094" y="709"/>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4" name="Freeform 70"/>
          <p:cNvSpPr>
            <a:spLocks noEditPoints="1"/>
          </p:cNvSpPr>
          <p:nvPr/>
        </p:nvSpPr>
        <p:spPr bwMode="auto">
          <a:xfrm>
            <a:off x="802487" y="810817"/>
            <a:ext cx="282179" cy="329804"/>
          </a:xfrm>
          <a:custGeom>
            <a:avLst/>
            <a:gdLst>
              <a:gd name="T0" fmla="*/ 1666 w 1916"/>
              <a:gd name="T1" fmla="*/ 2250 h 2250"/>
              <a:gd name="T2" fmla="*/ 250 w 1916"/>
              <a:gd name="T3" fmla="*/ 2250 h 2250"/>
              <a:gd name="T4" fmla="*/ 166 w 1916"/>
              <a:gd name="T5" fmla="*/ 2166 h 2250"/>
              <a:gd name="T6" fmla="*/ 166 w 1916"/>
              <a:gd name="T7" fmla="*/ 250 h 2250"/>
              <a:gd name="T8" fmla="*/ 1750 w 1916"/>
              <a:gd name="T9" fmla="*/ 250 h 2250"/>
              <a:gd name="T10" fmla="*/ 1750 w 1916"/>
              <a:gd name="T11" fmla="*/ 2166 h 2250"/>
              <a:gd name="T12" fmla="*/ 1666 w 1916"/>
              <a:gd name="T13" fmla="*/ 2250 h 2250"/>
              <a:gd name="T14" fmla="*/ 0 w 1916"/>
              <a:gd name="T15" fmla="*/ 250 h 2250"/>
              <a:gd name="T16" fmla="*/ 1916 w 1916"/>
              <a:gd name="T17" fmla="*/ 250 h 2250"/>
              <a:gd name="T18" fmla="*/ 1333 w 1916"/>
              <a:gd name="T19" fmla="*/ 250 h 2250"/>
              <a:gd name="T20" fmla="*/ 583 w 1916"/>
              <a:gd name="T21" fmla="*/ 250 h 2250"/>
              <a:gd name="T22" fmla="*/ 583 w 1916"/>
              <a:gd name="T23" fmla="*/ 83 h 2250"/>
              <a:gd name="T24" fmla="*/ 666 w 1916"/>
              <a:gd name="T25" fmla="*/ 0 h 2250"/>
              <a:gd name="T26" fmla="*/ 1250 w 1916"/>
              <a:gd name="T27" fmla="*/ 0 h 2250"/>
              <a:gd name="T28" fmla="*/ 1333 w 1916"/>
              <a:gd name="T29" fmla="*/ 83 h 2250"/>
              <a:gd name="T30" fmla="*/ 1333 w 1916"/>
              <a:gd name="T31" fmla="*/ 250 h 2250"/>
              <a:gd name="T32" fmla="*/ 958 w 1916"/>
              <a:gd name="T33" fmla="*/ 583 h 2250"/>
              <a:gd name="T34" fmla="*/ 958 w 1916"/>
              <a:gd name="T35" fmla="*/ 1916 h 2250"/>
              <a:gd name="T36" fmla="*/ 1333 w 1916"/>
              <a:gd name="T37" fmla="*/ 583 h 2250"/>
              <a:gd name="T38" fmla="*/ 1333 w 1916"/>
              <a:gd name="T39" fmla="*/ 1916 h 2250"/>
              <a:gd name="T40" fmla="*/ 583 w 1916"/>
              <a:gd name="T41" fmla="*/ 583 h 2250"/>
              <a:gd name="T42" fmla="*/ 583 w 1916"/>
              <a:gd name="T43" fmla="*/ 1916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6" h="2250">
                <a:moveTo>
                  <a:pt x="1666" y="2250"/>
                </a:moveTo>
                <a:cubicBezTo>
                  <a:pt x="250" y="2250"/>
                  <a:pt x="250" y="2250"/>
                  <a:pt x="250" y="2250"/>
                </a:cubicBezTo>
                <a:cubicBezTo>
                  <a:pt x="208" y="2250"/>
                  <a:pt x="166" y="2208"/>
                  <a:pt x="166" y="2166"/>
                </a:cubicBezTo>
                <a:cubicBezTo>
                  <a:pt x="166" y="250"/>
                  <a:pt x="166" y="250"/>
                  <a:pt x="166" y="250"/>
                </a:cubicBezTo>
                <a:cubicBezTo>
                  <a:pt x="1750" y="250"/>
                  <a:pt x="1750" y="250"/>
                  <a:pt x="1750" y="250"/>
                </a:cubicBezTo>
                <a:cubicBezTo>
                  <a:pt x="1750" y="2166"/>
                  <a:pt x="1750" y="2166"/>
                  <a:pt x="1750" y="2166"/>
                </a:cubicBezTo>
                <a:cubicBezTo>
                  <a:pt x="1750" y="2208"/>
                  <a:pt x="1708" y="2250"/>
                  <a:pt x="1666" y="2250"/>
                </a:cubicBezTo>
                <a:close/>
                <a:moveTo>
                  <a:pt x="0" y="250"/>
                </a:moveTo>
                <a:lnTo>
                  <a:pt x="1916" y="250"/>
                </a:lnTo>
                <a:moveTo>
                  <a:pt x="1333" y="250"/>
                </a:moveTo>
                <a:cubicBezTo>
                  <a:pt x="583" y="250"/>
                  <a:pt x="583" y="250"/>
                  <a:pt x="583" y="250"/>
                </a:cubicBezTo>
                <a:cubicBezTo>
                  <a:pt x="583" y="83"/>
                  <a:pt x="583" y="83"/>
                  <a:pt x="583" y="83"/>
                </a:cubicBezTo>
                <a:cubicBezTo>
                  <a:pt x="583" y="41"/>
                  <a:pt x="625" y="0"/>
                  <a:pt x="666" y="0"/>
                </a:cubicBezTo>
                <a:cubicBezTo>
                  <a:pt x="1250" y="0"/>
                  <a:pt x="1250" y="0"/>
                  <a:pt x="1250" y="0"/>
                </a:cubicBezTo>
                <a:cubicBezTo>
                  <a:pt x="1291" y="0"/>
                  <a:pt x="1333" y="41"/>
                  <a:pt x="1333" y="83"/>
                </a:cubicBezTo>
                <a:lnTo>
                  <a:pt x="1333" y="250"/>
                </a:lnTo>
                <a:close/>
                <a:moveTo>
                  <a:pt x="958" y="583"/>
                </a:moveTo>
                <a:lnTo>
                  <a:pt x="958" y="1916"/>
                </a:lnTo>
                <a:moveTo>
                  <a:pt x="1333" y="583"/>
                </a:moveTo>
                <a:lnTo>
                  <a:pt x="1333" y="1916"/>
                </a:lnTo>
                <a:moveTo>
                  <a:pt x="583" y="583"/>
                </a:moveTo>
                <a:lnTo>
                  <a:pt x="583" y="191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5" name="Freeform 71"/>
          <p:cNvSpPr>
            <a:spLocks noEditPoints="1"/>
          </p:cNvSpPr>
          <p:nvPr/>
        </p:nvSpPr>
        <p:spPr bwMode="auto">
          <a:xfrm>
            <a:off x="1385888" y="198841"/>
            <a:ext cx="330994" cy="269081"/>
          </a:xfrm>
          <a:custGeom>
            <a:avLst/>
            <a:gdLst>
              <a:gd name="T0" fmla="*/ 1125 w 2250"/>
              <a:gd name="T1" fmla="*/ 125 h 1833"/>
              <a:gd name="T2" fmla="*/ 1125 w 2250"/>
              <a:gd name="T3" fmla="*/ 1833 h 1833"/>
              <a:gd name="T4" fmla="*/ 1333 w 2250"/>
              <a:gd name="T5" fmla="*/ 0 h 1833"/>
              <a:gd name="T6" fmla="*/ 1125 w 2250"/>
              <a:gd name="T7" fmla="*/ 208 h 1833"/>
              <a:gd name="T8" fmla="*/ 916 w 2250"/>
              <a:gd name="T9" fmla="*/ 0 h 1833"/>
              <a:gd name="T10" fmla="*/ 0 w 2250"/>
              <a:gd name="T11" fmla="*/ 0 h 1833"/>
              <a:gd name="T12" fmla="*/ 0 w 2250"/>
              <a:gd name="T13" fmla="*/ 1583 h 1833"/>
              <a:gd name="T14" fmla="*/ 791 w 2250"/>
              <a:gd name="T15" fmla="*/ 1583 h 1833"/>
              <a:gd name="T16" fmla="*/ 1125 w 2250"/>
              <a:gd name="T17" fmla="*/ 1833 h 1833"/>
              <a:gd name="T18" fmla="*/ 1458 w 2250"/>
              <a:gd name="T19" fmla="*/ 1583 h 1833"/>
              <a:gd name="T20" fmla="*/ 2250 w 2250"/>
              <a:gd name="T21" fmla="*/ 1583 h 1833"/>
              <a:gd name="T22" fmla="*/ 2250 w 2250"/>
              <a:gd name="T23" fmla="*/ 0 h 1833"/>
              <a:gd name="T24" fmla="*/ 1333 w 2250"/>
              <a:gd name="T25"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1833">
                <a:moveTo>
                  <a:pt x="1125" y="125"/>
                </a:moveTo>
                <a:lnTo>
                  <a:pt x="1125" y="1833"/>
                </a:lnTo>
                <a:moveTo>
                  <a:pt x="1333" y="0"/>
                </a:moveTo>
                <a:cubicBezTo>
                  <a:pt x="1219" y="0"/>
                  <a:pt x="1125" y="94"/>
                  <a:pt x="1125" y="208"/>
                </a:cubicBezTo>
                <a:cubicBezTo>
                  <a:pt x="1125" y="94"/>
                  <a:pt x="1031" y="0"/>
                  <a:pt x="916" y="0"/>
                </a:cubicBezTo>
                <a:cubicBezTo>
                  <a:pt x="0" y="0"/>
                  <a:pt x="0" y="0"/>
                  <a:pt x="0" y="0"/>
                </a:cubicBezTo>
                <a:cubicBezTo>
                  <a:pt x="0" y="1583"/>
                  <a:pt x="0" y="1583"/>
                  <a:pt x="0" y="1583"/>
                </a:cubicBezTo>
                <a:cubicBezTo>
                  <a:pt x="791" y="1583"/>
                  <a:pt x="791" y="1583"/>
                  <a:pt x="791" y="1583"/>
                </a:cubicBezTo>
                <a:cubicBezTo>
                  <a:pt x="979" y="1583"/>
                  <a:pt x="1125" y="1646"/>
                  <a:pt x="1125" y="1833"/>
                </a:cubicBezTo>
                <a:cubicBezTo>
                  <a:pt x="1125" y="1646"/>
                  <a:pt x="1271" y="1583"/>
                  <a:pt x="1458" y="1583"/>
                </a:cubicBezTo>
                <a:cubicBezTo>
                  <a:pt x="2250" y="1583"/>
                  <a:pt x="2250" y="1583"/>
                  <a:pt x="2250" y="1583"/>
                </a:cubicBezTo>
                <a:cubicBezTo>
                  <a:pt x="2250" y="0"/>
                  <a:pt x="2250" y="0"/>
                  <a:pt x="2250" y="0"/>
                </a:cubicBezTo>
                <a:lnTo>
                  <a:pt x="1333" y="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6" name="Freeform 72"/>
          <p:cNvSpPr>
            <a:spLocks/>
          </p:cNvSpPr>
          <p:nvPr/>
        </p:nvSpPr>
        <p:spPr bwMode="auto">
          <a:xfrm>
            <a:off x="2001441" y="186928"/>
            <a:ext cx="292894" cy="291704"/>
          </a:xfrm>
          <a:custGeom>
            <a:avLst/>
            <a:gdLst>
              <a:gd name="T0" fmla="*/ 1542 w 1990"/>
              <a:gd name="T1" fmla="*/ 1489 h 1989"/>
              <a:gd name="T2" fmla="*/ 500 w 1990"/>
              <a:gd name="T3" fmla="*/ 448 h 1989"/>
              <a:gd name="T4" fmla="*/ 594 w 1990"/>
              <a:gd name="T5" fmla="*/ 0 h 1989"/>
              <a:gd name="T6" fmla="*/ 0 w 1990"/>
              <a:gd name="T7" fmla="*/ 948 h 1989"/>
              <a:gd name="T8" fmla="*/ 1042 w 1990"/>
              <a:gd name="T9" fmla="*/ 1989 h 1989"/>
              <a:gd name="T10" fmla="*/ 1990 w 1990"/>
              <a:gd name="T11" fmla="*/ 1396 h 1989"/>
              <a:gd name="T12" fmla="*/ 1542 w 1990"/>
              <a:gd name="T13" fmla="*/ 1489 h 1989"/>
            </a:gdLst>
            <a:ahLst/>
            <a:cxnLst>
              <a:cxn ang="0">
                <a:pos x="T0" y="T1"/>
              </a:cxn>
              <a:cxn ang="0">
                <a:pos x="T2" y="T3"/>
              </a:cxn>
              <a:cxn ang="0">
                <a:pos x="T4" y="T5"/>
              </a:cxn>
              <a:cxn ang="0">
                <a:pos x="T6" y="T7"/>
              </a:cxn>
              <a:cxn ang="0">
                <a:pos x="T8" y="T9"/>
              </a:cxn>
              <a:cxn ang="0">
                <a:pos x="T10" y="T11"/>
              </a:cxn>
              <a:cxn ang="0">
                <a:pos x="T12" y="T13"/>
              </a:cxn>
            </a:cxnLst>
            <a:rect l="0" t="0" r="r" b="b"/>
            <a:pathLst>
              <a:path w="1990" h="1989">
                <a:moveTo>
                  <a:pt x="1542" y="1489"/>
                </a:moveTo>
                <a:cubicBezTo>
                  <a:pt x="969" y="1489"/>
                  <a:pt x="500" y="1021"/>
                  <a:pt x="500" y="448"/>
                </a:cubicBezTo>
                <a:cubicBezTo>
                  <a:pt x="500" y="292"/>
                  <a:pt x="532" y="135"/>
                  <a:pt x="594" y="0"/>
                </a:cubicBezTo>
                <a:cubicBezTo>
                  <a:pt x="250" y="167"/>
                  <a:pt x="0" y="531"/>
                  <a:pt x="0" y="948"/>
                </a:cubicBezTo>
                <a:cubicBezTo>
                  <a:pt x="0" y="1521"/>
                  <a:pt x="469" y="1989"/>
                  <a:pt x="1042" y="1989"/>
                </a:cubicBezTo>
                <a:cubicBezTo>
                  <a:pt x="1459" y="1989"/>
                  <a:pt x="1823" y="1739"/>
                  <a:pt x="1990" y="1396"/>
                </a:cubicBezTo>
                <a:cubicBezTo>
                  <a:pt x="1855" y="1458"/>
                  <a:pt x="1698" y="1489"/>
                  <a:pt x="1542" y="1489"/>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7" name="Freeform 73"/>
          <p:cNvSpPr>
            <a:spLocks noEditPoints="1"/>
          </p:cNvSpPr>
          <p:nvPr/>
        </p:nvSpPr>
        <p:spPr bwMode="auto">
          <a:xfrm>
            <a:off x="3214690" y="247650"/>
            <a:ext cx="355997" cy="171450"/>
          </a:xfrm>
          <a:custGeom>
            <a:avLst/>
            <a:gdLst>
              <a:gd name="T0" fmla="*/ 1125 w 2417"/>
              <a:gd name="T1" fmla="*/ 386 h 1167"/>
              <a:gd name="T2" fmla="*/ 583 w 2417"/>
              <a:gd name="T3" fmla="*/ 0 h 1167"/>
              <a:gd name="T4" fmla="*/ 0 w 2417"/>
              <a:gd name="T5" fmla="*/ 584 h 1167"/>
              <a:gd name="T6" fmla="*/ 583 w 2417"/>
              <a:gd name="T7" fmla="*/ 1167 h 1167"/>
              <a:gd name="T8" fmla="*/ 1208 w 2417"/>
              <a:gd name="T9" fmla="*/ 584 h 1167"/>
              <a:gd name="T10" fmla="*/ 1833 w 2417"/>
              <a:gd name="T11" fmla="*/ 0 h 1167"/>
              <a:gd name="T12" fmla="*/ 2417 w 2417"/>
              <a:gd name="T13" fmla="*/ 584 h 1167"/>
              <a:gd name="T14" fmla="*/ 1833 w 2417"/>
              <a:gd name="T15" fmla="*/ 1167 h 1167"/>
              <a:gd name="T16" fmla="*/ 1292 w 2417"/>
              <a:gd name="T17" fmla="*/ 782 h 1167"/>
              <a:gd name="T18" fmla="*/ 1208 w 2417"/>
              <a:gd name="T19" fmla="*/ 584 h 1167"/>
              <a:gd name="T20" fmla="*/ 1208 w 2417"/>
              <a:gd name="T21" fmla="*/ 58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7" h="1167">
                <a:moveTo>
                  <a:pt x="1125" y="386"/>
                </a:moveTo>
                <a:cubicBezTo>
                  <a:pt x="1031" y="219"/>
                  <a:pt x="865" y="0"/>
                  <a:pt x="583" y="0"/>
                </a:cubicBezTo>
                <a:cubicBezTo>
                  <a:pt x="261" y="0"/>
                  <a:pt x="0" y="261"/>
                  <a:pt x="0" y="584"/>
                </a:cubicBezTo>
                <a:cubicBezTo>
                  <a:pt x="0" y="907"/>
                  <a:pt x="261" y="1167"/>
                  <a:pt x="583" y="1167"/>
                </a:cubicBezTo>
                <a:cubicBezTo>
                  <a:pt x="1042" y="1167"/>
                  <a:pt x="1208" y="584"/>
                  <a:pt x="1208" y="584"/>
                </a:cubicBezTo>
                <a:cubicBezTo>
                  <a:pt x="1208" y="584"/>
                  <a:pt x="1375" y="0"/>
                  <a:pt x="1833" y="0"/>
                </a:cubicBezTo>
                <a:cubicBezTo>
                  <a:pt x="2156" y="0"/>
                  <a:pt x="2417" y="261"/>
                  <a:pt x="2417" y="584"/>
                </a:cubicBezTo>
                <a:cubicBezTo>
                  <a:pt x="2417" y="907"/>
                  <a:pt x="2156" y="1167"/>
                  <a:pt x="1833" y="1167"/>
                </a:cubicBezTo>
                <a:cubicBezTo>
                  <a:pt x="1552" y="1167"/>
                  <a:pt x="1386" y="948"/>
                  <a:pt x="1292" y="782"/>
                </a:cubicBezTo>
                <a:moveTo>
                  <a:pt x="1208" y="584"/>
                </a:moveTo>
                <a:lnTo>
                  <a:pt x="1208" y="584"/>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8" name="Freeform 74"/>
          <p:cNvSpPr>
            <a:spLocks/>
          </p:cNvSpPr>
          <p:nvPr/>
        </p:nvSpPr>
        <p:spPr bwMode="auto">
          <a:xfrm>
            <a:off x="152400" y="179786"/>
            <a:ext cx="330994" cy="305991"/>
          </a:xfrm>
          <a:custGeom>
            <a:avLst/>
            <a:gdLst>
              <a:gd name="T0" fmla="*/ 2042 w 2250"/>
              <a:gd name="T1" fmla="*/ 833 h 2083"/>
              <a:gd name="T2" fmla="*/ 1313 w 2250"/>
              <a:gd name="T3" fmla="*/ 833 h 2083"/>
              <a:gd name="T4" fmla="*/ 625 w 2250"/>
              <a:gd name="T5" fmla="*/ 0 h 2083"/>
              <a:gd name="T6" fmla="*/ 459 w 2250"/>
              <a:gd name="T7" fmla="*/ 0 h 2083"/>
              <a:gd name="T8" fmla="*/ 823 w 2250"/>
              <a:gd name="T9" fmla="*/ 833 h 2083"/>
              <a:gd name="T10" fmla="*/ 250 w 2250"/>
              <a:gd name="T11" fmla="*/ 833 h 2083"/>
              <a:gd name="T12" fmla="*/ 0 w 2250"/>
              <a:gd name="T13" fmla="*/ 583 h 2083"/>
              <a:gd name="T14" fmla="*/ 0 w 2250"/>
              <a:gd name="T15" fmla="*/ 1500 h 2083"/>
              <a:gd name="T16" fmla="*/ 250 w 2250"/>
              <a:gd name="T17" fmla="*/ 1250 h 2083"/>
              <a:gd name="T18" fmla="*/ 823 w 2250"/>
              <a:gd name="T19" fmla="*/ 1250 h 2083"/>
              <a:gd name="T20" fmla="*/ 459 w 2250"/>
              <a:gd name="T21" fmla="*/ 2083 h 2083"/>
              <a:gd name="T22" fmla="*/ 625 w 2250"/>
              <a:gd name="T23" fmla="*/ 2083 h 2083"/>
              <a:gd name="T24" fmla="*/ 1313 w 2250"/>
              <a:gd name="T25" fmla="*/ 1250 h 2083"/>
              <a:gd name="T26" fmla="*/ 2042 w 2250"/>
              <a:gd name="T27" fmla="*/ 1250 h 2083"/>
              <a:gd name="T28" fmla="*/ 2250 w 2250"/>
              <a:gd name="T29" fmla="*/ 1042 h 2083"/>
              <a:gd name="T30" fmla="*/ 2042 w 2250"/>
              <a:gd name="T31" fmla="*/ 83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0" h="2083">
                <a:moveTo>
                  <a:pt x="2042" y="833"/>
                </a:moveTo>
                <a:cubicBezTo>
                  <a:pt x="1313" y="833"/>
                  <a:pt x="1313" y="833"/>
                  <a:pt x="1313" y="833"/>
                </a:cubicBezTo>
                <a:cubicBezTo>
                  <a:pt x="625" y="0"/>
                  <a:pt x="625" y="0"/>
                  <a:pt x="625" y="0"/>
                </a:cubicBezTo>
                <a:cubicBezTo>
                  <a:pt x="459" y="0"/>
                  <a:pt x="459" y="0"/>
                  <a:pt x="459" y="0"/>
                </a:cubicBezTo>
                <a:cubicBezTo>
                  <a:pt x="823" y="833"/>
                  <a:pt x="823" y="833"/>
                  <a:pt x="823" y="833"/>
                </a:cubicBezTo>
                <a:cubicBezTo>
                  <a:pt x="250" y="833"/>
                  <a:pt x="250" y="833"/>
                  <a:pt x="250" y="833"/>
                </a:cubicBezTo>
                <a:cubicBezTo>
                  <a:pt x="0" y="583"/>
                  <a:pt x="0" y="583"/>
                  <a:pt x="0" y="583"/>
                </a:cubicBezTo>
                <a:cubicBezTo>
                  <a:pt x="0" y="708"/>
                  <a:pt x="0" y="1375"/>
                  <a:pt x="0" y="1500"/>
                </a:cubicBezTo>
                <a:cubicBezTo>
                  <a:pt x="250" y="1250"/>
                  <a:pt x="250" y="1250"/>
                  <a:pt x="250" y="1250"/>
                </a:cubicBezTo>
                <a:cubicBezTo>
                  <a:pt x="823" y="1250"/>
                  <a:pt x="823" y="1250"/>
                  <a:pt x="823" y="1250"/>
                </a:cubicBezTo>
                <a:cubicBezTo>
                  <a:pt x="459" y="2083"/>
                  <a:pt x="459" y="2083"/>
                  <a:pt x="459" y="2083"/>
                </a:cubicBezTo>
                <a:cubicBezTo>
                  <a:pt x="625" y="2083"/>
                  <a:pt x="625" y="2083"/>
                  <a:pt x="625" y="2083"/>
                </a:cubicBezTo>
                <a:cubicBezTo>
                  <a:pt x="1313" y="1250"/>
                  <a:pt x="1313" y="1250"/>
                  <a:pt x="1313" y="1250"/>
                </a:cubicBezTo>
                <a:cubicBezTo>
                  <a:pt x="2042" y="1250"/>
                  <a:pt x="2042" y="1250"/>
                  <a:pt x="2042" y="1250"/>
                </a:cubicBezTo>
                <a:cubicBezTo>
                  <a:pt x="2157" y="1250"/>
                  <a:pt x="2250" y="1156"/>
                  <a:pt x="2250" y="1042"/>
                </a:cubicBezTo>
                <a:cubicBezTo>
                  <a:pt x="2250" y="927"/>
                  <a:pt x="2157" y="833"/>
                  <a:pt x="2042" y="833"/>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9" name="Freeform 75"/>
          <p:cNvSpPr>
            <a:spLocks/>
          </p:cNvSpPr>
          <p:nvPr/>
        </p:nvSpPr>
        <p:spPr bwMode="auto">
          <a:xfrm>
            <a:off x="5048250" y="171451"/>
            <a:ext cx="330994" cy="327422"/>
          </a:xfrm>
          <a:custGeom>
            <a:avLst/>
            <a:gdLst>
              <a:gd name="T0" fmla="*/ 1729 w 2250"/>
              <a:gd name="T1" fmla="*/ 709 h 2229"/>
              <a:gd name="T2" fmla="*/ 1802 w 2250"/>
              <a:gd name="T3" fmla="*/ 688 h 2229"/>
              <a:gd name="T4" fmla="*/ 2104 w 2250"/>
              <a:gd name="T5" fmla="*/ 594 h 2229"/>
              <a:gd name="T6" fmla="*/ 2052 w 2250"/>
              <a:gd name="T7" fmla="*/ 84 h 2229"/>
              <a:gd name="T8" fmla="*/ 1677 w 2250"/>
              <a:gd name="T9" fmla="*/ 84 h 2229"/>
              <a:gd name="T10" fmla="*/ 1542 w 2250"/>
              <a:gd name="T11" fmla="*/ 427 h 2229"/>
              <a:gd name="T12" fmla="*/ 1500 w 2250"/>
              <a:gd name="T13" fmla="*/ 521 h 2229"/>
              <a:gd name="T14" fmla="*/ 1406 w 2250"/>
              <a:gd name="T15" fmla="*/ 500 h 2229"/>
              <a:gd name="T16" fmla="*/ 1260 w 2250"/>
              <a:gd name="T17" fmla="*/ 354 h 2229"/>
              <a:gd name="T18" fmla="*/ 990 w 2250"/>
              <a:gd name="T19" fmla="*/ 354 h 2229"/>
              <a:gd name="T20" fmla="*/ 854 w 2250"/>
              <a:gd name="T21" fmla="*/ 500 h 2229"/>
              <a:gd name="T22" fmla="*/ 760 w 2250"/>
              <a:gd name="T23" fmla="*/ 521 h 2229"/>
              <a:gd name="T24" fmla="*/ 708 w 2250"/>
              <a:gd name="T25" fmla="*/ 427 h 2229"/>
              <a:gd name="T26" fmla="*/ 573 w 2250"/>
              <a:gd name="T27" fmla="*/ 84 h 2229"/>
              <a:gd name="T28" fmla="*/ 198 w 2250"/>
              <a:gd name="T29" fmla="*/ 84 h 2229"/>
              <a:gd name="T30" fmla="*/ 146 w 2250"/>
              <a:gd name="T31" fmla="*/ 594 h 2229"/>
              <a:gd name="T32" fmla="*/ 458 w 2250"/>
              <a:gd name="T33" fmla="*/ 688 h 2229"/>
              <a:gd name="T34" fmla="*/ 531 w 2250"/>
              <a:gd name="T35" fmla="*/ 709 h 2229"/>
              <a:gd name="T36" fmla="*/ 531 w 2250"/>
              <a:gd name="T37" fmla="*/ 709 h 2229"/>
              <a:gd name="T38" fmla="*/ 531 w 2250"/>
              <a:gd name="T39" fmla="*/ 823 h 2229"/>
              <a:gd name="T40" fmla="*/ 385 w 2250"/>
              <a:gd name="T41" fmla="*/ 969 h 2229"/>
              <a:gd name="T42" fmla="*/ 385 w 2250"/>
              <a:gd name="T43" fmla="*/ 1240 h 2229"/>
              <a:gd name="T44" fmla="*/ 531 w 2250"/>
              <a:gd name="T45" fmla="*/ 1375 h 2229"/>
              <a:gd name="T46" fmla="*/ 552 w 2250"/>
              <a:gd name="T47" fmla="*/ 1469 h 2229"/>
              <a:gd name="T48" fmla="*/ 458 w 2250"/>
              <a:gd name="T49" fmla="*/ 1521 h 2229"/>
              <a:gd name="T50" fmla="*/ 115 w 2250"/>
              <a:gd name="T51" fmla="*/ 1657 h 2229"/>
              <a:gd name="T52" fmla="*/ 104 w 2250"/>
              <a:gd name="T53" fmla="*/ 2032 h 2229"/>
              <a:gd name="T54" fmla="*/ 625 w 2250"/>
              <a:gd name="T55" fmla="*/ 2084 h 2229"/>
              <a:gd name="T56" fmla="*/ 708 w 2250"/>
              <a:gd name="T57" fmla="*/ 1771 h 2229"/>
              <a:gd name="T58" fmla="*/ 729 w 2250"/>
              <a:gd name="T59" fmla="*/ 1698 h 2229"/>
              <a:gd name="T60" fmla="*/ 729 w 2250"/>
              <a:gd name="T61" fmla="*/ 1698 h 2229"/>
              <a:gd name="T62" fmla="*/ 844 w 2250"/>
              <a:gd name="T63" fmla="*/ 1698 h 2229"/>
              <a:gd name="T64" fmla="*/ 990 w 2250"/>
              <a:gd name="T65" fmla="*/ 1844 h 2229"/>
              <a:gd name="T66" fmla="*/ 1260 w 2250"/>
              <a:gd name="T67" fmla="*/ 1844 h 2229"/>
              <a:gd name="T68" fmla="*/ 1406 w 2250"/>
              <a:gd name="T69" fmla="*/ 1698 h 2229"/>
              <a:gd name="T70" fmla="*/ 1406 w 2250"/>
              <a:gd name="T71" fmla="*/ 1584 h 2229"/>
              <a:gd name="T72" fmla="*/ 1333 w 2250"/>
              <a:gd name="T73" fmla="*/ 1563 h 2229"/>
              <a:gd name="T74" fmla="*/ 1021 w 2250"/>
              <a:gd name="T75" fmla="*/ 1459 h 2229"/>
              <a:gd name="T76" fmla="*/ 1021 w 2250"/>
              <a:gd name="T77" fmla="*/ 1000 h 2229"/>
              <a:gd name="T78" fmla="*/ 1500 w 2250"/>
              <a:gd name="T79" fmla="*/ 1000 h 2229"/>
              <a:gd name="T80" fmla="*/ 1594 w 2250"/>
              <a:gd name="T81" fmla="*/ 1313 h 2229"/>
              <a:gd name="T82" fmla="*/ 1615 w 2250"/>
              <a:gd name="T83" fmla="*/ 1386 h 2229"/>
              <a:gd name="T84" fmla="*/ 1615 w 2250"/>
              <a:gd name="T85" fmla="*/ 1386 h 2229"/>
              <a:gd name="T86" fmla="*/ 1729 w 2250"/>
              <a:gd name="T87" fmla="*/ 1386 h 2229"/>
              <a:gd name="T88" fmla="*/ 1875 w 2250"/>
              <a:gd name="T89" fmla="*/ 1240 h 2229"/>
              <a:gd name="T90" fmla="*/ 1875 w 2250"/>
              <a:gd name="T91" fmla="*/ 969 h 2229"/>
              <a:gd name="T92" fmla="*/ 1729 w 2250"/>
              <a:gd name="T93" fmla="*/ 823 h 2229"/>
              <a:gd name="T94" fmla="*/ 1729 w 2250"/>
              <a:gd name="T95" fmla="*/ 709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50" h="2229">
                <a:moveTo>
                  <a:pt x="1729" y="709"/>
                </a:moveTo>
                <a:cubicBezTo>
                  <a:pt x="1750" y="688"/>
                  <a:pt x="1771" y="677"/>
                  <a:pt x="1802" y="688"/>
                </a:cubicBezTo>
                <a:cubicBezTo>
                  <a:pt x="1906" y="709"/>
                  <a:pt x="2021" y="677"/>
                  <a:pt x="2104" y="594"/>
                </a:cubicBezTo>
                <a:cubicBezTo>
                  <a:pt x="2250" y="448"/>
                  <a:pt x="2240" y="198"/>
                  <a:pt x="2052" y="84"/>
                </a:cubicBezTo>
                <a:cubicBezTo>
                  <a:pt x="1948" y="0"/>
                  <a:pt x="1792" y="11"/>
                  <a:pt x="1677" y="84"/>
                </a:cubicBezTo>
                <a:cubicBezTo>
                  <a:pt x="1563" y="167"/>
                  <a:pt x="1521" y="302"/>
                  <a:pt x="1542" y="427"/>
                </a:cubicBezTo>
                <a:cubicBezTo>
                  <a:pt x="1552" y="469"/>
                  <a:pt x="1542" y="500"/>
                  <a:pt x="1500" y="521"/>
                </a:cubicBezTo>
                <a:cubicBezTo>
                  <a:pt x="1469" y="532"/>
                  <a:pt x="1427" y="521"/>
                  <a:pt x="1406" y="500"/>
                </a:cubicBezTo>
                <a:cubicBezTo>
                  <a:pt x="1260" y="354"/>
                  <a:pt x="1260" y="354"/>
                  <a:pt x="1260" y="354"/>
                </a:cubicBezTo>
                <a:cubicBezTo>
                  <a:pt x="1188" y="282"/>
                  <a:pt x="1073" y="282"/>
                  <a:pt x="990" y="354"/>
                </a:cubicBezTo>
                <a:cubicBezTo>
                  <a:pt x="854" y="500"/>
                  <a:pt x="854" y="500"/>
                  <a:pt x="854" y="500"/>
                </a:cubicBezTo>
                <a:cubicBezTo>
                  <a:pt x="823" y="521"/>
                  <a:pt x="792" y="532"/>
                  <a:pt x="760" y="521"/>
                </a:cubicBezTo>
                <a:cubicBezTo>
                  <a:pt x="719" y="500"/>
                  <a:pt x="708" y="469"/>
                  <a:pt x="708" y="427"/>
                </a:cubicBezTo>
                <a:cubicBezTo>
                  <a:pt x="740" y="302"/>
                  <a:pt x="698" y="167"/>
                  <a:pt x="573" y="84"/>
                </a:cubicBezTo>
                <a:cubicBezTo>
                  <a:pt x="469" y="11"/>
                  <a:pt x="313" y="0"/>
                  <a:pt x="198" y="84"/>
                </a:cubicBezTo>
                <a:cubicBezTo>
                  <a:pt x="21" y="198"/>
                  <a:pt x="0" y="448"/>
                  <a:pt x="146" y="594"/>
                </a:cubicBezTo>
                <a:cubicBezTo>
                  <a:pt x="229" y="677"/>
                  <a:pt x="354" y="709"/>
                  <a:pt x="458" y="688"/>
                </a:cubicBezTo>
                <a:cubicBezTo>
                  <a:pt x="490" y="677"/>
                  <a:pt x="510" y="688"/>
                  <a:pt x="531" y="709"/>
                </a:cubicBezTo>
                <a:cubicBezTo>
                  <a:pt x="531" y="709"/>
                  <a:pt x="531" y="709"/>
                  <a:pt x="531" y="709"/>
                </a:cubicBezTo>
                <a:cubicBezTo>
                  <a:pt x="563" y="740"/>
                  <a:pt x="563" y="792"/>
                  <a:pt x="531" y="823"/>
                </a:cubicBezTo>
                <a:cubicBezTo>
                  <a:pt x="385" y="969"/>
                  <a:pt x="385" y="969"/>
                  <a:pt x="385" y="969"/>
                </a:cubicBezTo>
                <a:cubicBezTo>
                  <a:pt x="313" y="1042"/>
                  <a:pt x="313" y="1157"/>
                  <a:pt x="385" y="1240"/>
                </a:cubicBezTo>
                <a:cubicBezTo>
                  <a:pt x="531" y="1375"/>
                  <a:pt x="531" y="1375"/>
                  <a:pt x="531" y="1375"/>
                </a:cubicBezTo>
                <a:cubicBezTo>
                  <a:pt x="552" y="1407"/>
                  <a:pt x="563" y="1438"/>
                  <a:pt x="552" y="1469"/>
                </a:cubicBezTo>
                <a:cubicBezTo>
                  <a:pt x="531" y="1511"/>
                  <a:pt x="490" y="1521"/>
                  <a:pt x="458" y="1521"/>
                </a:cubicBezTo>
                <a:cubicBezTo>
                  <a:pt x="333" y="1490"/>
                  <a:pt x="198" y="1532"/>
                  <a:pt x="115" y="1657"/>
                </a:cubicBezTo>
                <a:cubicBezTo>
                  <a:pt x="31" y="1761"/>
                  <a:pt x="31" y="1917"/>
                  <a:pt x="104" y="2032"/>
                </a:cubicBezTo>
                <a:cubicBezTo>
                  <a:pt x="229" y="2209"/>
                  <a:pt x="479" y="2229"/>
                  <a:pt x="625" y="2084"/>
                </a:cubicBezTo>
                <a:cubicBezTo>
                  <a:pt x="708" y="2000"/>
                  <a:pt x="740" y="1875"/>
                  <a:pt x="708" y="1771"/>
                </a:cubicBezTo>
                <a:cubicBezTo>
                  <a:pt x="708" y="1740"/>
                  <a:pt x="719" y="1719"/>
                  <a:pt x="729" y="1698"/>
                </a:cubicBezTo>
                <a:cubicBezTo>
                  <a:pt x="729" y="1698"/>
                  <a:pt x="729" y="1698"/>
                  <a:pt x="729" y="1698"/>
                </a:cubicBezTo>
                <a:cubicBezTo>
                  <a:pt x="771" y="1667"/>
                  <a:pt x="813" y="1667"/>
                  <a:pt x="844" y="1698"/>
                </a:cubicBezTo>
                <a:cubicBezTo>
                  <a:pt x="990" y="1844"/>
                  <a:pt x="990" y="1844"/>
                  <a:pt x="990" y="1844"/>
                </a:cubicBezTo>
                <a:cubicBezTo>
                  <a:pt x="1073" y="1917"/>
                  <a:pt x="1188" y="1917"/>
                  <a:pt x="1260" y="1844"/>
                </a:cubicBezTo>
                <a:cubicBezTo>
                  <a:pt x="1406" y="1698"/>
                  <a:pt x="1406" y="1698"/>
                  <a:pt x="1406" y="1698"/>
                </a:cubicBezTo>
                <a:cubicBezTo>
                  <a:pt x="1438" y="1667"/>
                  <a:pt x="1438" y="1615"/>
                  <a:pt x="1406" y="1584"/>
                </a:cubicBezTo>
                <a:cubicBezTo>
                  <a:pt x="1385" y="1563"/>
                  <a:pt x="1365" y="1552"/>
                  <a:pt x="1333" y="1563"/>
                </a:cubicBezTo>
                <a:cubicBezTo>
                  <a:pt x="1229" y="1584"/>
                  <a:pt x="1104" y="1552"/>
                  <a:pt x="1021" y="1459"/>
                </a:cubicBezTo>
                <a:cubicBezTo>
                  <a:pt x="896" y="1334"/>
                  <a:pt x="906" y="1125"/>
                  <a:pt x="1021" y="1000"/>
                </a:cubicBezTo>
                <a:cubicBezTo>
                  <a:pt x="1156" y="865"/>
                  <a:pt x="1365" y="865"/>
                  <a:pt x="1500" y="1000"/>
                </a:cubicBezTo>
                <a:cubicBezTo>
                  <a:pt x="1583" y="1084"/>
                  <a:pt x="1615" y="1198"/>
                  <a:pt x="1594" y="1313"/>
                </a:cubicBezTo>
                <a:cubicBezTo>
                  <a:pt x="1583" y="1334"/>
                  <a:pt x="1594" y="1365"/>
                  <a:pt x="1615" y="1386"/>
                </a:cubicBezTo>
                <a:cubicBezTo>
                  <a:pt x="1615" y="1386"/>
                  <a:pt x="1615" y="1386"/>
                  <a:pt x="1615" y="1386"/>
                </a:cubicBezTo>
                <a:cubicBezTo>
                  <a:pt x="1646" y="1417"/>
                  <a:pt x="1698" y="1417"/>
                  <a:pt x="1729" y="1386"/>
                </a:cubicBezTo>
                <a:cubicBezTo>
                  <a:pt x="1875" y="1240"/>
                  <a:pt x="1875" y="1240"/>
                  <a:pt x="1875" y="1240"/>
                </a:cubicBezTo>
                <a:cubicBezTo>
                  <a:pt x="1948" y="1157"/>
                  <a:pt x="1948" y="1042"/>
                  <a:pt x="1875" y="969"/>
                </a:cubicBezTo>
                <a:cubicBezTo>
                  <a:pt x="1729" y="823"/>
                  <a:pt x="1729" y="823"/>
                  <a:pt x="1729" y="823"/>
                </a:cubicBezTo>
                <a:cubicBezTo>
                  <a:pt x="1698" y="792"/>
                  <a:pt x="1698" y="740"/>
                  <a:pt x="1729" y="709"/>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0" name="Freeform 76"/>
          <p:cNvSpPr>
            <a:spLocks/>
          </p:cNvSpPr>
          <p:nvPr/>
        </p:nvSpPr>
        <p:spPr bwMode="auto">
          <a:xfrm>
            <a:off x="5639998" y="186929"/>
            <a:ext cx="364331" cy="286941"/>
          </a:xfrm>
          <a:custGeom>
            <a:avLst/>
            <a:gdLst>
              <a:gd name="T0" fmla="*/ 2208 w 2479"/>
              <a:gd name="T1" fmla="*/ 959 h 1948"/>
              <a:gd name="T2" fmla="*/ 1948 w 2479"/>
              <a:gd name="T3" fmla="*/ 1032 h 1948"/>
              <a:gd name="T4" fmla="*/ 1948 w 2479"/>
              <a:gd name="T5" fmla="*/ 615 h 1948"/>
              <a:gd name="T6" fmla="*/ 1864 w 2479"/>
              <a:gd name="T7" fmla="*/ 532 h 1948"/>
              <a:gd name="T8" fmla="*/ 1448 w 2479"/>
              <a:gd name="T9" fmla="*/ 532 h 1948"/>
              <a:gd name="T10" fmla="*/ 1521 w 2479"/>
              <a:gd name="T11" fmla="*/ 271 h 1948"/>
              <a:gd name="T12" fmla="*/ 1302 w 2479"/>
              <a:gd name="T13" fmla="*/ 42 h 1948"/>
              <a:gd name="T14" fmla="*/ 948 w 2479"/>
              <a:gd name="T15" fmla="*/ 323 h 1948"/>
              <a:gd name="T16" fmla="*/ 1031 w 2479"/>
              <a:gd name="T17" fmla="*/ 532 h 1948"/>
              <a:gd name="T18" fmla="*/ 614 w 2479"/>
              <a:gd name="T19" fmla="*/ 532 h 1948"/>
              <a:gd name="T20" fmla="*/ 531 w 2479"/>
              <a:gd name="T21" fmla="*/ 615 h 1948"/>
              <a:gd name="T22" fmla="*/ 531 w 2479"/>
              <a:gd name="T23" fmla="*/ 1032 h 1948"/>
              <a:gd name="T24" fmla="*/ 271 w 2479"/>
              <a:gd name="T25" fmla="*/ 959 h 1948"/>
              <a:gd name="T26" fmla="*/ 42 w 2479"/>
              <a:gd name="T27" fmla="*/ 1178 h 1948"/>
              <a:gd name="T28" fmla="*/ 323 w 2479"/>
              <a:gd name="T29" fmla="*/ 1532 h 1948"/>
              <a:gd name="T30" fmla="*/ 531 w 2479"/>
              <a:gd name="T31" fmla="*/ 1448 h 1948"/>
              <a:gd name="T32" fmla="*/ 531 w 2479"/>
              <a:gd name="T33" fmla="*/ 1865 h 1948"/>
              <a:gd name="T34" fmla="*/ 614 w 2479"/>
              <a:gd name="T35" fmla="*/ 1948 h 1948"/>
              <a:gd name="T36" fmla="*/ 1031 w 2479"/>
              <a:gd name="T37" fmla="*/ 1948 h 1948"/>
              <a:gd name="T38" fmla="*/ 958 w 2479"/>
              <a:gd name="T39" fmla="*/ 1688 h 1948"/>
              <a:gd name="T40" fmla="*/ 1177 w 2479"/>
              <a:gd name="T41" fmla="*/ 1459 h 1948"/>
              <a:gd name="T42" fmla="*/ 1531 w 2479"/>
              <a:gd name="T43" fmla="*/ 1740 h 1948"/>
              <a:gd name="T44" fmla="*/ 1448 w 2479"/>
              <a:gd name="T45" fmla="*/ 1948 h 1948"/>
              <a:gd name="T46" fmla="*/ 1864 w 2479"/>
              <a:gd name="T47" fmla="*/ 1948 h 1948"/>
              <a:gd name="T48" fmla="*/ 1948 w 2479"/>
              <a:gd name="T49" fmla="*/ 1865 h 1948"/>
              <a:gd name="T50" fmla="*/ 1948 w 2479"/>
              <a:gd name="T51" fmla="*/ 1448 h 1948"/>
              <a:gd name="T52" fmla="*/ 2156 w 2479"/>
              <a:gd name="T53" fmla="*/ 1532 h 1948"/>
              <a:gd name="T54" fmla="*/ 2437 w 2479"/>
              <a:gd name="T55" fmla="*/ 1178 h 1948"/>
              <a:gd name="T56" fmla="*/ 2208 w 2479"/>
              <a:gd name="T57" fmla="*/ 959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9" h="1948">
                <a:moveTo>
                  <a:pt x="2208" y="959"/>
                </a:moveTo>
                <a:cubicBezTo>
                  <a:pt x="2104" y="938"/>
                  <a:pt x="2010" y="969"/>
                  <a:pt x="1948" y="1032"/>
                </a:cubicBezTo>
                <a:cubicBezTo>
                  <a:pt x="1948" y="615"/>
                  <a:pt x="1948" y="615"/>
                  <a:pt x="1948" y="615"/>
                </a:cubicBezTo>
                <a:cubicBezTo>
                  <a:pt x="1948" y="573"/>
                  <a:pt x="1906" y="532"/>
                  <a:pt x="1864" y="532"/>
                </a:cubicBezTo>
                <a:cubicBezTo>
                  <a:pt x="1448" y="532"/>
                  <a:pt x="1448" y="532"/>
                  <a:pt x="1448" y="532"/>
                </a:cubicBezTo>
                <a:cubicBezTo>
                  <a:pt x="1510" y="469"/>
                  <a:pt x="1542" y="375"/>
                  <a:pt x="1521" y="271"/>
                </a:cubicBezTo>
                <a:cubicBezTo>
                  <a:pt x="1500" y="157"/>
                  <a:pt x="1417" y="63"/>
                  <a:pt x="1302" y="42"/>
                </a:cubicBezTo>
                <a:cubicBezTo>
                  <a:pt x="1114" y="0"/>
                  <a:pt x="948" y="146"/>
                  <a:pt x="948" y="323"/>
                </a:cubicBezTo>
                <a:cubicBezTo>
                  <a:pt x="948" y="407"/>
                  <a:pt x="979" y="480"/>
                  <a:pt x="1031" y="532"/>
                </a:cubicBezTo>
                <a:cubicBezTo>
                  <a:pt x="614" y="532"/>
                  <a:pt x="614" y="532"/>
                  <a:pt x="614" y="532"/>
                </a:cubicBezTo>
                <a:cubicBezTo>
                  <a:pt x="573" y="532"/>
                  <a:pt x="531" y="573"/>
                  <a:pt x="531" y="615"/>
                </a:cubicBezTo>
                <a:cubicBezTo>
                  <a:pt x="531" y="1032"/>
                  <a:pt x="531" y="1032"/>
                  <a:pt x="531" y="1032"/>
                </a:cubicBezTo>
                <a:cubicBezTo>
                  <a:pt x="469" y="969"/>
                  <a:pt x="375" y="938"/>
                  <a:pt x="271" y="959"/>
                </a:cubicBezTo>
                <a:cubicBezTo>
                  <a:pt x="156" y="980"/>
                  <a:pt x="62" y="1063"/>
                  <a:pt x="42" y="1178"/>
                </a:cubicBezTo>
                <a:cubicBezTo>
                  <a:pt x="0" y="1365"/>
                  <a:pt x="146" y="1532"/>
                  <a:pt x="323" y="1532"/>
                </a:cubicBezTo>
                <a:cubicBezTo>
                  <a:pt x="406" y="1532"/>
                  <a:pt x="479" y="1500"/>
                  <a:pt x="531" y="1448"/>
                </a:cubicBezTo>
                <a:cubicBezTo>
                  <a:pt x="531" y="1865"/>
                  <a:pt x="531" y="1865"/>
                  <a:pt x="531" y="1865"/>
                </a:cubicBezTo>
                <a:cubicBezTo>
                  <a:pt x="531" y="1907"/>
                  <a:pt x="573" y="1948"/>
                  <a:pt x="614" y="1948"/>
                </a:cubicBezTo>
                <a:cubicBezTo>
                  <a:pt x="1031" y="1948"/>
                  <a:pt x="1031" y="1948"/>
                  <a:pt x="1031" y="1948"/>
                </a:cubicBezTo>
                <a:cubicBezTo>
                  <a:pt x="969" y="1886"/>
                  <a:pt x="937" y="1792"/>
                  <a:pt x="958" y="1688"/>
                </a:cubicBezTo>
                <a:cubicBezTo>
                  <a:pt x="979" y="1573"/>
                  <a:pt x="1062" y="1480"/>
                  <a:pt x="1177" y="1459"/>
                </a:cubicBezTo>
                <a:cubicBezTo>
                  <a:pt x="1364" y="1417"/>
                  <a:pt x="1531" y="1563"/>
                  <a:pt x="1531" y="1740"/>
                </a:cubicBezTo>
                <a:cubicBezTo>
                  <a:pt x="1531" y="1823"/>
                  <a:pt x="1500" y="1896"/>
                  <a:pt x="1448" y="1948"/>
                </a:cubicBezTo>
                <a:cubicBezTo>
                  <a:pt x="1864" y="1948"/>
                  <a:pt x="1864" y="1948"/>
                  <a:pt x="1864" y="1948"/>
                </a:cubicBezTo>
                <a:cubicBezTo>
                  <a:pt x="1906" y="1948"/>
                  <a:pt x="1948" y="1907"/>
                  <a:pt x="1948" y="1865"/>
                </a:cubicBezTo>
                <a:cubicBezTo>
                  <a:pt x="1948" y="1448"/>
                  <a:pt x="1948" y="1448"/>
                  <a:pt x="1948" y="1448"/>
                </a:cubicBezTo>
                <a:cubicBezTo>
                  <a:pt x="2000" y="1500"/>
                  <a:pt x="2073" y="1532"/>
                  <a:pt x="2156" y="1532"/>
                </a:cubicBezTo>
                <a:cubicBezTo>
                  <a:pt x="2333" y="1532"/>
                  <a:pt x="2479" y="1365"/>
                  <a:pt x="2437" y="1178"/>
                </a:cubicBezTo>
                <a:cubicBezTo>
                  <a:pt x="2417" y="1063"/>
                  <a:pt x="2323" y="980"/>
                  <a:pt x="2208" y="959"/>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1" name="Freeform 77"/>
          <p:cNvSpPr>
            <a:spLocks noEditPoints="1"/>
          </p:cNvSpPr>
          <p:nvPr/>
        </p:nvSpPr>
        <p:spPr bwMode="auto">
          <a:xfrm>
            <a:off x="789394" y="185744"/>
            <a:ext cx="307181" cy="294085"/>
          </a:xfrm>
          <a:custGeom>
            <a:avLst/>
            <a:gdLst>
              <a:gd name="T0" fmla="*/ 0 w 2084"/>
              <a:gd name="T1" fmla="*/ 1041 h 2000"/>
              <a:gd name="T2" fmla="*/ 1042 w 2084"/>
              <a:gd name="T3" fmla="*/ 0 h 2000"/>
              <a:gd name="T4" fmla="*/ 2084 w 2084"/>
              <a:gd name="T5" fmla="*/ 1041 h 2000"/>
              <a:gd name="T6" fmla="*/ 1417 w 2084"/>
              <a:gd name="T7" fmla="*/ 375 h 2000"/>
              <a:gd name="T8" fmla="*/ 1417 w 2084"/>
              <a:gd name="T9" fmla="*/ 166 h 2000"/>
              <a:gd name="T10" fmla="*/ 1667 w 2084"/>
              <a:gd name="T11" fmla="*/ 166 h 2000"/>
              <a:gd name="T12" fmla="*/ 1667 w 2084"/>
              <a:gd name="T13" fmla="*/ 625 h 2000"/>
              <a:gd name="T14" fmla="*/ 250 w 2084"/>
              <a:gd name="T15" fmla="*/ 791 h 2000"/>
              <a:gd name="T16" fmla="*/ 250 w 2084"/>
              <a:gd name="T17" fmla="*/ 2000 h 2000"/>
              <a:gd name="T18" fmla="*/ 834 w 2084"/>
              <a:gd name="T19" fmla="*/ 2000 h 2000"/>
              <a:gd name="T20" fmla="*/ 834 w 2084"/>
              <a:gd name="T21" fmla="*/ 1416 h 2000"/>
              <a:gd name="T22" fmla="*/ 1250 w 2084"/>
              <a:gd name="T23" fmla="*/ 1416 h 2000"/>
              <a:gd name="T24" fmla="*/ 1250 w 2084"/>
              <a:gd name="T25" fmla="*/ 2000 h 2000"/>
              <a:gd name="T26" fmla="*/ 1834 w 2084"/>
              <a:gd name="T27" fmla="*/ 2000 h 2000"/>
              <a:gd name="T28" fmla="*/ 1834 w 2084"/>
              <a:gd name="T29" fmla="*/ 791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4" h="2000">
                <a:moveTo>
                  <a:pt x="0" y="1041"/>
                </a:moveTo>
                <a:lnTo>
                  <a:pt x="1042" y="0"/>
                </a:lnTo>
                <a:lnTo>
                  <a:pt x="2084" y="1041"/>
                </a:lnTo>
                <a:moveTo>
                  <a:pt x="1417" y="375"/>
                </a:moveTo>
                <a:lnTo>
                  <a:pt x="1417" y="166"/>
                </a:lnTo>
                <a:lnTo>
                  <a:pt x="1667" y="166"/>
                </a:lnTo>
                <a:lnTo>
                  <a:pt x="1667" y="625"/>
                </a:lnTo>
                <a:moveTo>
                  <a:pt x="250" y="791"/>
                </a:moveTo>
                <a:lnTo>
                  <a:pt x="250" y="2000"/>
                </a:lnTo>
                <a:lnTo>
                  <a:pt x="834" y="2000"/>
                </a:lnTo>
                <a:lnTo>
                  <a:pt x="834" y="1416"/>
                </a:lnTo>
                <a:lnTo>
                  <a:pt x="1250" y="1416"/>
                </a:lnTo>
                <a:lnTo>
                  <a:pt x="1250" y="2000"/>
                </a:lnTo>
                <a:lnTo>
                  <a:pt x="1834" y="2000"/>
                </a:lnTo>
                <a:lnTo>
                  <a:pt x="1834" y="791"/>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2" name="Freeform 78"/>
          <p:cNvSpPr>
            <a:spLocks noEditPoints="1"/>
          </p:cNvSpPr>
          <p:nvPr/>
        </p:nvSpPr>
        <p:spPr bwMode="auto">
          <a:xfrm>
            <a:off x="1403759" y="1477568"/>
            <a:ext cx="295275" cy="305991"/>
          </a:xfrm>
          <a:custGeom>
            <a:avLst/>
            <a:gdLst>
              <a:gd name="T0" fmla="*/ 1156 w 2000"/>
              <a:gd name="T1" fmla="*/ 1125 h 2084"/>
              <a:gd name="T2" fmla="*/ 1000 w 2000"/>
              <a:gd name="T3" fmla="*/ 1282 h 2084"/>
              <a:gd name="T4" fmla="*/ 844 w 2000"/>
              <a:gd name="T5" fmla="*/ 1125 h 2084"/>
              <a:gd name="T6" fmla="*/ 1000 w 2000"/>
              <a:gd name="T7" fmla="*/ 969 h 2084"/>
              <a:gd name="T8" fmla="*/ 1156 w 2000"/>
              <a:gd name="T9" fmla="*/ 1125 h 2084"/>
              <a:gd name="T10" fmla="*/ 1625 w 2000"/>
              <a:gd name="T11" fmla="*/ 1209 h 2084"/>
              <a:gd name="T12" fmla="*/ 1625 w 2000"/>
              <a:gd name="T13" fmla="*/ 1042 h 2084"/>
              <a:gd name="T14" fmla="*/ 1479 w 2000"/>
              <a:gd name="T15" fmla="*/ 990 h 2084"/>
              <a:gd name="T16" fmla="*/ 1437 w 2000"/>
              <a:gd name="T17" fmla="*/ 886 h 2084"/>
              <a:gd name="T18" fmla="*/ 1500 w 2000"/>
              <a:gd name="T19" fmla="*/ 740 h 2084"/>
              <a:gd name="T20" fmla="*/ 1385 w 2000"/>
              <a:gd name="T21" fmla="*/ 625 h 2084"/>
              <a:gd name="T22" fmla="*/ 1239 w 2000"/>
              <a:gd name="T23" fmla="*/ 688 h 2084"/>
              <a:gd name="T24" fmla="*/ 1135 w 2000"/>
              <a:gd name="T25" fmla="*/ 646 h 2084"/>
              <a:gd name="T26" fmla="*/ 1083 w 2000"/>
              <a:gd name="T27" fmla="*/ 500 h 2084"/>
              <a:gd name="T28" fmla="*/ 916 w 2000"/>
              <a:gd name="T29" fmla="*/ 500 h 2084"/>
              <a:gd name="T30" fmla="*/ 864 w 2000"/>
              <a:gd name="T31" fmla="*/ 646 h 2084"/>
              <a:gd name="T32" fmla="*/ 760 w 2000"/>
              <a:gd name="T33" fmla="*/ 688 h 2084"/>
              <a:gd name="T34" fmla="*/ 614 w 2000"/>
              <a:gd name="T35" fmla="*/ 625 h 2084"/>
              <a:gd name="T36" fmla="*/ 500 w 2000"/>
              <a:gd name="T37" fmla="*/ 740 h 2084"/>
              <a:gd name="T38" fmla="*/ 562 w 2000"/>
              <a:gd name="T39" fmla="*/ 886 h 2084"/>
              <a:gd name="T40" fmla="*/ 521 w 2000"/>
              <a:gd name="T41" fmla="*/ 990 h 2084"/>
              <a:gd name="T42" fmla="*/ 375 w 2000"/>
              <a:gd name="T43" fmla="*/ 1042 h 2084"/>
              <a:gd name="T44" fmla="*/ 375 w 2000"/>
              <a:gd name="T45" fmla="*/ 1209 h 2084"/>
              <a:gd name="T46" fmla="*/ 521 w 2000"/>
              <a:gd name="T47" fmla="*/ 1261 h 2084"/>
              <a:gd name="T48" fmla="*/ 562 w 2000"/>
              <a:gd name="T49" fmla="*/ 1365 h 2084"/>
              <a:gd name="T50" fmla="*/ 500 w 2000"/>
              <a:gd name="T51" fmla="*/ 1511 h 2084"/>
              <a:gd name="T52" fmla="*/ 614 w 2000"/>
              <a:gd name="T53" fmla="*/ 1625 h 2084"/>
              <a:gd name="T54" fmla="*/ 760 w 2000"/>
              <a:gd name="T55" fmla="*/ 1563 h 2084"/>
              <a:gd name="T56" fmla="*/ 864 w 2000"/>
              <a:gd name="T57" fmla="*/ 1605 h 2084"/>
              <a:gd name="T58" fmla="*/ 916 w 2000"/>
              <a:gd name="T59" fmla="*/ 1750 h 2084"/>
              <a:gd name="T60" fmla="*/ 1083 w 2000"/>
              <a:gd name="T61" fmla="*/ 1750 h 2084"/>
              <a:gd name="T62" fmla="*/ 1135 w 2000"/>
              <a:gd name="T63" fmla="*/ 1605 h 2084"/>
              <a:gd name="T64" fmla="*/ 1239 w 2000"/>
              <a:gd name="T65" fmla="*/ 1563 h 2084"/>
              <a:gd name="T66" fmla="*/ 1385 w 2000"/>
              <a:gd name="T67" fmla="*/ 1625 h 2084"/>
              <a:gd name="T68" fmla="*/ 1500 w 2000"/>
              <a:gd name="T69" fmla="*/ 1511 h 2084"/>
              <a:gd name="T70" fmla="*/ 1437 w 2000"/>
              <a:gd name="T71" fmla="*/ 1365 h 2084"/>
              <a:gd name="T72" fmla="*/ 1479 w 2000"/>
              <a:gd name="T73" fmla="*/ 1261 h 2084"/>
              <a:gd name="T74" fmla="*/ 1625 w 2000"/>
              <a:gd name="T75" fmla="*/ 1209 h 2084"/>
              <a:gd name="T76" fmla="*/ 1958 w 2000"/>
              <a:gd name="T77" fmla="*/ 1125 h 2084"/>
              <a:gd name="T78" fmla="*/ 1000 w 2000"/>
              <a:gd name="T79" fmla="*/ 2084 h 2084"/>
              <a:gd name="T80" fmla="*/ 41 w 2000"/>
              <a:gd name="T81" fmla="*/ 1125 h 2084"/>
              <a:gd name="T82" fmla="*/ 1000 w 2000"/>
              <a:gd name="T83" fmla="*/ 167 h 2084"/>
              <a:gd name="T84" fmla="*/ 1958 w 2000"/>
              <a:gd name="T85" fmla="*/ 1125 h 2084"/>
              <a:gd name="T86" fmla="*/ 562 w 2000"/>
              <a:gd name="T87" fmla="*/ 94 h 2084"/>
              <a:gd name="T88" fmla="*/ 333 w 2000"/>
              <a:gd name="T89" fmla="*/ 0 h 2084"/>
              <a:gd name="T90" fmla="*/ 0 w 2000"/>
              <a:gd name="T91" fmla="*/ 334 h 2084"/>
              <a:gd name="T92" fmla="*/ 52 w 2000"/>
              <a:gd name="T93" fmla="*/ 521 h 2084"/>
              <a:gd name="T94" fmla="*/ 562 w 2000"/>
              <a:gd name="T95" fmla="*/ 94 h 2084"/>
              <a:gd name="T96" fmla="*/ 1948 w 2000"/>
              <a:gd name="T97" fmla="*/ 521 h 2084"/>
              <a:gd name="T98" fmla="*/ 2000 w 2000"/>
              <a:gd name="T99" fmla="*/ 334 h 2084"/>
              <a:gd name="T100" fmla="*/ 1666 w 2000"/>
              <a:gd name="T101" fmla="*/ 0 h 2084"/>
              <a:gd name="T102" fmla="*/ 1437 w 2000"/>
              <a:gd name="T103" fmla="*/ 94 h 2084"/>
              <a:gd name="T104" fmla="*/ 1948 w 2000"/>
              <a:gd name="T105" fmla="*/ 521 h 2084"/>
              <a:gd name="T106" fmla="*/ 385 w 2000"/>
              <a:gd name="T107" fmla="*/ 1865 h 2084"/>
              <a:gd name="T108" fmla="*/ 166 w 2000"/>
              <a:gd name="T109" fmla="*/ 2084 h 2084"/>
              <a:gd name="T110" fmla="*/ 1614 w 2000"/>
              <a:gd name="T111" fmla="*/ 1865 h 2084"/>
              <a:gd name="T112" fmla="*/ 1833 w 2000"/>
              <a:gd name="T113" fmla="*/ 2084 h 2084"/>
              <a:gd name="T114" fmla="*/ 271 w 2000"/>
              <a:gd name="T115" fmla="*/ 271 h 2084"/>
              <a:gd name="T116" fmla="*/ 385 w 2000"/>
              <a:gd name="T117" fmla="*/ 386 h 2084"/>
              <a:gd name="T118" fmla="*/ 1729 w 2000"/>
              <a:gd name="T119" fmla="*/ 271 h 2084"/>
              <a:gd name="T120" fmla="*/ 1614 w 2000"/>
              <a:gd name="T121" fmla="*/ 386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 h="2084">
                <a:moveTo>
                  <a:pt x="1156" y="1125"/>
                </a:moveTo>
                <a:cubicBezTo>
                  <a:pt x="1156" y="1209"/>
                  <a:pt x="1083" y="1282"/>
                  <a:pt x="1000" y="1282"/>
                </a:cubicBezTo>
                <a:cubicBezTo>
                  <a:pt x="916" y="1282"/>
                  <a:pt x="844" y="1209"/>
                  <a:pt x="844" y="1125"/>
                </a:cubicBezTo>
                <a:cubicBezTo>
                  <a:pt x="844" y="1042"/>
                  <a:pt x="916" y="969"/>
                  <a:pt x="1000" y="969"/>
                </a:cubicBezTo>
                <a:cubicBezTo>
                  <a:pt x="1083" y="969"/>
                  <a:pt x="1156" y="1042"/>
                  <a:pt x="1156" y="1125"/>
                </a:cubicBezTo>
                <a:close/>
                <a:moveTo>
                  <a:pt x="1625" y="1209"/>
                </a:moveTo>
                <a:cubicBezTo>
                  <a:pt x="1625" y="1042"/>
                  <a:pt x="1625" y="1042"/>
                  <a:pt x="1625" y="1042"/>
                </a:cubicBezTo>
                <a:cubicBezTo>
                  <a:pt x="1479" y="990"/>
                  <a:pt x="1479" y="990"/>
                  <a:pt x="1479" y="990"/>
                </a:cubicBezTo>
                <a:cubicBezTo>
                  <a:pt x="1469" y="948"/>
                  <a:pt x="1448" y="917"/>
                  <a:pt x="1437" y="886"/>
                </a:cubicBezTo>
                <a:cubicBezTo>
                  <a:pt x="1500" y="740"/>
                  <a:pt x="1500" y="740"/>
                  <a:pt x="1500" y="740"/>
                </a:cubicBezTo>
                <a:cubicBezTo>
                  <a:pt x="1385" y="625"/>
                  <a:pt x="1385" y="625"/>
                  <a:pt x="1385" y="625"/>
                </a:cubicBezTo>
                <a:cubicBezTo>
                  <a:pt x="1239" y="688"/>
                  <a:pt x="1239" y="688"/>
                  <a:pt x="1239" y="688"/>
                </a:cubicBezTo>
                <a:cubicBezTo>
                  <a:pt x="1208" y="678"/>
                  <a:pt x="1177" y="657"/>
                  <a:pt x="1135" y="646"/>
                </a:cubicBezTo>
                <a:cubicBezTo>
                  <a:pt x="1083" y="500"/>
                  <a:pt x="1083" y="500"/>
                  <a:pt x="1083" y="500"/>
                </a:cubicBezTo>
                <a:cubicBezTo>
                  <a:pt x="916" y="500"/>
                  <a:pt x="916" y="500"/>
                  <a:pt x="916" y="500"/>
                </a:cubicBezTo>
                <a:cubicBezTo>
                  <a:pt x="864" y="646"/>
                  <a:pt x="864" y="646"/>
                  <a:pt x="864" y="646"/>
                </a:cubicBezTo>
                <a:cubicBezTo>
                  <a:pt x="823" y="657"/>
                  <a:pt x="791" y="678"/>
                  <a:pt x="760" y="688"/>
                </a:cubicBezTo>
                <a:cubicBezTo>
                  <a:pt x="614" y="625"/>
                  <a:pt x="614" y="625"/>
                  <a:pt x="614" y="625"/>
                </a:cubicBezTo>
                <a:cubicBezTo>
                  <a:pt x="500" y="740"/>
                  <a:pt x="500" y="740"/>
                  <a:pt x="500" y="740"/>
                </a:cubicBezTo>
                <a:cubicBezTo>
                  <a:pt x="562" y="886"/>
                  <a:pt x="562" y="886"/>
                  <a:pt x="562" y="886"/>
                </a:cubicBezTo>
                <a:cubicBezTo>
                  <a:pt x="552" y="917"/>
                  <a:pt x="531" y="948"/>
                  <a:pt x="521" y="990"/>
                </a:cubicBezTo>
                <a:cubicBezTo>
                  <a:pt x="375" y="1042"/>
                  <a:pt x="375" y="1042"/>
                  <a:pt x="375" y="1042"/>
                </a:cubicBezTo>
                <a:cubicBezTo>
                  <a:pt x="375" y="1209"/>
                  <a:pt x="375" y="1209"/>
                  <a:pt x="375" y="1209"/>
                </a:cubicBezTo>
                <a:cubicBezTo>
                  <a:pt x="521" y="1261"/>
                  <a:pt x="521" y="1261"/>
                  <a:pt x="521" y="1261"/>
                </a:cubicBezTo>
                <a:cubicBezTo>
                  <a:pt x="531" y="1303"/>
                  <a:pt x="552" y="1334"/>
                  <a:pt x="562" y="1365"/>
                </a:cubicBezTo>
                <a:cubicBezTo>
                  <a:pt x="500" y="1511"/>
                  <a:pt x="500" y="1511"/>
                  <a:pt x="500" y="1511"/>
                </a:cubicBezTo>
                <a:cubicBezTo>
                  <a:pt x="614" y="1625"/>
                  <a:pt x="614" y="1625"/>
                  <a:pt x="614" y="1625"/>
                </a:cubicBezTo>
                <a:cubicBezTo>
                  <a:pt x="760" y="1563"/>
                  <a:pt x="760" y="1563"/>
                  <a:pt x="760" y="1563"/>
                </a:cubicBezTo>
                <a:cubicBezTo>
                  <a:pt x="791" y="1573"/>
                  <a:pt x="823" y="1594"/>
                  <a:pt x="864" y="1605"/>
                </a:cubicBezTo>
                <a:cubicBezTo>
                  <a:pt x="916" y="1750"/>
                  <a:pt x="916" y="1750"/>
                  <a:pt x="916" y="1750"/>
                </a:cubicBezTo>
                <a:cubicBezTo>
                  <a:pt x="1083" y="1750"/>
                  <a:pt x="1083" y="1750"/>
                  <a:pt x="1083" y="1750"/>
                </a:cubicBezTo>
                <a:cubicBezTo>
                  <a:pt x="1135" y="1605"/>
                  <a:pt x="1135" y="1605"/>
                  <a:pt x="1135" y="1605"/>
                </a:cubicBezTo>
                <a:cubicBezTo>
                  <a:pt x="1177" y="1594"/>
                  <a:pt x="1208" y="1573"/>
                  <a:pt x="1239" y="1563"/>
                </a:cubicBezTo>
                <a:cubicBezTo>
                  <a:pt x="1385" y="1625"/>
                  <a:pt x="1385" y="1625"/>
                  <a:pt x="1385" y="1625"/>
                </a:cubicBezTo>
                <a:cubicBezTo>
                  <a:pt x="1500" y="1511"/>
                  <a:pt x="1500" y="1511"/>
                  <a:pt x="1500" y="1511"/>
                </a:cubicBezTo>
                <a:cubicBezTo>
                  <a:pt x="1437" y="1365"/>
                  <a:pt x="1437" y="1365"/>
                  <a:pt x="1437" y="1365"/>
                </a:cubicBezTo>
                <a:cubicBezTo>
                  <a:pt x="1448" y="1334"/>
                  <a:pt x="1469" y="1303"/>
                  <a:pt x="1479" y="1261"/>
                </a:cubicBezTo>
                <a:lnTo>
                  <a:pt x="1625" y="1209"/>
                </a:lnTo>
                <a:close/>
                <a:moveTo>
                  <a:pt x="1958" y="1125"/>
                </a:moveTo>
                <a:cubicBezTo>
                  <a:pt x="1958" y="1657"/>
                  <a:pt x="1531" y="2084"/>
                  <a:pt x="1000" y="2084"/>
                </a:cubicBezTo>
                <a:cubicBezTo>
                  <a:pt x="469" y="2084"/>
                  <a:pt x="41" y="1657"/>
                  <a:pt x="41" y="1125"/>
                </a:cubicBezTo>
                <a:cubicBezTo>
                  <a:pt x="41" y="594"/>
                  <a:pt x="469" y="167"/>
                  <a:pt x="1000" y="167"/>
                </a:cubicBezTo>
                <a:cubicBezTo>
                  <a:pt x="1531" y="167"/>
                  <a:pt x="1958" y="594"/>
                  <a:pt x="1958" y="1125"/>
                </a:cubicBezTo>
                <a:close/>
                <a:moveTo>
                  <a:pt x="562" y="94"/>
                </a:moveTo>
                <a:cubicBezTo>
                  <a:pt x="500" y="32"/>
                  <a:pt x="416" y="0"/>
                  <a:pt x="333" y="0"/>
                </a:cubicBezTo>
                <a:cubicBezTo>
                  <a:pt x="146" y="0"/>
                  <a:pt x="0" y="146"/>
                  <a:pt x="0" y="334"/>
                </a:cubicBezTo>
                <a:cubicBezTo>
                  <a:pt x="0" y="396"/>
                  <a:pt x="21" y="459"/>
                  <a:pt x="52" y="521"/>
                </a:cubicBezTo>
                <a:cubicBezTo>
                  <a:pt x="177" y="323"/>
                  <a:pt x="354" y="178"/>
                  <a:pt x="562" y="94"/>
                </a:cubicBezTo>
                <a:close/>
                <a:moveTo>
                  <a:pt x="1948" y="521"/>
                </a:moveTo>
                <a:cubicBezTo>
                  <a:pt x="1979" y="459"/>
                  <a:pt x="2000" y="396"/>
                  <a:pt x="2000" y="334"/>
                </a:cubicBezTo>
                <a:cubicBezTo>
                  <a:pt x="2000" y="146"/>
                  <a:pt x="1854" y="0"/>
                  <a:pt x="1666" y="0"/>
                </a:cubicBezTo>
                <a:cubicBezTo>
                  <a:pt x="1583" y="0"/>
                  <a:pt x="1500" y="32"/>
                  <a:pt x="1437" y="94"/>
                </a:cubicBezTo>
                <a:cubicBezTo>
                  <a:pt x="1646" y="178"/>
                  <a:pt x="1823" y="323"/>
                  <a:pt x="1948" y="521"/>
                </a:cubicBezTo>
                <a:close/>
                <a:moveTo>
                  <a:pt x="385" y="1865"/>
                </a:moveTo>
                <a:lnTo>
                  <a:pt x="166" y="2084"/>
                </a:lnTo>
                <a:moveTo>
                  <a:pt x="1614" y="1865"/>
                </a:moveTo>
                <a:lnTo>
                  <a:pt x="1833" y="2084"/>
                </a:lnTo>
                <a:moveTo>
                  <a:pt x="271" y="271"/>
                </a:moveTo>
                <a:lnTo>
                  <a:pt x="385" y="386"/>
                </a:lnTo>
                <a:moveTo>
                  <a:pt x="1729" y="271"/>
                </a:moveTo>
                <a:lnTo>
                  <a:pt x="1614" y="38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3" name="Freeform 79"/>
          <p:cNvSpPr>
            <a:spLocks noEditPoints="1"/>
          </p:cNvSpPr>
          <p:nvPr/>
        </p:nvSpPr>
        <p:spPr bwMode="auto">
          <a:xfrm>
            <a:off x="1969306" y="1501379"/>
            <a:ext cx="355997" cy="257175"/>
          </a:xfrm>
          <a:custGeom>
            <a:avLst/>
            <a:gdLst>
              <a:gd name="T0" fmla="*/ 1083 w 2417"/>
              <a:gd name="T1" fmla="*/ 875 h 1750"/>
              <a:gd name="T2" fmla="*/ 625 w 2417"/>
              <a:gd name="T3" fmla="*/ 1333 h 1750"/>
              <a:gd name="T4" fmla="*/ 167 w 2417"/>
              <a:gd name="T5" fmla="*/ 875 h 1750"/>
              <a:gd name="T6" fmla="*/ 625 w 2417"/>
              <a:gd name="T7" fmla="*/ 417 h 1750"/>
              <a:gd name="T8" fmla="*/ 1083 w 2417"/>
              <a:gd name="T9" fmla="*/ 875 h 1750"/>
              <a:gd name="T10" fmla="*/ 2250 w 2417"/>
              <a:gd name="T11" fmla="*/ 875 h 1750"/>
              <a:gd name="T12" fmla="*/ 1792 w 2417"/>
              <a:gd name="T13" fmla="*/ 1333 h 1750"/>
              <a:gd name="T14" fmla="*/ 1333 w 2417"/>
              <a:gd name="T15" fmla="*/ 875 h 1750"/>
              <a:gd name="T16" fmla="*/ 1792 w 2417"/>
              <a:gd name="T17" fmla="*/ 417 h 1750"/>
              <a:gd name="T18" fmla="*/ 2250 w 2417"/>
              <a:gd name="T19" fmla="*/ 875 h 1750"/>
              <a:gd name="T20" fmla="*/ 417 w 2417"/>
              <a:gd name="T21" fmla="*/ 875 h 1750"/>
              <a:gd name="T22" fmla="*/ 625 w 2417"/>
              <a:gd name="T23" fmla="*/ 875 h 1750"/>
              <a:gd name="T24" fmla="*/ 625 w 2417"/>
              <a:gd name="T25" fmla="*/ 667 h 1750"/>
              <a:gd name="T26" fmla="*/ 2000 w 2417"/>
              <a:gd name="T27" fmla="*/ 875 h 1750"/>
              <a:gd name="T28" fmla="*/ 1792 w 2417"/>
              <a:gd name="T29" fmla="*/ 875 h 1750"/>
              <a:gd name="T30" fmla="*/ 1792 w 2417"/>
              <a:gd name="T31" fmla="*/ 667 h 1750"/>
              <a:gd name="T32" fmla="*/ 625 w 2417"/>
              <a:gd name="T33" fmla="*/ 83 h 1750"/>
              <a:gd name="T34" fmla="*/ 625 w 2417"/>
              <a:gd name="T35" fmla="*/ 250 h 1750"/>
              <a:gd name="T36" fmla="*/ 708 w 2417"/>
              <a:gd name="T37" fmla="*/ 83 h 1750"/>
              <a:gd name="T38" fmla="*/ 542 w 2417"/>
              <a:gd name="T39" fmla="*/ 83 h 1750"/>
              <a:gd name="T40" fmla="*/ 1792 w 2417"/>
              <a:gd name="T41" fmla="*/ 0 h 1750"/>
              <a:gd name="T42" fmla="*/ 1792 w 2417"/>
              <a:gd name="T43" fmla="*/ 250 h 1750"/>
              <a:gd name="T44" fmla="*/ 1875 w 2417"/>
              <a:gd name="T45" fmla="*/ 0 h 1750"/>
              <a:gd name="T46" fmla="*/ 1708 w 2417"/>
              <a:gd name="T47" fmla="*/ 0 h 1750"/>
              <a:gd name="T48" fmla="*/ 2417 w 2417"/>
              <a:gd name="T49" fmla="*/ 1500 h 1750"/>
              <a:gd name="T50" fmla="*/ 0 w 2417"/>
              <a:gd name="T51" fmla="*/ 1500 h 1750"/>
              <a:gd name="T52" fmla="*/ 2333 w 2417"/>
              <a:gd name="T53" fmla="*/ 1750 h 1750"/>
              <a:gd name="T54" fmla="*/ 83 w 2417"/>
              <a:gd name="T55" fmla="*/ 1750 h 1750"/>
              <a:gd name="T56" fmla="*/ 0 w 2417"/>
              <a:gd name="T57" fmla="*/ 1667 h 1750"/>
              <a:gd name="T58" fmla="*/ 0 w 2417"/>
              <a:gd name="T59" fmla="*/ 333 h 1750"/>
              <a:gd name="T60" fmla="*/ 83 w 2417"/>
              <a:gd name="T61" fmla="*/ 250 h 1750"/>
              <a:gd name="T62" fmla="*/ 2333 w 2417"/>
              <a:gd name="T63" fmla="*/ 250 h 1750"/>
              <a:gd name="T64" fmla="*/ 2417 w 2417"/>
              <a:gd name="T65" fmla="*/ 333 h 1750"/>
              <a:gd name="T66" fmla="*/ 2417 w 2417"/>
              <a:gd name="T67" fmla="*/ 1667 h 1750"/>
              <a:gd name="T68" fmla="*/ 2333 w 2417"/>
              <a:gd name="T69" fmla="*/ 17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7" h="1750">
                <a:moveTo>
                  <a:pt x="1083" y="875"/>
                </a:moveTo>
                <a:cubicBezTo>
                  <a:pt x="1083" y="1125"/>
                  <a:pt x="875" y="1333"/>
                  <a:pt x="625" y="1333"/>
                </a:cubicBezTo>
                <a:cubicBezTo>
                  <a:pt x="375" y="1333"/>
                  <a:pt x="167" y="1125"/>
                  <a:pt x="167" y="875"/>
                </a:cubicBezTo>
                <a:cubicBezTo>
                  <a:pt x="167" y="625"/>
                  <a:pt x="375" y="417"/>
                  <a:pt x="625" y="417"/>
                </a:cubicBezTo>
                <a:cubicBezTo>
                  <a:pt x="875" y="417"/>
                  <a:pt x="1083" y="625"/>
                  <a:pt x="1083" y="875"/>
                </a:cubicBezTo>
                <a:close/>
                <a:moveTo>
                  <a:pt x="2250" y="875"/>
                </a:moveTo>
                <a:cubicBezTo>
                  <a:pt x="2250" y="1125"/>
                  <a:pt x="2042" y="1333"/>
                  <a:pt x="1792" y="1333"/>
                </a:cubicBezTo>
                <a:cubicBezTo>
                  <a:pt x="1542" y="1333"/>
                  <a:pt x="1333" y="1125"/>
                  <a:pt x="1333" y="875"/>
                </a:cubicBezTo>
                <a:cubicBezTo>
                  <a:pt x="1333" y="625"/>
                  <a:pt x="1542" y="417"/>
                  <a:pt x="1792" y="417"/>
                </a:cubicBezTo>
                <a:cubicBezTo>
                  <a:pt x="2042" y="417"/>
                  <a:pt x="2250" y="625"/>
                  <a:pt x="2250" y="875"/>
                </a:cubicBezTo>
                <a:close/>
                <a:moveTo>
                  <a:pt x="417" y="875"/>
                </a:moveTo>
                <a:lnTo>
                  <a:pt x="625" y="875"/>
                </a:lnTo>
                <a:lnTo>
                  <a:pt x="625" y="667"/>
                </a:lnTo>
                <a:moveTo>
                  <a:pt x="2000" y="875"/>
                </a:moveTo>
                <a:lnTo>
                  <a:pt x="1792" y="875"/>
                </a:lnTo>
                <a:lnTo>
                  <a:pt x="1792" y="667"/>
                </a:lnTo>
                <a:moveTo>
                  <a:pt x="625" y="83"/>
                </a:moveTo>
                <a:lnTo>
                  <a:pt x="625" y="250"/>
                </a:lnTo>
                <a:moveTo>
                  <a:pt x="708" y="83"/>
                </a:moveTo>
                <a:lnTo>
                  <a:pt x="542" y="83"/>
                </a:lnTo>
                <a:moveTo>
                  <a:pt x="1792" y="0"/>
                </a:moveTo>
                <a:lnTo>
                  <a:pt x="1792" y="250"/>
                </a:lnTo>
                <a:moveTo>
                  <a:pt x="1875" y="0"/>
                </a:moveTo>
                <a:lnTo>
                  <a:pt x="1708" y="0"/>
                </a:lnTo>
                <a:moveTo>
                  <a:pt x="2417" y="1500"/>
                </a:moveTo>
                <a:lnTo>
                  <a:pt x="0" y="1500"/>
                </a:lnTo>
                <a:moveTo>
                  <a:pt x="2333" y="1750"/>
                </a:moveTo>
                <a:cubicBezTo>
                  <a:pt x="83" y="1750"/>
                  <a:pt x="83" y="1750"/>
                  <a:pt x="83" y="1750"/>
                </a:cubicBezTo>
                <a:cubicBezTo>
                  <a:pt x="42" y="1750"/>
                  <a:pt x="0" y="1708"/>
                  <a:pt x="0" y="1667"/>
                </a:cubicBezTo>
                <a:cubicBezTo>
                  <a:pt x="0" y="333"/>
                  <a:pt x="0" y="333"/>
                  <a:pt x="0" y="333"/>
                </a:cubicBezTo>
                <a:cubicBezTo>
                  <a:pt x="0" y="292"/>
                  <a:pt x="42" y="250"/>
                  <a:pt x="83" y="250"/>
                </a:cubicBezTo>
                <a:cubicBezTo>
                  <a:pt x="2333" y="250"/>
                  <a:pt x="2333" y="250"/>
                  <a:pt x="2333" y="250"/>
                </a:cubicBezTo>
                <a:cubicBezTo>
                  <a:pt x="2375" y="250"/>
                  <a:pt x="2417" y="292"/>
                  <a:pt x="2417" y="333"/>
                </a:cubicBezTo>
                <a:cubicBezTo>
                  <a:pt x="2417" y="1667"/>
                  <a:pt x="2417" y="1667"/>
                  <a:pt x="2417" y="1667"/>
                </a:cubicBezTo>
                <a:cubicBezTo>
                  <a:pt x="2417" y="1708"/>
                  <a:pt x="2375" y="1750"/>
                  <a:pt x="2333" y="175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4" name="Freeform 80"/>
          <p:cNvSpPr>
            <a:spLocks noEditPoints="1"/>
          </p:cNvSpPr>
          <p:nvPr/>
        </p:nvSpPr>
        <p:spPr bwMode="auto">
          <a:xfrm>
            <a:off x="139313" y="840583"/>
            <a:ext cx="355997" cy="270272"/>
          </a:xfrm>
          <a:custGeom>
            <a:avLst/>
            <a:gdLst>
              <a:gd name="T0" fmla="*/ 2417 w 2417"/>
              <a:gd name="T1" fmla="*/ 833 h 1833"/>
              <a:gd name="T2" fmla="*/ 0 w 2417"/>
              <a:gd name="T3" fmla="*/ 833 h 1833"/>
              <a:gd name="T4" fmla="*/ 2333 w 2417"/>
              <a:gd name="T5" fmla="*/ 1833 h 1833"/>
              <a:gd name="T6" fmla="*/ 83 w 2417"/>
              <a:gd name="T7" fmla="*/ 1833 h 1833"/>
              <a:gd name="T8" fmla="*/ 0 w 2417"/>
              <a:gd name="T9" fmla="*/ 1750 h 1833"/>
              <a:gd name="T10" fmla="*/ 0 w 2417"/>
              <a:gd name="T11" fmla="*/ 500 h 1833"/>
              <a:gd name="T12" fmla="*/ 167 w 2417"/>
              <a:gd name="T13" fmla="*/ 333 h 1833"/>
              <a:gd name="T14" fmla="*/ 2250 w 2417"/>
              <a:gd name="T15" fmla="*/ 333 h 1833"/>
              <a:gd name="T16" fmla="*/ 2417 w 2417"/>
              <a:gd name="T17" fmla="*/ 500 h 1833"/>
              <a:gd name="T18" fmla="*/ 2417 w 2417"/>
              <a:gd name="T19" fmla="*/ 1750 h 1833"/>
              <a:gd name="T20" fmla="*/ 2333 w 2417"/>
              <a:gd name="T21" fmla="*/ 1833 h 1833"/>
              <a:gd name="T22" fmla="*/ 1375 w 2417"/>
              <a:gd name="T23" fmla="*/ 1083 h 1833"/>
              <a:gd name="T24" fmla="*/ 1042 w 2417"/>
              <a:gd name="T25" fmla="*/ 1083 h 1833"/>
              <a:gd name="T26" fmla="*/ 1042 w 2417"/>
              <a:gd name="T27" fmla="*/ 833 h 1833"/>
              <a:gd name="T28" fmla="*/ 1375 w 2417"/>
              <a:gd name="T29" fmla="*/ 833 h 1833"/>
              <a:gd name="T30" fmla="*/ 1375 w 2417"/>
              <a:gd name="T31" fmla="*/ 1083 h 1833"/>
              <a:gd name="T32" fmla="*/ 875 w 2417"/>
              <a:gd name="T33" fmla="*/ 333 h 1833"/>
              <a:gd name="T34" fmla="*/ 875 w 2417"/>
              <a:gd name="T35" fmla="*/ 83 h 1833"/>
              <a:gd name="T36" fmla="*/ 958 w 2417"/>
              <a:gd name="T37" fmla="*/ 0 h 1833"/>
              <a:gd name="T38" fmla="*/ 1458 w 2417"/>
              <a:gd name="T39" fmla="*/ 0 h 1833"/>
              <a:gd name="T40" fmla="*/ 1542 w 2417"/>
              <a:gd name="T41" fmla="*/ 83 h 1833"/>
              <a:gd name="T42" fmla="*/ 1542 w 2417"/>
              <a:gd name="T43" fmla="*/ 333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7" h="1833">
                <a:moveTo>
                  <a:pt x="2417" y="833"/>
                </a:moveTo>
                <a:lnTo>
                  <a:pt x="0" y="833"/>
                </a:lnTo>
                <a:moveTo>
                  <a:pt x="2333" y="1833"/>
                </a:moveTo>
                <a:cubicBezTo>
                  <a:pt x="83" y="1833"/>
                  <a:pt x="83" y="1833"/>
                  <a:pt x="83" y="1833"/>
                </a:cubicBezTo>
                <a:cubicBezTo>
                  <a:pt x="42" y="1833"/>
                  <a:pt x="0" y="1792"/>
                  <a:pt x="0" y="1750"/>
                </a:cubicBezTo>
                <a:cubicBezTo>
                  <a:pt x="0" y="500"/>
                  <a:pt x="0" y="500"/>
                  <a:pt x="0" y="500"/>
                </a:cubicBezTo>
                <a:cubicBezTo>
                  <a:pt x="0" y="406"/>
                  <a:pt x="73" y="333"/>
                  <a:pt x="167" y="333"/>
                </a:cubicBezTo>
                <a:cubicBezTo>
                  <a:pt x="2250" y="333"/>
                  <a:pt x="2250" y="333"/>
                  <a:pt x="2250" y="333"/>
                </a:cubicBezTo>
                <a:cubicBezTo>
                  <a:pt x="2344" y="333"/>
                  <a:pt x="2417" y="406"/>
                  <a:pt x="2417" y="500"/>
                </a:cubicBezTo>
                <a:cubicBezTo>
                  <a:pt x="2417" y="1750"/>
                  <a:pt x="2417" y="1750"/>
                  <a:pt x="2417" y="1750"/>
                </a:cubicBezTo>
                <a:cubicBezTo>
                  <a:pt x="2417" y="1792"/>
                  <a:pt x="2375" y="1833"/>
                  <a:pt x="2333" y="1833"/>
                </a:cubicBezTo>
                <a:close/>
                <a:moveTo>
                  <a:pt x="1375" y="1083"/>
                </a:moveTo>
                <a:lnTo>
                  <a:pt x="1042" y="1083"/>
                </a:lnTo>
                <a:lnTo>
                  <a:pt x="1042" y="833"/>
                </a:lnTo>
                <a:lnTo>
                  <a:pt x="1375" y="833"/>
                </a:lnTo>
                <a:lnTo>
                  <a:pt x="1375" y="1083"/>
                </a:lnTo>
                <a:close/>
                <a:moveTo>
                  <a:pt x="875" y="333"/>
                </a:moveTo>
                <a:cubicBezTo>
                  <a:pt x="875" y="83"/>
                  <a:pt x="875" y="83"/>
                  <a:pt x="875" y="83"/>
                </a:cubicBezTo>
                <a:cubicBezTo>
                  <a:pt x="875" y="42"/>
                  <a:pt x="917" y="0"/>
                  <a:pt x="958" y="0"/>
                </a:cubicBezTo>
                <a:cubicBezTo>
                  <a:pt x="1458" y="0"/>
                  <a:pt x="1458" y="0"/>
                  <a:pt x="1458" y="0"/>
                </a:cubicBezTo>
                <a:cubicBezTo>
                  <a:pt x="1500" y="0"/>
                  <a:pt x="1542" y="42"/>
                  <a:pt x="1542" y="83"/>
                </a:cubicBezTo>
                <a:cubicBezTo>
                  <a:pt x="1542" y="333"/>
                  <a:pt x="1542" y="333"/>
                  <a:pt x="1542" y="333"/>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ln w="19050">
                <a:solidFill>
                  <a:schemeClr val="tx1"/>
                </a:solidFill>
              </a:ln>
              <a:solidFill>
                <a:sysClr val="windowText" lastClr="000000"/>
              </a:solidFill>
            </a:endParaRPr>
          </a:p>
        </p:txBody>
      </p:sp>
      <p:sp>
        <p:nvSpPr>
          <p:cNvPr id="195" name="Freeform 81"/>
          <p:cNvSpPr>
            <a:spLocks noEditPoints="1"/>
          </p:cNvSpPr>
          <p:nvPr/>
        </p:nvSpPr>
        <p:spPr bwMode="auto">
          <a:xfrm>
            <a:off x="6255544" y="173838"/>
            <a:ext cx="354806" cy="317897"/>
          </a:xfrm>
          <a:custGeom>
            <a:avLst/>
            <a:gdLst>
              <a:gd name="T0" fmla="*/ 2250 w 2417"/>
              <a:gd name="T1" fmla="*/ 2167 h 2167"/>
              <a:gd name="T2" fmla="*/ 167 w 2417"/>
              <a:gd name="T3" fmla="*/ 2167 h 2167"/>
              <a:gd name="T4" fmla="*/ 0 w 2417"/>
              <a:gd name="T5" fmla="*/ 2000 h 2167"/>
              <a:gd name="T6" fmla="*/ 0 w 2417"/>
              <a:gd name="T7" fmla="*/ 500 h 2167"/>
              <a:gd name="T8" fmla="*/ 167 w 2417"/>
              <a:gd name="T9" fmla="*/ 334 h 2167"/>
              <a:gd name="T10" fmla="*/ 2250 w 2417"/>
              <a:gd name="T11" fmla="*/ 334 h 2167"/>
              <a:gd name="T12" fmla="*/ 2417 w 2417"/>
              <a:gd name="T13" fmla="*/ 500 h 2167"/>
              <a:gd name="T14" fmla="*/ 2417 w 2417"/>
              <a:gd name="T15" fmla="*/ 2000 h 2167"/>
              <a:gd name="T16" fmla="*/ 2250 w 2417"/>
              <a:gd name="T17" fmla="*/ 2167 h 2167"/>
              <a:gd name="T18" fmla="*/ 1000 w 2417"/>
              <a:gd name="T19" fmla="*/ 1250 h 2167"/>
              <a:gd name="T20" fmla="*/ 0 w 2417"/>
              <a:gd name="T21" fmla="*/ 834 h 2167"/>
              <a:gd name="T22" fmla="*/ 2417 w 2417"/>
              <a:gd name="T23" fmla="*/ 834 h 2167"/>
              <a:gd name="T24" fmla="*/ 1417 w 2417"/>
              <a:gd name="T25" fmla="*/ 1250 h 2167"/>
              <a:gd name="T26" fmla="*/ 1417 w 2417"/>
              <a:gd name="T27" fmla="*/ 1334 h 2167"/>
              <a:gd name="T28" fmla="*/ 1000 w 2417"/>
              <a:gd name="T29" fmla="*/ 1334 h 2167"/>
              <a:gd name="T30" fmla="*/ 1000 w 2417"/>
              <a:gd name="T31" fmla="*/ 1167 h 2167"/>
              <a:gd name="T32" fmla="*/ 1417 w 2417"/>
              <a:gd name="T33" fmla="*/ 1167 h 2167"/>
              <a:gd name="T34" fmla="*/ 1417 w 2417"/>
              <a:gd name="T35" fmla="*/ 1334 h 2167"/>
              <a:gd name="T36" fmla="*/ 875 w 2417"/>
              <a:gd name="T37" fmla="*/ 334 h 2167"/>
              <a:gd name="T38" fmla="*/ 875 w 2417"/>
              <a:gd name="T39" fmla="*/ 84 h 2167"/>
              <a:gd name="T40" fmla="*/ 959 w 2417"/>
              <a:gd name="T41" fmla="*/ 0 h 2167"/>
              <a:gd name="T42" fmla="*/ 1459 w 2417"/>
              <a:gd name="T43" fmla="*/ 0 h 2167"/>
              <a:gd name="T44" fmla="*/ 1542 w 2417"/>
              <a:gd name="T45" fmla="*/ 84 h 2167"/>
              <a:gd name="T46" fmla="*/ 1542 w 2417"/>
              <a:gd name="T47" fmla="*/ 334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17" h="2167">
                <a:moveTo>
                  <a:pt x="2250" y="2167"/>
                </a:moveTo>
                <a:cubicBezTo>
                  <a:pt x="167" y="2167"/>
                  <a:pt x="167" y="2167"/>
                  <a:pt x="167" y="2167"/>
                </a:cubicBezTo>
                <a:cubicBezTo>
                  <a:pt x="73" y="2167"/>
                  <a:pt x="0" y="2094"/>
                  <a:pt x="0" y="2000"/>
                </a:cubicBezTo>
                <a:cubicBezTo>
                  <a:pt x="0" y="500"/>
                  <a:pt x="0" y="500"/>
                  <a:pt x="0" y="500"/>
                </a:cubicBezTo>
                <a:cubicBezTo>
                  <a:pt x="0" y="407"/>
                  <a:pt x="73" y="334"/>
                  <a:pt x="167" y="334"/>
                </a:cubicBezTo>
                <a:cubicBezTo>
                  <a:pt x="2250" y="334"/>
                  <a:pt x="2250" y="334"/>
                  <a:pt x="2250" y="334"/>
                </a:cubicBezTo>
                <a:cubicBezTo>
                  <a:pt x="2344" y="334"/>
                  <a:pt x="2417" y="407"/>
                  <a:pt x="2417" y="500"/>
                </a:cubicBezTo>
                <a:cubicBezTo>
                  <a:pt x="2417" y="2000"/>
                  <a:pt x="2417" y="2000"/>
                  <a:pt x="2417" y="2000"/>
                </a:cubicBezTo>
                <a:cubicBezTo>
                  <a:pt x="2417" y="2094"/>
                  <a:pt x="2344" y="2167"/>
                  <a:pt x="2250" y="2167"/>
                </a:cubicBezTo>
                <a:close/>
                <a:moveTo>
                  <a:pt x="1000" y="1250"/>
                </a:moveTo>
                <a:cubicBezTo>
                  <a:pt x="1000" y="1250"/>
                  <a:pt x="0" y="1250"/>
                  <a:pt x="0" y="834"/>
                </a:cubicBezTo>
                <a:moveTo>
                  <a:pt x="2417" y="834"/>
                </a:moveTo>
                <a:cubicBezTo>
                  <a:pt x="2417" y="1250"/>
                  <a:pt x="1417" y="1250"/>
                  <a:pt x="1417" y="1250"/>
                </a:cubicBezTo>
                <a:moveTo>
                  <a:pt x="1417" y="1334"/>
                </a:moveTo>
                <a:lnTo>
                  <a:pt x="1000" y="1334"/>
                </a:lnTo>
                <a:lnTo>
                  <a:pt x="1000" y="1167"/>
                </a:lnTo>
                <a:lnTo>
                  <a:pt x="1417" y="1167"/>
                </a:lnTo>
                <a:lnTo>
                  <a:pt x="1417" y="1334"/>
                </a:lnTo>
                <a:close/>
                <a:moveTo>
                  <a:pt x="875" y="334"/>
                </a:moveTo>
                <a:cubicBezTo>
                  <a:pt x="875" y="84"/>
                  <a:pt x="875" y="84"/>
                  <a:pt x="875" y="84"/>
                </a:cubicBezTo>
                <a:cubicBezTo>
                  <a:pt x="875" y="42"/>
                  <a:pt x="917" y="0"/>
                  <a:pt x="959" y="0"/>
                </a:cubicBezTo>
                <a:cubicBezTo>
                  <a:pt x="1459" y="0"/>
                  <a:pt x="1459" y="0"/>
                  <a:pt x="1459" y="0"/>
                </a:cubicBezTo>
                <a:cubicBezTo>
                  <a:pt x="1500" y="0"/>
                  <a:pt x="1542" y="42"/>
                  <a:pt x="1542" y="84"/>
                </a:cubicBezTo>
                <a:cubicBezTo>
                  <a:pt x="1542" y="334"/>
                  <a:pt x="1542" y="334"/>
                  <a:pt x="1542" y="334"/>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6" name="Freeform 82"/>
          <p:cNvSpPr>
            <a:spLocks noEditPoints="1"/>
          </p:cNvSpPr>
          <p:nvPr/>
        </p:nvSpPr>
        <p:spPr bwMode="auto">
          <a:xfrm>
            <a:off x="6875872" y="210741"/>
            <a:ext cx="355997" cy="235744"/>
          </a:xfrm>
          <a:custGeom>
            <a:avLst/>
            <a:gdLst>
              <a:gd name="T0" fmla="*/ 1417 w 2417"/>
              <a:gd name="T1" fmla="*/ 1188 h 1605"/>
              <a:gd name="T2" fmla="*/ 1000 w 2417"/>
              <a:gd name="T3" fmla="*/ 1188 h 1605"/>
              <a:gd name="T4" fmla="*/ 833 w 2417"/>
              <a:gd name="T5" fmla="*/ 1605 h 1605"/>
              <a:gd name="T6" fmla="*/ 167 w 2417"/>
              <a:gd name="T7" fmla="*/ 1605 h 1605"/>
              <a:gd name="T8" fmla="*/ 0 w 2417"/>
              <a:gd name="T9" fmla="*/ 1438 h 1605"/>
              <a:gd name="T10" fmla="*/ 0 w 2417"/>
              <a:gd name="T11" fmla="*/ 1105 h 1605"/>
              <a:gd name="T12" fmla="*/ 167 w 2417"/>
              <a:gd name="T13" fmla="*/ 938 h 1605"/>
              <a:gd name="T14" fmla="*/ 833 w 2417"/>
              <a:gd name="T15" fmla="*/ 938 h 1605"/>
              <a:gd name="T16" fmla="*/ 1000 w 2417"/>
              <a:gd name="T17" fmla="*/ 1105 h 1605"/>
              <a:gd name="T18" fmla="*/ 1000 w 2417"/>
              <a:gd name="T19" fmla="*/ 1438 h 1605"/>
              <a:gd name="T20" fmla="*/ 833 w 2417"/>
              <a:gd name="T21" fmla="*/ 1605 h 1605"/>
              <a:gd name="T22" fmla="*/ 2250 w 2417"/>
              <a:gd name="T23" fmla="*/ 1605 h 1605"/>
              <a:gd name="T24" fmla="*/ 1583 w 2417"/>
              <a:gd name="T25" fmla="*/ 1605 h 1605"/>
              <a:gd name="T26" fmla="*/ 1417 w 2417"/>
              <a:gd name="T27" fmla="*/ 1438 h 1605"/>
              <a:gd name="T28" fmla="*/ 1417 w 2417"/>
              <a:gd name="T29" fmla="*/ 1105 h 1605"/>
              <a:gd name="T30" fmla="*/ 1583 w 2417"/>
              <a:gd name="T31" fmla="*/ 938 h 1605"/>
              <a:gd name="T32" fmla="*/ 2250 w 2417"/>
              <a:gd name="T33" fmla="*/ 938 h 1605"/>
              <a:gd name="T34" fmla="*/ 2417 w 2417"/>
              <a:gd name="T35" fmla="*/ 1105 h 1605"/>
              <a:gd name="T36" fmla="*/ 2417 w 2417"/>
              <a:gd name="T37" fmla="*/ 1438 h 1605"/>
              <a:gd name="T38" fmla="*/ 2250 w 2417"/>
              <a:gd name="T39" fmla="*/ 1605 h 1605"/>
              <a:gd name="T40" fmla="*/ 2250 w 2417"/>
              <a:gd name="T41" fmla="*/ 938 h 1605"/>
              <a:gd name="T42" fmla="*/ 2406 w 2417"/>
              <a:gd name="T43" fmla="*/ 1042 h 1605"/>
              <a:gd name="T44" fmla="*/ 2167 w 2417"/>
              <a:gd name="T45" fmla="*/ 250 h 1605"/>
              <a:gd name="T46" fmla="*/ 1708 w 2417"/>
              <a:gd name="T47" fmla="*/ 198 h 1605"/>
              <a:gd name="T48" fmla="*/ 1667 w 2417"/>
              <a:gd name="T49" fmla="*/ 271 h 1605"/>
              <a:gd name="T50" fmla="*/ 750 w 2417"/>
              <a:gd name="T51" fmla="*/ 271 h 1605"/>
              <a:gd name="T52" fmla="*/ 708 w 2417"/>
              <a:gd name="T53" fmla="*/ 198 h 1605"/>
              <a:gd name="T54" fmla="*/ 250 w 2417"/>
              <a:gd name="T55" fmla="*/ 250 h 1605"/>
              <a:gd name="T56" fmla="*/ 11 w 2417"/>
              <a:gd name="T57" fmla="*/ 1042 h 1605"/>
              <a:gd name="T58" fmla="*/ 167 w 2417"/>
              <a:gd name="T59" fmla="*/ 938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7" h="1605">
                <a:moveTo>
                  <a:pt x="1417" y="1188"/>
                </a:moveTo>
                <a:lnTo>
                  <a:pt x="1000" y="1188"/>
                </a:lnTo>
                <a:moveTo>
                  <a:pt x="833" y="1605"/>
                </a:moveTo>
                <a:cubicBezTo>
                  <a:pt x="167" y="1605"/>
                  <a:pt x="167" y="1605"/>
                  <a:pt x="167" y="1605"/>
                </a:cubicBezTo>
                <a:cubicBezTo>
                  <a:pt x="73" y="1605"/>
                  <a:pt x="0" y="1532"/>
                  <a:pt x="0" y="1438"/>
                </a:cubicBezTo>
                <a:cubicBezTo>
                  <a:pt x="0" y="1105"/>
                  <a:pt x="0" y="1105"/>
                  <a:pt x="0" y="1105"/>
                </a:cubicBezTo>
                <a:cubicBezTo>
                  <a:pt x="0" y="1011"/>
                  <a:pt x="73" y="938"/>
                  <a:pt x="167" y="938"/>
                </a:cubicBezTo>
                <a:cubicBezTo>
                  <a:pt x="833" y="938"/>
                  <a:pt x="833" y="938"/>
                  <a:pt x="833" y="938"/>
                </a:cubicBezTo>
                <a:cubicBezTo>
                  <a:pt x="927" y="938"/>
                  <a:pt x="1000" y="1011"/>
                  <a:pt x="1000" y="1105"/>
                </a:cubicBezTo>
                <a:cubicBezTo>
                  <a:pt x="1000" y="1438"/>
                  <a:pt x="1000" y="1438"/>
                  <a:pt x="1000" y="1438"/>
                </a:cubicBezTo>
                <a:cubicBezTo>
                  <a:pt x="1000" y="1532"/>
                  <a:pt x="927" y="1605"/>
                  <a:pt x="833" y="1605"/>
                </a:cubicBezTo>
                <a:close/>
                <a:moveTo>
                  <a:pt x="2250" y="1605"/>
                </a:moveTo>
                <a:cubicBezTo>
                  <a:pt x="1583" y="1605"/>
                  <a:pt x="1583" y="1605"/>
                  <a:pt x="1583" y="1605"/>
                </a:cubicBezTo>
                <a:cubicBezTo>
                  <a:pt x="1490" y="1605"/>
                  <a:pt x="1417" y="1532"/>
                  <a:pt x="1417" y="1438"/>
                </a:cubicBezTo>
                <a:cubicBezTo>
                  <a:pt x="1417" y="1105"/>
                  <a:pt x="1417" y="1105"/>
                  <a:pt x="1417" y="1105"/>
                </a:cubicBezTo>
                <a:cubicBezTo>
                  <a:pt x="1417" y="1011"/>
                  <a:pt x="1490" y="938"/>
                  <a:pt x="1583" y="938"/>
                </a:cubicBezTo>
                <a:cubicBezTo>
                  <a:pt x="2250" y="938"/>
                  <a:pt x="2250" y="938"/>
                  <a:pt x="2250" y="938"/>
                </a:cubicBezTo>
                <a:cubicBezTo>
                  <a:pt x="2344" y="938"/>
                  <a:pt x="2417" y="1011"/>
                  <a:pt x="2417" y="1105"/>
                </a:cubicBezTo>
                <a:cubicBezTo>
                  <a:pt x="2417" y="1438"/>
                  <a:pt x="2417" y="1438"/>
                  <a:pt x="2417" y="1438"/>
                </a:cubicBezTo>
                <a:cubicBezTo>
                  <a:pt x="2417" y="1532"/>
                  <a:pt x="2344" y="1605"/>
                  <a:pt x="2250" y="1605"/>
                </a:cubicBezTo>
                <a:close/>
                <a:moveTo>
                  <a:pt x="2250" y="938"/>
                </a:moveTo>
                <a:cubicBezTo>
                  <a:pt x="2323" y="938"/>
                  <a:pt x="2375" y="980"/>
                  <a:pt x="2406" y="1042"/>
                </a:cubicBezTo>
                <a:cubicBezTo>
                  <a:pt x="2167" y="250"/>
                  <a:pt x="2167" y="250"/>
                  <a:pt x="2167" y="250"/>
                </a:cubicBezTo>
                <a:cubicBezTo>
                  <a:pt x="2104" y="32"/>
                  <a:pt x="1823" y="0"/>
                  <a:pt x="1708" y="198"/>
                </a:cubicBezTo>
                <a:cubicBezTo>
                  <a:pt x="1667" y="271"/>
                  <a:pt x="1667" y="271"/>
                  <a:pt x="1667" y="271"/>
                </a:cubicBezTo>
                <a:moveTo>
                  <a:pt x="750" y="271"/>
                </a:moveTo>
                <a:cubicBezTo>
                  <a:pt x="708" y="198"/>
                  <a:pt x="708" y="198"/>
                  <a:pt x="708" y="198"/>
                </a:cubicBezTo>
                <a:cubicBezTo>
                  <a:pt x="594" y="0"/>
                  <a:pt x="313" y="32"/>
                  <a:pt x="250" y="250"/>
                </a:cubicBezTo>
                <a:cubicBezTo>
                  <a:pt x="11" y="1042"/>
                  <a:pt x="11" y="1042"/>
                  <a:pt x="11" y="1042"/>
                </a:cubicBezTo>
                <a:cubicBezTo>
                  <a:pt x="42" y="980"/>
                  <a:pt x="94" y="938"/>
                  <a:pt x="167" y="938"/>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7" name="Freeform 83"/>
          <p:cNvSpPr>
            <a:spLocks noEditPoints="1"/>
          </p:cNvSpPr>
          <p:nvPr/>
        </p:nvSpPr>
        <p:spPr bwMode="auto">
          <a:xfrm>
            <a:off x="152400" y="2749154"/>
            <a:ext cx="333375" cy="333375"/>
          </a:xfrm>
          <a:custGeom>
            <a:avLst/>
            <a:gdLst>
              <a:gd name="T0" fmla="*/ 0 w 2271"/>
              <a:gd name="T1" fmla="*/ 2271 h 2271"/>
              <a:gd name="T2" fmla="*/ 583 w 2271"/>
              <a:gd name="T3" fmla="*/ 1688 h 2271"/>
              <a:gd name="T4" fmla="*/ 1208 w 2271"/>
              <a:gd name="T5" fmla="*/ 1719 h 2271"/>
              <a:gd name="T6" fmla="*/ 1865 w 2271"/>
              <a:gd name="T7" fmla="*/ 917 h 2271"/>
              <a:gd name="T8" fmla="*/ 1906 w 2271"/>
              <a:gd name="T9" fmla="*/ 959 h 2271"/>
              <a:gd name="T10" fmla="*/ 2188 w 2271"/>
              <a:gd name="T11" fmla="*/ 959 h 2271"/>
              <a:gd name="T12" fmla="*/ 2198 w 2271"/>
              <a:gd name="T13" fmla="*/ 959 h 2271"/>
              <a:gd name="T14" fmla="*/ 2198 w 2271"/>
              <a:gd name="T15" fmla="*/ 667 h 2271"/>
              <a:gd name="T16" fmla="*/ 1604 w 2271"/>
              <a:gd name="T17" fmla="*/ 73 h 2271"/>
              <a:gd name="T18" fmla="*/ 1313 w 2271"/>
              <a:gd name="T19" fmla="*/ 73 h 2271"/>
              <a:gd name="T20" fmla="*/ 1313 w 2271"/>
              <a:gd name="T21" fmla="*/ 84 h 2271"/>
              <a:gd name="T22" fmla="*/ 1313 w 2271"/>
              <a:gd name="T23" fmla="*/ 365 h 2271"/>
              <a:gd name="T24" fmla="*/ 1354 w 2271"/>
              <a:gd name="T25" fmla="*/ 406 h 2271"/>
              <a:gd name="T26" fmla="*/ 552 w 2271"/>
              <a:gd name="T27" fmla="*/ 1063 h 2271"/>
              <a:gd name="T28" fmla="*/ 510 w 2271"/>
              <a:gd name="T29" fmla="*/ 1031 h 2271"/>
              <a:gd name="T30" fmla="*/ 219 w 2271"/>
              <a:gd name="T31" fmla="*/ 1031 h 2271"/>
              <a:gd name="T32" fmla="*/ 219 w 2271"/>
              <a:gd name="T33" fmla="*/ 1031 h 2271"/>
              <a:gd name="T34" fmla="*/ 219 w 2271"/>
              <a:gd name="T35" fmla="*/ 1323 h 2271"/>
              <a:gd name="T36" fmla="*/ 948 w 2271"/>
              <a:gd name="T37" fmla="*/ 2052 h 2271"/>
              <a:gd name="T38" fmla="*/ 1240 w 2271"/>
              <a:gd name="T39" fmla="*/ 2052 h 2271"/>
              <a:gd name="T40" fmla="*/ 1240 w 2271"/>
              <a:gd name="T41" fmla="*/ 2052 h 2271"/>
              <a:gd name="T42" fmla="*/ 1240 w 2271"/>
              <a:gd name="T43" fmla="*/ 1761 h 2271"/>
              <a:gd name="T44" fmla="*/ 1208 w 2271"/>
              <a:gd name="T45" fmla="*/ 1719 h 2271"/>
              <a:gd name="T46" fmla="*/ 510 w 2271"/>
              <a:gd name="T47" fmla="*/ 1031 h 2271"/>
              <a:gd name="T48" fmla="*/ 1208 w 2271"/>
              <a:gd name="T49" fmla="*/ 1719 h 2271"/>
              <a:gd name="T50" fmla="*/ 1354 w 2271"/>
              <a:gd name="T51" fmla="*/ 406 h 2271"/>
              <a:gd name="T52" fmla="*/ 1865 w 2271"/>
              <a:gd name="T53" fmla="*/ 917 h 2271"/>
              <a:gd name="T54" fmla="*/ 958 w 2271"/>
              <a:gd name="T55" fmla="*/ 729 h 2271"/>
              <a:gd name="T56" fmla="*/ 1542 w 2271"/>
              <a:gd name="T57" fmla="*/ 1313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1" h="2271">
                <a:moveTo>
                  <a:pt x="0" y="2271"/>
                </a:moveTo>
                <a:lnTo>
                  <a:pt x="583" y="1688"/>
                </a:lnTo>
                <a:moveTo>
                  <a:pt x="1208" y="1719"/>
                </a:moveTo>
                <a:cubicBezTo>
                  <a:pt x="1865" y="917"/>
                  <a:pt x="1865" y="917"/>
                  <a:pt x="1865" y="917"/>
                </a:cubicBezTo>
                <a:cubicBezTo>
                  <a:pt x="1906" y="959"/>
                  <a:pt x="1906" y="959"/>
                  <a:pt x="1906" y="959"/>
                </a:cubicBezTo>
                <a:cubicBezTo>
                  <a:pt x="1979" y="1031"/>
                  <a:pt x="2115" y="1031"/>
                  <a:pt x="2188" y="959"/>
                </a:cubicBezTo>
                <a:cubicBezTo>
                  <a:pt x="2198" y="959"/>
                  <a:pt x="2198" y="959"/>
                  <a:pt x="2198" y="959"/>
                </a:cubicBezTo>
                <a:cubicBezTo>
                  <a:pt x="2271" y="875"/>
                  <a:pt x="2271" y="740"/>
                  <a:pt x="2198" y="667"/>
                </a:cubicBezTo>
                <a:cubicBezTo>
                  <a:pt x="1604" y="73"/>
                  <a:pt x="1604" y="73"/>
                  <a:pt x="1604" y="73"/>
                </a:cubicBezTo>
                <a:cubicBezTo>
                  <a:pt x="1531" y="0"/>
                  <a:pt x="1396" y="0"/>
                  <a:pt x="1313" y="73"/>
                </a:cubicBezTo>
                <a:cubicBezTo>
                  <a:pt x="1313" y="84"/>
                  <a:pt x="1313" y="84"/>
                  <a:pt x="1313" y="84"/>
                </a:cubicBezTo>
                <a:cubicBezTo>
                  <a:pt x="1240" y="156"/>
                  <a:pt x="1240" y="292"/>
                  <a:pt x="1313" y="365"/>
                </a:cubicBezTo>
                <a:cubicBezTo>
                  <a:pt x="1354" y="406"/>
                  <a:pt x="1354" y="406"/>
                  <a:pt x="1354" y="406"/>
                </a:cubicBezTo>
                <a:cubicBezTo>
                  <a:pt x="552" y="1063"/>
                  <a:pt x="552" y="1063"/>
                  <a:pt x="552" y="1063"/>
                </a:cubicBezTo>
                <a:cubicBezTo>
                  <a:pt x="510" y="1031"/>
                  <a:pt x="510" y="1031"/>
                  <a:pt x="510" y="1031"/>
                </a:cubicBezTo>
                <a:cubicBezTo>
                  <a:pt x="427" y="948"/>
                  <a:pt x="302" y="948"/>
                  <a:pt x="219" y="1031"/>
                </a:cubicBezTo>
                <a:cubicBezTo>
                  <a:pt x="219" y="1031"/>
                  <a:pt x="219" y="1031"/>
                  <a:pt x="219" y="1031"/>
                </a:cubicBezTo>
                <a:cubicBezTo>
                  <a:pt x="135" y="1104"/>
                  <a:pt x="135" y="1240"/>
                  <a:pt x="219" y="1323"/>
                </a:cubicBezTo>
                <a:cubicBezTo>
                  <a:pt x="948" y="2052"/>
                  <a:pt x="948" y="2052"/>
                  <a:pt x="948" y="2052"/>
                </a:cubicBezTo>
                <a:cubicBezTo>
                  <a:pt x="1031" y="2136"/>
                  <a:pt x="1167" y="2136"/>
                  <a:pt x="1240" y="2052"/>
                </a:cubicBezTo>
                <a:cubicBezTo>
                  <a:pt x="1240" y="2052"/>
                  <a:pt x="1240" y="2052"/>
                  <a:pt x="1240" y="2052"/>
                </a:cubicBezTo>
                <a:cubicBezTo>
                  <a:pt x="1323" y="1969"/>
                  <a:pt x="1323" y="1844"/>
                  <a:pt x="1240" y="1761"/>
                </a:cubicBezTo>
                <a:lnTo>
                  <a:pt x="1208" y="1719"/>
                </a:lnTo>
                <a:close/>
                <a:moveTo>
                  <a:pt x="510" y="1031"/>
                </a:moveTo>
                <a:lnTo>
                  <a:pt x="1208" y="1719"/>
                </a:lnTo>
                <a:moveTo>
                  <a:pt x="1354" y="406"/>
                </a:moveTo>
                <a:lnTo>
                  <a:pt x="1865" y="917"/>
                </a:lnTo>
                <a:moveTo>
                  <a:pt x="958" y="729"/>
                </a:moveTo>
                <a:lnTo>
                  <a:pt x="1542" y="131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8" name="Freeform 84"/>
          <p:cNvSpPr>
            <a:spLocks noEditPoints="1"/>
          </p:cNvSpPr>
          <p:nvPr/>
        </p:nvSpPr>
        <p:spPr bwMode="auto">
          <a:xfrm>
            <a:off x="1981212" y="2739631"/>
            <a:ext cx="332185" cy="354806"/>
          </a:xfrm>
          <a:custGeom>
            <a:avLst/>
            <a:gdLst>
              <a:gd name="T0" fmla="*/ 334 w 2250"/>
              <a:gd name="T1" fmla="*/ 167 h 2417"/>
              <a:gd name="T2" fmla="*/ 167 w 2250"/>
              <a:gd name="T3" fmla="*/ 334 h 2417"/>
              <a:gd name="T4" fmla="*/ 0 w 2250"/>
              <a:gd name="T5" fmla="*/ 167 h 2417"/>
              <a:gd name="T6" fmla="*/ 167 w 2250"/>
              <a:gd name="T7" fmla="*/ 0 h 2417"/>
              <a:gd name="T8" fmla="*/ 334 w 2250"/>
              <a:gd name="T9" fmla="*/ 167 h 2417"/>
              <a:gd name="T10" fmla="*/ 167 w 2250"/>
              <a:gd name="T11" fmla="*/ 334 h 2417"/>
              <a:gd name="T12" fmla="*/ 167 w 2250"/>
              <a:gd name="T13" fmla="*/ 2417 h 2417"/>
              <a:gd name="T14" fmla="*/ 2250 w 2250"/>
              <a:gd name="T15" fmla="*/ 834 h 2417"/>
              <a:gd name="T16" fmla="*/ 1417 w 2250"/>
              <a:gd name="T17" fmla="*/ 834 h 2417"/>
              <a:gd name="T18" fmla="*/ 1417 w 2250"/>
              <a:gd name="T19" fmla="*/ 1584 h 2417"/>
              <a:gd name="T20" fmla="*/ 1167 w 2250"/>
              <a:gd name="T21" fmla="*/ 1917 h 2417"/>
              <a:gd name="T22" fmla="*/ 2250 w 2250"/>
              <a:gd name="T23" fmla="*/ 1917 h 2417"/>
              <a:gd name="T24" fmla="*/ 2250 w 2250"/>
              <a:gd name="T25" fmla="*/ 834 h 2417"/>
              <a:gd name="T26" fmla="*/ 1417 w 2250"/>
              <a:gd name="T27" fmla="*/ 1584 h 2417"/>
              <a:gd name="T28" fmla="*/ 1167 w 2250"/>
              <a:gd name="T29" fmla="*/ 1584 h 2417"/>
              <a:gd name="T30" fmla="*/ 1167 w 2250"/>
              <a:gd name="T31" fmla="*/ 1917 h 2417"/>
              <a:gd name="T32" fmla="*/ 1417 w 2250"/>
              <a:gd name="T33" fmla="*/ 1584 h 2417"/>
              <a:gd name="T34" fmla="*/ 1417 w 2250"/>
              <a:gd name="T35" fmla="*/ 500 h 2417"/>
              <a:gd name="T36" fmla="*/ 167 w 2250"/>
              <a:gd name="T37" fmla="*/ 500 h 2417"/>
              <a:gd name="T38" fmla="*/ 167 w 2250"/>
              <a:gd name="T39" fmla="*/ 1584 h 2417"/>
              <a:gd name="T40" fmla="*/ 1417 w 2250"/>
              <a:gd name="T41" fmla="*/ 1584 h 2417"/>
              <a:gd name="T42" fmla="*/ 1417 w 2250"/>
              <a:gd name="T43" fmla="*/ 50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0" h="2417">
                <a:moveTo>
                  <a:pt x="334" y="167"/>
                </a:moveTo>
                <a:cubicBezTo>
                  <a:pt x="334" y="261"/>
                  <a:pt x="261" y="334"/>
                  <a:pt x="167" y="334"/>
                </a:cubicBezTo>
                <a:cubicBezTo>
                  <a:pt x="73" y="334"/>
                  <a:pt x="0" y="261"/>
                  <a:pt x="0" y="167"/>
                </a:cubicBezTo>
                <a:cubicBezTo>
                  <a:pt x="0" y="73"/>
                  <a:pt x="73" y="0"/>
                  <a:pt x="167" y="0"/>
                </a:cubicBezTo>
                <a:cubicBezTo>
                  <a:pt x="261" y="0"/>
                  <a:pt x="334" y="73"/>
                  <a:pt x="334" y="167"/>
                </a:cubicBezTo>
                <a:close/>
                <a:moveTo>
                  <a:pt x="167" y="334"/>
                </a:moveTo>
                <a:lnTo>
                  <a:pt x="167" y="2417"/>
                </a:lnTo>
                <a:moveTo>
                  <a:pt x="2250" y="834"/>
                </a:moveTo>
                <a:lnTo>
                  <a:pt x="1417" y="834"/>
                </a:lnTo>
                <a:lnTo>
                  <a:pt x="1417" y="1584"/>
                </a:lnTo>
                <a:lnTo>
                  <a:pt x="1167" y="1917"/>
                </a:lnTo>
                <a:lnTo>
                  <a:pt x="2250" y="1917"/>
                </a:lnTo>
                <a:lnTo>
                  <a:pt x="2250" y="834"/>
                </a:lnTo>
                <a:close/>
                <a:moveTo>
                  <a:pt x="1417" y="1584"/>
                </a:moveTo>
                <a:lnTo>
                  <a:pt x="1167" y="1584"/>
                </a:lnTo>
                <a:lnTo>
                  <a:pt x="1167" y="1917"/>
                </a:lnTo>
                <a:lnTo>
                  <a:pt x="1417" y="1584"/>
                </a:lnTo>
                <a:close/>
                <a:moveTo>
                  <a:pt x="1417" y="500"/>
                </a:moveTo>
                <a:lnTo>
                  <a:pt x="167" y="500"/>
                </a:lnTo>
                <a:lnTo>
                  <a:pt x="167" y="1584"/>
                </a:lnTo>
                <a:lnTo>
                  <a:pt x="1417" y="1584"/>
                </a:lnTo>
                <a:lnTo>
                  <a:pt x="1417" y="50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9" name="Freeform 85"/>
          <p:cNvSpPr>
            <a:spLocks noEditPoints="1"/>
          </p:cNvSpPr>
          <p:nvPr/>
        </p:nvSpPr>
        <p:spPr bwMode="auto">
          <a:xfrm>
            <a:off x="777479" y="2751537"/>
            <a:ext cx="330994" cy="330994"/>
          </a:xfrm>
          <a:custGeom>
            <a:avLst/>
            <a:gdLst>
              <a:gd name="T0" fmla="*/ 0 w 2250"/>
              <a:gd name="T1" fmla="*/ 2250 h 2250"/>
              <a:gd name="T2" fmla="*/ 719 w 2250"/>
              <a:gd name="T3" fmla="*/ 1531 h 2250"/>
              <a:gd name="T4" fmla="*/ 219 w 2250"/>
              <a:gd name="T5" fmla="*/ 916 h 2250"/>
              <a:gd name="T6" fmla="*/ 156 w 2250"/>
              <a:gd name="T7" fmla="*/ 968 h 2250"/>
              <a:gd name="T8" fmla="*/ 1281 w 2250"/>
              <a:gd name="T9" fmla="*/ 2093 h 2250"/>
              <a:gd name="T10" fmla="*/ 1333 w 2250"/>
              <a:gd name="T11" fmla="*/ 2031 h 2250"/>
              <a:gd name="T12" fmla="*/ 1333 w 2250"/>
              <a:gd name="T13" fmla="*/ 1093 h 2250"/>
              <a:gd name="T14" fmla="*/ 1156 w 2250"/>
              <a:gd name="T15" fmla="*/ 916 h 2250"/>
              <a:gd name="T16" fmla="*/ 219 w 2250"/>
              <a:gd name="T17" fmla="*/ 916 h 2250"/>
              <a:gd name="T18" fmla="*/ 1542 w 2250"/>
              <a:gd name="T19" fmla="*/ 0 h 2250"/>
              <a:gd name="T20" fmla="*/ 1479 w 2250"/>
              <a:gd name="T21" fmla="*/ 62 h 2250"/>
              <a:gd name="T22" fmla="*/ 1479 w 2250"/>
              <a:gd name="T23" fmla="*/ 291 h 2250"/>
              <a:gd name="T24" fmla="*/ 1958 w 2250"/>
              <a:gd name="T25" fmla="*/ 771 h 2250"/>
              <a:gd name="T26" fmla="*/ 2187 w 2250"/>
              <a:gd name="T27" fmla="*/ 771 h 2250"/>
              <a:gd name="T28" fmla="*/ 2250 w 2250"/>
              <a:gd name="T29" fmla="*/ 708 h 2250"/>
              <a:gd name="T30" fmla="*/ 1542 w 2250"/>
              <a:gd name="T31" fmla="*/ 0 h 2250"/>
              <a:gd name="T32" fmla="*/ 1156 w 2250"/>
              <a:gd name="T33" fmla="*/ 916 h 2250"/>
              <a:gd name="T34" fmla="*/ 1333 w 2250"/>
              <a:gd name="T35" fmla="*/ 1093 h 2250"/>
              <a:gd name="T36" fmla="*/ 1458 w 2250"/>
              <a:gd name="T37" fmla="*/ 1260 h 2250"/>
              <a:gd name="T38" fmla="*/ 1958 w 2250"/>
              <a:gd name="T39" fmla="*/ 771 h 2250"/>
              <a:gd name="T40" fmla="*/ 1479 w 2250"/>
              <a:gd name="T41" fmla="*/ 291 h 2250"/>
              <a:gd name="T42" fmla="*/ 989 w 2250"/>
              <a:gd name="T43" fmla="*/ 791 h 2250"/>
              <a:gd name="T44" fmla="*/ 1156 w 2250"/>
              <a:gd name="T45" fmla="*/ 916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0" h="2250">
                <a:moveTo>
                  <a:pt x="0" y="2250"/>
                </a:moveTo>
                <a:lnTo>
                  <a:pt x="719" y="1531"/>
                </a:lnTo>
                <a:moveTo>
                  <a:pt x="219" y="916"/>
                </a:moveTo>
                <a:cubicBezTo>
                  <a:pt x="156" y="968"/>
                  <a:pt x="156" y="968"/>
                  <a:pt x="156" y="968"/>
                </a:cubicBezTo>
                <a:cubicBezTo>
                  <a:pt x="1281" y="2093"/>
                  <a:pt x="1281" y="2093"/>
                  <a:pt x="1281" y="2093"/>
                </a:cubicBezTo>
                <a:cubicBezTo>
                  <a:pt x="1333" y="2031"/>
                  <a:pt x="1333" y="2031"/>
                  <a:pt x="1333" y="2031"/>
                </a:cubicBezTo>
                <a:cubicBezTo>
                  <a:pt x="1594" y="1771"/>
                  <a:pt x="1594" y="1354"/>
                  <a:pt x="1333" y="1093"/>
                </a:cubicBezTo>
                <a:cubicBezTo>
                  <a:pt x="1156" y="916"/>
                  <a:pt x="1156" y="916"/>
                  <a:pt x="1156" y="916"/>
                </a:cubicBezTo>
                <a:cubicBezTo>
                  <a:pt x="896" y="656"/>
                  <a:pt x="479" y="656"/>
                  <a:pt x="219" y="916"/>
                </a:cubicBezTo>
                <a:close/>
                <a:moveTo>
                  <a:pt x="1542" y="0"/>
                </a:moveTo>
                <a:cubicBezTo>
                  <a:pt x="1479" y="62"/>
                  <a:pt x="1479" y="62"/>
                  <a:pt x="1479" y="62"/>
                </a:cubicBezTo>
                <a:cubicBezTo>
                  <a:pt x="1417" y="125"/>
                  <a:pt x="1417" y="229"/>
                  <a:pt x="1479" y="291"/>
                </a:cubicBezTo>
                <a:cubicBezTo>
                  <a:pt x="1958" y="771"/>
                  <a:pt x="1958" y="771"/>
                  <a:pt x="1958" y="771"/>
                </a:cubicBezTo>
                <a:cubicBezTo>
                  <a:pt x="2021" y="833"/>
                  <a:pt x="2125" y="833"/>
                  <a:pt x="2187" y="771"/>
                </a:cubicBezTo>
                <a:cubicBezTo>
                  <a:pt x="2250" y="708"/>
                  <a:pt x="2250" y="708"/>
                  <a:pt x="2250" y="708"/>
                </a:cubicBezTo>
                <a:lnTo>
                  <a:pt x="1542" y="0"/>
                </a:lnTo>
                <a:close/>
                <a:moveTo>
                  <a:pt x="1156" y="916"/>
                </a:moveTo>
                <a:cubicBezTo>
                  <a:pt x="1333" y="1093"/>
                  <a:pt x="1333" y="1093"/>
                  <a:pt x="1333" y="1093"/>
                </a:cubicBezTo>
                <a:cubicBezTo>
                  <a:pt x="1385" y="1146"/>
                  <a:pt x="1427" y="1198"/>
                  <a:pt x="1458" y="1260"/>
                </a:cubicBezTo>
                <a:cubicBezTo>
                  <a:pt x="1958" y="771"/>
                  <a:pt x="1958" y="771"/>
                  <a:pt x="1958" y="771"/>
                </a:cubicBezTo>
                <a:cubicBezTo>
                  <a:pt x="1479" y="291"/>
                  <a:pt x="1479" y="291"/>
                  <a:pt x="1479" y="291"/>
                </a:cubicBezTo>
                <a:cubicBezTo>
                  <a:pt x="989" y="791"/>
                  <a:pt x="989" y="791"/>
                  <a:pt x="989" y="791"/>
                </a:cubicBezTo>
                <a:cubicBezTo>
                  <a:pt x="1052" y="823"/>
                  <a:pt x="1104" y="864"/>
                  <a:pt x="1156" y="916"/>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0" name="Freeform 86"/>
          <p:cNvSpPr>
            <a:spLocks noEditPoints="1"/>
          </p:cNvSpPr>
          <p:nvPr/>
        </p:nvSpPr>
        <p:spPr bwMode="auto">
          <a:xfrm>
            <a:off x="1410903" y="2739631"/>
            <a:ext cx="282179" cy="354806"/>
          </a:xfrm>
          <a:custGeom>
            <a:avLst/>
            <a:gdLst>
              <a:gd name="T0" fmla="*/ 0 w 1917"/>
              <a:gd name="T1" fmla="*/ 0 h 2417"/>
              <a:gd name="T2" fmla="*/ 0 w 1917"/>
              <a:gd name="T3" fmla="*/ 2417 h 2417"/>
              <a:gd name="T4" fmla="*/ 0 w 1917"/>
              <a:gd name="T5" fmla="*/ 167 h 2417"/>
              <a:gd name="T6" fmla="*/ 0 w 1917"/>
              <a:gd name="T7" fmla="*/ 1417 h 2417"/>
              <a:gd name="T8" fmla="*/ 1917 w 1917"/>
              <a:gd name="T9" fmla="*/ 792 h 2417"/>
              <a:gd name="T10" fmla="*/ 0 w 1917"/>
              <a:gd name="T11" fmla="*/ 167 h 2417"/>
            </a:gdLst>
            <a:ahLst/>
            <a:cxnLst>
              <a:cxn ang="0">
                <a:pos x="T0" y="T1"/>
              </a:cxn>
              <a:cxn ang="0">
                <a:pos x="T2" y="T3"/>
              </a:cxn>
              <a:cxn ang="0">
                <a:pos x="T4" y="T5"/>
              </a:cxn>
              <a:cxn ang="0">
                <a:pos x="T6" y="T7"/>
              </a:cxn>
              <a:cxn ang="0">
                <a:pos x="T8" y="T9"/>
              </a:cxn>
              <a:cxn ang="0">
                <a:pos x="T10" y="T11"/>
              </a:cxn>
            </a:cxnLst>
            <a:rect l="0" t="0" r="r" b="b"/>
            <a:pathLst>
              <a:path w="1917" h="2417">
                <a:moveTo>
                  <a:pt x="0" y="0"/>
                </a:moveTo>
                <a:lnTo>
                  <a:pt x="0" y="2417"/>
                </a:lnTo>
                <a:moveTo>
                  <a:pt x="0" y="167"/>
                </a:moveTo>
                <a:lnTo>
                  <a:pt x="0" y="1417"/>
                </a:lnTo>
                <a:lnTo>
                  <a:pt x="1917" y="792"/>
                </a:lnTo>
                <a:lnTo>
                  <a:pt x="0" y="16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1" name="Freeform 87"/>
          <p:cNvSpPr>
            <a:spLocks noEditPoints="1"/>
          </p:cNvSpPr>
          <p:nvPr/>
        </p:nvSpPr>
        <p:spPr bwMode="auto">
          <a:xfrm>
            <a:off x="2607481" y="2739631"/>
            <a:ext cx="307181" cy="354806"/>
          </a:xfrm>
          <a:custGeom>
            <a:avLst/>
            <a:gdLst>
              <a:gd name="T0" fmla="*/ 0 w 2084"/>
              <a:gd name="T1" fmla="*/ 0 h 2417"/>
              <a:gd name="T2" fmla="*/ 0 w 2084"/>
              <a:gd name="T3" fmla="*/ 2417 h 2417"/>
              <a:gd name="T4" fmla="*/ 990 w 2084"/>
              <a:gd name="T5" fmla="*/ 177 h 2417"/>
              <a:gd name="T6" fmla="*/ 990 w 2084"/>
              <a:gd name="T7" fmla="*/ 177 h 2417"/>
              <a:gd name="T8" fmla="*/ 42 w 2084"/>
              <a:gd name="T9" fmla="*/ 230 h 2417"/>
              <a:gd name="T10" fmla="*/ 0 w 2084"/>
              <a:gd name="T11" fmla="*/ 250 h 2417"/>
              <a:gd name="T12" fmla="*/ 0 w 2084"/>
              <a:gd name="T13" fmla="*/ 1500 h 2417"/>
              <a:gd name="T14" fmla="*/ 42 w 2084"/>
              <a:gd name="T15" fmla="*/ 1480 h 2417"/>
              <a:gd name="T16" fmla="*/ 990 w 2084"/>
              <a:gd name="T17" fmla="*/ 1427 h 2417"/>
              <a:gd name="T18" fmla="*/ 990 w 2084"/>
              <a:gd name="T19" fmla="*/ 1427 h 2417"/>
              <a:gd name="T20" fmla="*/ 1625 w 2084"/>
              <a:gd name="T21" fmla="*/ 1511 h 2417"/>
              <a:gd name="T22" fmla="*/ 2084 w 2084"/>
              <a:gd name="T23" fmla="*/ 1417 h 2417"/>
              <a:gd name="T24" fmla="*/ 2084 w 2084"/>
              <a:gd name="T25" fmla="*/ 167 h 2417"/>
              <a:gd name="T26" fmla="*/ 1625 w 2084"/>
              <a:gd name="T27" fmla="*/ 261 h 2417"/>
              <a:gd name="T28" fmla="*/ 990 w 2084"/>
              <a:gd name="T29" fmla="*/ 17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4" h="2417">
                <a:moveTo>
                  <a:pt x="0" y="0"/>
                </a:moveTo>
                <a:lnTo>
                  <a:pt x="0" y="2417"/>
                </a:lnTo>
                <a:moveTo>
                  <a:pt x="990" y="177"/>
                </a:moveTo>
                <a:cubicBezTo>
                  <a:pt x="990" y="177"/>
                  <a:pt x="990" y="177"/>
                  <a:pt x="990" y="177"/>
                </a:cubicBezTo>
                <a:cubicBezTo>
                  <a:pt x="688" y="21"/>
                  <a:pt x="323" y="32"/>
                  <a:pt x="42" y="230"/>
                </a:cubicBezTo>
                <a:cubicBezTo>
                  <a:pt x="0" y="250"/>
                  <a:pt x="0" y="250"/>
                  <a:pt x="0" y="250"/>
                </a:cubicBezTo>
                <a:cubicBezTo>
                  <a:pt x="0" y="1500"/>
                  <a:pt x="0" y="1500"/>
                  <a:pt x="0" y="1500"/>
                </a:cubicBezTo>
                <a:cubicBezTo>
                  <a:pt x="42" y="1480"/>
                  <a:pt x="42" y="1480"/>
                  <a:pt x="42" y="1480"/>
                </a:cubicBezTo>
                <a:cubicBezTo>
                  <a:pt x="323" y="1282"/>
                  <a:pt x="688" y="1271"/>
                  <a:pt x="990" y="1427"/>
                </a:cubicBezTo>
                <a:cubicBezTo>
                  <a:pt x="990" y="1427"/>
                  <a:pt x="990" y="1427"/>
                  <a:pt x="990" y="1427"/>
                </a:cubicBezTo>
                <a:cubicBezTo>
                  <a:pt x="1188" y="1532"/>
                  <a:pt x="1407" y="1563"/>
                  <a:pt x="1625" y="1511"/>
                </a:cubicBezTo>
                <a:cubicBezTo>
                  <a:pt x="2084" y="1417"/>
                  <a:pt x="2084" y="1417"/>
                  <a:pt x="2084" y="1417"/>
                </a:cubicBezTo>
                <a:cubicBezTo>
                  <a:pt x="2084" y="167"/>
                  <a:pt x="2084" y="167"/>
                  <a:pt x="2084" y="167"/>
                </a:cubicBezTo>
                <a:cubicBezTo>
                  <a:pt x="1625" y="261"/>
                  <a:pt x="1625" y="261"/>
                  <a:pt x="1625" y="261"/>
                </a:cubicBezTo>
                <a:cubicBezTo>
                  <a:pt x="1407" y="313"/>
                  <a:pt x="1188" y="282"/>
                  <a:pt x="990" y="17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2" name="Freeform 88"/>
          <p:cNvSpPr>
            <a:spLocks noEditPoints="1"/>
          </p:cNvSpPr>
          <p:nvPr/>
        </p:nvSpPr>
        <p:spPr bwMode="auto">
          <a:xfrm>
            <a:off x="3239693" y="2739631"/>
            <a:ext cx="305991" cy="354806"/>
          </a:xfrm>
          <a:custGeom>
            <a:avLst/>
            <a:gdLst>
              <a:gd name="T0" fmla="*/ 0 w 2083"/>
              <a:gd name="T1" fmla="*/ 0 h 2417"/>
              <a:gd name="T2" fmla="*/ 0 w 2083"/>
              <a:gd name="T3" fmla="*/ 2417 h 2417"/>
              <a:gd name="T4" fmla="*/ 2083 w 2083"/>
              <a:gd name="T5" fmla="*/ 334 h 2417"/>
              <a:gd name="T6" fmla="*/ 1000 w 2083"/>
              <a:gd name="T7" fmla="*/ 334 h 2417"/>
              <a:gd name="T8" fmla="*/ 1000 w 2083"/>
              <a:gd name="T9" fmla="*/ 1417 h 2417"/>
              <a:gd name="T10" fmla="*/ 1000 w 2083"/>
              <a:gd name="T11" fmla="*/ 1417 h 2417"/>
              <a:gd name="T12" fmla="*/ 1000 w 2083"/>
              <a:gd name="T13" fmla="*/ 1500 h 2417"/>
              <a:gd name="T14" fmla="*/ 1083 w 2083"/>
              <a:gd name="T15" fmla="*/ 1584 h 2417"/>
              <a:gd name="T16" fmla="*/ 2083 w 2083"/>
              <a:gd name="T17" fmla="*/ 1584 h 2417"/>
              <a:gd name="T18" fmla="*/ 1458 w 2083"/>
              <a:gd name="T19" fmla="*/ 959 h 2417"/>
              <a:gd name="T20" fmla="*/ 2083 w 2083"/>
              <a:gd name="T21" fmla="*/ 334 h 2417"/>
              <a:gd name="T22" fmla="*/ 916 w 2083"/>
              <a:gd name="T23" fmla="*/ 167 h 2417"/>
              <a:gd name="T24" fmla="*/ 0 w 2083"/>
              <a:gd name="T25" fmla="*/ 167 h 2417"/>
              <a:gd name="T26" fmla="*/ 0 w 2083"/>
              <a:gd name="T27" fmla="*/ 1417 h 2417"/>
              <a:gd name="T28" fmla="*/ 1000 w 2083"/>
              <a:gd name="T29" fmla="*/ 1417 h 2417"/>
              <a:gd name="T30" fmla="*/ 1000 w 2083"/>
              <a:gd name="T31" fmla="*/ 250 h 2417"/>
              <a:gd name="T32" fmla="*/ 916 w 2083"/>
              <a:gd name="T33" fmla="*/ 16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3" h="2417">
                <a:moveTo>
                  <a:pt x="0" y="0"/>
                </a:moveTo>
                <a:lnTo>
                  <a:pt x="0" y="2417"/>
                </a:lnTo>
                <a:moveTo>
                  <a:pt x="2083" y="334"/>
                </a:moveTo>
                <a:cubicBezTo>
                  <a:pt x="1000" y="334"/>
                  <a:pt x="1000" y="334"/>
                  <a:pt x="1000" y="334"/>
                </a:cubicBezTo>
                <a:cubicBezTo>
                  <a:pt x="1000" y="1417"/>
                  <a:pt x="1000" y="1417"/>
                  <a:pt x="1000" y="1417"/>
                </a:cubicBezTo>
                <a:cubicBezTo>
                  <a:pt x="1000" y="1417"/>
                  <a:pt x="1000" y="1417"/>
                  <a:pt x="1000" y="1417"/>
                </a:cubicBezTo>
                <a:cubicBezTo>
                  <a:pt x="1000" y="1500"/>
                  <a:pt x="1000" y="1500"/>
                  <a:pt x="1000" y="1500"/>
                </a:cubicBezTo>
                <a:cubicBezTo>
                  <a:pt x="1000" y="1542"/>
                  <a:pt x="1041" y="1584"/>
                  <a:pt x="1083" y="1584"/>
                </a:cubicBezTo>
                <a:cubicBezTo>
                  <a:pt x="2083" y="1584"/>
                  <a:pt x="2083" y="1584"/>
                  <a:pt x="2083" y="1584"/>
                </a:cubicBezTo>
                <a:cubicBezTo>
                  <a:pt x="1458" y="959"/>
                  <a:pt x="1458" y="959"/>
                  <a:pt x="1458" y="959"/>
                </a:cubicBezTo>
                <a:lnTo>
                  <a:pt x="2083" y="334"/>
                </a:lnTo>
                <a:close/>
                <a:moveTo>
                  <a:pt x="916" y="167"/>
                </a:moveTo>
                <a:cubicBezTo>
                  <a:pt x="0" y="167"/>
                  <a:pt x="0" y="167"/>
                  <a:pt x="0" y="167"/>
                </a:cubicBezTo>
                <a:cubicBezTo>
                  <a:pt x="0" y="1417"/>
                  <a:pt x="0" y="1417"/>
                  <a:pt x="0" y="1417"/>
                </a:cubicBezTo>
                <a:cubicBezTo>
                  <a:pt x="1000" y="1417"/>
                  <a:pt x="1000" y="1417"/>
                  <a:pt x="1000" y="1417"/>
                </a:cubicBezTo>
                <a:cubicBezTo>
                  <a:pt x="1000" y="250"/>
                  <a:pt x="1000" y="250"/>
                  <a:pt x="1000" y="250"/>
                </a:cubicBezTo>
                <a:cubicBezTo>
                  <a:pt x="1000" y="209"/>
                  <a:pt x="958" y="167"/>
                  <a:pt x="916" y="16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3" name="Freeform 89"/>
          <p:cNvSpPr>
            <a:spLocks noEditPoints="1"/>
          </p:cNvSpPr>
          <p:nvPr/>
        </p:nvSpPr>
        <p:spPr bwMode="auto">
          <a:xfrm>
            <a:off x="3833825" y="2739631"/>
            <a:ext cx="307181" cy="354806"/>
          </a:xfrm>
          <a:custGeom>
            <a:avLst/>
            <a:gdLst>
              <a:gd name="T0" fmla="*/ 0 w 2084"/>
              <a:gd name="T1" fmla="*/ 0 h 2417"/>
              <a:gd name="T2" fmla="*/ 0 w 2084"/>
              <a:gd name="T3" fmla="*/ 2417 h 2417"/>
              <a:gd name="T4" fmla="*/ 2084 w 2084"/>
              <a:gd name="T5" fmla="*/ 167 h 2417"/>
              <a:gd name="T6" fmla="*/ 0 w 2084"/>
              <a:gd name="T7" fmla="*/ 167 h 2417"/>
              <a:gd name="T8" fmla="*/ 0 w 2084"/>
              <a:gd name="T9" fmla="*/ 1417 h 2417"/>
              <a:gd name="T10" fmla="*/ 2084 w 2084"/>
              <a:gd name="T11" fmla="*/ 1417 h 2417"/>
              <a:gd name="T12" fmla="*/ 1459 w 2084"/>
              <a:gd name="T13" fmla="*/ 792 h 2417"/>
              <a:gd name="T14" fmla="*/ 2084 w 2084"/>
              <a:gd name="T15" fmla="*/ 167 h 24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4" h="2417">
                <a:moveTo>
                  <a:pt x="0" y="0"/>
                </a:moveTo>
                <a:lnTo>
                  <a:pt x="0" y="2417"/>
                </a:lnTo>
                <a:moveTo>
                  <a:pt x="2084" y="167"/>
                </a:moveTo>
                <a:lnTo>
                  <a:pt x="0" y="167"/>
                </a:lnTo>
                <a:lnTo>
                  <a:pt x="0" y="1417"/>
                </a:lnTo>
                <a:lnTo>
                  <a:pt x="2084" y="1417"/>
                </a:lnTo>
                <a:lnTo>
                  <a:pt x="1459" y="792"/>
                </a:lnTo>
                <a:lnTo>
                  <a:pt x="2084" y="16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4" name="Freeform 90"/>
          <p:cNvSpPr>
            <a:spLocks noEditPoints="1"/>
          </p:cNvSpPr>
          <p:nvPr/>
        </p:nvSpPr>
        <p:spPr bwMode="auto">
          <a:xfrm>
            <a:off x="4446989" y="2739631"/>
            <a:ext cx="307181" cy="354806"/>
          </a:xfrm>
          <a:custGeom>
            <a:avLst/>
            <a:gdLst>
              <a:gd name="T0" fmla="*/ 0 w 2084"/>
              <a:gd name="T1" fmla="*/ 2417 h 2417"/>
              <a:gd name="T2" fmla="*/ 0 w 2084"/>
              <a:gd name="T3" fmla="*/ 167 h 2417"/>
              <a:gd name="T4" fmla="*/ 2084 w 2084"/>
              <a:gd name="T5" fmla="*/ 1417 h 2417"/>
              <a:gd name="T6" fmla="*/ 417 w 2084"/>
              <a:gd name="T7" fmla="*/ 167 h 2417"/>
              <a:gd name="T8" fmla="*/ 417 w 2084"/>
              <a:gd name="T9" fmla="*/ 167 h 2417"/>
              <a:gd name="T10" fmla="*/ 417 w 2084"/>
              <a:gd name="T11" fmla="*/ 375 h 2417"/>
              <a:gd name="T12" fmla="*/ 209 w 2084"/>
              <a:gd name="T13" fmla="*/ 167 h 2417"/>
              <a:gd name="T14" fmla="*/ 417 w 2084"/>
              <a:gd name="T15" fmla="*/ 1000 h 2417"/>
              <a:gd name="T16" fmla="*/ 417 w 2084"/>
              <a:gd name="T17" fmla="*/ 1209 h 2417"/>
              <a:gd name="T18" fmla="*/ 209 w 2084"/>
              <a:gd name="T19" fmla="*/ 1000 h 2417"/>
              <a:gd name="T20" fmla="*/ 834 w 2084"/>
              <a:gd name="T21" fmla="*/ 584 h 2417"/>
              <a:gd name="T22" fmla="*/ 834 w 2084"/>
              <a:gd name="T23" fmla="*/ 792 h 2417"/>
              <a:gd name="T24" fmla="*/ 625 w 2084"/>
              <a:gd name="T25" fmla="*/ 584 h 2417"/>
              <a:gd name="T26" fmla="*/ 1250 w 2084"/>
              <a:gd name="T27" fmla="*/ 167 h 2417"/>
              <a:gd name="T28" fmla="*/ 1250 w 2084"/>
              <a:gd name="T29" fmla="*/ 375 h 2417"/>
              <a:gd name="T30" fmla="*/ 1042 w 2084"/>
              <a:gd name="T31" fmla="*/ 167 h 2417"/>
              <a:gd name="T32" fmla="*/ 1250 w 2084"/>
              <a:gd name="T33" fmla="*/ 1000 h 2417"/>
              <a:gd name="T34" fmla="*/ 1250 w 2084"/>
              <a:gd name="T35" fmla="*/ 1209 h 2417"/>
              <a:gd name="T36" fmla="*/ 1042 w 2084"/>
              <a:gd name="T37" fmla="*/ 1000 h 2417"/>
              <a:gd name="T38" fmla="*/ 1667 w 2084"/>
              <a:gd name="T39" fmla="*/ 584 h 2417"/>
              <a:gd name="T40" fmla="*/ 1667 w 2084"/>
              <a:gd name="T41" fmla="*/ 792 h 2417"/>
              <a:gd name="T42" fmla="*/ 1459 w 2084"/>
              <a:gd name="T43" fmla="*/ 584 h 2417"/>
              <a:gd name="T44" fmla="*/ 2084 w 2084"/>
              <a:gd name="T45" fmla="*/ 1000 h 2417"/>
              <a:gd name="T46" fmla="*/ 2084 w 2084"/>
              <a:gd name="T47" fmla="*/ 1209 h 2417"/>
              <a:gd name="T48" fmla="*/ 1875 w 2084"/>
              <a:gd name="T49" fmla="*/ 1000 h 2417"/>
              <a:gd name="T50" fmla="*/ 2084 w 2084"/>
              <a:gd name="T51" fmla="*/ 167 h 2417"/>
              <a:gd name="T52" fmla="*/ 2084 w 2084"/>
              <a:gd name="T53" fmla="*/ 375 h 2417"/>
              <a:gd name="T54" fmla="*/ 1875 w 2084"/>
              <a:gd name="T55" fmla="*/ 167 h 2417"/>
              <a:gd name="T56" fmla="*/ 834 w 2084"/>
              <a:gd name="T57" fmla="*/ 167 h 2417"/>
              <a:gd name="T58" fmla="*/ 1250 w 2084"/>
              <a:gd name="T59" fmla="*/ 167 h 2417"/>
              <a:gd name="T60" fmla="*/ 1667 w 2084"/>
              <a:gd name="T61" fmla="*/ 167 h 2417"/>
              <a:gd name="T62" fmla="*/ 0 w 2084"/>
              <a:gd name="T63" fmla="*/ 584 h 2417"/>
              <a:gd name="T64" fmla="*/ 0 w 2084"/>
              <a:gd name="T65" fmla="*/ 100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4" h="2417">
                <a:moveTo>
                  <a:pt x="0" y="0"/>
                </a:moveTo>
                <a:lnTo>
                  <a:pt x="0" y="2417"/>
                </a:lnTo>
                <a:moveTo>
                  <a:pt x="2084" y="167"/>
                </a:moveTo>
                <a:lnTo>
                  <a:pt x="0" y="167"/>
                </a:lnTo>
                <a:lnTo>
                  <a:pt x="0" y="1417"/>
                </a:lnTo>
                <a:lnTo>
                  <a:pt x="2084" y="1417"/>
                </a:lnTo>
                <a:lnTo>
                  <a:pt x="2084" y="167"/>
                </a:lnTo>
                <a:close/>
                <a:moveTo>
                  <a:pt x="417" y="167"/>
                </a:moveTo>
                <a:lnTo>
                  <a:pt x="417" y="1417"/>
                </a:lnTo>
                <a:moveTo>
                  <a:pt x="417" y="167"/>
                </a:moveTo>
                <a:lnTo>
                  <a:pt x="0" y="584"/>
                </a:lnTo>
                <a:moveTo>
                  <a:pt x="417" y="375"/>
                </a:moveTo>
                <a:lnTo>
                  <a:pt x="209" y="584"/>
                </a:lnTo>
                <a:moveTo>
                  <a:pt x="209" y="167"/>
                </a:moveTo>
                <a:lnTo>
                  <a:pt x="0" y="375"/>
                </a:lnTo>
                <a:moveTo>
                  <a:pt x="417" y="1000"/>
                </a:moveTo>
                <a:lnTo>
                  <a:pt x="0" y="1417"/>
                </a:lnTo>
                <a:moveTo>
                  <a:pt x="417" y="1209"/>
                </a:moveTo>
                <a:lnTo>
                  <a:pt x="209" y="1417"/>
                </a:lnTo>
                <a:moveTo>
                  <a:pt x="209" y="1000"/>
                </a:moveTo>
                <a:lnTo>
                  <a:pt x="0" y="1209"/>
                </a:lnTo>
                <a:moveTo>
                  <a:pt x="834" y="584"/>
                </a:moveTo>
                <a:lnTo>
                  <a:pt x="417" y="1000"/>
                </a:lnTo>
                <a:moveTo>
                  <a:pt x="834" y="792"/>
                </a:moveTo>
                <a:lnTo>
                  <a:pt x="625" y="1000"/>
                </a:lnTo>
                <a:moveTo>
                  <a:pt x="625" y="584"/>
                </a:moveTo>
                <a:lnTo>
                  <a:pt x="417" y="792"/>
                </a:lnTo>
                <a:moveTo>
                  <a:pt x="1250" y="167"/>
                </a:moveTo>
                <a:lnTo>
                  <a:pt x="834" y="584"/>
                </a:lnTo>
                <a:moveTo>
                  <a:pt x="1250" y="375"/>
                </a:moveTo>
                <a:lnTo>
                  <a:pt x="1042" y="584"/>
                </a:lnTo>
                <a:moveTo>
                  <a:pt x="1042" y="167"/>
                </a:moveTo>
                <a:lnTo>
                  <a:pt x="834" y="375"/>
                </a:lnTo>
                <a:moveTo>
                  <a:pt x="1250" y="1000"/>
                </a:moveTo>
                <a:lnTo>
                  <a:pt x="834" y="1417"/>
                </a:lnTo>
                <a:moveTo>
                  <a:pt x="1250" y="1209"/>
                </a:moveTo>
                <a:lnTo>
                  <a:pt x="1042" y="1417"/>
                </a:lnTo>
                <a:moveTo>
                  <a:pt x="1042" y="1000"/>
                </a:moveTo>
                <a:lnTo>
                  <a:pt x="834" y="1209"/>
                </a:lnTo>
                <a:moveTo>
                  <a:pt x="1667" y="584"/>
                </a:moveTo>
                <a:lnTo>
                  <a:pt x="1250" y="1000"/>
                </a:lnTo>
                <a:moveTo>
                  <a:pt x="1667" y="792"/>
                </a:moveTo>
                <a:lnTo>
                  <a:pt x="1459" y="1000"/>
                </a:lnTo>
                <a:moveTo>
                  <a:pt x="1459" y="584"/>
                </a:moveTo>
                <a:lnTo>
                  <a:pt x="1250" y="792"/>
                </a:lnTo>
                <a:moveTo>
                  <a:pt x="2084" y="1000"/>
                </a:moveTo>
                <a:lnTo>
                  <a:pt x="1667" y="1417"/>
                </a:lnTo>
                <a:moveTo>
                  <a:pt x="2084" y="1209"/>
                </a:moveTo>
                <a:lnTo>
                  <a:pt x="1875" y="1417"/>
                </a:lnTo>
                <a:moveTo>
                  <a:pt x="1875" y="1000"/>
                </a:moveTo>
                <a:lnTo>
                  <a:pt x="1667" y="1209"/>
                </a:lnTo>
                <a:moveTo>
                  <a:pt x="2084" y="167"/>
                </a:moveTo>
                <a:lnTo>
                  <a:pt x="1667" y="584"/>
                </a:lnTo>
                <a:moveTo>
                  <a:pt x="2084" y="375"/>
                </a:moveTo>
                <a:lnTo>
                  <a:pt x="1875" y="584"/>
                </a:lnTo>
                <a:moveTo>
                  <a:pt x="1875" y="167"/>
                </a:moveTo>
                <a:lnTo>
                  <a:pt x="1667" y="375"/>
                </a:lnTo>
                <a:moveTo>
                  <a:pt x="834" y="167"/>
                </a:moveTo>
                <a:lnTo>
                  <a:pt x="834" y="1417"/>
                </a:lnTo>
                <a:moveTo>
                  <a:pt x="1250" y="167"/>
                </a:moveTo>
                <a:lnTo>
                  <a:pt x="1250" y="1417"/>
                </a:lnTo>
                <a:moveTo>
                  <a:pt x="1667" y="167"/>
                </a:moveTo>
                <a:lnTo>
                  <a:pt x="1667" y="1417"/>
                </a:lnTo>
                <a:moveTo>
                  <a:pt x="0" y="584"/>
                </a:moveTo>
                <a:lnTo>
                  <a:pt x="2084" y="584"/>
                </a:lnTo>
                <a:moveTo>
                  <a:pt x="0" y="1000"/>
                </a:moveTo>
                <a:lnTo>
                  <a:pt x="2084" y="1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5" name="Freeform 91"/>
          <p:cNvSpPr>
            <a:spLocks noEditPoints="1"/>
          </p:cNvSpPr>
          <p:nvPr/>
        </p:nvSpPr>
        <p:spPr bwMode="auto">
          <a:xfrm>
            <a:off x="3245646" y="3400426"/>
            <a:ext cx="294085" cy="329804"/>
          </a:xfrm>
          <a:custGeom>
            <a:avLst/>
            <a:gdLst>
              <a:gd name="T0" fmla="*/ 459 w 2000"/>
              <a:gd name="T1" fmla="*/ 1125 h 2250"/>
              <a:gd name="T2" fmla="*/ 459 w 2000"/>
              <a:gd name="T3" fmla="*/ 1125 h 2250"/>
              <a:gd name="T4" fmla="*/ 2000 w 2000"/>
              <a:gd name="T5" fmla="*/ 375 h 2250"/>
              <a:gd name="T6" fmla="*/ 1625 w 2000"/>
              <a:gd name="T7" fmla="*/ 750 h 2250"/>
              <a:gd name="T8" fmla="*/ 1250 w 2000"/>
              <a:gd name="T9" fmla="*/ 375 h 2250"/>
              <a:gd name="T10" fmla="*/ 1625 w 2000"/>
              <a:gd name="T11" fmla="*/ 0 h 2250"/>
              <a:gd name="T12" fmla="*/ 2000 w 2000"/>
              <a:gd name="T13" fmla="*/ 375 h 2250"/>
              <a:gd name="T14" fmla="*/ 2000 w 2000"/>
              <a:gd name="T15" fmla="*/ 1875 h 2250"/>
              <a:gd name="T16" fmla="*/ 1625 w 2000"/>
              <a:gd name="T17" fmla="*/ 2250 h 2250"/>
              <a:gd name="T18" fmla="*/ 1250 w 2000"/>
              <a:gd name="T19" fmla="*/ 1875 h 2250"/>
              <a:gd name="T20" fmla="*/ 1625 w 2000"/>
              <a:gd name="T21" fmla="*/ 1500 h 2250"/>
              <a:gd name="T22" fmla="*/ 2000 w 2000"/>
              <a:gd name="T23" fmla="*/ 1875 h 2250"/>
              <a:gd name="T24" fmla="*/ 750 w 2000"/>
              <a:gd name="T25" fmla="*/ 1125 h 2250"/>
              <a:gd name="T26" fmla="*/ 375 w 2000"/>
              <a:gd name="T27" fmla="*/ 1500 h 2250"/>
              <a:gd name="T28" fmla="*/ 0 w 2000"/>
              <a:gd name="T29" fmla="*/ 1125 h 2250"/>
              <a:gd name="T30" fmla="*/ 375 w 2000"/>
              <a:gd name="T31" fmla="*/ 750 h 2250"/>
              <a:gd name="T32" fmla="*/ 750 w 2000"/>
              <a:gd name="T33" fmla="*/ 1125 h 2250"/>
              <a:gd name="T34" fmla="*/ 1303 w 2000"/>
              <a:gd name="T35" fmla="*/ 563 h 2250"/>
              <a:gd name="T36" fmla="*/ 698 w 2000"/>
              <a:gd name="T37" fmla="*/ 938 h 2250"/>
              <a:gd name="T38" fmla="*/ 1303 w 2000"/>
              <a:gd name="T39" fmla="*/ 1677 h 2250"/>
              <a:gd name="T40" fmla="*/ 698 w 2000"/>
              <a:gd name="T41" fmla="*/ 1323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 h="2250">
                <a:moveTo>
                  <a:pt x="459" y="1125"/>
                </a:moveTo>
                <a:lnTo>
                  <a:pt x="459" y="1125"/>
                </a:lnTo>
                <a:moveTo>
                  <a:pt x="2000" y="375"/>
                </a:moveTo>
                <a:cubicBezTo>
                  <a:pt x="2000" y="583"/>
                  <a:pt x="1834" y="750"/>
                  <a:pt x="1625" y="750"/>
                </a:cubicBezTo>
                <a:cubicBezTo>
                  <a:pt x="1417" y="750"/>
                  <a:pt x="1250" y="583"/>
                  <a:pt x="1250" y="375"/>
                </a:cubicBezTo>
                <a:cubicBezTo>
                  <a:pt x="1250" y="167"/>
                  <a:pt x="1417" y="0"/>
                  <a:pt x="1625" y="0"/>
                </a:cubicBezTo>
                <a:cubicBezTo>
                  <a:pt x="1834" y="0"/>
                  <a:pt x="2000" y="167"/>
                  <a:pt x="2000" y="375"/>
                </a:cubicBezTo>
                <a:close/>
                <a:moveTo>
                  <a:pt x="2000" y="1875"/>
                </a:moveTo>
                <a:cubicBezTo>
                  <a:pt x="2000" y="2083"/>
                  <a:pt x="1834" y="2250"/>
                  <a:pt x="1625" y="2250"/>
                </a:cubicBezTo>
                <a:cubicBezTo>
                  <a:pt x="1417" y="2250"/>
                  <a:pt x="1250" y="2083"/>
                  <a:pt x="1250" y="1875"/>
                </a:cubicBezTo>
                <a:cubicBezTo>
                  <a:pt x="1250" y="1667"/>
                  <a:pt x="1417" y="1500"/>
                  <a:pt x="1625" y="1500"/>
                </a:cubicBezTo>
                <a:cubicBezTo>
                  <a:pt x="1834" y="1500"/>
                  <a:pt x="2000" y="1667"/>
                  <a:pt x="2000" y="1875"/>
                </a:cubicBezTo>
                <a:close/>
                <a:moveTo>
                  <a:pt x="750" y="1125"/>
                </a:moveTo>
                <a:cubicBezTo>
                  <a:pt x="750" y="1333"/>
                  <a:pt x="584" y="1500"/>
                  <a:pt x="375" y="1500"/>
                </a:cubicBezTo>
                <a:cubicBezTo>
                  <a:pt x="167" y="1500"/>
                  <a:pt x="0" y="1333"/>
                  <a:pt x="0" y="1125"/>
                </a:cubicBezTo>
                <a:cubicBezTo>
                  <a:pt x="0" y="917"/>
                  <a:pt x="167" y="750"/>
                  <a:pt x="375" y="750"/>
                </a:cubicBezTo>
                <a:cubicBezTo>
                  <a:pt x="584" y="750"/>
                  <a:pt x="750" y="917"/>
                  <a:pt x="750" y="1125"/>
                </a:cubicBezTo>
                <a:close/>
                <a:moveTo>
                  <a:pt x="1303" y="563"/>
                </a:moveTo>
                <a:lnTo>
                  <a:pt x="698" y="938"/>
                </a:lnTo>
                <a:moveTo>
                  <a:pt x="1303" y="1677"/>
                </a:moveTo>
                <a:lnTo>
                  <a:pt x="698" y="132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6" name="Freeform 92"/>
          <p:cNvSpPr>
            <a:spLocks noEditPoints="1"/>
          </p:cNvSpPr>
          <p:nvPr/>
        </p:nvSpPr>
        <p:spPr bwMode="auto">
          <a:xfrm>
            <a:off x="3821907" y="3400426"/>
            <a:ext cx="330994" cy="329804"/>
          </a:xfrm>
          <a:custGeom>
            <a:avLst/>
            <a:gdLst>
              <a:gd name="T0" fmla="*/ 1375 w 2250"/>
              <a:gd name="T1" fmla="*/ 250 h 2250"/>
              <a:gd name="T2" fmla="*/ 1125 w 2250"/>
              <a:gd name="T3" fmla="*/ 500 h 2250"/>
              <a:gd name="T4" fmla="*/ 875 w 2250"/>
              <a:gd name="T5" fmla="*/ 250 h 2250"/>
              <a:gd name="T6" fmla="*/ 1125 w 2250"/>
              <a:gd name="T7" fmla="*/ 0 h 2250"/>
              <a:gd name="T8" fmla="*/ 1375 w 2250"/>
              <a:gd name="T9" fmla="*/ 250 h 2250"/>
              <a:gd name="T10" fmla="*/ 1375 w 2250"/>
              <a:gd name="T11" fmla="*/ 1125 h 2250"/>
              <a:gd name="T12" fmla="*/ 1125 w 2250"/>
              <a:gd name="T13" fmla="*/ 1375 h 2250"/>
              <a:gd name="T14" fmla="*/ 875 w 2250"/>
              <a:gd name="T15" fmla="*/ 1125 h 2250"/>
              <a:gd name="T16" fmla="*/ 1125 w 2250"/>
              <a:gd name="T17" fmla="*/ 875 h 2250"/>
              <a:gd name="T18" fmla="*/ 1375 w 2250"/>
              <a:gd name="T19" fmla="*/ 1125 h 2250"/>
              <a:gd name="T20" fmla="*/ 1375 w 2250"/>
              <a:gd name="T21" fmla="*/ 2000 h 2250"/>
              <a:gd name="T22" fmla="*/ 1125 w 2250"/>
              <a:gd name="T23" fmla="*/ 2250 h 2250"/>
              <a:gd name="T24" fmla="*/ 875 w 2250"/>
              <a:gd name="T25" fmla="*/ 2000 h 2250"/>
              <a:gd name="T26" fmla="*/ 1125 w 2250"/>
              <a:gd name="T27" fmla="*/ 1750 h 2250"/>
              <a:gd name="T28" fmla="*/ 1375 w 2250"/>
              <a:gd name="T29" fmla="*/ 2000 h 2250"/>
              <a:gd name="T30" fmla="*/ 250 w 2250"/>
              <a:gd name="T31" fmla="*/ 875 h 2250"/>
              <a:gd name="T32" fmla="*/ 500 w 2250"/>
              <a:gd name="T33" fmla="*/ 1125 h 2250"/>
              <a:gd name="T34" fmla="*/ 250 w 2250"/>
              <a:gd name="T35" fmla="*/ 1375 h 2250"/>
              <a:gd name="T36" fmla="*/ 0 w 2250"/>
              <a:gd name="T37" fmla="*/ 1125 h 2250"/>
              <a:gd name="T38" fmla="*/ 250 w 2250"/>
              <a:gd name="T39" fmla="*/ 875 h 2250"/>
              <a:gd name="T40" fmla="*/ 2000 w 2250"/>
              <a:gd name="T41" fmla="*/ 875 h 2250"/>
              <a:gd name="T42" fmla="*/ 2250 w 2250"/>
              <a:gd name="T43" fmla="*/ 1125 h 2250"/>
              <a:gd name="T44" fmla="*/ 2000 w 2250"/>
              <a:gd name="T45" fmla="*/ 1375 h 2250"/>
              <a:gd name="T46" fmla="*/ 1750 w 2250"/>
              <a:gd name="T47" fmla="*/ 1125 h 2250"/>
              <a:gd name="T48" fmla="*/ 2000 w 2250"/>
              <a:gd name="T49" fmla="*/ 875 h 2250"/>
              <a:gd name="T50" fmla="*/ 1125 w 2250"/>
              <a:gd name="T51" fmla="*/ 500 h 2250"/>
              <a:gd name="T52" fmla="*/ 1125 w 2250"/>
              <a:gd name="T53" fmla="*/ 875 h 2250"/>
              <a:gd name="T54" fmla="*/ 1125 w 2250"/>
              <a:gd name="T55" fmla="*/ 1375 h 2250"/>
              <a:gd name="T56" fmla="*/ 1125 w 2250"/>
              <a:gd name="T57" fmla="*/ 1750 h 2250"/>
              <a:gd name="T58" fmla="*/ 500 w 2250"/>
              <a:gd name="T59" fmla="*/ 1125 h 2250"/>
              <a:gd name="T60" fmla="*/ 875 w 2250"/>
              <a:gd name="T61" fmla="*/ 1125 h 2250"/>
              <a:gd name="T62" fmla="*/ 1375 w 2250"/>
              <a:gd name="T63" fmla="*/ 1125 h 2250"/>
              <a:gd name="T64" fmla="*/ 1750 w 2250"/>
              <a:gd name="T65" fmla="*/ 11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0" h="2250">
                <a:moveTo>
                  <a:pt x="1375" y="250"/>
                </a:moveTo>
                <a:cubicBezTo>
                  <a:pt x="1375" y="385"/>
                  <a:pt x="1260" y="500"/>
                  <a:pt x="1125" y="500"/>
                </a:cubicBezTo>
                <a:cubicBezTo>
                  <a:pt x="990" y="500"/>
                  <a:pt x="875" y="385"/>
                  <a:pt x="875" y="250"/>
                </a:cubicBezTo>
                <a:cubicBezTo>
                  <a:pt x="875" y="115"/>
                  <a:pt x="990" y="0"/>
                  <a:pt x="1125" y="0"/>
                </a:cubicBezTo>
                <a:cubicBezTo>
                  <a:pt x="1260" y="0"/>
                  <a:pt x="1375" y="115"/>
                  <a:pt x="1375" y="250"/>
                </a:cubicBezTo>
                <a:close/>
                <a:moveTo>
                  <a:pt x="1375" y="1125"/>
                </a:moveTo>
                <a:cubicBezTo>
                  <a:pt x="1375" y="1260"/>
                  <a:pt x="1260" y="1375"/>
                  <a:pt x="1125" y="1375"/>
                </a:cubicBezTo>
                <a:cubicBezTo>
                  <a:pt x="990" y="1375"/>
                  <a:pt x="875" y="1260"/>
                  <a:pt x="875" y="1125"/>
                </a:cubicBezTo>
                <a:cubicBezTo>
                  <a:pt x="875" y="990"/>
                  <a:pt x="990" y="875"/>
                  <a:pt x="1125" y="875"/>
                </a:cubicBezTo>
                <a:cubicBezTo>
                  <a:pt x="1260" y="875"/>
                  <a:pt x="1375" y="990"/>
                  <a:pt x="1375" y="1125"/>
                </a:cubicBezTo>
                <a:close/>
                <a:moveTo>
                  <a:pt x="1375" y="2000"/>
                </a:moveTo>
                <a:cubicBezTo>
                  <a:pt x="1375" y="2135"/>
                  <a:pt x="1260" y="2250"/>
                  <a:pt x="1125" y="2250"/>
                </a:cubicBezTo>
                <a:cubicBezTo>
                  <a:pt x="990" y="2250"/>
                  <a:pt x="875" y="2135"/>
                  <a:pt x="875" y="2000"/>
                </a:cubicBezTo>
                <a:cubicBezTo>
                  <a:pt x="875" y="1865"/>
                  <a:pt x="990" y="1750"/>
                  <a:pt x="1125" y="1750"/>
                </a:cubicBezTo>
                <a:cubicBezTo>
                  <a:pt x="1260" y="1750"/>
                  <a:pt x="1375" y="1865"/>
                  <a:pt x="1375" y="2000"/>
                </a:cubicBezTo>
                <a:close/>
                <a:moveTo>
                  <a:pt x="250" y="875"/>
                </a:moveTo>
                <a:cubicBezTo>
                  <a:pt x="385" y="875"/>
                  <a:pt x="500" y="990"/>
                  <a:pt x="500" y="1125"/>
                </a:cubicBezTo>
                <a:cubicBezTo>
                  <a:pt x="500" y="1260"/>
                  <a:pt x="385" y="1375"/>
                  <a:pt x="250" y="1375"/>
                </a:cubicBezTo>
                <a:cubicBezTo>
                  <a:pt x="115" y="1375"/>
                  <a:pt x="0" y="1260"/>
                  <a:pt x="0" y="1125"/>
                </a:cubicBezTo>
                <a:cubicBezTo>
                  <a:pt x="0" y="990"/>
                  <a:pt x="115" y="875"/>
                  <a:pt x="250" y="875"/>
                </a:cubicBezTo>
                <a:close/>
                <a:moveTo>
                  <a:pt x="2000" y="875"/>
                </a:moveTo>
                <a:cubicBezTo>
                  <a:pt x="2135" y="875"/>
                  <a:pt x="2250" y="990"/>
                  <a:pt x="2250" y="1125"/>
                </a:cubicBezTo>
                <a:cubicBezTo>
                  <a:pt x="2250" y="1260"/>
                  <a:pt x="2135" y="1375"/>
                  <a:pt x="2000" y="1375"/>
                </a:cubicBezTo>
                <a:cubicBezTo>
                  <a:pt x="1865" y="1375"/>
                  <a:pt x="1750" y="1260"/>
                  <a:pt x="1750" y="1125"/>
                </a:cubicBezTo>
                <a:cubicBezTo>
                  <a:pt x="1750" y="990"/>
                  <a:pt x="1865" y="875"/>
                  <a:pt x="2000" y="875"/>
                </a:cubicBezTo>
                <a:close/>
                <a:moveTo>
                  <a:pt x="1125" y="500"/>
                </a:moveTo>
                <a:lnTo>
                  <a:pt x="1125" y="875"/>
                </a:lnTo>
                <a:moveTo>
                  <a:pt x="1125" y="1375"/>
                </a:moveTo>
                <a:lnTo>
                  <a:pt x="1125" y="1750"/>
                </a:lnTo>
                <a:moveTo>
                  <a:pt x="500" y="1125"/>
                </a:moveTo>
                <a:lnTo>
                  <a:pt x="875" y="1125"/>
                </a:lnTo>
                <a:moveTo>
                  <a:pt x="1375" y="1125"/>
                </a:moveTo>
                <a:lnTo>
                  <a:pt x="1750" y="1125"/>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7" name="Freeform 93"/>
          <p:cNvSpPr>
            <a:spLocks noEditPoints="1"/>
          </p:cNvSpPr>
          <p:nvPr/>
        </p:nvSpPr>
        <p:spPr bwMode="auto">
          <a:xfrm>
            <a:off x="4429131" y="3406385"/>
            <a:ext cx="344091" cy="317897"/>
          </a:xfrm>
          <a:custGeom>
            <a:avLst/>
            <a:gdLst>
              <a:gd name="T0" fmla="*/ 584 w 2334"/>
              <a:gd name="T1" fmla="*/ 1302 h 2166"/>
              <a:gd name="T2" fmla="*/ 375 w 2334"/>
              <a:gd name="T3" fmla="*/ 1698 h 2166"/>
              <a:gd name="T4" fmla="*/ 1500 w 2334"/>
              <a:gd name="T5" fmla="*/ 1302 h 2166"/>
              <a:gd name="T6" fmla="*/ 1281 w 2334"/>
              <a:gd name="T7" fmla="*/ 1698 h 2166"/>
              <a:gd name="T8" fmla="*/ 834 w 2334"/>
              <a:gd name="T9" fmla="*/ 1302 h 2166"/>
              <a:gd name="T10" fmla="*/ 1052 w 2334"/>
              <a:gd name="T11" fmla="*/ 1698 h 2166"/>
              <a:gd name="T12" fmla="*/ 1042 w 2334"/>
              <a:gd name="T13" fmla="*/ 468 h 2166"/>
              <a:gd name="T14" fmla="*/ 834 w 2334"/>
              <a:gd name="T15" fmla="*/ 854 h 2166"/>
              <a:gd name="T16" fmla="*/ 1750 w 2334"/>
              <a:gd name="T17" fmla="*/ 1302 h 2166"/>
              <a:gd name="T18" fmla="*/ 1969 w 2334"/>
              <a:gd name="T19" fmla="*/ 1698 h 2166"/>
              <a:gd name="T20" fmla="*/ 1292 w 2334"/>
              <a:gd name="T21" fmla="*/ 468 h 2166"/>
              <a:gd name="T22" fmla="*/ 1500 w 2334"/>
              <a:gd name="T23" fmla="*/ 854 h 2166"/>
              <a:gd name="T24" fmla="*/ 1209 w 2334"/>
              <a:gd name="T25" fmla="*/ 875 h 2166"/>
              <a:gd name="T26" fmla="*/ 1209 w 2334"/>
              <a:gd name="T27" fmla="*/ 875 h 2166"/>
              <a:gd name="T28" fmla="*/ 500 w 2334"/>
              <a:gd name="T29" fmla="*/ 1916 h 2166"/>
              <a:gd name="T30" fmla="*/ 250 w 2334"/>
              <a:gd name="T31" fmla="*/ 2166 h 2166"/>
              <a:gd name="T32" fmla="*/ 0 w 2334"/>
              <a:gd name="T33" fmla="*/ 1916 h 2166"/>
              <a:gd name="T34" fmla="*/ 250 w 2334"/>
              <a:gd name="T35" fmla="*/ 1666 h 2166"/>
              <a:gd name="T36" fmla="*/ 500 w 2334"/>
              <a:gd name="T37" fmla="*/ 1916 h 2166"/>
              <a:gd name="T38" fmla="*/ 2334 w 2334"/>
              <a:gd name="T39" fmla="*/ 1916 h 2166"/>
              <a:gd name="T40" fmla="*/ 2084 w 2334"/>
              <a:gd name="T41" fmla="*/ 2166 h 2166"/>
              <a:gd name="T42" fmla="*/ 1834 w 2334"/>
              <a:gd name="T43" fmla="*/ 1916 h 2166"/>
              <a:gd name="T44" fmla="*/ 2084 w 2334"/>
              <a:gd name="T45" fmla="*/ 1666 h 2166"/>
              <a:gd name="T46" fmla="*/ 2334 w 2334"/>
              <a:gd name="T47" fmla="*/ 1916 h 2166"/>
              <a:gd name="T48" fmla="*/ 1417 w 2334"/>
              <a:gd name="T49" fmla="*/ 250 h 2166"/>
              <a:gd name="T50" fmla="*/ 1167 w 2334"/>
              <a:gd name="T51" fmla="*/ 500 h 2166"/>
              <a:gd name="T52" fmla="*/ 917 w 2334"/>
              <a:gd name="T53" fmla="*/ 250 h 2166"/>
              <a:gd name="T54" fmla="*/ 1167 w 2334"/>
              <a:gd name="T55" fmla="*/ 0 h 2166"/>
              <a:gd name="T56" fmla="*/ 1417 w 2334"/>
              <a:gd name="T57" fmla="*/ 250 h 2166"/>
              <a:gd name="T58" fmla="*/ 959 w 2334"/>
              <a:gd name="T59" fmla="*/ 1083 h 2166"/>
              <a:gd name="T60" fmla="*/ 709 w 2334"/>
              <a:gd name="T61" fmla="*/ 1333 h 2166"/>
              <a:gd name="T62" fmla="*/ 459 w 2334"/>
              <a:gd name="T63" fmla="*/ 1083 h 2166"/>
              <a:gd name="T64" fmla="*/ 709 w 2334"/>
              <a:gd name="T65" fmla="*/ 833 h 2166"/>
              <a:gd name="T66" fmla="*/ 959 w 2334"/>
              <a:gd name="T67" fmla="*/ 1083 h 2166"/>
              <a:gd name="T68" fmla="*/ 1875 w 2334"/>
              <a:gd name="T69" fmla="*/ 1083 h 2166"/>
              <a:gd name="T70" fmla="*/ 1625 w 2334"/>
              <a:gd name="T71" fmla="*/ 1333 h 2166"/>
              <a:gd name="T72" fmla="*/ 1375 w 2334"/>
              <a:gd name="T73" fmla="*/ 1083 h 2166"/>
              <a:gd name="T74" fmla="*/ 1625 w 2334"/>
              <a:gd name="T75" fmla="*/ 833 h 2166"/>
              <a:gd name="T76" fmla="*/ 1875 w 2334"/>
              <a:gd name="T77" fmla="*/ 1083 h 2166"/>
              <a:gd name="T78" fmla="*/ 1417 w 2334"/>
              <a:gd name="T79" fmla="*/ 1916 h 2166"/>
              <a:gd name="T80" fmla="*/ 1167 w 2334"/>
              <a:gd name="T81" fmla="*/ 2166 h 2166"/>
              <a:gd name="T82" fmla="*/ 917 w 2334"/>
              <a:gd name="T83" fmla="*/ 1916 h 2166"/>
              <a:gd name="T84" fmla="*/ 1167 w 2334"/>
              <a:gd name="T85" fmla="*/ 1666 h 2166"/>
              <a:gd name="T86" fmla="*/ 1417 w 2334"/>
              <a:gd name="T87" fmla="*/ 1916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34" h="2166">
                <a:moveTo>
                  <a:pt x="584" y="1302"/>
                </a:moveTo>
                <a:lnTo>
                  <a:pt x="375" y="1698"/>
                </a:lnTo>
                <a:moveTo>
                  <a:pt x="1500" y="1302"/>
                </a:moveTo>
                <a:lnTo>
                  <a:pt x="1281" y="1698"/>
                </a:lnTo>
                <a:moveTo>
                  <a:pt x="834" y="1302"/>
                </a:moveTo>
                <a:lnTo>
                  <a:pt x="1052" y="1698"/>
                </a:lnTo>
                <a:moveTo>
                  <a:pt x="1042" y="468"/>
                </a:moveTo>
                <a:lnTo>
                  <a:pt x="834" y="854"/>
                </a:lnTo>
                <a:moveTo>
                  <a:pt x="1750" y="1302"/>
                </a:moveTo>
                <a:lnTo>
                  <a:pt x="1969" y="1698"/>
                </a:lnTo>
                <a:moveTo>
                  <a:pt x="1292" y="468"/>
                </a:moveTo>
                <a:lnTo>
                  <a:pt x="1500" y="854"/>
                </a:lnTo>
                <a:moveTo>
                  <a:pt x="1209" y="875"/>
                </a:moveTo>
                <a:lnTo>
                  <a:pt x="1209" y="875"/>
                </a:lnTo>
                <a:moveTo>
                  <a:pt x="500" y="1916"/>
                </a:moveTo>
                <a:cubicBezTo>
                  <a:pt x="500" y="2052"/>
                  <a:pt x="386" y="2166"/>
                  <a:pt x="250" y="2166"/>
                </a:cubicBezTo>
                <a:cubicBezTo>
                  <a:pt x="115" y="2166"/>
                  <a:pt x="0" y="2052"/>
                  <a:pt x="0" y="1916"/>
                </a:cubicBezTo>
                <a:cubicBezTo>
                  <a:pt x="0" y="1781"/>
                  <a:pt x="115" y="1666"/>
                  <a:pt x="250" y="1666"/>
                </a:cubicBezTo>
                <a:cubicBezTo>
                  <a:pt x="386" y="1666"/>
                  <a:pt x="500" y="1781"/>
                  <a:pt x="500" y="1916"/>
                </a:cubicBezTo>
                <a:close/>
                <a:moveTo>
                  <a:pt x="2334" y="1916"/>
                </a:moveTo>
                <a:cubicBezTo>
                  <a:pt x="2334" y="2052"/>
                  <a:pt x="2219" y="2166"/>
                  <a:pt x="2084" y="2166"/>
                </a:cubicBezTo>
                <a:cubicBezTo>
                  <a:pt x="1948" y="2166"/>
                  <a:pt x="1834" y="2052"/>
                  <a:pt x="1834" y="1916"/>
                </a:cubicBezTo>
                <a:cubicBezTo>
                  <a:pt x="1834" y="1781"/>
                  <a:pt x="1948" y="1666"/>
                  <a:pt x="2084" y="1666"/>
                </a:cubicBezTo>
                <a:cubicBezTo>
                  <a:pt x="2219" y="1666"/>
                  <a:pt x="2334" y="1781"/>
                  <a:pt x="2334" y="1916"/>
                </a:cubicBezTo>
                <a:close/>
                <a:moveTo>
                  <a:pt x="1417" y="250"/>
                </a:moveTo>
                <a:cubicBezTo>
                  <a:pt x="1417" y="385"/>
                  <a:pt x="1302" y="500"/>
                  <a:pt x="1167" y="500"/>
                </a:cubicBezTo>
                <a:cubicBezTo>
                  <a:pt x="1031" y="500"/>
                  <a:pt x="917" y="385"/>
                  <a:pt x="917" y="250"/>
                </a:cubicBezTo>
                <a:cubicBezTo>
                  <a:pt x="917" y="114"/>
                  <a:pt x="1031" y="0"/>
                  <a:pt x="1167" y="0"/>
                </a:cubicBezTo>
                <a:cubicBezTo>
                  <a:pt x="1302" y="0"/>
                  <a:pt x="1417" y="114"/>
                  <a:pt x="1417" y="250"/>
                </a:cubicBezTo>
                <a:close/>
                <a:moveTo>
                  <a:pt x="959" y="1083"/>
                </a:moveTo>
                <a:cubicBezTo>
                  <a:pt x="959" y="1218"/>
                  <a:pt x="844" y="1333"/>
                  <a:pt x="709" y="1333"/>
                </a:cubicBezTo>
                <a:cubicBezTo>
                  <a:pt x="573" y="1333"/>
                  <a:pt x="459" y="1218"/>
                  <a:pt x="459" y="1083"/>
                </a:cubicBezTo>
                <a:cubicBezTo>
                  <a:pt x="459" y="948"/>
                  <a:pt x="573" y="833"/>
                  <a:pt x="709" y="833"/>
                </a:cubicBezTo>
                <a:cubicBezTo>
                  <a:pt x="844" y="833"/>
                  <a:pt x="959" y="948"/>
                  <a:pt x="959" y="1083"/>
                </a:cubicBezTo>
                <a:close/>
                <a:moveTo>
                  <a:pt x="1875" y="1083"/>
                </a:moveTo>
                <a:cubicBezTo>
                  <a:pt x="1875" y="1218"/>
                  <a:pt x="1761" y="1333"/>
                  <a:pt x="1625" y="1333"/>
                </a:cubicBezTo>
                <a:cubicBezTo>
                  <a:pt x="1490" y="1333"/>
                  <a:pt x="1375" y="1218"/>
                  <a:pt x="1375" y="1083"/>
                </a:cubicBezTo>
                <a:cubicBezTo>
                  <a:pt x="1375" y="948"/>
                  <a:pt x="1490" y="833"/>
                  <a:pt x="1625" y="833"/>
                </a:cubicBezTo>
                <a:cubicBezTo>
                  <a:pt x="1761" y="833"/>
                  <a:pt x="1875" y="948"/>
                  <a:pt x="1875" y="1083"/>
                </a:cubicBezTo>
                <a:close/>
                <a:moveTo>
                  <a:pt x="1417" y="1916"/>
                </a:moveTo>
                <a:cubicBezTo>
                  <a:pt x="1417" y="2052"/>
                  <a:pt x="1302" y="2166"/>
                  <a:pt x="1167" y="2166"/>
                </a:cubicBezTo>
                <a:cubicBezTo>
                  <a:pt x="1031" y="2166"/>
                  <a:pt x="917" y="2052"/>
                  <a:pt x="917" y="1916"/>
                </a:cubicBezTo>
                <a:cubicBezTo>
                  <a:pt x="917" y="1781"/>
                  <a:pt x="1031" y="1666"/>
                  <a:pt x="1167" y="1666"/>
                </a:cubicBezTo>
                <a:cubicBezTo>
                  <a:pt x="1302" y="1666"/>
                  <a:pt x="1417" y="1781"/>
                  <a:pt x="1417" y="1916"/>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8" name="Freeform 94"/>
          <p:cNvSpPr>
            <a:spLocks noEditPoints="1"/>
          </p:cNvSpPr>
          <p:nvPr/>
        </p:nvSpPr>
        <p:spPr bwMode="auto">
          <a:xfrm>
            <a:off x="5054203" y="3412331"/>
            <a:ext cx="319088" cy="305991"/>
          </a:xfrm>
          <a:custGeom>
            <a:avLst/>
            <a:gdLst>
              <a:gd name="T0" fmla="*/ 428 w 2167"/>
              <a:gd name="T1" fmla="*/ 1240 h 2084"/>
              <a:gd name="T2" fmla="*/ 282 w 2167"/>
              <a:gd name="T3" fmla="*/ 1677 h 2084"/>
              <a:gd name="T4" fmla="*/ 584 w 2167"/>
              <a:gd name="T5" fmla="*/ 1240 h 2084"/>
              <a:gd name="T6" fmla="*/ 730 w 2167"/>
              <a:gd name="T7" fmla="*/ 1677 h 2084"/>
              <a:gd name="T8" fmla="*/ 1584 w 2167"/>
              <a:gd name="T9" fmla="*/ 1240 h 2084"/>
              <a:gd name="T10" fmla="*/ 1438 w 2167"/>
              <a:gd name="T11" fmla="*/ 1677 h 2084"/>
              <a:gd name="T12" fmla="*/ 1740 w 2167"/>
              <a:gd name="T13" fmla="*/ 1240 h 2084"/>
              <a:gd name="T14" fmla="*/ 1886 w 2167"/>
              <a:gd name="T15" fmla="*/ 1677 h 2084"/>
              <a:gd name="T16" fmla="*/ 417 w 2167"/>
              <a:gd name="T17" fmla="*/ 1875 h 2084"/>
              <a:gd name="T18" fmla="*/ 209 w 2167"/>
              <a:gd name="T19" fmla="*/ 2084 h 2084"/>
              <a:gd name="T20" fmla="*/ 0 w 2167"/>
              <a:gd name="T21" fmla="*/ 1875 h 2084"/>
              <a:gd name="T22" fmla="*/ 209 w 2167"/>
              <a:gd name="T23" fmla="*/ 1667 h 2084"/>
              <a:gd name="T24" fmla="*/ 417 w 2167"/>
              <a:gd name="T25" fmla="*/ 1875 h 2084"/>
              <a:gd name="T26" fmla="*/ 1000 w 2167"/>
              <a:gd name="T27" fmla="*/ 1875 h 2084"/>
              <a:gd name="T28" fmla="*/ 792 w 2167"/>
              <a:gd name="T29" fmla="*/ 2084 h 2084"/>
              <a:gd name="T30" fmla="*/ 584 w 2167"/>
              <a:gd name="T31" fmla="*/ 1875 h 2084"/>
              <a:gd name="T32" fmla="*/ 792 w 2167"/>
              <a:gd name="T33" fmla="*/ 1667 h 2084"/>
              <a:gd name="T34" fmla="*/ 1000 w 2167"/>
              <a:gd name="T35" fmla="*/ 1875 h 2084"/>
              <a:gd name="T36" fmla="*/ 1584 w 2167"/>
              <a:gd name="T37" fmla="*/ 1875 h 2084"/>
              <a:gd name="T38" fmla="*/ 1375 w 2167"/>
              <a:gd name="T39" fmla="*/ 2084 h 2084"/>
              <a:gd name="T40" fmla="*/ 1167 w 2167"/>
              <a:gd name="T41" fmla="*/ 1875 h 2084"/>
              <a:gd name="T42" fmla="*/ 1375 w 2167"/>
              <a:gd name="T43" fmla="*/ 1667 h 2084"/>
              <a:gd name="T44" fmla="*/ 1584 w 2167"/>
              <a:gd name="T45" fmla="*/ 1875 h 2084"/>
              <a:gd name="T46" fmla="*/ 2167 w 2167"/>
              <a:gd name="T47" fmla="*/ 1875 h 2084"/>
              <a:gd name="T48" fmla="*/ 1959 w 2167"/>
              <a:gd name="T49" fmla="*/ 2084 h 2084"/>
              <a:gd name="T50" fmla="*/ 1750 w 2167"/>
              <a:gd name="T51" fmla="*/ 1875 h 2084"/>
              <a:gd name="T52" fmla="*/ 1959 w 2167"/>
              <a:gd name="T53" fmla="*/ 1667 h 2084"/>
              <a:gd name="T54" fmla="*/ 2167 w 2167"/>
              <a:gd name="T55" fmla="*/ 1875 h 2084"/>
              <a:gd name="T56" fmla="*/ 709 w 2167"/>
              <a:gd name="T57" fmla="*/ 1042 h 2084"/>
              <a:gd name="T58" fmla="*/ 500 w 2167"/>
              <a:gd name="T59" fmla="*/ 1250 h 2084"/>
              <a:gd name="T60" fmla="*/ 292 w 2167"/>
              <a:gd name="T61" fmla="*/ 1042 h 2084"/>
              <a:gd name="T62" fmla="*/ 500 w 2167"/>
              <a:gd name="T63" fmla="*/ 834 h 2084"/>
              <a:gd name="T64" fmla="*/ 709 w 2167"/>
              <a:gd name="T65" fmla="*/ 1042 h 2084"/>
              <a:gd name="T66" fmla="*/ 1875 w 2167"/>
              <a:gd name="T67" fmla="*/ 1042 h 2084"/>
              <a:gd name="T68" fmla="*/ 1667 w 2167"/>
              <a:gd name="T69" fmla="*/ 1250 h 2084"/>
              <a:gd name="T70" fmla="*/ 1459 w 2167"/>
              <a:gd name="T71" fmla="*/ 1042 h 2084"/>
              <a:gd name="T72" fmla="*/ 1667 w 2167"/>
              <a:gd name="T73" fmla="*/ 834 h 2084"/>
              <a:gd name="T74" fmla="*/ 1875 w 2167"/>
              <a:gd name="T75" fmla="*/ 1042 h 2084"/>
              <a:gd name="T76" fmla="*/ 1292 w 2167"/>
              <a:gd name="T77" fmla="*/ 209 h 2084"/>
              <a:gd name="T78" fmla="*/ 1084 w 2167"/>
              <a:gd name="T79" fmla="*/ 417 h 2084"/>
              <a:gd name="T80" fmla="*/ 875 w 2167"/>
              <a:gd name="T81" fmla="*/ 209 h 2084"/>
              <a:gd name="T82" fmla="*/ 1084 w 2167"/>
              <a:gd name="T83" fmla="*/ 0 h 2084"/>
              <a:gd name="T84" fmla="*/ 1292 w 2167"/>
              <a:gd name="T85" fmla="*/ 209 h 2084"/>
              <a:gd name="T86" fmla="*/ 948 w 2167"/>
              <a:gd name="T87" fmla="*/ 386 h 2084"/>
              <a:gd name="T88" fmla="*/ 605 w 2167"/>
              <a:gd name="T89" fmla="*/ 855 h 2084"/>
              <a:gd name="T90" fmla="*/ 1219 w 2167"/>
              <a:gd name="T91" fmla="*/ 386 h 2084"/>
              <a:gd name="T92" fmla="*/ 1563 w 2167"/>
              <a:gd name="T93" fmla="*/ 855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7" h="2084">
                <a:moveTo>
                  <a:pt x="428" y="1240"/>
                </a:moveTo>
                <a:lnTo>
                  <a:pt x="282" y="1677"/>
                </a:lnTo>
                <a:moveTo>
                  <a:pt x="584" y="1240"/>
                </a:moveTo>
                <a:lnTo>
                  <a:pt x="730" y="1677"/>
                </a:lnTo>
                <a:moveTo>
                  <a:pt x="1584" y="1240"/>
                </a:moveTo>
                <a:lnTo>
                  <a:pt x="1438" y="1677"/>
                </a:lnTo>
                <a:moveTo>
                  <a:pt x="1740" y="1240"/>
                </a:moveTo>
                <a:lnTo>
                  <a:pt x="1886" y="1677"/>
                </a:lnTo>
                <a:moveTo>
                  <a:pt x="417" y="1875"/>
                </a:moveTo>
                <a:cubicBezTo>
                  <a:pt x="417" y="1990"/>
                  <a:pt x="323" y="2084"/>
                  <a:pt x="209" y="2084"/>
                </a:cubicBezTo>
                <a:cubicBezTo>
                  <a:pt x="94" y="2084"/>
                  <a:pt x="0" y="1990"/>
                  <a:pt x="0" y="1875"/>
                </a:cubicBezTo>
                <a:cubicBezTo>
                  <a:pt x="0" y="1761"/>
                  <a:pt x="94" y="1667"/>
                  <a:pt x="209" y="1667"/>
                </a:cubicBezTo>
                <a:cubicBezTo>
                  <a:pt x="323" y="1667"/>
                  <a:pt x="417" y="1761"/>
                  <a:pt x="417" y="1875"/>
                </a:cubicBezTo>
                <a:close/>
                <a:moveTo>
                  <a:pt x="1000" y="1875"/>
                </a:moveTo>
                <a:cubicBezTo>
                  <a:pt x="1000" y="1990"/>
                  <a:pt x="907" y="2084"/>
                  <a:pt x="792" y="2084"/>
                </a:cubicBezTo>
                <a:cubicBezTo>
                  <a:pt x="678" y="2084"/>
                  <a:pt x="584" y="1990"/>
                  <a:pt x="584" y="1875"/>
                </a:cubicBezTo>
                <a:cubicBezTo>
                  <a:pt x="584" y="1761"/>
                  <a:pt x="678" y="1667"/>
                  <a:pt x="792" y="1667"/>
                </a:cubicBezTo>
                <a:cubicBezTo>
                  <a:pt x="907" y="1667"/>
                  <a:pt x="1000" y="1761"/>
                  <a:pt x="1000" y="1875"/>
                </a:cubicBezTo>
                <a:close/>
                <a:moveTo>
                  <a:pt x="1584" y="1875"/>
                </a:moveTo>
                <a:cubicBezTo>
                  <a:pt x="1584" y="1990"/>
                  <a:pt x="1490" y="2084"/>
                  <a:pt x="1375" y="2084"/>
                </a:cubicBezTo>
                <a:cubicBezTo>
                  <a:pt x="1261" y="2084"/>
                  <a:pt x="1167" y="1990"/>
                  <a:pt x="1167" y="1875"/>
                </a:cubicBezTo>
                <a:cubicBezTo>
                  <a:pt x="1167" y="1761"/>
                  <a:pt x="1261" y="1667"/>
                  <a:pt x="1375" y="1667"/>
                </a:cubicBezTo>
                <a:cubicBezTo>
                  <a:pt x="1490" y="1667"/>
                  <a:pt x="1584" y="1761"/>
                  <a:pt x="1584" y="1875"/>
                </a:cubicBezTo>
                <a:close/>
                <a:moveTo>
                  <a:pt x="2167" y="1875"/>
                </a:moveTo>
                <a:cubicBezTo>
                  <a:pt x="2167" y="1990"/>
                  <a:pt x="2073" y="2084"/>
                  <a:pt x="1959" y="2084"/>
                </a:cubicBezTo>
                <a:cubicBezTo>
                  <a:pt x="1844" y="2084"/>
                  <a:pt x="1750" y="1990"/>
                  <a:pt x="1750" y="1875"/>
                </a:cubicBezTo>
                <a:cubicBezTo>
                  <a:pt x="1750" y="1761"/>
                  <a:pt x="1844" y="1667"/>
                  <a:pt x="1959" y="1667"/>
                </a:cubicBezTo>
                <a:cubicBezTo>
                  <a:pt x="2073" y="1667"/>
                  <a:pt x="2167" y="1761"/>
                  <a:pt x="2167" y="1875"/>
                </a:cubicBezTo>
                <a:close/>
                <a:moveTo>
                  <a:pt x="709" y="1042"/>
                </a:moveTo>
                <a:cubicBezTo>
                  <a:pt x="709" y="1157"/>
                  <a:pt x="615" y="1250"/>
                  <a:pt x="500" y="1250"/>
                </a:cubicBezTo>
                <a:cubicBezTo>
                  <a:pt x="386" y="1250"/>
                  <a:pt x="292" y="1157"/>
                  <a:pt x="292" y="1042"/>
                </a:cubicBezTo>
                <a:cubicBezTo>
                  <a:pt x="292" y="927"/>
                  <a:pt x="386" y="834"/>
                  <a:pt x="500" y="834"/>
                </a:cubicBezTo>
                <a:cubicBezTo>
                  <a:pt x="615" y="834"/>
                  <a:pt x="709" y="927"/>
                  <a:pt x="709" y="1042"/>
                </a:cubicBezTo>
                <a:close/>
                <a:moveTo>
                  <a:pt x="1875" y="1042"/>
                </a:moveTo>
                <a:cubicBezTo>
                  <a:pt x="1875" y="1157"/>
                  <a:pt x="1782" y="1250"/>
                  <a:pt x="1667" y="1250"/>
                </a:cubicBezTo>
                <a:cubicBezTo>
                  <a:pt x="1553" y="1250"/>
                  <a:pt x="1459" y="1157"/>
                  <a:pt x="1459" y="1042"/>
                </a:cubicBezTo>
                <a:cubicBezTo>
                  <a:pt x="1459" y="927"/>
                  <a:pt x="1553" y="834"/>
                  <a:pt x="1667" y="834"/>
                </a:cubicBezTo>
                <a:cubicBezTo>
                  <a:pt x="1782" y="834"/>
                  <a:pt x="1875" y="927"/>
                  <a:pt x="1875" y="1042"/>
                </a:cubicBezTo>
                <a:close/>
                <a:moveTo>
                  <a:pt x="1292" y="209"/>
                </a:moveTo>
                <a:cubicBezTo>
                  <a:pt x="1292" y="323"/>
                  <a:pt x="1198" y="417"/>
                  <a:pt x="1084" y="417"/>
                </a:cubicBezTo>
                <a:cubicBezTo>
                  <a:pt x="969" y="417"/>
                  <a:pt x="875" y="323"/>
                  <a:pt x="875" y="209"/>
                </a:cubicBezTo>
                <a:cubicBezTo>
                  <a:pt x="875" y="94"/>
                  <a:pt x="969" y="0"/>
                  <a:pt x="1084" y="0"/>
                </a:cubicBezTo>
                <a:cubicBezTo>
                  <a:pt x="1198" y="0"/>
                  <a:pt x="1292" y="94"/>
                  <a:pt x="1292" y="209"/>
                </a:cubicBezTo>
                <a:close/>
                <a:moveTo>
                  <a:pt x="948" y="386"/>
                </a:moveTo>
                <a:lnTo>
                  <a:pt x="605" y="855"/>
                </a:lnTo>
                <a:moveTo>
                  <a:pt x="1219" y="386"/>
                </a:moveTo>
                <a:lnTo>
                  <a:pt x="1563" y="855"/>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9" name="Freeform 95"/>
          <p:cNvSpPr>
            <a:spLocks noEditPoints="1"/>
          </p:cNvSpPr>
          <p:nvPr/>
        </p:nvSpPr>
        <p:spPr bwMode="auto">
          <a:xfrm>
            <a:off x="5668573" y="3393281"/>
            <a:ext cx="307181" cy="344091"/>
          </a:xfrm>
          <a:custGeom>
            <a:avLst/>
            <a:gdLst>
              <a:gd name="T0" fmla="*/ 1041 w 2083"/>
              <a:gd name="T1" fmla="*/ 584 h 2334"/>
              <a:gd name="T2" fmla="*/ 1041 w 2083"/>
              <a:gd name="T3" fmla="*/ 1000 h 2334"/>
              <a:gd name="T4" fmla="*/ 833 w 2083"/>
              <a:gd name="T5" fmla="*/ 1500 h 2334"/>
              <a:gd name="T6" fmla="*/ 500 w 2083"/>
              <a:gd name="T7" fmla="*/ 1834 h 2334"/>
              <a:gd name="T8" fmla="*/ 1250 w 2083"/>
              <a:gd name="T9" fmla="*/ 1500 h 2334"/>
              <a:gd name="T10" fmla="*/ 1583 w 2083"/>
              <a:gd name="T11" fmla="*/ 1834 h 2334"/>
              <a:gd name="T12" fmla="*/ 1125 w 2083"/>
              <a:gd name="T13" fmla="*/ 959 h 2334"/>
              <a:gd name="T14" fmla="*/ 1125 w 2083"/>
              <a:gd name="T15" fmla="*/ 959 h 2334"/>
              <a:gd name="T16" fmla="*/ 1333 w 2083"/>
              <a:gd name="T17" fmla="*/ 1292 h 2334"/>
              <a:gd name="T18" fmla="*/ 1041 w 2083"/>
              <a:gd name="T19" fmla="*/ 1584 h 2334"/>
              <a:gd name="T20" fmla="*/ 750 w 2083"/>
              <a:gd name="T21" fmla="*/ 1292 h 2334"/>
              <a:gd name="T22" fmla="*/ 1041 w 2083"/>
              <a:gd name="T23" fmla="*/ 1000 h 2334"/>
              <a:gd name="T24" fmla="*/ 1333 w 2083"/>
              <a:gd name="T25" fmla="*/ 1292 h 2334"/>
              <a:gd name="T26" fmla="*/ 1333 w 2083"/>
              <a:gd name="T27" fmla="*/ 292 h 2334"/>
              <a:gd name="T28" fmla="*/ 1041 w 2083"/>
              <a:gd name="T29" fmla="*/ 584 h 2334"/>
              <a:gd name="T30" fmla="*/ 750 w 2083"/>
              <a:gd name="T31" fmla="*/ 292 h 2334"/>
              <a:gd name="T32" fmla="*/ 1041 w 2083"/>
              <a:gd name="T33" fmla="*/ 0 h 2334"/>
              <a:gd name="T34" fmla="*/ 1333 w 2083"/>
              <a:gd name="T35" fmla="*/ 292 h 2334"/>
              <a:gd name="T36" fmla="*/ 583 w 2083"/>
              <a:gd name="T37" fmla="*/ 2042 h 2334"/>
              <a:gd name="T38" fmla="*/ 291 w 2083"/>
              <a:gd name="T39" fmla="*/ 2334 h 2334"/>
              <a:gd name="T40" fmla="*/ 0 w 2083"/>
              <a:gd name="T41" fmla="*/ 2042 h 2334"/>
              <a:gd name="T42" fmla="*/ 291 w 2083"/>
              <a:gd name="T43" fmla="*/ 1750 h 2334"/>
              <a:gd name="T44" fmla="*/ 583 w 2083"/>
              <a:gd name="T45" fmla="*/ 2042 h 2334"/>
              <a:gd name="T46" fmla="*/ 2083 w 2083"/>
              <a:gd name="T47" fmla="*/ 2042 h 2334"/>
              <a:gd name="T48" fmla="*/ 1791 w 2083"/>
              <a:gd name="T49" fmla="*/ 2334 h 2334"/>
              <a:gd name="T50" fmla="*/ 1500 w 2083"/>
              <a:gd name="T51" fmla="*/ 2042 h 2334"/>
              <a:gd name="T52" fmla="*/ 1791 w 2083"/>
              <a:gd name="T53" fmla="*/ 1750 h 2334"/>
              <a:gd name="T54" fmla="*/ 2083 w 2083"/>
              <a:gd name="T55" fmla="*/ 2042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3" h="2334">
                <a:moveTo>
                  <a:pt x="1041" y="584"/>
                </a:moveTo>
                <a:lnTo>
                  <a:pt x="1041" y="1000"/>
                </a:lnTo>
                <a:moveTo>
                  <a:pt x="833" y="1500"/>
                </a:moveTo>
                <a:lnTo>
                  <a:pt x="500" y="1834"/>
                </a:lnTo>
                <a:moveTo>
                  <a:pt x="1250" y="1500"/>
                </a:moveTo>
                <a:lnTo>
                  <a:pt x="1583" y="1834"/>
                </a:lnTo>
                <a:moveTo>
                  <a:pt x="1125" y="959"/>
                </a:moveTo>
                <a:lnTo>
                  <a:pt x="1125" y="959"/>
                </a:lnTo>
                <a:moveTo>
                  <a:pt x="1333" y="1292"/>
                </a:moveTo>
                <a:cubicBezTo>
                  <a:pt x="1333" y="1448"/>
                  <a:pt x="1198" y="1584"/>
                  <a:pt x="1041" y="1584"/>
                </a:cubicBezTo>
                <a:cubicBezTo>
                  <a:pt x="885" y="1584"/>
                  <a:pt x="750" y="1448"/>
                  <a:pt x="750" y="1292"/>
                </a:cubicBezTo>
                <a:cubicBezTo>
                  <a:pt x="750" y="1136"/>
                  <a:pt x="885" y="1000"/>
                  <a:pt x="1041" y="1000"/>
                </a:cubicBezTo>
                <a:cubicBezTo>
                  <a:pt x="1198" y="1000"/>
                  <a:pt x="1333" y="1136"/>
                  <a:pt x="1333" y="1292"/>
                </a:cubicBezTo>
                <a:close/>
                <a:moveTo>
                  <a:pt x="1333" y="292"/>
                </a:moveTo>
                <a:cubicBezTo>
                  <a:pt x="1333" y="448"/>
                  <a:pt x="1198" y="584"/>
                  <a:pt x="1041" y="584"/>
                </a:cubicBezTo>
                <a:cubicBezTo>
                  <a:pt x="885" y="584"/>
                  <a:pt x="750" y="448"/>
                  <a:pt x="750" y="292"/>
                </a:cubicBezTo>
                <a:cubicBezTo>
                  <a:pt x="750" y="136"/>
                  <a:pt x="885" y="0"/>
                  <a:pt x="1041" y="0"/>
                </a:cubicBezTo>
                <a:cubicBezTo>
                  <a:pt x="1198" y="0"/>
                  <a:pt x="1333" y="136"/>
                  <a:pt x="1333" y="292"/>
                </a:cubicBezTo>
                <a:close/>
                <a:moveTo>
                  <a:pt x="583" y="2042"/>
                </a:moveTo>
                <a:cubicBezTo>
                  <a:pt x="583" y="2198"/>
                  <a:pt x="448" y="2334"/>
                  <a:pt x="291" y="2334"/>
                </a:cubicBezTo>
                <a:cubicBezTo>
                  <a:pt x="135" y="2334"/>
                  <a:pt x="0" y="2198"/>
                  <a:pt x="0" y="2042"/>
                </a:cubicBezTo>
                <a:cubicBezTo>
                  <a:pt x="0" y="1886"/>
                  <a:pt x="135" y="1750"/>
                  <a:pt x="291" y="1750"/>
                </a:cubicBezTo>
                <a:cubicBezTo>
                  <a:pt x="448" y="1750"/>
                  <a:pt x="583" y="1886"/>
                  <a:pt x="583" y="2042"/>
                </a:cubicBezTo>
                <a:close/>
                <a:moveTo>
                  <a:pt x="2083" y="2042"/>
                </a:moveTo>
                <a:cubicBezTo>
                  <a:pt x="2083" y="2198"/>
                  <a:pt x="1948" y="2334"/>
                  <a:pt x="1791" y="2334"/>
                </a:cubicBezTo>
                <a:cubicBezTo>
                  <a:pt x="1635" y="2334"/>
                  <a:pt x="1500" y="2198"/>
                  <a:pt x="1500" y="2042"/>
                </a:cubicBezTo>
                <a:cubicBezTo>
                  <a:pt x="1500" y="1886"/>
                  <a:pt x="1635" y="1750"/>
                  <a:pt x="1791" y="1750"/>
                </a:cubicBezTo>
                <a:cubicBezTo>
                  <a:pt x="1948" y="1750"/>
                  <a:pt x="2083" y="1886"/>
                  <a:pt x="2083" y="204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0" name="Freeform 96"/>
          <p:cNvSpPr>
            <a:spLocks noEditPoints="1"/>
          </p:cNvSpPr>
          <p:nvPr/>
        </p:nvSpPr>
        <p:spPr bwMode="auto">
          <a:xfrm>
            <a:off x="6267450" y="3400426"/>
            <a:ext cx="330994" cy="329804"/>
          </a:xfrm>
          <a:custGeom>
            <a:avLst/>
            <a:gdLst>
              <a:gd name="T0" fmla="*/ 1375 w 2250"/>
              <a:gd name="T1" fmla="*/ 250 h 2250"/>
              <a:gd name="T2" fmla="*/ 1125 w 2250"/>
              <a:gd name="T3" fmla="*/ 500 h 2250"/>
              <a:gd name="T4" fmla="*/ 875 w 2250"/>
              <a:gd name="T5" fmla="*/ 250 h 2250"/>
              <a:gd name="T6" fmla="*/ 1125 w 2250"/>
              <a:gd name="T7" fmla="*/ 0 h 2250"/>
              <a:gd name="T8" fmla="*/ 1375 w 2250"/>
              <a:gd name="T9" fmla="*/ 250 h 2250"/>
              <a:gd name="T10" fmla="*/ 500 w 2250"/>
              <a:gd name="T11" fmla="*/ 1125 h 2250"/>
              <a:gd name="T12" fmla="*/ 250 w 2250"/>
              <a:gd name="T13" fmla="*/ 1375 h 2250"/>
              <a:gd name="T14" fmla="*/ 0 w 2250"/>
              <a:gd name="T15" fmla="*/ 1125 h 2250"/>
              <a:gd name="T16" fmla="*/ 250 w 2250"/>
              <a:gd name="T17" fmla="*/ 875 h 2250"/>
              <a:gd name="T18" fmla="*/ 500 w 2250"/>
              <a:gd name="T19" fmla="*/ 1125 h 2250"/>
              <a:gd name="T20" fmla="*/ 2250 w 2250"/>
              <a:gd name="T21" fmla="*/ 1125 h 2250"/>
              <a:gd name="T22" fmla="*/ 2000 w 2250"/>
              <a:gd name="T23" fmla="*/ 1375 h 2250"/>
              <a:gd name="T24" fmla="*/ 1750 w 2250"/>
              <a:gd name="T25" fmla="*/ 1125 h 2250"/>
              <a:gd name="T26" fmla="*/ 2000 w 2250"/>
              <a:gd name="T27" fmla="*/ 875 h 2250"/>
              <a:gd name="T28" fmla="*/ 2250 w 2250"/>
              <a:gd name="T29" fmla="*/ 1125 h 2250"/>
              <a:gd name="T30" fmla="*/ 1375 w 2250"/>
              <a:gd name="T31" fmla="*/ 2000 h 2250"/>
              <a:gd name="T32" fmla="*/ 1125 w 2250"/>
              <a:gd name="T33" fmla="*/ 2250 h 2250"/>
              <a:gd name="T34" fmla="*/ 875 w 2250"/>
              <a:gd name="T35" fmla="*/ 2000 h 2250"/>
              <a:gd name="T36" fmla="*/ 1125 w 2250"/>
              <a:gd name="T37" fmla="*/ 1750 h 2250"/>
              <a:gd name="T38" fmla="*/ 1375 w 2250"/>
              <a:gd name="T39" fmla="*/ 2000 h 2250"/>
              <a:gd name="T40" fmla="*/ 1125 w 2250"/>
              <a:gd name="T41" fmla="*/ 510 h 2250"/>
              <a:gd name="T42" fmla="*/ 1125 w 2250"/>
              <a:gd name="T43" fmla="*/ 1740 h 2250"/>
              <a:gd name="T44" fmla="*/ 510 w 2250"/>
              <a:gd name="T45" fmla="*/ 1125 h 2250"/>
              <a:gd name="T46" fmla="*/ 1739 w 2250"/>
              <a:gd name="T47" fmla="*/ 1125 h 2250"/>
              <a:gd name="T48" fmla="*/ 927 w 2250"/>
              <a:gd name="T49" fmla="*/ 406 h 2250"/>
              <a:gd name="T50" fmla="*/ 406 w 2250"/>
              <a:gd name="T51" fmla="*/ 927 h 2250"/>
              <a:gd name="T52" fmla="*/ 1323 w 2250"/>
              <a:gd name="T53" fmla="*/ 406 h 2250"/>
              <a:gd name="T54" fmla="*/ 1844 w 2250"/>
              <a:gd name="T55" fmla="*/ 927 h 2250"/>
              <a:gd name="T56" fmla="*/ 927 w 2250"/>
              <a:gd name="T57" fmla="*/ 1833 h 2250"/>
              <a:gd name="T58" fmla="*/ 406 w 2250"/>
              <a:gd name="T59" fmla="*/ 1323 h 2250"/>
              <a:gd name="T60" fmla="*/ 1323 w 2250"/>
              <a:gd name="T61" fmla="*/ 1833 h 2250"/>
              <a:gd name="T62" fmla="*/ 1844 w 2250"/>
              <a:gd name="T63" fmla="*/ 1323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0" h="2250">
                <a:moveTo>
                  <a:pt x="1375" y="250"/>
                </a:moveTo>
                <a:cubicBezTo>
                  <a:pt x="1375" y="385"/>
                  <a:pt x="1260" y="500"/>
                  <a:pt x="1125" y="500"/>
                </a:cubicBezTo>
                <a:cubicBezTo>
                  <a:pt x="989" y="500"/>
                  <a:pt x="875" y="385"/>
                  <a:pt x="875" y="250"/>
                </a:cubicBezTo>
                <a:cubicBezTo>
                  <a:pt x="875" y="115"/>
                  <a:pt x="989" y="0"/>
                  <a:pt x="1125" y="0"/>
                </a:cubicBezTo>
                <a:cubicBezTo>
                  <a:pt x="1260" y="0"/>
                  <a:pt x="1375" y="115"/>
                  <a:pt x="1375" y="250"/>
                </a:cubicBezTo>
                <a:close/>
                <a:moveTo>
                  <a:pt x="500" y="1125"/>
                </a:moveTo>
                <a:cubicBezTo>
                  <a:pt x="500" y="1260"/>
                  <a:pt x="385" y="1375"/>
                  <a:pt x="250" y="1375"/>
                </a:cubicBezTo>
                <a:cubicBezTo>
                  <a:pt x="114" y="1375"/>
                  <a:pt x="0" y="1260"/>
                  <a:pt x="0" y="1125"/>
                </a:cubicBezTo>
                <a:cubicBezTo>
                  <a:pt x="0" y="990"/>
                  <a:pt x="114" y="875"/>
                  <a:pt x="250" y="875"/>
                </a:cubicBezTo>
                <a:cubicBezTo>
                  <a:pt x="385" y="875"/>
                  <a:pt x="500" y="990"/>
                  <a:pt x="500" y="1125"/>
                </a:cubicBezTo>
                <a:close/>
                <a:moveTo>
                  <a:pt x="2250" y="1125"/>
                </a:moveTo>
                <a:cubicBezTo>
                  <a:pt x="2250" y="1260"/>
                  <a:pt x="2135" y="1375"/>
                  <a:pt x="2000" y="1375"/>
                </a:cubicBezTo>
                <a:cubicBezTo>
                  <a:pt x="1864" y="1375"/>
                  <a:pt x="1750" y="1260"/>
                  <a:pt x="1750" y="1125"/>
                </a:cubicBezTo>
                <a:cubicBezTo>
                  <a:pt x="1750" y="990"/>
                  <a:pt x="1864" y="875"/>
                  <a:pt x="2000" y="875"/>
                </a:cubicBezTo>
                <a:cubicBezTo>
                  <a:pt x="2135" y="875"/>
                  <a:pt x="2250" y="990"/>
                  <a:pt x="2250" y="1125"/>
                </a:cubicBezTo>
                <a:close/>
                <a:moveTo>
                  <a:pt x="1375" y="2000"/>
                </a:moveTo>
                <a:cubicBezTo>
                  <a:pt x="1375" y="2135"/>
                  <a:pt x="1260" y="2250"/>
                  <a:pt x="1125" y="2250"/>
                </a:cubicBezTo>
                <a:cubicBezTo>
                  <a:pt x="989" y="2250"/>
                  <a:pt x="875" y="2135"/>
                  <a:pt x="875" y="2000"/>
                </a:cubicBezTo>
                <a:cubicBezTo>
                  <a:pt x="875" y="1865"/>
                  <a:pt x="989" y="1750"/>
                  <a:pt x="1125" y="1750"/>
                </a:cubicBezTo>
                <a:cubicBezTo>
                  <a:pt x="1260" y="1750"/>
                  <a:pt x="1375" y="1865"/>
                  <a:pt x="1375" y="2000"/>
                </a:cubicBezTo>
                <a:close/>
                <a:moveTo>
                  <a:pt x="1125" y="510"/>
                </a:moveTo>
                <a:lnTo>
                  <a:pt x="1125" y="1740"/>
                </a:lnTo>
                <a:moveTo>
                  <a:pt x="510" y="1125"/>
                </a:moveTo>
                <a:lnTo>
                  <a:pt x="1739" y="1125"/>
                </a:lnTo>
                <a:moveTo>
                  <a:pt x="927" y="406"/>
                </a:moveTo>
                <a:lnTo>
                  <a:pt x="406" y="927"/>
                </a:lnTo>
                <a:moveTo>
                  <a:pt x="1323" y="406"/>
                </a:moveTo>
                <a:lnTo>
                  <a:pt x="1844" y="927"/>
                </a:lnTo>
                <a:moveTo>
                  <a:pt x="927" y="1833"/>
                </a:moveTo>
                <a:lnTo>
                  <a:pt x="406" y="1323"/>
                </a:lnTo>
                <a:moveTo>
                  <a:pt x="1323" y="1833"/>
                </a:moveTo>
                <a:lnTo>
                  <a:pt x="1844" y="132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1" name="Freeform 97"/>
          <p:cNvSpPr>
            <a:spLocks noEditPoints="1"/>
          </p:cNvSpPr>
          <p:nvPr/>
        </p:nvSpPr>
        <p:spPr bwMode="auto">
          <a:xfrm>
            <a:off x="6883004" y="3400426"/>
            <a:ext cx="342900" cy="329804"/>
          </a:xfrm>
          <a:custGeom>
            <a:avLst/>
            <a:gdLst>
              <a:gd name="T0" fmla="*/ 1166 w 2333"/>
              <a:gd name="T1" fmla="*/ 0 h 2250"/>
              <a:gd name="T2" fmla="*/ 1166 w 2333"/>
              <a:gd name="T3" fmla="*/ 1500 h 2250"/>
              <a:gd name="T4" fmla="*/ 916 w 2333"/>
              <a:gd name="T5" fmla="*/ 250 h 2250"/>
              <a:gd name="T6" fmla="*/ 1166 w 2333"/>
              <a:gd name="T7" fmla="*/ 0 h 2250"/>
              <a:gd name="T8" fmla="*/ 1416 w 2333"/>
              <a:gd name="T9" fmla="*/ 250 h 2250"/>
              <a:gd name="T10" fmla="*/ 0 w 2333"/>
              <a:gd name="T11" fmla="*/ 625 h 2250"/>
              <a:gd name="T12" fmla="*/ 958 w 2333"/>
              <a:gd name="T13" fmla="*/ 1583 h 2250"/>
              <a:gd name="T14" fmla="*/ 0 w 2333"/>
              <a:gd name="T15" fmla="*/ 958 h 2250"/>
              <a:gd name="T16" fmla="*/ 0 w 2333"/>
              <a:gd name="T17" fmla="*/ 625 h 2250"/>
              <a:gd name="T18" fmla="*/ 333 w 2333"/>
              <a:gd name="T19" fmla="*/ 625 h 2250"/>
              <a:gd name="T20" fmla="*/ 2333 w 2333"/>
              <a:gd name="T21" fmla="*/ 625 h 2250"/>
              <a:gd name="T22" fmla="*/ 1375 w 2333"/>
              <a:gd name="T23" fmla="*/ 1583 h 2250"/>
              <a:gd name="T24" fmla="*/ 2333 w 2333"/>
              <a:gd name="T25" fmla="*/ 958 h 2250"/>
              <a:gd name="T26" fmla="*/ 2333 w 2333"/>
              <a:gd name="T27" fmla="*/ 625 h 2250"/>
              <a:gd name="T28" fmla="*/ 2000 w 2333"/>
              <a:gd name="T29" fmla="*/ 625 h 2250"/>
              <a:gd name="T30" fmla="*/ 1416 w 2333"/>
              <a:gd name="T31" fmla="*/ 2000 h 2250"/>
              <a:gd name="T32" fmla="*/ 1166 w 2333"/>
              <a:gd name="T33" fmla="*/ 2250 h 2250"/>
              <a:gd name="T34" fmla="*/ 916 w 2333"/>
              <a:gd name="T35" fmla="*/ 2000 h 2250"/>
              <a:gd name="T36" fmla="*/ 1166 w 2333"/>
              <a:gd name="T37" fmla="*/ 1750 h 2250"/>
              <a:gd name="T38" fmla="*/ 1416 w 2333"/>
              <a:gd name="T39" fmla="*/ 200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3" h="2250">
                <a:moveTo>
                  <a:pt x="1166" y="0"/>
                </a:moveTo>
                <a:lnTo>
                  <a:pt x="1166" y="1500"/>
                </a:lnTo>
                <a:moveTo>
                  <a:pt x="916" y="250"/>
                </a:moveTo>
                <a:lnTo>
                  <a:pt x="1166" y="0"/>
                </a:lnTo>
                <a:lnTo>
                  <a:pt x="1416" y="250"/>
                </a:lnTo>
                <a:moveTo>
                  <a:pt x="0" y="625"/>
                </a:moveTo>
                <a:lnTo>
                  <a:pt x="958" y="1583"/>
                </a:lnTo>
                <a:moveTo>
                  <a:pt x="0" y="958"/>
                </a:moveTo>
                <a:lnTo>
                  <a:pt x="0" y="625"/>
                </a:lnTo>
                <a:lnTo>
                  <a:pt x="333" y="625"/>
                </a:lnTo>
                <a:moveTo>
                  <a:pt x="2333" y="625"/>
                </a:moveTo>
                <a:lnTo>
                  <a:pt x="1375" y="1583"/>
                </a:lnTo>
                <a:moveTo>
                  <a:pt x="2333" y="958"/>
                </a:moveTo>
                <a:lnTo>
                  <a:pt x="2333" y="625"/>
                </a:lnTo>
                <a:lnTo>
                  <a:pt x="2000" y="625"/>
                </a:lnTo>
                <a:moveTo>
                  <a:pt x="1416" y="2000"/>
                </a:moveTo>
                <a:cubicBezTo>
                  <a:pt x="1416" y="2135"/>
                  <a:pt x="1302" y="2250"/>
                  <a:pt x="1166" y="2250"/>
                </a:cubicBezTo>
                <a:cubicBezTo>
                  <a:pt x="1031" y="2250"/>
                  <a:pt x="916" y="2135"/>
                  <a:pt x="916" y="2000"/>
                </a:cubicBezTo>
                <a:cubicBezTo>
                  <a:pt x="916" y="1865"/>
                  <a:pt x="1031" y="1750"/>
                  <a:pt x="1166" y="1750"/>
                </a:cubicBezTo>
                <a:cubicBezTo>
                  <a:pt x="1302" y="1750"/>
                  <a:pt x="1416" y="1865"/>
                  <a:pt x="1416" y="200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2" name="Freeform 98"/>
          <p:cNvSpPr>
            <a:spLocks noEditPoints="1"/>
          </p:cNvSpPr>
          <p:nvPr/>
        </p:nvSpPr>
        <p:spPr bwMode="auto">
          <a:xfrm>
            <a:off x="164313" y="1477568"/>
            <a:ext cx="307181" cy="305991"/>
          </a:xfrm>
          <a:custGeom>
            <a:avLst/>
            <a:gdLst>
              <a:gd name="T0" fmla="*/ 2083 w 2083"/>
              <a:gd name="T1" fmla="*/ 1042 h 2084"/>
              <a:gd name="T2" fmla="*/ 1041 w 2083"/>
              <a:gd name="T3" fmla="*/ 2084 h 2084"/>
              <a:gd name="T4" fmla="*/ 0 w 2083"/>
              <a:gd name="T5" fmla="*/ 1042 h 2084"/>
              <a:gd name="T6" fmla="*/ 1041 w 2083"/>
              <a:gd name="T7" fmla="*/ 0 h 2084"/>
              <a:gd name="T8" fmla="*/ 2083 w 2083"/>
              <a:gd name="T9" fmla="*/ 1042 h 2084"/>
              <a:gd name="T10" fmla="*/ 1916 w 2083"/>
              <a:gd name="T11" fmla="*/ 1042 h 2084"/>
              <a:gd name="T12" fmla="*/ 1041 w 2083"/>
              <a:gd name="T13" fmla="*/ 1917 h 2084"/>
              <a:gd name="T14" fmla="*/ 166 w 2083"/>
              <a:gd name="T15" fmla="*/ 1042 h 2084"/>
              <a:gd name="T16" fmla="*/ 1041 w 2083"/>
              <a:gd name="T17" fmla="*/ 167 h 2084"/>
              <a:gd name="T18" fmla="*/ 1916 w 2083"/>
              <a:gd name="T19" fmla="*/ 1042 h 2084"/>
              <a:gd name="T20" fmla="*/ 1041 w 2083"/>
              <a:gd name="T21" fmla="*/ 334 h 2084"/>
              <a:gd name="T22" fmla="*/ 1041 w 2083"/>
              <a:gd name="T23" fmla="*/ 334 h 2084"/>
              <a:gd name="T24" fmla="*/ 1041 w 2083"/>
              <a:gd name="T25" fmla="*/ 1750 h 2084"/>
              <a:gd name="T26" fmla="*/ 1041 w 2083"/>
              <a:gd name="T27" fmla="*/ 1750 h 2084"/>
              <a:gd name="T28" fmla="*/ 1750 w 2083"/>
              <a:gd name="T29" fmla="*/ 1042 h 2084"/>
              <a:gd name="T30" fmla="*/ 1750 w 2083"/>
              <a:gd name="T31" fmla="*/ 1042 h 2084"/>
              <a:gd name="T32" fmla="*/ 333 w 2083"/>
              <a:gd name="T33" fmla="*/ 1042 h 2084"/>
              <a:gd name="T34" fmla="*/ 333 w 2083"/>
              <a:gd name="T35" fmla="*/ 1042 h 2084"/>
              <a:gd name="T36" fmla="*/ 1125 w 2083"/>
              <a:gd name="T37" fmla="*/ 1042 h 2084"/>
              <a:gd name="T38" fmla="*/ 1041 w 2083"/>
              <a:gd name="T39" fmla="*/ 1125 h 2084"/>
              <a:gd name="T40" fmla="*/ 958 w 2083"/>
              <a:gd name="T41" fmla="*/ 1042 h 2084"/>
              <a:gd name="T42" fmla="*/ 1041 w 2083"/>
              <a:gd name="T43" fmla="*/ 959 h 2084"/>
              <a:gd name="T44" fmla="*/ 1125 w 2083"/>
              <a:gd name="T45" fmla="*/ 1042 h 2084"/>
              <a:gd name="T46" fmla="*/ 1041 w 2083"/>
              <a:gd name="T47" fmla="*/ 542 h 2084"/>
              <a:gd name="T48" fmla="*/ 1041 w 2083"/>
              <a:gd name="T49" fmla="*/ 959 h 2084"/>
              <a:gd name="T50" fmla="*/ 958 w 2083"/>
              <a:gd name="T51" fmla="*/ 1042 h 2084"/>
              <a:gd name="T52" fmla="*/ 583 w 2083"/>
              <a:gd name="T53" fmla="*/ 1042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3" h="2084">
                <a:moveTo>
                  <a:pt x="2083" y="1042"/>
                </a:moveTo>
                <a:cubicBezTo>
                  <a:pt x="2083" y="1615"/>
                  <a:pt x="1614" y="2084"/>
                  <a:pt x="1041" y="2084"/>
                </a:cubicBezTo>
                <a:cubicBezTo>
                  <a:pt x="468" y="2084"/>
                  <a:pt x="0" y="1615"/>
                  <a:pt x="0" y="1042"/>
                </a:cubicBezTo>
                <a:cubicBezTo>
                  <a:pt x="0" y="469"/>
                  <a:pt x="468" y="0"/>
                  <a:pt x="1041" y="0"/>
                </a:cubicBezTo>
                <a:cubicBezTo>
                  <a:pt x="1614" y="0"/>
                  <a:pt x="2083" y="469"/>
                  <a:pt x="2083" y="1042"/>
                </a:cubicBezTo>
                <a:close/>
                <a:moveTo>
                  <a:pt x="1916" y="1042"/>
                </a:moveTo>
                <a:cubicBezTo>
                  <a:pt x="1916" y="1521"/>
                  <a:pt x="1521" y="1917"/>
                  <a:pt x="1041" y="1917"/>
                </a:cubicBezTo>
                <a:cubicBezTo>
                  <a:pt x="562" y="1917"/>
                  <a:pt x="166" y="1521"/>
                  <a:pt x="166" y="1042"/>
                </a:cubicBezTo>
                <a:cubicBezTo>
                  <a:pt x="166" y="563"/>
                  <a:pt x="562" y="167"/>
                  <a:pt x="1041" y="167"/>
                </a:cubicBezTo>
                <a:cubicBezTo>
                  <a:pt x="1521" y="167"/>
                  <a:pt x="1916" y="563"/>
                  <a:pt x="1916" y="1042"/>
                </a:cubicBezTo>
                <a:close/>
                <a:moveTo>
                  <a:pt x="1041" y="334"/>
                </a:moveTo>
                <a:lnTo>
                  <a:pt x="1041" y="334"/>
                </a:lnTo>
                <a:moveTo>
                  <a:pt x="1041" y="1750"/>
                </a:moveTo>
                <a:lnTo>
                  <a:pt x="1041" y="1750"/>
                </a:lnTo>
                <a:moveTo>
                  <a:pt x="1750" y="1042"/>
                </a:moveTo>
                <a:lnTo>
                  <a:pt x="1750" y="1042"/>
                </a:lnTo>
                <a:moveTo>
                  <a:pt x="333" y="1042"/>
                </a:moveTo>
                <a:lnTo>
                  <a:pt x="333" y="1042"/>
                </a:lnTo>
                <a:moveTo>
                  <a:pt x="1125" y="1042"/>
                </a:moveTo>
                <a:cubicBezTo>
                  <a:pt x="1125" y="1084"/>
                  <a:pt x="1083" y="1125"/>
                  <a:pt x="1041" y="1125"/>
                </a:cubicBezTo>
                <a:cubicBezTo>
                  <a:pt x="1000" y="1125"/>
                  <a:pt x="958" y="1084"/>
                  <a:pt x="958" y="1042"/>
                </a:cubicBezTo>
                <a:cubicBezTo>
                  <a:pt x="958" y="1000"/>
                  <a:pt x="1000" y="959"/>
                  <a:pt x="1041" y="959"/>
                </a:cubicBezTo>
                <a:cubicBezTo>
                  <a:pt x="1083" y="959"/>
                  <a:pt x="1125" y="1000"/>
                  <a:pt x="1125" y="1042"/>
                </a:cubicBezTo>
                <a:close/>
                <a:moveTo>
                  <a:pt x="1041" y="542"/>
                </a:moveTo>
                <a:lnTo>
                  <a:pt x="1041" y="959"/>
                </a:lnTo>
                <a:moveTo>
                  <a:pt x="958" y="1042"/>
                </a:moveTo>
                <a:lnTo>
                  <a:pt x="583" y="1042"/>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3" name="Freeform 99"/>
          <p:cNvSpPr>
            <a:spLocks noEditPoints="1"/>
          </p:cNvSpPr>
          <p:nvPr/>
        </p:nvSpPr>
        <p:spPr bwMode="auto">
          <a:xfrm>
            <a:off x="6905626" y="1464470"/>
            <a:ext cx="297656" cy="330994"/>
          </a:xfrm>
          <a:custGeom>
            <a:avLst/>
            <a:gdLst>
              <a:gd name="T0" fmla="*/ 594 w 2021"/>
              <a:gd name="T1" fmla="*/ 750 h 2250"/>
              <a:gd name="T2" fmla="*/ 1010 w 2021"/>
              <a:gd name="T3" fmla="*/ 333 h 2250"/>
              <a:gd name="T4" fmla="*/ 1010 w 2021"/>
              <a:gd name="T5" fmla="*/ 167 h 2250"/>
              <a:gd name="T6" fmla="*/ 1135 w 2021"/>
              <a:gd name="T7" fmla="*/ 177 h 2250"/>
              <a:gd name="T8" fmla="*/ 1135 w 2021"/>
              <a:gd name="T9" fmla="*/ 125 h 2250"/>
              <a:gd name="T10" fmla="*/ 1010 w 2021"/>
              <a:gd name="T11" fmla="*/ 0 h 2250"/>
              <a:gd name="T12" fmla="*/ 885 w 2021"/>
              <a:gd name="T13" fmla="*/ 125 h 2250"/>
              <a:gd name="T14" fmla="*/ 885 w 2021"/>
              <a:gd name="T15" fmla="*/ 177 h 2250"/>
              <a:gd name="T16" fmla="*/ 1010 w 2021"/>
              <a:gd name="T17" fmla="*/ 167 h 2250"/>
              <a:gd name="T18" fmla="*/ 1594 w 2021"/>
              <a:gd name="T19" fmla="*/ 1104 h 2250"/>
              <a:gd name="T20" fmla="*/ 1594 w 2021"/>
              <a:gd name="T21" fmla="*/ 750 h 2250"/>
              <a:gd name="T22" fmla="*/ 1010 w 2021"/>
              <a:gd name="T23" fmla="*/ 167 h 2250"/>
              <a:gd name="T24" fmla="*/ 1010 w 2021"/>
              <a:gd name="T25" fmla="*/ 167 h 2250"/>
              <a:gd name="T26" fmla="*/ 427 w 2021"/>
              <a:gd name="T27" fmla="*/ 750 h 2250"/>
              <a:gd name="T28" fmla="*/ 427 w 2021"/>
              <a:gd name="T29" fmla="*/ 1104 h 2250"/>
              <a:gd name="T30" fmla="*/ 229 w 2021"/>
              <a:gd name="T31" fmla="*/ 1646 h 2250"/>
              <a:gd name="T32" fmla="*/ 42 w 2021"/>
              <a:gd name="T33" fmla="*/ 1865 h 2250"/>
              <a:gd name="T34" fmla="*/ 104 w 2021"/>
              <a:gd name="T35" fmla="*/ 2000 h 2250"/>
              <a:gd name="T36" fmla="*/ 1917 w 2021"/>
              <a:gd name="T37" fmla="*/ 2000 h 2250"/>
              <a:gd name="T38" fmla="*/ 1979 w 2021"/>
              <a:gd name="T39" fmla="*/ 1865 h 2250"/>
              <a:gd name="T40" fmla="*/ 1792 w 2021"/>
              <a:gd name="T41" fmla="*/ 1646 h 2250"/>
              <a:gd name="T42" fmla="*/ 1594 w 2021"/>
              <a:gd name="T43" fmla="*/ 1104 h 2250"/>
              <a:gd name="T44" fmla="*/ 1219 w 2021"/>
              <a:gd name="T45" fmla="*/ 2042 h 2250"/>
              <a:gd name="T46" fmla="*/ 1010 w 2021"/>
              <a:gd name="T47" fmla="*/ 2250 h 2250"/>
              <a:gd name="T48" fmla="*/ 802 w 2021"/>
              <a:gd name="T49" fmla="*/ 2042 h 2250"/>
              <a:gd name="T50" fmla="*/ 802 w 2021"/>
              <a:gd name="T51" fmla="*/ 2000 h 2250"/>
              <a:gd name="T52" fmla="*/ 1219 w 2021"/>
              <a:gd name="T53" fmla="*/ 2000 h 2250"/>
              <a:gd name="T54" fmla="*/ 1219 w 2021"/>
              <a:gd name="T55" fmla="*/ 204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21" h="2250">
                <a:moveTo>
                  <a:pt x="594" y="750"/>
                </a:moveTo>
                <a:cubicBezTo>
                  <a:pt x="594" y="521"/>
                  <a:pt x="781" y="333"/>
                  <a:pt x="1010" y="333"/>
                </a:cubicBezTo>
                <a:moveTo>
                  <a:pt x="1010" y="167"/>
                </a:moveTo>
                <a:cubicBezTo>
                  <a:pt x="1052" y="167"/>
                  <a:pt x="1094" y="167"/>
                  <a:pt x="1135" y="177"/>
                </a:cubicBezTo>
                <a:cubicBezTo>
                  <a:pt x="1135" y="167"/>
                  <a:pt x="1135" y="146"/>
                  <a:pt x="1135" y="125"/>
                </a:cubicBezTo>
                <a:cubicBezTo>
                  <a:pt x="1135" y="52"/>
                  <a:pt x="1083" y="0"/>
                  <a:pt x="1010" y="0"/>
                </a:cubicBezTo>
                <a:cubicBezTo>
                  <a:pt x="938" y="0"/>
                  <a:pt x="885" y="52"/>
                  <a:pt x="885" y="125"/>
                </a:cubicBezTo>
                <a:cubicBezTo>
                  <a:pt x="885" y="146"/>
                  <a:pt x="885" y="167"/>
                  <a:pt x="885" y="177"/>
                </a:cubicBezTo>
                <a:cubicBezTo>
                  <a:pt x="927" y="167"/>
                  <a:pt x="969" y="167"/>
                  <a:pt x="1010" y="167"/>
                </a:cubicBezTo>
                <a:close/>
                <a:moveTo>
                  <a:pt x="1594" y="1104"/>
                </a:moveTo>
                <a:cubicBezTo>
                  <a:pt x="1594" y="750"/>
                  <a:pt x="1594" y="750"/>
                  <a:pt x="1594" y="750"/>
                </a:cubicBezTo>
                <a:cubicBezTo>
                  <a:pt x="1594" y="427"/>
                  <a:pt x="1333" y="167"/>
                  <a:pt x="1010" y="167"/>
                </a:cubicBezTo>
                <a:cubicBezTo>
                  <a:pt x="1010" y="167"/>
                  <a:pt x="1010" y="167"/>
                  <a:pt x="1010" y="167"/>
                </a:cubicBezTo>
                <a:cubicBezTo>
                  <a:pt x="688" y="167"/>
                  <a:pt x="427" y="427"/>
                  <a:pt x="427" y="750"/>
                </a:cubicBezTo>
                <a:cubicBezTo>
                  <a:pt x="427" y="1104"/>
                  <a:pt x="427" y="1104"/>
                  <a:pt x="427" y="1104"/>
                </a:cubicBezTo>
                <a:cubicBezTo>
                  <a:pt x="427" y="1313"/>
                  <a:pt x="354" y="1500"/>
                  <a:pt x="229" y="1646"/>
                </a:cubicBezTo>
                <a:cubicBezTo>
                  <a:pt x="42" y="1865"/>
                  <a:pt x="42" y="1865"/>
                  <a:pt x="42" y="1865"/>
                </a:cubicBezTo>
                <a:cubicBezTo>
                  <a:pt x="0" y="1917"/>
                  <a:pt x="42" y="2000"/>
                  <a:pt x="104" y="2000"/>
                </a:cubicBezTo>
                <a:cubicBezTo>
                  <a:pt x="1917" y="2000"/>
                  <a:pt x="1917" y="2000"/>
                  <a:pt x="1917" y="2000"/>
                </a:cubicBezTo>
                <a:cubicBezTo>
                  <a:pt x="1979" y="2000"/>
                  <a:pt x="2021" y="1917"/>
                  <a:pt x="1979" y="1865"/>
                </a:cubicBezTo>
                <a:cubicBezTo>
                  <a:pt x="1792" y="1646"/>
                  <a:pt x="1792" y="1646"/>
                  <a:pt x="1792" y="1646"/>
                </a:cubicBezTo>
                <a:cubicBezTo>
                  <a:pt x="1667" y="1500"/>
                  <a:pt x="1594" y="1313"/>
                  <a:pt x="1594" y="1104"/>
                </a:cubicBezTo>
                <a:close/>
                <a:moveTo>
                  <a:pt x="1219" y="2042"/>
                </a:moveTo>
                <a:cubicBezTo>
                  <a:pt x="1219" y="2156"/>
                  <a:pt x="1125" y="2250"/>
                  <a:pt x="1010" y="2250"/>
                </a:cubicBezTo>
                <a:cubicBezTo>
                  <a:pt x="896" y="2250"/>
                  <a:pt x="802" y="2156"/>
                  <a:pt x="802" y="2042"/>
                </a:cubicBezTo>
                <a:cubicBezTo>
                  <a:pt x="802" y="2000"/>
                  <a:pt x="802" y="2000"/>
                  <a:pt x="802" y="2000"/>
                </a:cubicBezTo>
                <a:cubicBezTo>
                  <a:pt x="1219" y="2000"/>
                  <a:pt x="1219" y="2000"/>
                  <a:pt x="1219" y="2000"/>
                </a:cubicBezTo>
                <a:cubicBezTo>
                  <a:pt x="1219" y="2000"/>
                  <a:pt x="1219" y="2000"/>
                  <a:pt x="1219" y="204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4" name="Freeform 100"/>
          <p:cNvSpPr>
            <a:spLocks noEditPoints="1"/>
          </p:cNvSpPr>
          <p:nvPr/>
        </p:nvSpPr>
        <p:spPr bwMode="auto">
          <a:xfrm>
            <a:off x="115497" y="3967169"/>
            <a:ext cx="404813" cy="294085"/>
          </a:xfrm>
          <a:custGeom>
            <a:avLst/>
            <a:gdLst>
              <a:gd name="T0" fmla="*/ 667 w 2750"/>
              <a:gd name="T1" fmla="*/ 2000 h 2000"/>
              <a:gd name="T2" fmla="*/ 584 w 2750"/>
              <a:gd name="T3" fmla="*/ 2000 h 2000"/>
              <a:gd name="T4" fmla="*/ 500 w 2750"/>
              <a:gd name="T5" fmla="*/ 1917 h 2000"/>
              <a:gd name="T6" fmla="*/ 500 w 2750"/>
              <a:gd name="T7" fmla="*/ 1417 h 2000"/>
              <a:gd name="T8" fmla="*/ 584 w 2750"/>
              <a:gd name="T9" fmla="*/ 1334 h 2000"/>
              <a:gd name="T10" fmla="*/ 667 w 2750"/>
              <a:gd name="T11" fmla="*/ 1334 h 2000"/>
              <a:gd name="T12" fmla="*/ 750 w 2750"/>
              <a:gd name="T13" fmla="*/ 1417 h 2000"/>
              <a:gd name="T14" fmla="*/ 750 w 2750"/>
              <a:gd name="T15" fmla="*/ 1917 h 2000"/>
              <a:gd name="T16" fmla="*/ 667 w 2750"/>
              <a:gd name="T17" fmla="*/ 2000 h 2000"/>
              <a:gd name="T18" fmla="*/ 1167 w 2750"/>
              <a:gd name="T19" fmla="*/ 2000 h 2000"/>
              <a:gd name="T20" fmla="*/ 1084 w 2750"/>
              <a:gd name="T21" fmla="*/ 2000 h 2000"/>
              <a:gd name="T22" fmla="*/ 1000 w 2750"/>
              <a:gd name="T23" fmla="*/ 1917 h 2000"/>
              <a:gd name="T24" fmla="*/ 1000 w 2750"/>
              <a:gd name="T25" fmla="*/ 1084 h 2000"/>
              <a:gd name="T26" fmla="*/ 1084 w 2750"/>
              <a:gd name="T27" fmla="*/ 1000 h 2000"/>
              <a:gd name="T28" fmla="*/ 1167 w 2750"/>
              <a:gd name="T29" fmla="*/ 1000 h 2000"/>
              <a:gd name="T30" fmla="*/ 1250 w 2750"/>
              <a:gd name="T31" fmla="*/ 1084 h 2000"/>
              <a:gd name="T32" fmla="*/ 1250 w 2750"/>
              <a:gd name="T33" fmla="*/ 1917 h 2000"/>
              <a:gd name="T34" fmla="*/ 1167 w 2750"/>
              <a:gd name="T35" fmla="*/ 2000 h 2000"/>
              <a:gd name="T36" fmla="*/ 1667 w 2750"/>
              <a:gd name="T37" fmla="*/ 2000 h 2000"/>
              <a:gd name="T38" fmla="*/ 1584 w 2750"/>
              <a:gd name="T39" fmla="*/ 2000 h 2000"/>
              <a:gd name="T40" fmla="*/ 1500 w 2750"/>
              <a:gd name="T41" fmla="*/ 1917 h 2000"/>
              <a:gd name="T42" fmla="*/ 1500 w 2750"/>
              <a:gd name="T43" fmla="*/ 750 h 2000"/>
              <a:gd name="T44" fmla="*/ 1584 w 2750"/>
              <a:gd name="T45" fmla="*/ 667 h 2000"/>
              <a:gd name="T46" fmla="*/ 1667 w 2750"/>
              <a:gd name="T47" fmla="*/ 667 h 2000"/>
              <a:gd name="T48" fmla="*/ 1750 w 2750"/>
              <a:gd name="T49" fmla="*/ 750 h 2000"/>
              <a:gd name="T50" fmla="*/ 1750 w 2750"/>
              <a:gd name="T51" fmla="*/ 1917 h 2000"/>
              <a:gd name="T52" fmla="*/ 1667 w 2750"/>
              <a:gd name="T53" fmla="*/ 2000 h 2000"/>
              <a:gd name="T54" fmla="*/ 2167 w 2750"/>
              <a:gd name="T55" fmla="*/ 2000 h 2000"/>
              <a:gd name="T56" fmla="*/ 2084 w 2750"/>
              <a:gd name="T57" fmla="*/ 2000 h 2000"/>
              <a:gd name="T58" fmla="*/ 2000 w 2750"/>
              <a:gd name="T59" fmla="*/ 1917 h 2000"/>
              <a:gd name="T60" fmla="*/ 2000 w 2750"/>
              <a:gd name="T61" fmla="*/ 417 h 2000"/>
              <a:gd name="T62" fmla="*/ 2084 w 2750"/>
              <a:gd name="T63" fmla="*/ 334 h 2000"/>
              <a:gd name="T64" fmla="*/ 2167 w 2750"/>
              <a:gd name="T65" fmla="*/ 334 h 2000"/>
              <a:gd name="T66" fmla="*/ 2250 w 2750"/>
              <a:gd name="T67" fmla="*/ 417 h 2000"/>
              <a:gd name="T68" fmla="*/ 2250 w 2750"/>
              <a:gd name="T69" fmla="*/ 1917 h 2000"/>
              <a:gd name="T70" fmla="*/ 2167 w 2750"/>
              <a:gd name="T71" fmla="*/ 2000 h 2000"/>
              <a:gd name="T72" fmla="*/ 2667 w 2750"/>
              <a:gd name="T73" fmla="*/ 2000 h 2000"/>
              <a:gd name="T74" fmla="*/ 2584 w 2750"/>
              <a:gd name="T75" fmla="*/ 2000 h 2000"/>
              <a:gd name="T76" fmla="*/ 2500 w 2750"/>
              <a:gd name="T77" fmla="*/ 1917 h 2000"/>
              <a:gd name="T78" fmla="*/ 2500 w 2750"/>
              <a:gd name="T79" fmla="*/ 84 h 2000"/>
              <a:gd name="T80" fmla="*/ 2584 w 2750"/>
              <a:gd name="T81" fmla="*/ 0 h 2000"/>
              <a:gd name="T82" fmla="*/ 2667 w 2750"/>
              <a:gd name="T83" fmla="*/ 0 h 2000"/>
              <a:gd name="T84" fmla="*/ 2750 w 2750"/>
              <a:gd name="T85" fmla="*/ 84 h 2000"/>
              <a:gd name="T86" fmla="*/ 2750 w 2750"/>
              <a:gd name="T87" fmla="*/ 1917 h 2000"/>
              <a:gd name="T88" fmla="*/ 2667 w 2750"/>
              <a:gd name="T89" fmla="*/ 2000 h 2000"/>
              <a:gd name="T90" fmla="*/ 250 w 2750"/>
              <a:gd name="T91" fmla="*/ 2000 h 2000"/>
              <a:gd name="T92" fmla="*/ 0 w 2750"/>
              <a:gd name="T93" fmla="*/ 200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0" h="2000">
                <a:moveTo>
                  <a:pt x="667" y="2000"/>
                </a:moveTo>
                <a:cubicBezTo>
                  <a:pt x="584" y="2000"/>
                  <a:pt x="584" y="2000"/>
                  <a:pt x="584" y="2000"/>
                </a:cubicBezTo>
                <a:cubicBezTo>
                  <a:pt x="542" y="2000"/>
                  <a:pt x="500" y="1959"/>
                  <a:pt x="500" y="1917"/>
                </a:cubicBezTo>
                <a:cubicBezTo>
                  <a:pt x="500" y="1417"/>
                  <a:pt x="500" y="1417"/>
                  <a:pt x="500" y="1417"/>
                </a:cubicBezTo>
                <a:cubicBezTo>
                  <a:pt x="500" y="1375"/>
                  <a:pt x="542" y="1334"/>
                  <a:pt x="584" y="1334"/>
                </a:cubicBezTo>
                <a:cubicBezTo>
                  <a:pt x="667" y="1334"/>
                  <a:pt x="667" y="1334"/>
                  <a:pt x="667" y="1334"/>
                </a:cubicBezTo>
                <a:cubicBezTo>
                  <a:pt x="709" y="1334"/>
                  <a:pt x="750" y="1375"/>
                  <a:pt x="750" y="1417"/>
                </a:cubicBezTo>
                <a:cubicBezTo>
                  <a:pt x="750" y="1917"/>
                  <a:pt x="750" y="1917"/>
                  <a:pt x="750" y="1917"/>
                </a:cubicBezTo>
                <a:cubicBezTo>
                  <a:pt x="750" y="1959"/>
                  <a:pt x="709" y="2000"/>
                  <a:pt x="667" y="2000"/>
                </a:cubicBezTo>
                <a:close/>
                <a:moveTo>
                  <a:pt x="1167" y="2000"/>
                </a:moveTo>
                <a:cubicBezTo>
                  <a:pt x="1084" y="2000"/>
                  <a:pt x="1084" y="2000"/>
                  <a:pt x="1084" y="2000"/>
                </a:cubicBezTo>
                <a:cubicBezTo>
                  <a:pt x="1042" y="2000"/>
                  <a:pt x="1000" y="1959"/>
                  <a:pt x="1000" y="1917"/>
                </a:cubicBezTo>
                <a:cubicBezTo>
                  <a:pt x="1000" y="1084"/>
                  <a:pt x="1000" y="1084"/>
                  <a:pt x="1000" y="1084"/>
                </a:cubicBezTo>
                <a:cubicBezTo>
                  <a:pt x="1000" y="1042"/>
                  <a:pt x="1042" y="1000"/>
                  <a:pt x="1084" y="1000"/>
                </a:cubicBezTo>
                <a:cubicBezTo>
                  <a:pt x="1167" y="1000"/>
                  <a:pt x="1167" y="1000"/>
                  <a:pt x="1167" y="1000"/>
                </a:cubicBezTo>
                <a:cubicBezTo>
                  <a:pt x="1209" y="1000"/>
                  <a:pt x="1250" y="1042"/>
                  <a:pt x="1250" y="1084"/>
                </a:cubicBezTo>
                <a:cubicBezTo>
                  <a:pt x="1250" y="1917"/>
                  <a:pt x="1250" y="1917"/>
                  <a:pt x="1250" y="1917"/>
                </a:cubicBezTo>
                <a:cubicBezTo>
                  <a:pt x="1250" y="1959"/>
                  <a:pt x="1209" y="2000"/>
                  <a:pt x="1167" y="2000"/>
                </a:cubicBezTo>
                <a:close/>
                <a:moveTo>
                  <a:pt x="1667" y="2000"/>
                </a:moveTo>
                <a:cubicBezTo>
                  <a:pt x="1584" y="2000"/>
                  <a:pt x="1584" y="2000"/>
                  <a:pt x="1584" y="2000"/>
                </a:cubicBezTo>
                <a:cubicBezTo>
                  <a:pt x="1542" y="2000"/>
                  <a:pt x="1500" y="1959"/>
                  <a:pt x="1500" y="1917"/>
                </a:cubicBezTo>
                <a:cubicBezTo>
                  <a:pt x="1500" y="750"/>
                  <a:pt x="1500" y="750"/>
                  <a:pt x="1500" y="750"/>
                </a:cubicBezTo>
                <a:cubicBezTo>
                  <a:pt x="1500" y="709"/>
                  <a:pt x="1542" y="667"/>
                  <a:pt x="1584" y="667"/>
                </a:cubicBezTo>
                <a:cubicBezTo>
                  <a:pt x="1667" y="667"/>
                  <a:pt x="1667" y="667"/>
                  <a:pt x="1667" y="667"/>
                </a:cubicBezTo>
                <a:cubicBezTo>
                  <a:pt x="1709" y="667"/>
                  <a:pt x="1750" y="709"/>
                  <a:pt x="1750" y="750"/>
                </a:cubicBezTo>
                <a:cubicBezTo>
                  <a:pt x="1750" y="1917"/>
                  <a:pt x="1750" y="1917"/>
                  <a:pt x="1750" y="1917"/>
                </a:cubicBezTo>
                <a:cubicBezTo>
                  <a:pt x="1750" y="1959"/>
                  <a:pt x="1709" y="2000"/>
                  <a:pt x="1667" y="2000"/>
                </a:cubicBezTo>
                <a:close/>
                <a:moveTo>
                  <a:pt x="2167" y="2000"/>
                </a:moveTo>
                <a:cubicBezTo>
                  <a:pt x="2084" y="2000"/>
                  <a:pt x="2084" y="2000"/>
                  <a:pt x="2084" y="2000"/>
                </a:cubicBezTo>
                <a:cubicBezTo>
                  <a:pt x="2042" y="2000"/>
                  <a:pt x="2000" y="1959"/>
                  <a:pt x="2000" y="1917"/>
                </a:cubicBezTo>
                <a:cubicBezTo>
                  <a:pt x="2000" y="417"/>
                  <a:pt x="2000" y="417"/>
                  <a:pt x="2000" y="417"/>
                </a:cubicBezTo>
                <a:cubicBezTo>
                  <a:pt x="2000" y="375"/>
                  <a:pt x="2042" y="334"/>
                  <a:pt x="2084" y="334"/>
                </a:cubicBezTo>
                <a:cubicBezTo>
                  <a:pt x="2167" y="334"/>
                  <a:pt x="2167" y="334"/>
                  <a:pt x="2167" y="334"/>
                </a:cubicBezTo>
                <a:cubicBezTo>
                  <a:pt x="2209" y="334"/>
                  <a:pt x="2250" y="375"/>
                  <a:pt x="2250" y="417"/>
                </a:cubicBezTo>
                <a:cubicBezTo>
                  <a:pt x="2250" y="1917"/>
                  <a:pt x="2250" y="1917"/>
                  <a:pt x="2250" y="1917"/>
                </a:cubicBezTo>
                <a:cubicBezTo>
                  <a:pt x="2250" y="1959"/>
                  <a:pt x="2209" y="2000"/>
                  <a:pt x="2167" y="2000"/>
                </a:cubicBezTo>
                <a:close/>
                <a:moveTo>
                  <a:pt x="2667" y="2000"/>
                </a:moveTo>
                <a:cubicBezTo>
                  <a:pt x="2584" y="2000"/>
                  <a:pt x="2584" y="2000"/>
                  <a:pt x="2584" y="2000"/>
                </a:cubicBezTo>
                <a:cubicBezTo>
                  <a:pt x="2542" y="2000"/>
                  <a:pt x="2500" y="1959"/>
                  <a:pt x="2500" y="1917"/>
                </a:cubicBezTo>
                <a:cubicBezTo>
                  <a:pt x="2500" y="84"/>
                  <a:pt x="2500" y="84"/>
                  <a:pt x="2500" y="84"/>
                </a:cubicBezTo>
                <a:cubicBezTo>
                  <a:pt x="2500" y="42"/>
                  <a:pt x="2542" y="0"/>
                  <a:pt x="2584" y="0"/>
                </a:cubicBezTo>
                <a:cubicBezTo>
                  <a:pt x="2667" y="0"/>
                  <a:pt x="2667" y="0"/>
                  <a:pt x="2667" y="0"/>
                </a:cubicBezTo>
                <a:cubicBezTo>
                  <a:pt x="2709" y="0"/>
                  <a:pt x="2750" y="42"/>
                  <a:pt x="2750" y="84"/>
                </a:cubicBezTo>
                <a:cubicBezTo>
                  <a:pt x="2750" y="1917"/>
                  <a:pt x="2750" y="1917"/>
                  <a:pt x="2750" y="1917"/>
                </a:cubicBezTo>
                <a:cubicBezTo>
                  <a:pt x="2750" y="1959"/>
                  <a:pt x="2709" y="2000"/>
                  <a:pt x="2667" y="2000"/>
                </a:cubicBezTo>
                <a:close/>
                <a:moveTo>
                  <a:pt x="250" y="2000"/>
                </a:moveTo>
                <a:lnTo>
                  <a:pt x="0" y="2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5" name="Freeform 101"/>
          <p:cNvSpPr>
            <a:spLocks noEditPoints="1"/>
          </p:cNvSpPr>
          <p:nvPr/>
        </p:nvSpPr>
        <p:spPr bwMode="auto">
          <a:xfrm>
            <a:off x="142885" y="4607725"/>
            <a:ext cx="340519" cy="340519"/>
          </a:xfrm>
          <a:custGeom>
            <a:avLst/>
            <a:gdLst>
              <a:gd name="T0" fmla="*/ 1834 w 2313"/>
              <a:gd name="T1" fmla="*/ 2187 h 2312"/>
              <a:gd name="T2" fmla="*/ 2011 w 2313"/>
              <a:gd name="T3" fmla="*/ 2010 h 2312"/>
              <a:gd name="T4" fmla="*/ 2000 w 2313"/>
              <a:gd name="T5" fmla="*/ 1760 h 2312"/>
              <a:gd name="T6" fmla="*/ 1719 w 2313"/>
              <a:gd name="T7" fmla="*/ 1542 h 2312"/>
              <a:gd name="T8" fmla="*/ 1511 w 2313"/>
              <a:gd name="T9" fmla="*/ 1542 h 2312"/>
              <a:gd name="T10" fmla="*/ 1448 w 2313"/>
              <a:gd name="T11" fmla="*/ 1594 h 2312"/>
              <a:gd name="T12" fmla="*/ 1230 w 2313"/>
              <a:gd name="T13" fmla="*/ 1583 h 2312"/>
              <a:gd name="T14" fmla="*/ 730 w 2313"/>
              <a:gd name="T15" fmla="*/ 1083 h 2312"/>
              <a:gd name="T16" fmla="*/ 719 w 2313"/>
              <a:gd name="T17" fmla="*/ 865 h 2312"/>
              <a:gd name="T18" fmla="*/ 771 w 2313"/>
              <a:gd name="T19" fmla="*/ 802 h 2312"/>
              <a:gd name="T20" fmla="*/ 771 w 2313"/>
              <a:gd name="T21" fmla="*/ 594 h 2312"/>
              <a:gd name="T22" fmla="*/ 552 w 2313"/>
              <a:gd name="T23" fmla="*/ 312 h 2312"/>
              <a:gd name="T24" fmla="*/ 302 w 2313"/>
              <a:gd name="T25" fmla="*/ 302 h 2312"/>
              <a:gd name="T26" fmla="*/ 125 w 2313"/>
              <a:gd name="T27" fmla="*/ 479 h 2312"/>
              <a:gd name="T28" fmla="*/ 688 w 2313"/>
              <a:gd name="T29" fmla="*/ 1625 h 2312"/>
              <a:gd name="T30" fmla="*/ 1834 w 2313"/>
              <a:gd name="T31" fmla="*/ 2187 h 2312"/>
              <a:gd name="T32" fmla="*/ 1146 w 2313"/>
              <a:gd name="T33" fmla="*/ 167 h 2312"/>
              <a:gd name="T34" fmla="*/ 1146 w 2313"/>
              <a:gd name="T35" fmla="*/ 667 h 2312"/>
              <a:gd name="T36" fmla="*/ 1313 w 2313"/>
              <a:gd name="T37" fmla="*/ 833 h 2312"/>
              <a:gd name="T38" fmla="*/ 1396 w 2313"/>
              <a:gd name="T39" fmla="*/ 833 h 2312"/>
              <a:gd name="T40" fmla="*/ 1396 w 2313"/>
              <a:gd name="T41" fmla="*/ 1083 h 2312"/>
              <a:gd name="T42" fmla="*/ 1646 w 2313"/>
              <a:gd name="T43" fmla="*/ 833 h 2312"/>
              <a:gd name="T44" fmla="*/ 2146 w 2313"/>
              <a:gd name="T45" fmla="*/ 833 h 2312"/>
              <a:gd name="T46" fmla="*/ 2313 w 2313"/>
              <a:gd name="T47" fmla="*/ 667 h 2312"/>
              <a:gd name="T48" fmla="*/ 2313 w 2313"/>
              <a:gd name="T49" fmla="*/ 167 h 2312"/>
              <a:gd name="T50" fmla="*/ 2146 w 2313"/>
              <a:gd name="T51" fmla="*/ 0 h 2312"/>
              <a:gd name="T52" fmla="*/ 1313 w 2313"/>
              <a:gd name="T53" fmla="*/ 0 h 2312"/>
              <a:gd name="T54" fmla="*/ 1146 w 2313"/>
              <a:gd name="T55" fmla="*/ 167 h 2312"/>
              <a:gd name="T56" fmla="*/ 1980 w 2313"/>
              <a:gd name="T57" fmla="*/ 417 h 2312"/>
              <a:gd name="T58" fmla="*/ 1980 w 2313"/>
              <a:gd name="T59" fmla="*/ 417 h 2312"/>
              <a:gd name="T60" fmla="*/ 1730 w 2313"/>
              <a:gd name="T61" fmla="*/ 417 h 2312"/>
              <a:gd name="T62" fmla="*/ 1730 w 2313"/>
              <a:gd name="T63" fmla="*/ 417 h 2312"/>
              <a:gd name="T64" fmla="*/ 1480 w 2313"/>
              <a:gd name="T65" fmla="*/ 417 h 2312"/>
              <a:gd name="T66" fmla="*/ 1480 w 2313"/>
              <a:gd name="T67" fmla="*/ 417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3" h="2312">
                <a:moveTo>
                  <a:pt x="1834" y="2187"/>
                </a:moveTo>
                <a:cubicBezTo>
                  <a:pt x="2011" y="2010"/>
                  <a:pt x="2011" y="2010"/>
                  <a:pt x="2011" y="2010"/>
                </a:cubicBezTo>
                <a:cubicBezTo>
                  <a:pt x="2084" y="1937"/>
                  <a:pt x="2073" y="1823"/>
                  <a:pt x="2000" y="1760"/>
                </a:cubicBezTo>
                <a:cubicBezTo>
                  <a:pt x="1719" y="1542"/>
                  <a:pt x="1719" y="1542"/>
                  <a:pt x="1719" y="1542"/>
                </a:cubicBezTo>
                <a:cubicBezTo>
                  <a:pt x="1657" y="1500"/>
                  <a:pt x="1573" y="1500"/>
                  <a:pt x="1511" y="1542"/>
                </a:cubicBezTo>
                <a:cubicBezTo>
                  <a:pt x="1448" y="1594"/>
                  <a:pt x="1448" y="1594"/>
                  <a:pt x="1448" y="1594"/>
                </a:cubicBezTo>
                <a:cubicBezTo>
                  <a:pt x="1386" y="1646"/>
                  <a:pt x="1292" y="1646"/>
                  <a:pt x="1230" y="1583"/>
                </a:cubicBezTo>
                <a:cubicBezTo>
                  <a:pt x="730" y="1083"/>
                  <a:pt x="730" y="1083"/>
                  <a:pt x="730" y="1083"/>
                </a:cubicBezTo>
                <a:cubicBezTo>
                  <a:pt x="677" y="1021"/>
                  <a:pt x="667" y="927"/>
                  <a:pt x="719" y="865"/>
                </a:cubicBezTo>
                <a:cubicBezTo>
                  <a:pt x="771" y="802"/>
                  <a:pt x="771" y="802"/>
                  <a:pt x="771" y="802"/>
                </a:cubicBezTo>
                <a:cubicBezTo>
                  <a:pt x="813" y="740"/>
                  <a:pt x="813" y="656"/>
                  <a:pt x="771" y="594"/>
                </a:cubicBezTo>
                <a:cubicBezTo>
                  <a:pt x="552" y="312"/>
                  <a:pt x="552" y="312"/>
                  <a:pt x="552" y="312"/>
                </a:cubicBezTo>
                <a:cubicBezTo>
                  <a:pt x="490" y="240"/>
                  <a:pt x="375" y="229"/>
                  <a:pt x="302" y="302"/>
                </a:cubicBezTo>
                <a:cubicBezTo>
                  <a:pt x="125" y="479"/>
                  <a:pt x="125" y="479"/>
                  <a:pt x="125" y="479"/>
                </a:cubicBezTo>
                <a:cubicBezTo>
                  <a:pt x="0" y="604"/>
                  <a:pt x="0" y="948"/>
                  <a:pt x="688" y="1625"/>
                </a:cubicBezTo>
                <a:cubicBezTo>
                  <a:pt x="1365" y="2312"/>
                  <a:pt x="1719" y="2302"/>
                  <a:pt x="1834" y="2187"/>
                </a:cubicBezTo>
                <a:close/>
                <a:moveTo>
                  <a:pt x="1146" y="167"/>
                </a:moveTo>
                <a:cubicBezTo>
                  <a:pt x="1146" y="667"/>
                  <a:pt x="1146" y="667"/>
                  <a:pt x="1146" y="667"/>
                </a:cubicBezTo>
                <a:cubicBezTo>
                  <a:pt x="1146" y="760"/>
                  <a:pt x="1219" y="833"/>
                  <a:pt x="1313" y="833"/>
                </a:cubicBezTo>
                <a:cubicBezTo>
                  <a:pt x="1396" y="833"/>
                  <a:pt x="1396" y="833"/>
                  <a:pt x="1396" y="833"/>
                </a:cubicBezTo>
                <a:cubicBezTo>
                  <a:pt x="1396" y="1083"/>
                  <a:pt x="1396" y="1083"/>
                  <a:pt x="1396" y="1083"/>
                </a:cubicBezTo>
                <a:cubicBezTo>
                  <a:pt x="1646" y="833"/>
                  <a:pt x="1646" y="833"/>
                  <a:pt x="1646" y="833"/>
                </a:cubicBezTo>
                <a:cubicBezTo>
                  <a:pt x="2146" y="833"/>
                  <a:pt x="2146" y="833"/>
                  <a:pt x="2146" y="833"/>
                </a:cubicBezTo>
                <a:cubicBezTo>
                  <a:pt x="2240" y="833"/>
                  <a:pt x="2313" y="760"/>
                  <a:pt x="2313" y="667"/>
                </a:cubicBezTo>
                <a:cubicBezTo>
                  <a:pt x="2313" y="167"/>
                  <a:pt x="2313" y="167"/>
                  <a:pt x="2313" y="167"/>
                </a:cubicBezTo>
                <a:cubicBezTo>
                  <a:pt x="2313" y="73"/>
                  <a:pt x="2240" y="0"/>
                  <a:pt x="2146" y="0"/>
                </a:cubicBezTo>
                <a:cubicBezTo>
                  <a:pt x="1313" y="0"/>
                  <a:pt x="1313" y="0"/>
                  <a:pt x="1313" y="0"/>
                </a:cubicBezTo>
                <a:cubicBezTo>
                  <a:pt x="1219" y="0"/>
                  <a:pt x="1146" y="73"/>
                  <a:pt x="1146" y="167"/>
                </a:cubicBezTo>
                <a:close/>
                <a:moveTo>
                  <a:pt x="1980" y="417"/>
                </a:moveTo>
                <a:lnTo>
                  <a:pt x="1980" y="417"/>
                </a:lnTo>
                <a:moveTo>
                  <a:pt x="1730" y="417"/>
                </a:moveTo>
                <a:lnTo>
                  <a:pt x="1730" y="417"/>
                </a:lnTo>
                <a:moveTo>
                  <a:pt x="1480" y="417"/>
                </a:moveTo>
                <a:lnTo>
                  <a:pt x="1480"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6" name="Freeform 102"/>
          <p:cNvSpPr>
            <a:spLocks/>
          </p:cNvSpPr>
          <p:nvPr/>
        </p:nvSpPr>
        <p:spPr bwMode="auto">
          <a:xfrm>
            <a:off x="787006" y="4623197"/>
            <a:ext cx="305991" cy="305991"/>
          </a:xfrm>
          <a:custGeom>
            <a:avLst/>
            <a:gdLst>
              <a:gd name="T0" fmla="*/ 1833 w 2083"/>
              <a:gd name="T1" fmla="*/ 1958 h 2083"/>
              <a:gd name="T2" fmla="*/ 2011 w 2083"/>
              <a:gd name="T3" fmla="*/ 1781 h 2083"/>
              <a:gd name="T4" fmla="*/ 2000 w 2083"/>
              <a:gd name="T5" fmla="*/ 1531 h 2083"/>
              <a:gd name="T6" fmla="*/ 1719 w 2083"/>
              <a:gd name="T7" fmla="*/ 1312 h 2083"/>
              <a:gd name="T8" fmla="*/ 1511 w 2083"/>
              <a:gd name="T9" fmla="*/ 1312 h 2083"/>
              <a:gd name="T10" fmla="*/ 1448 w 2083"/>
              <a:gd name="T11" fmla="*/ 1365 h 2083"/>
              <a:gd name="T12" fmla="*/ 1229 w 2083"/>
              <a:gd name="T13" fmla="*/ 1354 h 2083"/>
              <a:gd name="T14" fmla="*/ 729 w 2083"/>
              <a:gd name="T15" fmla="*/ 854 h 2083"/>
              <a:gd name="T16" fmla="*/ 719 w 2083"/>
              <a:gd name="T17" fmla="*/ 635 h 2083"/>
              <a:gd name="T18" fmla="*/ 771 w 2083"/>
              <a:gd name="T19" fmla="*/ 573 h 2083"/>
              <a:gd name="T20" fmla="*/ 771 w 2083"/>
              <a:gd name="T21" fmla="*/ 365 h 2083"/>
              <a:gd name="T22" fmla="*/ 552 w 2083"/>
              <a:gd name="T23" fmla="*/ 83 h 2083"/>
              <a:gd name="T24" fmla="*/ 302 w 2083"/>
              <a:gd name="T25" fmla="*/ 73 h 2083"/>
              <a:gd name="T26" fmla="*/ 125 w 2083"/>
              <a:gd name="T27" fmla="*/ 250 h 2083"/>
              <a:gd name="T28" fmla="*/ 688 w 2083"/>
              <a:gd name="T29" fmla="*/ 1396 h 2083"/>
              <a:gd name="T30" fmla="*/ 1833 w 2083"/>
              <a:gd name="T31" fmla="*/ 1958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3" h="2083">
                <a:moveTo>
                  <a:pt x="1833" y="1958"/>
                </a:moveTo>
                <a:cubicBezTo>
                  <a:pt x="2011" y="1781"/>
                  <a:pt x="2011" y="1781"/>
                  <a:pt x="2011" y="1781"/>
                </a:cubicBezTo>
                <a:cubicBezTo>
                  <a:pt x="2083" y="1708"/>
                  <a:pt x="2073" y="1594"/>
                  <a:pt x="2000" y="1531"/>
                </a:cubicBezTo>
                <a:cubicBezTo>
                  <a:pt x="1719" y="1312"/>
                  <a:pt x="1719" y="1312"/>
                  <a:pt x="1719" y="1312"/>
                </a:cubicBezTo>
                <a:cubicBezTo>
                  <a:pt x="1656" y="1271"/>
                  <a:pt x="1573" y="1271"/>
                  <a:pt x="1511" y="1312"/>
                </a:cubicBezTo>
                <a:cubicBezTo>
                  <a:pt x="1448" y="1365"/>
                  <a:pt x="1448" y="1365"/>
                  <a:pt x="1448" y="1365"/>
                </a:cubicBezTo>
                <a:cubicBezTo>
                  <a:pt x="1386" y="1417"/>
                  <a:pt x="1292" y="1417"/>
                  <a:pt x="1229" y="1354"/>
                </a:cubicBezTo>
                <a:cubicBezTo>
                  <a:pt x="729" y="854"/>
                  <a:pt x="729" y="854"/>
                  <a:pt x="729" y="854"/>
                </a:cubicBezTo>
                <a:cubicBezTo>
                  <a:pt x="677" y="792"/>
                  <a:pt x="667" y="698"/>
                  <a:pt x="719" y="635"/>
                </a:cubicBezTo>
                <a:cubicBezTo>
                  <a:pt x="771" y="573"/>
                  <a:pt x="771" y="573"/>
                  <a:pt x="771" y="573"/>
                </a:cubicBezTo>
                <a:cubicBezTo>
                  <a:pt x="813" y="510"/>
                  <a:pt x="813" y="427"/>
                  <a:pt x="771" y="365"/>
                </a:cubicBezTo>
                <a:cubicBezTo>
                  <a:pt x="552" y="83"/>
                  <a:pt x="552" y="83"/>
                  <a:pt x="552" y="83"/>
                </a:cubicBezTo>
                <a:cubicBezTo>
                  <a:pt x="490" y="10"/>
                  <a:pt x="375" y="0"/>
                  <a:pt x="302" y="73"/>
                </a:cubicBezTo>
                <a:cubicBezTo>
                  <a:pt x="125" y="250"/>
                  <a:pt x="125" y="250"/>
                  <a:pt x="125" y="250"/>
                </a:cubicBezTo>
                <a:cubicBezTo>
                  <a:pt x="0" y="375"/>
                  <a:pt x="0" y="719"/>
                  <a:pt x="688" y="1396"/>
                </a:cubicBezTo>
                <a:cubicBezTo>
                  <a:pt x="1365" y="2083"/>
                  <a:pt x="1719" y="2073"/>
                  <a:pt x="1833" y="1958"/>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7" name="Freeform 103"/>
          <p:cNvSpPr>
            <a:spLocks noEditPoints="1"/>
          </p:cNvSpPr>
          <p:nvPr/>
        </p:nvSpPr>
        <p:spPr bwMode="auto">
          <a:xfrm>
            <a:off x="1376375" y="4607725"/>
            <a:ext cx="340519" cy="340519"/>
          </a:xfrm>
          <a:custGeom>
            <a:avLst/>
            <a:gdLst>
              <a:gd name="T0" fmla="*/ 1833 w 2312"/>
              <a:gd name="T1" fmla="*/ 2187 h 2312"/>
              <a:gd name="T2" fmla="*/ 2010 w 2312"/>
              <a:gd name="T3" fmla="*/ 2010 h 2312"/>
              <a:gd name="T4" fmla="*/ 2000 w 2312"/>
              <a:gd name="T5" fmla="*/ 1760 h 2312"/>
              <a:gd name="T6" fmla="*/ 1719 w 2312"/>
              <a:gd name="T7" fmla="*/ 1542 h 2312"/>
              <a:gd name="T8" fmla="*/ 1510 w 2312"/>
              <a:gd name="T9" fmla="*/ 1542 h 2312"/>
              <a:gd name="T10" fmla="*/ 1448 w 2312"/>
              <a:gd name="T11" fmla="*/ 1594 h 2312"/>
              <a:gd name="T12" fmla="*/ 1229 w 2312"/>
              <a:gd name="T13" fmla="*/ 1583 h 2312"/>
              <a:gd name="T14" fmla="*/ 729 w 2312"/>
              <a:gd name="T15" fmla="*/ 1083 h 2312"/>
              <a:gd name="T16" fmla="*/ 719 w 2312"/>
              <a:gd name="T17" fmla="*/ 865 h 2312"/>
              <a:gd name="T18" fmla="*/ 771 w 2312"/>
              <a:gd name="T19" fmla="*/ 802 h 2312"/>
              <a:gd name="T20" fmla="*/ 771 w 2312"/>
              <a:gd name="T21" fmla="*/ 594 h 2312"/>
              <a:gd name="T22" fmla="*/ 552 w 2312"/>
              <a:gd name="T23" fmla="*/ 312 h 2312"/>
              <a:gd name="T24" fmla="*/ 302 w 2312"/>
              <a:gd name="T25" fmla="*/ 302 h 2312"/>
              <a:gd name="T26" fmla="*/ 125 w 2312"/>
              <a:gd name="T27" fmla="*/ 479 h 2312"/>
              <a:gd name="T28" fmla="*/ 687 w 2312"/>
              <a:gd name="T29" fmla="*/ 1625 h 2312"/>
              <a:gd name="T30" fmla="*/ 1833 w 2312"/>
              <a:gd name="T31" fmla="*/ 2187 h 2312"/>
              <a:gd name="T32" fmla="*/ 2312 w 2312"/>
              <a:gd name="T33" fmla="*/ 542 h 2312"/>
              <a:gd name="T34" fmla="*/ 1771 w 2312"/>
              <a:gd name="T35" fmla="*/ 1083 h 2312"/>
              <a:gd name="T36" fmla="*/ 1229 w 2312"/>
              <a:gd name="T37" fmla="*/ 542 h 2312"/>
              <a:gd name="T38" fmla="*/ 1771 w 2312"/>
              <a:gd name="T39" fmla="*/ 0 h 2312"/>
              <a:gd name="T40" fmla="*/ 2312 w 2312"/>
              <a:gd name="T41" fmla="*/ 542 h 2312"/>
              <a:gd name="T42" fmla="*/ 1771 w 2312"/>
              <a:gd name="T43" fmla="*/ 250 h 2312"/>
              <a:gd name="T44" fmla="*/ 1771 w 2312"/>
              <a:gd name="T45" fmla="*/ 833 h 2312"/>
              <a:gd name="T46" fmla="*/ 1479 w 2312"/>
              <a:gd name="T47" fmla="*/ 542 h 2312"/>
              <a:gd name="T48" fmla="*/ 2062 w 2312"/>
              <a:gd name="T49" fmla="*/ 542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2" h="2312">
                <a:moveTo>
                  <a:pt x="1833" y="2187"/>
                </a:moveTo>
                <a:cubicBezTo>
                  <a:pt x="2010" y="2010"/>
                  <a:pt x="2010" y="2010"/>
                  <a:pt x="2010" y="2010"/>
                </a:cubicBezTo>
                <a:cubicBezTo>
                  <a:pt x="2083" y="1937"/>
                  <a:pt x="2073" y="1823"/>
                  <a:pt x="2000" y="1760"/>
                </a:cubicBezTo>
                <a:cubicBezTo>
                  <a:pt x="1719" y="1542"/>
                  <a:pt x="1719" y="1542"/>
                  <a:pt x="1719" y="1542"/>
                </a:cubicBezTo>
                <a:cubicBezTo>
                  <a:pt x="1656" y="1500"/>
                  <a:pt x="1573" y="1500"/>
                  <a:pt x="1510" y="1542"/>
                </a:cubicBezTo>
                <a:cubicBezTo>
                  <a:pt x="1448" y="1594"/>
                  <a:pt x="1448" y="1594"/>
                  <a:pt x="1448" y="1594"/>
                </a:cubicBezTo>
                <a:cubicBezTo>
                  <a:pt x="1385" y="1646"/>
                  <a:pt x="1292" y="1646"/>
                  <a:pt x="1229" y="1583"/>
                </a:cubicBezTo>
                <a:cubicBezTo>
                  <a:pt x="729" y="1083"/>
                  <a:pt x="729" y="1083"/>
                  <a:pt x="729" y="1083"/>
                </a:cubicBezTo>
                <a:cubicBezTo>
                  <a:pt x="677" y="1021"/>
                  <a:pt x="667" y="927"/>
                  <a:pt x="719" y="865"/>
                </a:cubicBezTo>
                <a:cubicBezTo>
                  <a:pt x="771" y="802"/>
                  <a:pt x="771" y="802"/>
                  <a:pt x="771" y="802"/>
                </a:cubicBezTo>
                <a:cubicBezTo>
                  <a:pt x="812" y="740"/>
                  <a:pt x="812" y="656"/>
                  <a:pt x="771" y="594"/>
                </a:cubicBezTo>
                <a:cubicBezTo>
                  <a:pt x="552" y="312"/>
                  <a:pt x="552" y="312"/>
                  <a:pt x="552" y="312"/>
                </a:cubicBezTo>
                <a:cubicBezTo>
                  <a:pt x="489" y="240"/>
                  <a:pt x="375" y="229"/>
                  <a:pt x="302" y="302"/>
                </a:cubicBezTo>
                <a:cubicBezTo>
                  <a:pt x="125" y="479"/>
                  <a:pt x="125" y="479"/>
                  <a:pt x="125" y="479"/>
                </a:cubicBezTo>
                <a:cubicBezTo>
                  <a:pt x="0" y="604"/>
                  <a:pt x="0" y="948"/>
                  <a:pt x="687" y="1625"/>
                </a:cubicBezTo>
                <a:cubicBezTo>
                  <a:pt x="1364" y="2312"/>
                  <a:pt x="1719" y="2302"/>
                  <a:pt x="1833" y="2187"/>
                </a:cubicBezTo>
                <a:close/>
                <a:moveTo>
                  <a:pt x="2312" y="542"/>
                </a:moveTo>
                <a:cubicBezTo>
                  <a:pt x="2312" y="844"/>
                  <a:pt x="2073" y="1083"/>
                  <a:pt x="1771" y="1083"/>
                </a:cubicBezTo>
                <a:cubicBezTo>
                  <a:pt x="1469" y="1083"/>
                  <a:pt x="1229" y="844"/>
                  <a:pt x="1229" y="542"/>
                </a:cubicBezTo>
                <a:cubicBezTo>
                  <a:pt x="1229" y="240"/>
                  <a:pt x="1469" y="0"/>
                  <a:pt x="1771" y="0"/>
                </a:cubicBezTo>
                <a:cubicBezTo>
                  <a:pt x="2073" y="0"/>
                  <a:pt x="2312" y="240"/>
                  <a:pt x="2312" y="542"/>
                </a:cubicBezTo>
                <a:close/>
                <a:moveTo>
                  <a:pt x="1771" y="250"/>
                </a:moveTo>
                <a:lnTo>
                  <a:pt x="1771" y="833"/>
                </a:lnTo>
                <a:moveTo>
                  <a:pt x="1479" y="542"/>
                </a:moveTo>
                <a:lnTo>
                  <a:pt x="2062" y="542"/>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8" name="Freeform 104"/>
          <p:cNvSpPr>
            <a:spLocks noEditPoints="1"/>
          </p:cNvSpPr>
          <p:nvPr/>
        </p:nvSpPr>
        <p:spPr bwMode="auto">
          <a:xfrm>
            <a:off x="1972878" y="4607725"/>
            <a:ext cx="340519" cy="340519"/>
          </a:xfrm>
          <a:custGeom>
            <a:avLst/>
            <a:gdLst>
              <a:gd name="T0" fmla="*/ 1834 w 2313"/>
              <a:gd name="T1" fmla="*/ 2187 h 2312"/>
              <a:gd name="T2" fmla="*/ 2011 w 2313"/>
              <a:gd name="T3" fmla="*/ 2010 h 2312"/>
              <a:gd name="T4" fmla="*/ 2000 w 2313"/>
              <a:gd name="T5" fmla="*/ 1760 h 2312"/>
              <a:gd name="T6" fmla="*/ 1719 w 2313"/>
              <a:gd name="T7" fmla="*/ 1542 h 2312"/>
              <a:gd name="T8" fmla="*/ 1511 w 2313"/>
              <a:gd name="T9" fmla="*/ 1542 h 2312"/>
              <a:gd name="T10" fmla="*/ 1448 w 2313"/>
              <a:gd name="T11" fmla="*/ 1594 h 2312"/>
              <a:gd name="T12" fmla="*/ 1229 w 2313"/>
              <a:gd name="T13" fmla="*/ 1583 h 2312"/>
              <a:gd name="T14" fmla="*/ 729 w 2313"/>
              <a:gd name="T15" fmla="*/ 1083 h 2312"/>
              <a:gd name="T16" fmla="*/ 719 w 2313"/>
              <a:gd name="T17" fmla="*/ 865 h 2312"/>
              <a:gd name="T18" fmla="*/ 771 w 2313"/>
              <a:gd name="T19" fmla="*/ 802 h 2312"/>
              <a:gd name="T20" fmla="*/ 771 w 2313"/>
              <a:gd name="T21" fmla="*/ 594 h 2312"/>
              <a:gd name="T22" fmla="*/ 552 w 2313"/>
              <a:gd name="T23" fmla="*/ 312 h 2312"/>
              <a:gd name="T24" fmla="*/ 302 w 2313"/>
              <a:gd name="T25" fmla="*/ 302 h 2312"/>
              <a:gd name="T26" fmla="*/ 125 w 2313"/>
              <a:gd name="T27" fmla="*/ 479 h 2312"/>
              <a:gd name="T28" fmla="*/ 688 w 2313"/>
              <a:gd name="T29" fmla="*/ 1625 h 2312"/>
              <a:gd name="T30" fmla="*/ 1834 w 2313"/>
              <a:gd name="T31" fmla="*/ 2187 h 2312"/>
              <a:gd name="T32" fmla="*/ 2313 w 2313"/>
              <a:gd name="T33" fmla="*/ 542 h 2312"/>
              <a:gd name="T34" fmla="*/ 1771 w 2313"/>
              <a:gd name="T35" fmla="*/ 1083 h 2312"/>
              <a:gd name="T36" fmla="*/ 1229 w 2313"/>
              <a:gd name="T37" fmla="*/ 542 h 2312"/>
              <a:gd name="T38" fmla="*/ 1771 w 2313"/>
              <a:gd name="T39" fmla="*/ 0 h 2312"/>
              <a:gd name="T40" fmla="*/ 2313 w 2313"/>
              <a:gd name="T41" fmla="*/ 542 h 2312"/>
              <a:gd name="T42" fmla="*/ 1563 w 2313"/>
              <a:gd name="T43" fmla="*/ 583 h 2312"/>
              <a:gd name="T44" fmla="*/ 1719 w 2313"/>
              <a:gd name="T45" fmla="*/ 729 h 2312"/>
              <a:gd name="T46" fmla="*/ 1979 w 2313"/>
              <a:gd name="T47" fmla="*/ 354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3" h="2312">
                <a:moveTo>
                  <a:pt x="1834" y="2187"/>
                </a:moveTo>
                <a:cubicBezTo>
                  <a:pt x="2011" y="2010"/>
                  <a:pt x="2011" y="2010"/>
                  <a:pt x="2011" y="2010"/>
                </a:cubicBezTo>
                <a:cubicBezTo>
                  <a:pt x="2084" y="1937"/>
                  <a:pt x="2073" y="1823"/>
                  <a:pt x="2000" y="1760"/>
                </a:cubicBezTo>
                <a:cubicBezTo>
                  <a:pt x="1719" y="1542"/>
                  <a:pt x="1719" y="1542"/>
                  <a:pt x="1719" y="1542"/>
                </a:cubicBezTo>
                <a:cubicBezTo>
                  <a:pt x="1657" y="1500"/>
                  <a:pt x="1573" y="1500"/>
                  <a:pt x="1511" y="1542"/>
                </a:cubicBezTo>
                <a:cubicBezTo>
                  <a:pt x="1448" y="1594"/>
                  <a:pt x="1448" y="1594"/>
                  <a:pt x="1448" y="1594"/>
                </a:cubicBezTo>
                <a:cubicBezTo>
                  <a:pt x="1386" y="1646"/>
                  <a:pt x="1292" y="1646"/>
                  <a:pt x="1229" y="1583"/>
                </a:cubicBezTo>
                <a:cubicBezTo>
                  <a:pt x="729" y="1083"/>
                  <a:pt x="729" y="1083"/>
                  <a:pt x="729" y="1083"/>
                </a:cubicBezTo>
                <a:cubicBezTo>
                  <a:pt x="677" y="1021"/>
                  <a:pt x="667" y="927"/>
                  <a:pt x="719" y="865"/>
                </a:cubicBezTo>
                <a:cubicBezTo>
                  <a:pt x="771" y="802"/>
                  <a:pt x="771" y="802"/>
                  <a:pt x="771" y="802"/>
                </a:cubicBezTo>
                <a:cubicBezTo>
                  <a:pt x="813" y="740"/>
                  <a:pt x="813" y="656"/>
                  <a:pt x="771" y="594"/>
                </a:cubicBezTo>
                <a:cubicBezTo>
                  <a:pt x="552" y="312"/>
                  <a:pt x="552" y="312"/>
                  <a:pt x="552" y="312"/>
                </a:cubicBezTo>
                <a:cubicBezTo>
                  <a:pt x="490" y="240"/>
                  <a:pt x="375" y="229"/>
                  <a:pt x="302" y="302"/>
                </a:cubicBezTo>
                <a:cubicBezTo>
                  <a:pt x="125" y="479"/>
                  <a:pt x="125" y="479"/>
                  <a:pt x="125" y="479"/>
                </a:cubicBezTo>
                <a:cubicBezTo>
                  <a:pt x="0" y="604"/>
                  <a:pt x="0" y="948"/>
                  <a:pt x="688" y="1625"/>
                </a:cubicBezTo>
                <a:cubicBezTo>
                  <a:pt x="1365" y="2312"/>
                  <a:pt x="1719" y="2302"/>
                  <a:pt x="1834" y="2187"/>
                </a:cubicBezTo>
                <a:close/>
                <a:moveTo>
                  <a:pt x="2313" y="542"/>
                </a:moveTo>
                <a:cubicBezTo>
                  <a:pt x="2313" y="844"/>
                  <a:pt x="2073" y="1083"/>
                  <a:pt x="1771" y="1083"/>
                </a:cubicBezTo>
                <a:cubicBezTo>
                  <a:pt x="1469" y="1083"/>
                  <a:pt x="1229" y="844"/>
                  <a:pt x="1229" y="542"/>
                </a:cubicBezTo>
                <a:cubicBezTo>
                  <a:pt x="1229" y="240"/>
                  <a:pt x="1469" y="0"/>
                  <a:pt x="1771" y="0"/>
                </a:cubicBezTo>
                <a:cubicBezTo>
                  <a:pt x="2073" y="0"/>
                  <a:pt x="2313" y="240"/>
                  <a:pt x="2313" y="542"/>
                </a:cubicBezTo>
                <a:close/>
                <a:moveTo>
                  <a:pt x="1563" y="583"/>
                </a:moveTo>
                <a:lnTo>
                  <a:pt x="1719" y="729"/>
                </a:lnTo>
                <a:lnTo>
                  <a:pt x="1979" y="354"/>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9" name="Freeform 105"/>
          <p:cNvSpPr>
            <a:spLocks noEditPoints="1"/>
          </p:cNvSpPr>
          <p:nvPr/>
        </p:nvSpPr>
        <p:spPr bwMode="auto">
          <a:xfrm>
            <a:off x="2586048" y="4607725"/>
            <a:ext cx="340519" cy="340519"/>
          </a:xfrm>
          <a:custGeom>
            <a:avLst/>
            <a:gdLst>
              <a:gd name="T0" fmla="*/ 2011 w 2313"/>
              <a:gd name="T1" fmla="*/ 2010 h 2312"/>
              <a:gd name="T2" fmla="*/ 1719 w 2313"/>
              <a:gd name="T3" fmla="*/ 1542 h 2312"/>
              <a:gd name="T4" fmla="*/ 1448 w 2313"/>
              <a:gd name="T5" fmla="*/ 1594 h 2312"/>
              <a:gd name="T6" fmla="*/ 729 w 2313"/>
              <a:gd name="T7" fmla="*/ 1083 h 2312"/>
              <a:gd name="T8" fmla="*/ 771 w 2313"/>
              <a:gd name="T9" fmla="*/ 802 h 2312"/>
              <a:gd name="T10" fmla="*/ 552 w 2313"/>
              <a:gd name="T11" fmla="*/ 312 h 2312"/>
              <a:gd name="T12" fmla="*/ 125 w 2313"/>
              <a:gd name="T13" fmla="*/ 479 h 2312"/>
              <a:gd name="T14" fmla="*/ 1834 w 2313"/>
              <a:gd name="T15" fmla="*/ 2187 h 2312"/>
              <a:gd name="T16" fmla="*/ 1771 w 2313"/>
              <a:gd name="T17" fmla="*/ 1083 h 2312"/>
              <a:gd name="T18" fmla="*/ 1771 w 2313"/>
              <a:gd name="T19" fmla="*/ 0 h 2312"/>
              <a:gd name="T20" fmla="*/ 1459 w 2313"/>
              <a:gd name="T21" fmla="*/ 771 h 2312"/>
              <a:gd name="T22" fmla="*/ 1479 w 2313"/>
              <a:gd name="T23" fmla="*/ 646 h 2312"/>
              <a:gd name="T24" fmla="*/ 1604 w 2313"/>
              <a:gd name="T25" fmla="*/ 542 h 2312"/>
              <a:gd name="T26" fmla="*/ 1677 w 2313"/>
              <a:gd name="T27" fmla="*/ 427 h 2312"/>
              <a:gd name="T28" fmla="*/ 1604 w 2313"/>
              <a:gd name="T29" fmla="*/ 354 h 2312"/>
              <a:gd name="T30" fmla="*/ 1542 w 2313"/>
              <a:gd name="T31" fmla="*/ 427 h 2312"/>
              <a:gd name="T32" fmla="*/ 1500 w 2313"/>
              <a:gd name="T33" fmla="*/ 448 h 2312"/>
              <a:gd name="T34" fmla="*/ 1511 w 2313"/>
              <a:gd name="T35" fmla="*/ 323 h 2312"/>
              <a:gd name="T36" fmla="*/ 1709 w 2313"/>
              <a:gd name="T37" fmla="*/ 333 h 2312"/>
              <a:gd name="T38" fmla="*/ 1729 w 2313"/>
              <a:gd name="T39" fmla="*/ 500 h 2312"/>
              <a:gd name="T40" fmla="*/ 1615 w 2313"/>
              <a:gd name="T41" fmla="*/ 615 h 2312"/>
              <a:gd name="T42" fmla="*/ 1531 w 2313"/>
              <a:gd name="T43" fmla="*/ 698 h 2312"/>
              <a:gd name="T44" fmla="*/ 1729 w 2313"/>
              <a:gd name="T45" fmla="*/ 729 h 2312"/>
              <a:gd name="T46" fmla="*/ 1761 w 2313"/>
              <a:gd name="T47" fmla="*/ 760 h 2312"/>
              <a:gd name="T48" fmla="*/ 1729 w 2313"/>
              <a:gd name="T49" fmla="*/ 792 h 2312"/>
              <a:gd name="T50" fmla="*/ 1469 w 2313"/>
              <a:gd name="T51" fmla="*/ 781 h 2312"/>
              <a:gd name="T52" fmla="*/ 1802 w 2313"/>
              <a:gd name="T53" fmla="*/ 656 h 2312"/>
              <a:gd name="T54" fmla="*/ 1969 w 2313"/>
              <a:gd name="T55" fmla="*/ 312 h 2312"/>
              <a:gd name="T56" fmla="*/ 2021 w 2313"/>
              <a:gd name="T57" fmla="*/ 302 h 2312"/>
              <a:gd name="T58" fmla="*/ 2031 w 2313"/>
              <a:gd name="T59" fmla="*/ 333 h 2312"/>
              <a:gd name="T60" fmla="*/ 1990 w 2313"/>
              <a:gd name="T61" fmla="*/ 615 h 2312"/>
              <a:gd name="T62" fmla="*/ 2031 w 2313"/>
              <a:gd name="T63" fmla="*/ 490 h 2312"/>
              <a:gd name="T64" fmla="*/ 2063 w 2313"/>
              <a:gd name="T65" fmla="*/ 521 h 2312"/>
              <a:gd name="T66" fmla="*/ 2104 w 2313"/>
              <a:gd name="T67" fmla="*/ 615 h 2312"/>
              <a:gd name="T68" fmla="*/ 2125 w 2313"/>
              <a:gd name="T69" fmla="*/ 646 h 2312"/>
              <a:gd name="T70" fmla="*/ 2104 w 2313"/>
              <a:gd name="T71" fmla="*/ 677 h 2312"/>
              <a:gd name="T72" fmla="*/ 2063 w 2313"/>
              <a:gd name="T73" fmla="*/ 771 h 2312"/>
              <a:gd name="T74" fmla="*/ 2031 w 2313"/>
              <a:gd name="T75" fmla="*/ 792 h 2312"/>
              <a:gd name="T76" fmla="*/ 1990 w 2313"/>
              <a:gd name="T77" fmla="*/ 771 h 2312"/>
              <a:gd name="T78" fmla="*/ 1823 w 2313"/>
              <a:gd name="T79" fmla="*/ 677 h 2312"/>
              <a:gd name="T80" fmla="*/ 1802 w 2313"/>
              <a:gd name="T81" fmla="*/ 656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13" h="2312">
                <a:moveTo>
                  <a:pt x="1834" y="2187"/>
                </a:moveTo>
                <a:cubicBezTo>
                  <a:pt x="2011" y="2010"/>
                  <a:pt x="2011" y="2010"/>
                  <a:pt x="2011" y="2010"/>
                </a:cubicBezTo>
                <a:cubicBezTo>
                  <a:pt x="2084" y="1937"/>
                  <a:pt x="2073" y="1823"/>
                  <a:pt x="2000" y="1760"/>
                </a:cubicBezTo>
                <a:cubicBezTo>
                  <a:pt x="1719" y="1542"/>
                  <a:pt x="1719" y="1542"/>
                  <a:pt x="1719" y="1542"/>
                </a:cubicBezTo>
                <a:cubicBezTo>
                  <a:pt x="1656" y="1500"/>
                  <a:pt x="1573" y="1500"/>
                  <a:pt x="1511" y="1542"/>
                </a:cubicBezTo>
                <a:cubicBezTo>
                  <a:pt x="1448" y="1594"/>
                  <a:pt x="1448" y="1594"/>
                  <a:pt x="1448" y="1594"/>
                </a:cubicBezTo>
                <a:cubicBezTo>
                  <a:pt x="1386" y="1646"/>
                  <a:pt x="1292" y="1646"/>
                  <a:pt x="1229" y="1583"/>
                </a:cubicBezTo>
                <a:cubicBezTo>
                  <a:pt x="729" y="1083"/>
                  <a:pt x="729" y="1083"/>
                  <a:pt x="729" y="1083"/>
                </a:cubicBezTo>
                <a:cubicBezTo>
                  <a:pt x="677" y="1021"/>
                  <a:pt x="667" y="927"/>
                  <a:pt x="719" y="865"/>
                </a:cubicBezTo>
                <a:cubicBezTo>
                  <a:pt x="771" y="802"/>
                  <a:pt x="771" y="802"/>
                  <a:pt x="771" y="802"/>
                </a:cubicBezTo>
                <a:cubicBezTo>
                  <a:pt x="813" y="740"/>
                  <a:pt x="813" y="656"/>
                  <a:pt x="771" y="594"/>
                </a:cubicBezTo>
                <a:cubicBezTo>
                  <a:pt x="552" y="312"/>
                  <a:pt x="552" y="312"/>
                  <a:pt x="552" y="312"/>
                </a:cubicBezTo>
                <a:cubicBezTo>
                  <a:pt x="490" y="240"/>
                  <a:pt x="375" y="229"/>
                  <a:pt x="302" y="302"/>
                </a:cubicBezTo>
                <a:cubicBezTo>
                  <a:pt x="125" y="479"/>
                  <a:pt x="125" y="479"/>
                  <a:pt x="125" y="479"/>
                </a:cubicBezTo>
                <a:cubicBezTo>
                  <a:pt x="0" y="604"/>
                  <a:pt x="0" y="948"/>
                  <a:pt x="688" y="1625"/>
                </a:cubicBezTo>
                <a:cubicBezTo>
                  <a:pt x="1365" y="2312"/>
                  <a:pt x="1719" y="2302"/>
                  <a:pt x="1834" y="2187"/>
                </a:cubicBezTo>
                <a:close/>
                <a:moveTo>
                  <a:pt x="2313" y="542"/>
                </a:moveTo>
                <a:cubicBezTo>
                  <a:pt x="2313" y="844"/>
                  <a:pt x="2073" y="1083"/>
                  <a:pt x="1771" y="1083"/>
                </a:cubicBezTo>
                <a:cubicBezTo>
                  <a:pt x="1469" y="1083"/>
                  <a:pt x="1229" y="844"/>
                  <a:pt x="1229" y="542"/>
                </a:cubicBezTo>
                <a:cubicBezTo>
                  <a:pt x="1229" y="240"/>
                  <a:pt x="1469" y="0"/>
                  <a:pt x="1771" y="0"/>
                </a:cubicBezTo>
                <a:cubicBezTo>
                  <a:pt x="2073" y="0"/>
                  <a:pt x="2313" y="240"/>
                  <a:pt x="2313" y="542"/>
                </a:cubicBezTo>
                <a:close/>
                <a:moveTo>
                  <a:pt x="1459" y="771"/>
                </a:moveTo>
                <a:cubicBezTo>
                  <a:pt x="1459" y="698"/>
                  <a:pt x="1459" y="698"/>
                  <a:pt x="1459" y="698"/>
                </a:cubicBezTo>
                <a:cubicBezTo>
                  <a:pt x="1459" y="677"/>
                  <a:pt x="1469" y="656"/>
                  <a:pt x="1479" y="646"/>
                </a:cubicBezTo>
                <a:cubicBezTo>
                  <a:pt x="1500" y="625"/>
                  <a:pt x="1511" y="604"/>
                  <a:pt x="1531" y="583"/>
                </a:cubicBezTo>
                <a:cubicBezTo>
                  <a:pt x="1604" y="542"/>
                  <a:pt x="1604" y="542"/>
                  <a:pt x="1604" y="542"/>
                </a:cubicBezTo>
                <a:cubicBezTo>
                  <a:pt x="1625" y="521"/>
                  <a:pt x="1646" y="510"/>
                  <a:pt x="1656" y="490"/>
                </a:cubicBezTo>
                <a:cubicBezTo>
                  <a:pt x="1677" y="469"/>
                  <a:pt x="1677" y="448"/>
                  <a:pt x="1677" y="427"/>
                </a:cubicBezTo>
                <a:cubicBezTo>
                  <a:pt x="1677" y="406"/>
                  <a:pt x="1677" y="396"/>
                  <a:pt x="1656" y="385"/>
                </a:cubicBezTo>
                <a:cubicBezTo>
                  <a:pt x="1646" y="365"/>
                  <a:pt x="1636" y="354"/>
                  <a:pt x="1604" y="354"/>
                </a:cubicBezTo>
                <a:cubicBezTo>
                  <a:pt x="1584" y="354"/>
                  <a:pt x="1573" y="365"/>
                  <a:pt x="1552" y="375"/>
                </a:cubicBezTo>
                <a:cubicBezTo>
                  <a:pt x="1542" y="385"/>
                  <a:pt x="1542" y="406"/>
                  <a:pt x="1542" y="427"/>
                </a:cubicBezTo>
                <a:cubicBezTo>
                  <a:pt x="1542" y="437"/>
                  <a:pt x="1531" y="437"/>
                  <a:pt x="1531" y="448"/>
                </a:cubicBezTo>
                <a:cubicBezTo>
                  <a:pt x="1521" y="448"/>
                  <a:pt x="1511" y="448"/>
                  <a:pt x="1500" y="448"/>
                </a:cubicBezTo>
                <a:cubicBezTo>
                  <a:pt x="1479" y="448"/>
                  <a:pt x="1469" y="437"/>
                  <a:pt x="1469" y="417"/>
                </a:cubicBezTo>
                <a:cubicBezTo>
                  <a:pt x="1469" y="375"/>
                  <a:pt x="1479" y="344"/>
                  <a:pt x="1511" y="323"/>
                </a:cubicBezTo>
                <a:cubicBezTo>
                  <a:pt x="1531" y="302"/>
                  <a:pt x="1573" y="292"/>
                  <a:pt x="1604" y="292"/>
                </a:cubicBezTo>
                <a:cubicBezTo>
                  <a:pt x="1646" y="292"/>
                  <a:pt x="1677" y="302"/>
                  <a:pt x="1709" y="333"/>
                </a:cubicBezTo>
                <a:cubicBezTo>
                  <a:pt x="1740" y="354"/>
                  <a:pt x="1750" y="385"/>
                  <a:pt x="1750" y="427"/>
                </a:cubicBezTo>
                <a:cubicBezTo>
                  <a:pt x="1750" y="458"/>
                  <a:pt x="1750" y="479"/>
                  <a:pt x="1729" y="500"/>
                </a:cubicBezTo>
                <a:cubicBezTo>
                  <a:pt x="1719" y="531"/>
                  <a:pt x="1698" y="552"/>
                  <a:pt x="1677" y="562"/>
                </a:cubicBezTo>
                <a:cubicBezTo>
                  <a:pt x="1656" y="583"/>
                  <a:pt x="1636" y="594"/>
                  <a:pt x="1615" y="615"/>
                </a:cubicBezTo>
                <a:cubicBezTo>
                  <a:pt x="1584" y="625"/>
                  <a:pt x="1573" y="646"/>
                  <a:pt x="1552" y="656"/>
                </a:cubicBezTo>
                <a:cubicBezTo>
                  <a:pt x="1542" y="677"/>
                  <a:pt x="1531" y="687"/>
                  <a:pt x="1531" y="698"/>
                </a:cubicBezTo>
                <a:cubicBezTo>
                  <a:pt x="1531" y="729"/>
                  <a:pt x="1531" y="729"/>
                  <a:pt x="1531" y="729"/>
                </a:cubicBezTo>
                <a:cubicBezTo>
                  <a:pt x="1729" y="729"/>
                  <a:pt x="1729" y="729"/>
                  <a:pt x="1729" y="729"/>
                </a:cubicBezTo>
                <a:cubicBezTo>
                  <a:pt x="1740" y="729"/>
                  <a:pt x="1740" y="729"/>
                  <a:pt x="1750" y="740"/>
                </a:cubicBezTo>
                <a:cubicBezTo>
                  <a:pt x="1750" y="740"/>
                  <a:pt x="1761" y="750"/>
                  <a:pt x="1761" y="760"/>
                </a:cubicBezTo>
                <a:cubicBezTo>
                  <a:pt x="1761" y="771"/>
                  <a:pt x="1750" y="771"/>
                  <a:pt x="1750" y="781"/>
                </a:cubicBezTo>
                <a:cubicBezTo>
                  <a:pt x="1740" y="792"/>
                  <a:pt x="1740" y="792"/>
                  <a:pt x="1729" y="792"/>
                </a:cubicBezTo>
                <a:cubicBezTo>
                  <a:pt x="1490" y="792"/>
                  <a:pt x="1490" y="792"/>
                  <a:pt x="1490" y="792"/>
                </a:cubicBezTo>
                <a:cubicBezTo>
                  <a:pt x="1479" y="792"/>
                  <a:pt x="1479" y="792"/>
                  <a:pt x="1469" y="781"/>
                </a:cubicBezTo>
                <a:cubicBezTo>
                  <a:pt x="1459" y="781"/>
                  <a:pt x="1459" y="771"/>
                  <a:pt x="1459" y="771"/>
                </a:cubicBezTo>
                <a:close/>
                <a:moveTo>
                  <a:pt x="1802" y="656"/>
                </a:moveTo>
                <a:cubicBezTo>
                  <a:pt x="1802" y="646"/>
                  <a:pt x="1802" y="646"/>
                  <a:pt x="1802" y="635"/>
                </a:cubicBezTo>
                <a:cubicBezTo>
                  <a:pt x="1969" y="312"/>
                  <a:pt x="1969" y="312"/>
                  <a:pt x="1969" y="312"/>
                </a:cubicBezTo>
                <a:cubicBezTo>
                  <a:pt x="1979" y="302"/>
                  <a:pt x="1990" y="292"/>
                  <a:pt x="2000" y="292"/>
                </a:cubicBezTo>
                <a:cubicBezTo>
                  <a:pt x="2011" y="292"/>
                  <a:pt x="2021" y="292"/>
                  <a:pt x="2021" y="302"/>
                </a:cubicBezTo>
                <a:cubicBezTo>
                  <a:pt x="2031" y="302"/>
                  <a:pt x="2042" y="312"/>
                  <a:pt x="2042" y="323"/>
                </a:cubicBezTo>
                <a:cubicBezTo>
                  <a:pt x="2042" y="323"/>
                  <a:pt x="2042" y="323"/>
                  <a:pt x="2031" y="333"/>
                </a:cubicBezTo>
                <a:cubicBezTo>
                  <a:pt x="1896" y="615"/>
                  <a:pt x="1896" y="615"/>
                  <a:pt x="1896" y="615"/>
                </a:cubicBezTo>
                <a:cubicBezTo>
                  <a:pt x="1990" y="615"/>
                  <a:pt x="1990" y="615"/>
                  <a:pt x="1990" y="615"/>
                </a:cubicBezTo>
                <a:cubicBezTo>
                  <a:pt x="1990" y="521"/>
                  <a:pt x="1990" y="521"/>
                  <a:pt x="1990" y="521"/>
                </a:cubicBezTo>
                <a:cubicBezTo>
                  <a:pt x="1990" y="500"/>
                  <a:pt x="2011" y="490"/>
                  <a:pt x="2031" y="490"/>
                </a:cubicBezTo>
                <a:cubicBezTo>
                  <a:pt x="2042" y="490"/>
                  <a:pt x="2052" y="500"/>
                  <a:pt x="2052" y="500"/>
                </a:cubicBezTo>
                <a:cubicBezTo>
                  <a:pt x="2063" y="500"/>
                  <a:pt x="2063" y="510"/>
                  <a:pt x="2063" y="521"/>
                </a:cubicBezTo>
                <a:cubicBezTo>
                  <a:pt x="2063" y="615"/>
                  <a:pt x="2063" y="615"/>
                  <a:pt x="2063" y="615"/>
                </a:cubicBezTo>
                <a:cubicBezTo>
                  <a:pt x="2104" y="615"/>
                  <a:pt x="2104" y="615"/>
                  <a:pt x="2104" y="615"/>
                </a:cubicBezTo>
                <a:cubicBezTo>
                  <a:pt x="2104" y="615"/>
                  <a:pt x="2115" y="615"/>
                  <a:pt x="2115" y="625"/>
                </a:cubicBezTo>
                <a:cubicBezTo>
                  <a:pt x="2125" y="625"/>
                  <a:pt x="2125" y="635"/>
                  <a:pt x="2125" y="646"/>
                </a:cubicBezTo>
                <a:cubicBezTo>
                  <a:pt x="2125" y="656"/>
                  <a:pt x="2125" y="656"/>
                  <a:pt x="2115" y="667"/>
                </a:cubicBezTo>
                <a:cubicBezTo>
                  <a:pt x="2115" y="677"/>
                  <a:pt x="2104" y="677"/>
                  <a:pt x="2104" y="677"/>
                </a:cubicBezTo>
                <a:cubicBezTo>
                  <a:pt x="2063" y="677"/>
                  <a:pt x="2063" y="677"/>
                  <a:pt x="2063" y="677"/>
                </a:cubicBezTo>
                <a:cubicBezTo>
                  <a:pt x="2063" y="771"/>
                  <a:pt x="2063" y="771"/>
                  <a:pt x="2063" y="771"/>
                </a:cubicBezTo>
                <a:cubicBezTo>
                  <a:pt x="2063" y="771"/>
                  <a:pt x="2063" y="781"/>
                  <a:pt x="2052" y="781"/>
                </a:cubicBezTo>
                <a:cubicBezTo>
                  <a:pt x="2052" y="792"/>
                  <a:pt x="2042" y="792"/>
                  <a:pt x="2031" y="792"/>
                </a:cubicBezTo>
                <a:cubicBezTo>
                  <a:pt x="2021" y="792"/>
                  <a:pt x="2011" y="792"/>
                  <a:pt x="2000" y="781"/>
                </a:cubicBezTo>
                <a:cubicBezTo>
                  <a:pt x="2000" y="781"/>
                  <a:pt x="1990" y="771"/>
                  <a:pt x="1990" y="771"/>
                </a:cubicBezTo>
                <a:cubicBezTo>
                  <a:pt x="1990" y="677"/>
                  <a:pt x="1990" y="677"/>
                  <a:pt x="1990" y="677"/>
                </a:cubicBezTo>
                <a:cubicBezTo>
                  <a:pt x="1823" y="677"/>
                  <a:pt x="1823" y="677"/>
                  <a:pt x="1823" y="677"/>
                </a:cubicBezTo>
                <a:cubicBezTo>
                  <a:pt x="1823" y="677"/>
                  <a:pt x="1813" y="677"/>
                  <a:pt x="1813" y="667"/>
                </a:cubicBezTo>
                <a:cubicBezTo>
                  <a:pt x="1802" y="667"/>
                  <a:pt x="1802" y="656"/>
                  <a:pt x="1802" y="656"/>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0" name="Freeform 106"/>
          <p:cNvSpPr>
            <a:spLocks noEditPoints="1"/>
          </p:cNvSpPr>
          <p:nvPr/>
        </p:nvSpPr>
        <p:spPr bwMode="auto">
          <a:xfrm>
            <a:off x="3224213" y="4614865"/>
            <a:ext cx="327422" cy="327422"/>
          </a:xfrm>
          <a:custGeom>
            <a:avLst/>
            <a:gdLst>
              <a:gd name="T0" fmla="*/ 1833 w 2229"/>
              <a:gd name="T1" fmla="*/ 2104 h 2229"/>
              <a:gd name="T2" fmla="*/ 2011 w 2229"/>
              <a:gd name="T3" fmla="*/ 1927 h 2229"/>
              <a:gd name="T4" fmla="*/ 2000 w 2229"/>
              <a:gd name="T5" fmla="*/ 1677 h 2229"/>
              <a:gd name="T6" fmla="*/ 1719 w 2229"/>
              <a:gd name="T7" fmla="*/ 1458 h 2229"/>
              <a:gd name="T8" fmla="*/ 1511 w 2229"/>
              <a:gd name="T9" fmla="*/ 1458 h 2229"/>
              <a:gd name="T10" fmla="*/ 1448 w 2229"/>
              <a:gd name="T11" fmla="*/ 1510 h 2229"/>
              <a:gd name="T12" fmla="*/ 1229 w 2229"/>
              <a:gd name="T13" fmla="*/ 1500 h 2229"/>
              <a:gd name="T14" fmla="*/ 729 w 2229"/>
              <a:gd name="T15" fmla="*/ 1000 h 2229"/>
              <a:gd name="T16" fmla="*/ 719 w 2229"/>
              <a:gd name="T17" fmla="*/ 781 h 2229"/>
              <a:gd name="T18" fmla="*/ 771 w 2229"/>
              <a:gd name="T19" fmla="*/ 718 h 2229"/>
              <a:gd name="T20" fmla="*/ 771 w 2229"/>
              <a:gd name="T21" fmla="*/ 510 h 2229"/>
              <a:gd name="T22" fmla="*/ 552 w 2229"/>
              <a:gd name="T23" fmla="*/ 229 h 2229"/>
              <a:gd name="T24" fmla="*/ 302 w 2229"/>
              <a:gd name="T25" fmla="*/ 218 h 2229"/>
              <a:gd name="T26" fmla="*/ 125 w 2229"/>
              <a:gd name="T27" fmla="*/ 395 h 2229"/>
              <a:gd name="T28" fmla="*/ 688 w 2229"/>
              <a:gd name="T29" fmla="*/ 1541 h 2229"/>
              <a:gd name="T30" fmla="*/ 1833 w 2229"/>
              <a:gd name="T31" fmla="*/ 2104 h 2229"/>
              <a:gd name="T32" fmla="*/ 2229 w 2229"/>
              <a:gd name="T33" fmla="*/ 1041 h 2229"/>
              <a:gd name="T34" fmla="*/ 1188 w 2229"/>
              <a:gd name="T35" fmla="*/ 0 h 2229"/>
              <a:gd name="T36" fmla="*/ 1188 w 2229"/>
              <a:gd name="T37" fmla="*/ 250 h 2229"/>
              <a:gd name="T38" fmla="*/ 1979 w 2229"/>
              <a:gd name="T39" fmla="*/ 1041 h 2229"/>
              <a:gd name="T40" fmla="*/ 1188 w 2229"/>
              <a:gd name="T41" fmla="*/ 500 h 2229"/>
              <a:gd name="T42" fmla="*/ 1729 w 2229"/>
              <a:gd name="T43" fmla="*/ 1041 h 2229"/>
              <a:gd name="T44" fmla="*/ 1188 w 2229"/>
              <a:gd name="T45" fmla="*/ 750 h 2229"/>
              <a:gd name="T46" fmla="*/ 1479 w 2229"/>
              <a:gd name="T47" fmla="*/ 1041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9" h="2229">
                <a:moveTo>
                  <a:pt x="1833" y="2104"/>
                </a:moveTo>
                <a:cubicBezTo>
                  <a:pt x="2011" y="1927"/>
                  <a:pt x="2011" y="1927"/>
                  <a:pt x="2011" y="1927"/>
                </a:cubicBezTo>
                <a:cubicBezTo>
                  <a:pt x="2083" y="1854"/>
                  <a:pt x="2073" y="1739"/>
                  <a:pt x="2000" y="1677"/>
                </a:cubicBezTo>
                <a:cubicBezTo>
                  <a:pt x="1719" y="1458"/>
                  <a:pt x="1719" y="1458"/>
                  <a:pt x="1719" y="1458"/>
                </a:cubicBezTo>
                <a:cubicBezTo>
                  <a:pt x="1656" y="1416"/>
                  <a:pt x="1573" y="1416"/>
                  <a:pt x="1511" y="1458"/>
                </a:cubicBezTo>
                <a:cubicBezTo>
                  <a:pt x="1448" y="1510"/>
                  <a:pt x="1448" y="1510"/>
                  <a:pt x="1448" y="1510"/>
                </a:cubicBezTo>
                <a:cubicBezTo>
                  <a:pt x="1386" y="1562"/>
                  <a:pt x="1292" y="1562"/>
                  <a:pt x="1229" y="1500"/>
                </a:cubicBezTo>
                <a:cubicBezTo>
                  <a:pt x="729" y="1000"/>
                  <a:pt x="729" y="1000"/>
                  <a:pt x="729" y="1000"/>
                </a:cubicBezTo>
                <a:cubicBezTo>
                  <a:pt x="677" y="937"/>
                  <a:pt x="667" y="843"/>
                  <a:pt x="719" y="781"/>
                </a:cubicBezTo>
                <a:cubicBezTo>
                  <a:pt x="771" y="718"/>
                  <a:pt x="771" y="718"/>
                  <a:pt x="771" y="718"/>
                </a:cubicBezTo>
                <a:cubicBezTo>
                  <a:pt x="813" y="656"/>
                  <a:pt x="813" y="573"/>
                  <a:pt x="771" y="510"/>
                </a:cubicBezTo>
                <a:cubicBezTo>
                  <a:pt x="552" y="229"/>
                  <a:pt x="552" y="229"/>
                  <a:pt x="552" y="229"/>
                </a:cubicBezTo>
                <a:cubicBezTo>
                  <a:pt x="490" y="156"/>
                  <a:pt x="375" y="145"/>
                  <a:pt x="302" y="218"/>
                </a:cubicBezTo>
                <a:cubicBezTo>
                  <a:pt x="125" y="395"/>
                  <a:pt x="125" y="395"/>
                  <a:pt x="125" y="395"/>
                </a:cubicBezTo>
                <a:cubicBezTo>
                  <a:pt x="0" y="520"/>
                  <a:pt x="0" y="864"/>
                  <a:pt x="688" y="1541"/>
                </a:cubicBezTo>
                <a:cubicBezTo>
                  <a:pt x="1365" y="2229"/>
                  <a:pt x="1719" y="2218"/>
                  <a:pt x="1833" y="2104"/>
                </a:cubicBezTo>
                <a:close/>
                <a:moveTo>
                  <a:pt x="2229" y="1041"/>
                </a:moveTo>
                <a:cubicBezTo>
                  <a:pt x="2229" y="468"/>
                  <a:pt x="1761" y="0"/>
                  <a:pt x="1188" y="0"/>
                </a:cubicBezTo>
                <a:moveTo>
                  <a:pt x="1188" y="250"/>
                </a:moveTo>
                <a:cubicBezTo>
                  <a:pt x="1625" y="250"/>
                  <a:pt x="1979" y="604"/>
                  <a:pt x="1979" y="1041"/>
                </a:cubicBezTo>
                <a:moveTo>
                  <a:pt x="1188" y="500"/>
                </a:moveTo>
                <a:cubicBezTo>
                  <a:pt x="1490" y="500"/>
                  <a:pt x="1729" y="739"/>
                  <a:pt x="1729" y="1041"/>
                </a:cubicBezTo>
                <a:moveTo>
                  <a:pt x="1188" y="750"/>
                </a:moveTo>
                <a:cubicBezTo>
                  <a:pt x="1344" y="750"/>
                  <a:pt x="1479" y="885"/>
                  <a:pt x="1479" y="1041"/>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1" name="Freeform 107"/>
          <p:cNvSpPr>
            <a:spLocks noEditPoints="1"/>
          </p:cNvSpPr>
          <p:nvPr/>
        </p:nvSpPr>
        <p:spPr bwMode="auto">
          <a:xfrm>
            <a:off x="806054" y="4010025"/>
            <a:ext cx="273844" cy="208360"/>
          </a:xfrm>
          <a:custGeom>
            <a:avLst/>
            <a:gdLst>
              <a:gd name="T0" fmla="*/ 1052 w 1854"/>
              <a:gd name="T1" fmla="*/ 1292 h 1417"/>
              <a:gd name="T2" fmla="*/ 927 w 1854"/>
              <a:gd name="T3" fmla="*/ 1417 h 1417"/>
              <a:gd name="T4" fmla="*/ 802 w 1854"/>
              <a:gd name="T5" fmla="*/ 1292 h 1417"/>
              <a:gd name="T6" fmla="*/ 927 w 1854"/>
              <a:gd name="T7" fmla="*/ 1167 h 1417"/>
              <a:gd name="T8" fmla="*/ 1052 w 1854"/>
              <a:gd name="T9" fmla="*/ 1292 h 1417"/>
              <a:gd name="T10" fmla="*/ 1291 w 1854"/>
              <a:gd name="T11" fmla="*/ 927 h 1417"/>
              <a:gd name="T12" fmla="*/ 927 w 1854"/>
              <a:gd name="T13" fmla="*/ 792 h 1417"/>
              <a:gd name="T14" fmla="*/ 562 w 1854"/>
              <a:gd name="T15" fmla="*/ 927 h 1417"/>
              <a:gd name="T16" fmla="*/ 1573 w 1854"/>
              <a:gd name="T17" fmla="*/ 646 h 1417"/>
              <a:gd name="T18" fmla="*/ 927 w 1854"/>
              <a:gd name="T19" fmla="*/ 396 h 1417"/>
              <a:gd name="T20" fmla="*/ 281 w 1854"/>
              <a:gd name="T21" fmla="*/ 646 h 1417"/>
              <a:gd name="T22" fmla="*/ 1854 w 1854"/>
              <a:gd name="T23" fmla="*/ 365 h 1417"/>
              <a:gd name="T24" fmla="*/ 927 w 1854"/>
              <a:gd name="T25" fmla="*/ 0 h 1417"/>
              <a:gd name="T26" fmla="*/ 0 w 1854"/>
              <a:gd name="T27" fmla="*/ 36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4" h="1417">
                <a:moveTo>
                  <a:pt x="1052" y="1292"/>
                </a:moveTo>
                <a:cubicBezTo>
                  <a:pt x="1052" y="1365"/>
                  <a:pt x="1000" y="1417"/>
                  <a:pt x="927" y="1417"/>
                </a:cubicBezTo>
                <a:cubicBezTo>
                  <a:pt x="854" y="1417"/>
                  <a:pt x="802" y="1365"/>
                  <a:pt x="802" y="1292"/>
                </a:cubicBezTo>
                <a:cubicBezTo>
                  <a:pt x="802" y="1219"/>
                  <a:pt x="854" y="1167"/>
                  <a:pt x="927" y="1167"/>
                </a:cubicBezTo>
                <a:cubicBezTo>
                  <a:pt x="1000" y="1167"/>
                  <a:pt x="1052" y="1219"/>
                  <a:pt x="1052" y="1292"/>
                </a:cubicBezTo>
                <a:close/>
                <a:moveTo>
                  <a:pt x="1291" y="927"/>
                </a:moveTo>
                <a:cubicBezTo>
                  <a:pt x="1187" y="844"/>
                  <a:pt x="1062" y="792"/>
                  <a:pt x="927" y="792"/>
                </a:cubicBezTo>
                <a:cubicBezTo>
                  <a:pt x="791" y="792"/>
                  <a:pt x="666" y="844"/>
                  <a:pt x="562" y="927"/>
                </a:cubicBezTo>
                <a:moveTo>
                  <a:pt x="1573" y="646"/>
                </a:moveTo>
                <a:cubicBezTo>
                  <a:pt x="1406" y="490"/>
                  <a:pt x="1177" y="396"/>
                  <a:pt x="927" y="396"/>
                </a:cubicBezTo>
                <a:cubicBezTo>
                  <a:pt x="677" y="396"/>
                  <a:pt x="448" y="490"/>
                  <a:pt x="281" y="646"/>
                </a:cubicBezTo>
                <a:moveTo>
                  <a:pt x="1854" y="365"/>
                </a:moveTo>
                <a:cubicBezTo>
                  <a:pt x="1614" y="135"/>
                  <a:pt x="1281" y="0"/>
                  <a:pt x="927" y="0"/>
                </a:cubicBezTo>
                <a:cubicBezTo>
                  <a:pt x="573" y="0"/>
                  <a:pt x="239" y="135"/>
                  <a:pt x="0" y="365"/>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2" name="Freeform 108"/>
          <p:cNvSpPr>
            <a:spLocks noEditPoints="1"/>
          </p:cNvSpPr>
          <p:nvPr/>
        </p:nvSpPr>
        <p:spPr bwMode="auto">
          <a:xfrm>
            <a:off x="1385888" y="3976694"/>
            <a:ext cx="330994" cy="275035"/>
          </a:xfrm>
          <a:custGeom>
            <a:avLst/>
            <a:gdLst>
              <a:gd name="T0" fmla="*/ 1250 w 2250"/>
              <a:gd name="T1" fmla="*/ 937 h 1875"/>
              <a:gd name="T2" fmla="*/ 1125 w 2250"/>
              <a:gd name="T3" fmla="*/ 1062 h 1875"/>
              <a:gd name="T4" fmla="*/ 1000 w 2250"/>
              <a:gd name="T5" fmla="*/ 937 h 1875"/>
              <a:gd name="T6" fmla="*/ 1125 w 2250"/>
              <a:gd name="T7" fmla="*/ 812 h 1875"/>
              <a:gd name="T8" fmla="*/ 1250 w 2250"/>
              <a:gd name="T9" fmla="*/ 937 h 1875"/>
              <a:gd name="T10" fmla="*/ 1375 w 2250"/>
              <a:gd name="T11" fmla="*/ 1323 h 1875"/>
              <a:gd name="T12" fmla="*/ 1583 w 2250"/>
              <a:gd name="T13" fmla="*/ 937 h 1875"/>
              <a:gd name="T14" fmla="*/ 1375 w 2250"/>
              <a:gd name="T15" fmla="*/ 552 h 1875"/>
              <a:gd name="T16" fmla="*/ 875 w 2250"/>
              <a:gd name="T17" fmla="*/ 552 h 1875"/>
              <a:gd name="T18" fmla="*/ 666 w 2250"/>
              <a:gd name="T19" fmla="*/ 937 h 1875"/>
              <a:gd name="T20" fmla="*/ 875 w 2250"/>
              <a:gd name="T21" fmla="*/ 1323 h 1875"/>
              <a:gd name="T22" fmla="*/ 1562 w 2250"/>
              <a:gd name="T23" fmla="*/ 1594 h 1875"/>
              <a:gd name="T24" fmla="*/ 1916 w 2250"/>
              <a:gd name="T25" fmla="*/ 937 h 1875"/>
              <a:gd name="T26" fmla="*/ 1562 w 2250"/>
              <a:gd name="T27" fmla="*/ 281 h 1875"/>
              <a:gd name="T28" fmla="*/ 687 w 2250"/>
              <a:gd name="T29" fmla="*/ 281 h 1875"/>
              <a:gd name="T30" fmla="*/ 333 w 2250"/>
              <a:gd name="T31" fmla="*/ 937 h 1875"/>
              <a:gd name="T32" fmla="*/ 687 w 2250"/>
              <a:gd name="T33" fmla="*/ 1594 h 1875"/>
              <a:gd name="T34" fmla="*/ 1750 w 2250"/>
              <a:gd name="T35" fmla="*/ 1875 h 1875"/>
              <a:gd name="T36" fmla="*/ 2250 w 2250"/>
              <a:gd name="T37" fmla="*/ 937 h 1875"/>
              <a:gd name="T38" fmla="*/ 1750 w 2250"/>
              <a:gd name="T39" fmla="*/ 0 h 1875"/>
              <a:gd name="T40" fmla="*/ 500 w 2250"/>
              <a:gd name="T41" fmla="*/ 0 h 1875"/>
              <a:gd name="T42" fmla="*/ 0 w 2250"/>
              <a:gd name="T43" fmla="*/ 937 h 1875"/>
              <a:gd name="T44" fmla="*/ 500 w 2250"/>
              <a:gd name="T45" fmla="*/ 1875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0" h="1875">
                <a:moveTo>
                  <a:pt x="1250" y="937"/>
                </a:moveTo>
                <a:cubicBezTo>
                  <a:pt x="1250" y="1010"/>
                  <a:pt x="1198" y="1062"/>
                  <a:pt x="1125" y="1062"/>
                </a:cubicBezTo>
                <a:cubicBezTo>
                  <a:pt x="1052" y="1062"/>
                  <a:pt x="1000" y="1010"/>
                  <a:pt x="1000" y="937"/>
                </a:cubicBezTo>
                <a:cubicBezTo>
                  <a:pt x="1000" y="864"/>
                  <a:pt x="1052" y="812"/>
                  <a:pt x="1125" y="812"/>
                </a:cubicBezTo>
                <a:cubicBezTo>
                  <a:pt x="1198" y="812"/>
                  <a:pt x="1250" y="864"/>
                  <a:pt x="1250" y="937"/>
                </a:cubicBezTo>
                <a:close/>
                <a:moveTo>
                  <a:pt x="1375" y="1323"/>
                </a:moveTo>
                <a:cubicBezTo>
                  <a:pt x="1500" y="1239"/>
                  <a:pt x="1583" y="1094"/>
                  <a:pt x="1583" y="937"/>
                </a:cubicBezTo>
                <a:cubicBezTo>
                  <a:pt x="1583" y="781"/>
                  <a:pt x="1500" y="635"/>
                  <a:pt x="1375" y="552"/>
                </a:cubicBezTo>
                <a:moveTo>
                  <a:pt x="875" y="552"/>
                </a:moveTo>
                <a:cubicBezTo>
                  <a:pt x="750" y="635"/>
                  <a:pt x="666" y="781"/>
                  <a:pt x="666" y="937"/>
                </a:cubicBezTo>
                <a:cubicBezTo>
                  <a:pt x="666" y="1094"/>
                  <a:pt x="750" y="1239"/>
                  <a:pt x="875" y="1323"/>
                </a:cubicBezTo>
                <a:moveTo>
                  <a:pt x="1562" y="1594"/>
                </a:moveTo>
                <a:cubicBezTo>
                  <a:pt x="1781" y="1458"/>
                  <a:pt x="1916" y="1208"/>
                  <a:pt x="1916" y="937"/>
                </a:cubicBezTo>
                <a:cubicBezTo>
                  <a:pt x="1916" y="666"/>
                  <a:pt x="1781" y="416"/>
                  <a:pt x="1562" y="281"/>
                </a:cubicBezTo>
                <a:moveTo>
                  <a:pt x="687" y="281"/>
                </a:moveTo>
                <a:cubicBezTo>
                  <a:pt x="469" y="416"/>
                  <a:pt x="333" y="666"/>
                  <a:pt x="333" y="937"/>
                </a:cubicBezTo>
                <a:cubicBezTo>
                  <a:pt x="333" y="1208"/>
                  <a:pt x="469" y="1458"/>
                  <a:pt x="687" y="1594"/>
                </a:cubicBezTo>
                <a:moveTo>
                  <a:pt x="1750" y="1875"/>
                </a:moveTo>
                <a:cubicBezTo>
                  <a:pt x="2052" y="1666"/>
                  <a:pt x="2250" y="1323"/>
                  <a:pt x="2250" y="937"/>
                </a:cubicBezTo>
                <a:cubicBezTo>
                  <a:pt x="2250" y="552"/>
                  <a:pt x="2052" y="208"/>
                  <a:pt x="1750" y="0"/>
                </a:cubicBezTo>
                <a:moveTo>
                  <a:pt x="500" y="0"/>
                </a:moveTo>
                <a:cubicBezTo>
                  <a:pt x="198" y="208"/>
                  <a:pt x="0" y="552"/>
                  <a:pt x="0" y="937"/>
                </a:cubicBezTo>
                <a:cubicBezTo>
                  <a:pt x="0" y="1323"/>
                  <a:pt x="198" y="1666"/>
                  <a:pt x="500" y="1875"/>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3" name="Freeform 109"/>
          <p:cNvSpPr>
            <a:spLocks/>
          </p:cNvSpPr>
          <p:nvPr/>
        </p:nvSpPr>
        <p:spPr bwMode="auto">
          <a:xfrm>
            <a:off x="2068116" y="3955263"/>
            <a:ext cx="159544" cy="317897"/>
          </a:xfrm>
          <a:custGeom>
            <a:avLst/>
            <a:gdLst>
              <a:gd name="T0" fmla="*/ 0 w 1083"/>
              <a:gd name="T1" fmla="*/ 1625 h 2167"/>
              <a:gd name="T2" fmla="*/ 1083 w 1083"/>
              <a:gd name="T3" fmla="*/ 542 h 2167"/>
              <a:gd name="T4" fmla="*/ 541 w 1083"/>
              <a:gd name="T5" fmla="*/ 0 h 2167"/>
              <a:gd name="T6" fmla="*/ 541 w 1083"/>
              <a:gd name="T7" fmla="*/ 2167 h 2167"/>
              <a:gd name="T8" fmla="*/ 1083 w 1083"/>
              <a:gd name="T9" fmla="*/ 1625 h 2167"/>
              <a:gd name="T10" fmla="*/ 0 w 1083"/>
              <a:gd name="T11" fmla="*/ 542 h 2167"/>
            </a:gdLst>
            <a:ahLst/>
            <a:cxnLst>
              <a:cxn ang="0">
                <a:pos x="T0" y="T1"/>
              </a:cxn>
              <a:cxn ang="0">
                <a:pos x="T2" y="T3"/>
              </a:cxn>
              <a:cxn ang="0">
                <a:pos x="T4" y="T5"/>
              </a:cxn>
              <a:cxn ang="0">
                <a:pos x="T6" y="T7"/>
              </a:cxn>
              <a:cxn ang="0">
                <a:pos x="T8" y="T9"/>
              </a:cxn>
              <a:cxn ang="0">
                <a:pos x="T10" y="T11"/>
              </a:cxn>
            </a:cxnLst>
            <a:rect l="0" t="0" r="r" b="b"/>
            <a:pathLst>
              <a:path w="1083" h="2167">
                <a:moveTo>
                  <a:pt x="0" y="1625"/>
                </a:moveTo>
                <a:lnTo>
                  <a:pt x="1083" y="542"/>
                </a:lnTo>
                <a:lnTo>
                  <a:pt x="541" y="0"/>
                </a:lnTo>
                <a:lnTo>
                  <a:pt x="541" y="2167"/>
                </a:lnTo>
                <a:lnTo>
                  <a:pt x="1083" y="1625"/>
                </a:lnTo>
                <a:lnTo>
                  <a:pt x="0" y="542"/>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4" name="Freeform 110"/>
          <p:cNvSpPr>
            <a:spLocks noEditPoints="1"/>
          </p:cNvSpPr>
          <p:nvPr/>
        </p:nvSpPr>
        <p:spPr bwMode="auto">
          <a:xfrm>
            <a:off x="2687241" y="3948113"/>
            <a:ext cx="147638" cy="330994"/>
          </a:xfrm>
          <a:custGeom>
            <a:avLst/>
            <a:gdLst>
              <a:gd name="T0" fmla="*/ 750 w 1000"/>
              <a:gd name="T1" fmla="*/ 2000 h 2250"/>
              <a:gd name="T2" fmla="*/ 500 w 1000"/>
              <a:gd name="T3" fmla="*/ 2250 h 2250"/>
              <a:gd name="T4" fmla="*/ 250 w 1000"/>
              <a:gd name="T5" fmla="*/ 2000 h 2250"/>
              <a:gd name="T6" fmla="*/ 500 w 1000"/>
              <a:gd name="T7" fmla="*/ 1750 h 2250"/>
              <a:gd name="T8" fmla="*/ 750 w 1000"/>
              <a:gd name="T9" fmla="*/ 2000 h 2250"/>
              <a:gd name="T10" fmla="*/ 250 w 1000"/>
              <a:gd name="T11" fmla="*/ 875 h 2250"/>
              <a:gd name="T12" fmla="*/ 125 w 1000"/>
              <a:gd name="T13" fmla="*/ 1000 h 2250"/>
              <a:gd name="T14" fmla="*/ 0 w 1000"/>
              <a:gd name="T15" fmla="*/ 875 h 2250"/>
              <a:gd name="T16" fmla="*/ 125 w 1000"/>
              <a:gd name="T17" fmla="*/ 750 h 2250"/>
              <a:gd name="T18" fmla="*/ 250 w 1000"/>
              <a:gd name="T19" fmla="*/ 875 h 2250"/>
              <a:gd name="T20" fmla="*/ 750 w 1000"/>
              <a:gd name="T21" fmla="*/ 500 h 2250"/>
              <a:gd name="T22" fmla="*/ 1000 w 1000"/>
              <a:gd name="T23" fmla="*/ 500 h 2250"/>
              <a:gd name="T24" fmla="*/ 1000 w 1000"/>
              <a:gd name="T25" fmla="*/ 750 h 2250"/>
              <a:gd name="T26" fmla="*/ 750 w 1000"/>
              <a:gd name="T27" fmla="*/ 750 h 2250"/>
              <a:gd name="T28" fmla="*/ 750 w 1000"/>
              <a:gd name="T29" fmla="*/ 500 h 2250"/>
              <a:gd name="T30" fmla="*/ 500 w 1000"/>
              <a:gd name="T31" fmla="*/ 1750 h 2250"/>
              <a:gd name="T32" fmla="*/ 500 w 1000"/>
              <a:gd name="T33" fmla="*/ 0 h 2250"/>
              <a:gd name="T34" fmla="*/ 125 w 1000"/>
              <a:gd name="T35" fmla="*/ 1000 h 2250"/>
              <a:gd name="T36" fmla="*/ 125 w 1000"/>
              <a:gd name="T37" fmla="*/ 1250 h 2250"/>
              <a:gd name="T38" fmla="*/ 500 w 1000"/>
              <a:gd name="T39" fmla="*/ 1500 h 2250"/>
              <a:gd name="T40" fmla="*/ 875 w 1000"/>
              <a:gd name="T41" fmla="*/ 750 h 2250"/>
              <a:gd name="T42" fmla="*/ 875 w 1000"/>
              <a:gd name="T43" fmla="*/ 1000 h 2250"/>
              <a:gd name="T44" fmla="*/ 500 w 1000"/>
              <a:gd name="T45" fmla="*/ 1250 h 2250"/>
              <a:gd name="T46" fmla="*/ 750 w 1000"/>
              <a:gd name="T47" fmla="*/ 250 h 2250"/>
              <a:gd name="T48" fmla="*/ 500 w 1000"/>
              <a:gd name="T49" fmla="*/ 0 h 2250"/>
              <a:gd name="T50" fmla="*/ 250 w 1000"/>
              <a:gd name="T51" fmla="*/ 250 h 2250"/>
              <a:gd name="T52" fmla="*/ 500 w 1000"/>
              <a:gd name="T53" fmla="*/ 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0" h="2250">
                <a:moveTo>
                  <a:pt x="750" y="2000"/>
                </a:moveTo>
                <a:cubicBezTo>
                  <a:pt x="750" y="2136"/>
                  <a:pt x="636" y="2250"/>
                  <a:pt x="500" y="2250"/>
                </a:cubicBezTo>
                <a:cubicBezTo>
                  <a:pt x="365" y="2250"/>
                  <a:pt x="250" y="2136"/>
                  <a:pt x="250" y="2000"/>
                </a:cubicBezTo>
                <a:cubicBezTo>
                  <a:pt x="250" y="1865"/>
                  <a:pt x="365" y="1750"/>
                  <a:pt x="500" y="1750"/>
                </a:cubicBezTo>
                <a:cubicBezTo>
                  <a:pt x="636" y="1750"/>
                  <a:pt x="750" y="1865"/>
                  <a:pt x="750" y="2000"/>
                </a:cubicBezTo>
                <a:close/>
                <a:moveTo>
                  <a:pt x="250" y="875"/>
                </a:moveTo>
                <a:cubicBezTo>
                  <a:pt x="250" y="948"/>
                  <a:pt x="198" y="1000"/>
                  <a:pt x="125" y="1000"/>
                </a:cubicBezTo>
                <a:cubicBezTo>
                  <a:pt x="52" y="1000"/>
                  <a:pt x="0" y="948"/>
                  <a:pt x="0" y="875"/>
                </a:cubicBezTo>
                <a:cubicBezTo>
                  <a:pt x="0" y="802"/>
                  <a:pt x="52" y="750"/>
                  <a:pt x="125" y="750"/>
                </a:cubicBezTo>
                <a:cubicBezTo>
                  <a:pt x="198" y="750"/>
                  <a:pt x="250" y="802"/>
                  <a:pt x="250" y="875"/>
                </a:cubicBezTo>
                <a:close/>
                <a:moveTo>
                  <a:pt x="750" y="500"/>
                </a:moveTo>
                <a:lnTo>
                  <a:pt x="1000" y="500"/>
                </a:lnTo>
                <a:lnTo>
                  <a:pt x="1000" y="750"/>
                </a:lnTo>
                <a:lnTo>
                  <a:pt x="750" y="750"/>
                </a:lnTo>
                <a:lnTo>
                  <a:pt x="750" y="500"/>
                </a:lnTo>
                <a:close/>
                <a:moveTo>
                  <a:pt x="500" y="1750"/>
                </a:moveTo>
                <a:lnTo>
                  <a:pt x="500" y="0"/>
                </a:lnTo>
                <a:moveTo>
                  <a:pt x="125" y="1000"/>
                </a:moveTo>
                <a:lnTo>
                  <a:pt x="125" y="1250"/>
                </a:lnTo>
                <a:lnTo>
                  <a:pt x="500" y="1500"/>
                </a:lnTo>
                <a:moveTo>
                  <a:pt x="875" y="750"/>
                </a:moveTo>
                <a:lnTo>
                  <a:pt x="875" y="1000"/>
                </a:lnTo>
                <a:lnTo>
                  <a:pt x="500" y="1250"/>
                </a:lnTo>
                <a:moveTo>
                  <a:pt x="750" y="250"/>
                </a:moveTo>
                <a:lnTo>
                  <a:pt x="500" y="0"/>
                </a:lnTo>
                <a:moveTo>
                  <a:pt x="250" y="250"/>
                </a:moveTo>
                <a:lnTo>
                  <a:pt x="500" y="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5" name="Freeform 111"/>
          <p:cNvSpPr>
            <a:spLocks noEditPoints="1"/>
          </p:cNvSpPr>
          <p:nvPr/>
        </p:nvSpPr>
        <p:spPr bwMode="auto">
          <a:xfrm>
            <a:off x="3251599" y="3936213"/>
            <a:ext cx="282179" cy="355997"/>
          </a:xfrm>
          <a:custGeom>
            <a:avLst/>
            <a:gdLst>
              <a:gd name="T0" fmla="*/ 1417 w 1917"/>
              <a:gd name="T1" fmla="*/ 1083 h 2417"/>
              <a:gd name="T2" fmla="*/ 1417 w 1917"/>
              <a:gd name="T3" fmla="*/ 2000 h 2417"/>
              <a:gd name="T4" fmla="*/ 1333 w 1917"/>
              <a:gd name="T5" fmla="*/ 2083 h 2417"/>
              <a:gd name="T6" fmla="*/ 500 w 1917"/>
              <a:gd name="T7" fmla="*/ 2083 h 2417"/>
              <a:gd name="T8" fmla="*/ 417 w 1917"/>
              <a:gd name="T9" fmla="*/ 2000 h 2417"/>
              <a:gd name="T10" fmla="*/ 417 w 1917"/>
              <a:gd name="T11" fmla="*/ 1083 h 2417"/>
              <a:gd name="T12" fmla="*/ 500 w 1917"/>
              <a:gd name="T13" fmla="*/ 1000 h 2417"/>
              <a:gd name="T14" fmla="*/ 1333 w 1917"/>
              <a:gd name="T15" fmla="*/ 1000 h 2417"/>
              <a:gd name="T16" fmla="*/ 1417 w 1917"/>
              <a:gd name="T17" fmla="*/ 1083 h 2417"/>
              <a:gd name="T18" fmla="*/ 1167 w 1917"/>
              <a:gd name="T19" fmla="*/ 1333 h 2417"/>
              <a:gd name="T20" fmla="*/ 1167 w 1917"/>
              <a:gd name="T21" fmla="*/ 1000 h 2417"/>
              <a:gd name="T22" fmla="*/ 917 w 1917"/>
              <a:gd name="T23" fmla="*/ 1333 h 2417"/>
              <a:gd name="T24" fmla="*/ 917 w 1917"/>
              <a:gd name="T25" fmla="*/ 1000 h 2417"/>
              <a:gd name="T26" fmla="*/ 667 w 1917"/>
              <a:gd name="T27" fmla="*/ 1333 h 2417"/>
              <a:gd name="T28" fmla="*/ 667 w 1917"/>
              <a:gd name="T29" fmla="*/ 1000 h 2417"/>
              <a:gd name="T30" fmla="*/ 1167 w 1917"/>
              <a:gd name="T31" fmla="*/ 2083 h 2417"/>
              <a:gd name="T32" fmla="*/ 1167 w 1917"/>
              <a:gd name="T33" fmla="*/ 1750 h 2417"/>
              <a:gd name="T34" fmla="*/ 917 w 1917"/>
              <a:gd name="T35" fmla="*/ 2083 h 2417"/>
              <a:gd name="T36" fmla="*/ 917 w 1917"/>
              <a:gd name="T37" fmla="*/ 1750 h 2417"/>
              <a:gd name="T38" fmla="*/ 667 w 1917"/>
              <a:gd name="T39" fmla="*/ 2083 h 2417"/>
              <a:gd name="T40" fmla="*/ 667 w 1917"/>
              <a:gd name="T41" fmla="*/ 1750 h 2417"/>
              <a:gd name="T42" fmla="*/ 1427 w 1917"/>
              <a:gd name="T43" fmla="*/ 0 h 2417"/>
              <a:gd name="T44" fmla="*/ 167 w 1917"/>
              <a:gd name="T45" fmla="*/ 0 h 2417"/>
              <a:gd name="T46" fmla="*/ 0 w 1917"/>
              <a:gd name="T47" fmla="*/ 167 h 2417"/>
              <a:gd name="T48" fmla="*/ 0 w 1917"/>
              <a:gd name="T49" fmla="*/ 2250 h 2417"/>
              <a:gd name="T50" fmla="*/ 167 w 1917"/>
              <a:gd name="T51" fmla="*/ 2417 h 2417"/>
              <a:gd name="T52" fmla="*/ 1750 w 1917"/>
              <a:gd name="T53" fmla="*/ 2417 h 2417"/>
              <a:gd name="T54" fmla="*/ 1917 w 1917"/>
              <a:gd name="T55" fmla="*/ 2250 h 2417"/>
              <a:gd name="T56" fmla="*/ 1917 w 1917"/>
              <a:gd name="T57" fmla="*/ 490 h 2417"/>
              <a:gd name="T58" fmla="*/ 1865 w 1917"/>
              <a:gd name="T59" fmla="*/ 365 h 2417"/>
              <a:gd name="T60" fmla="*/ 1552 w 1917"/>
              <a:gd name="T61" fmla="*/ 52 h 2417"/>
              <a:gd name="T62" fmla="*/ 1427 w 1917"/>
              <a:gd name="T63" fmla="*/ 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7" h="2417">
                <a:moveTo>
                  <a:pt x="1417" y="1083"/>
                </a:moveTo>
                <a:cubicBezTo>
                  <a:pt x="1417" y="2000"/>
                  <a:pt x="1417" y="2000"/>
                  <a:pt x="1417" y="2000"/>
                </a:cubicBezTo>
                <a:cubicBezTo>
                  <a:pt x="1417" y="2042"/>
                  <a:pt x="1375" y="2083"/>
                  <a:pt x="1333" y="2083"/>
                </a:cubicBezTo>
                <a:cubicBezTo>
                  <a:pt x="500" y="2083"/>
                  <a:pt x="500" y="2083"/>
                  <a:pt x="500" y="2083"/>
                </a:cubicBezTo>
                <a:cubicBezTo>
                  <a:pt x="458" y="2083"/>
                  <a:pt x="417" y="2042"/>
                  <a:pt x="417" y="2000"/>
                </a:cubicBezTo>
                <a:cubicBezTo>
                  <a:pt x="417" y="1083"/>
                  <a:pt x="417" y="1083"/>
                  <a:pt x="417" y="1083"/>
                </a:cubicBezTo>
                <a:cubicBezTo>
                  <a:pt x="417" y="1042"/>
                  <a:pt x="458" y="1000"/>
                  <a:pt x="500" y="1000"/>
                </a:cubicBezTo>
                <a:cubicBezTo>
                  <a:pt x="1333" y="1000"/>
                  <a:pt x="1333" y="1000"/>
                  <a:pt x="1333" y="1000"/>
                </a:cubicBezTo>
                <a:cubicBezTo>
                  <a:pt x="1375" y="1000"/>
                  <a:pt x="1417" y="1042"/>
                  <a:pt x="1417" y="1083"/>
                </a:cubicBezTo>
                <a:close/>
                <a:moveTo>
                  <a:pt x="1167" y="1333"/>
                </a:moveTo>
                <a:lnTo>
                  <a:pt x="1167" y="1000"/>
                </a:lnTo>
                <a:moveTo>
                  <a:pt x="917" y="1333"/>
                </a:moveTo>
                <a:lnTo>
                  <a:pt x="917" y="1000"/>
                </a:lnTo>
                <a:moveTo>
                  <a:pt x="667" y="1333"/>
                </a:moveTo>
                <a:lnTo>
                  <a:pt x="667" y="1000"/>
                </a:lnTo>
                <a:moveTo>
                  <a:pt x="1167" y="2083"/>
                </a:moveTo>
                <a:lnTo>
                  <a:pt x="1167" y="1750"/>
                </a:lnTo>
                <a:moveTo>
                  <a:pt x="917" y="2083"/>
                </a:moveTo>
                <a:lnTo>
                  <a:pt x="917" y="1750"/>
                </a:lnTo>
                <a:moveTo>
                  <a:pt x="667" y="2083"/>
                </a:moveTo>
                <a:lnTo>
                  <a:pt x="667" y="1750"/>
                </a:lnTo>
                <a:moveTo>
                  <a:pt x="1427" y="0"/>
                </a:moveTo>
                <a:cubicBezTo>
                  <a:pt x="167" y="0"/>
                  <a:pt x="167" y="0"/>
                  <a:pt x="167" y="0"/>
                </a:cubicBezTo>
                <a:cubicBezTo>
                  <a:pt x="73" y="0"/>
                  <a:pt x="0" y="73"/>
                  <a:pt x="0" y="167"/>
                </a:cubicBezTo>
                <a:cubicBezTo>
                  <a:pt x="0" y="2250"/>
                  <a:pt x="0" y="2250"/>
                  <a:pt x="0" y="2250"/>
                </a:cubicBezTo>
                <a:cubicBezTo>
                  <a:pt x="0" y="2344"/>
                  <a:pt x="73" y="2417"/>
                  <a:pt x="167" y="2417"/>
                </a:cubicBezTo>
                <a:cubicBezTo>
                  <a:pt x="1750" y="2417"/>
                  <a:pt x="1750" y="2417"/>
                  <a:pt x="1750" y="2417"/>
                </a:cubicBezTo>
                <a:cubicBezTo>
                  <a:pt x="1844" y="2417"/>
                  <a:pt x="1917" y="2344"/>
                  <a:pt x="1917" y="2250"/>
                </a:cubicBezTo>
                <a:cubicBezTo>
                  <a:pt x="1917" y="490"/>
                  <a:pt x="1917" y="490"/>
                  <a:pt x="1917" y="490"/>
                </a:cubicBezTo>
                <a:cubicBezTo>
                  <a:pt x="1917" y="437"/>
                  <a:pt x="1896" y="396"/>
                  <a:pt x="1865" y="365"/>
                </a:cubicBezTo>
                <a:cubicBezTo>
                  <a:pt x="1552" y="52"/>
                  <a:pt x="1552" y="52"/>
                  <a:pt x="1552" y="52"/>
                </a:cubicBezTo>
                <a:cubicBezTo>
                  <a:pt x="1521" y="21"/>
                  <a:pt x="1479" y="0"/>
                  <a:pt x="1427" y="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6" name="Freeform 112"/>
          <p:cNvSpPr>
            <a:spLocks noEditPoints="1"/>
          </p:cNvSpPr>
          <p:nvPr/>
        </p:nvSpPr>
        <p:spPr bwMode="auto">
          <a:xfrm>
            <a:off x="3846917" y="3936213"/>
            <a:ext cx="282179" cy="355997"/>
          </a:xfrm>
          <a:custGeom>
            <a:avLst/>
            <a:gdLst>
              <a:gd name="T0" fmla="*/ 1083 w 1916"/>
              <a:gd name="T1" fmla="*/ 333 h 2417"/>
              <a:gd name="T2" fmla="*/ 1083 w 1916"/>
              <a:gd name="T3" fmla="*/ 0 h 2417"/>
              <a:gd name="T4" fmla="*/ 1333 w 1916"/>
              <a:gd name="T5" fmla="*/ 333 h 2417"/>
              <a:gd name="T6" fmla="*/ 1333 w 1916"/>
              <a:gd name="T7" fmla="*/ 0 h 2417"/>
              <a:gd name="T8" fmla="*/ 833 w 1916"/>
              <a:gd name="T9" fmla="*/ 333 h 2417"/>
              <a:gd name="T10" fmla="*/ 833 w 1916"/>
              <a:gd name="T11" fmla="*/ 0 h 2417"/>
              <a:gd name="T12" fmla="*/ 583 w 1916"/>
              <a:gd name="T13" fmla="*/ 333 h 2417"/>
              <a:gd name="T14" fmla="*/ 583 w 1916"/>
              <a:gd name="T15" fmla="*/ 0 h 2417"/>
              <a:gd name="T16" fmla="*/ 333 w 1916"/>
              <a:gd name="T17" fmla="*/ 333 h 2417"/>
              <a:gd name="T18" fmla="*/ 1333 w 1916"/>
              <a:gd name="T19" fmla="*/ 333 h 2417"/>
              <a:gd name="T20" fmla="*/ 333 w 1916"/>
              <a:gd name="T21" fmla="*/ 333 h 2417"/>
              <a:gd name="T22" fmla="*/ 333 w 1916"/>
              <a:gd name="T23" fmla="*/ 0 h 2417"/>
              <a:gd name="T24" fmla="*/ 1916 w 1916"/>
              <a:gd name="T25" fmla="*/ 750 h 2417"/>
              <a:gd name="T26" fmla="*/ 1916 w 1916"/>
              <a:gd name="T27" fmla="*/ 490 h 2417"/>
              <a:gd name="T28" fmla="*/ 1864 w 1916"/>
              <a:gd name="T29" fmla="*/ 365 h 2417"/>
              <a:gd name="T30" fmla="*/ 1552 w 1916"/>
              <a:gd name="T31" fmla="*/ 52 h 2417"/>
              <a:gd name="T32" fmla="*/ 1427 w 1916"/>
              <a:gd name="T33" fmla="*/ 0 h 2417"/>
              <a:gd name="T34" fmla="*/ 166 w 1916"/>
              <a:gd name="T35" fmla="*/ 0 h 2417"/>
              <a:gd name="T36" fmla="*/ 0 w 1916"/>
              <a:gd name="T37" fmla="*/ 167 h 2417"/>
              <a:gd name="T38" fmla="*/ 0 w 1916"/>
              <a:gd name="T39" fmla="*/ 750 h 2417"/>
              <a:gd name="T40" fmla="*/ 166 w 1916"/>
              <a:gd name="T41" fmla="*/ 750 h 2417"/>
              <a:gd name="T42" fmla="*/ 166 w 1916"/>
              <a:gd name="T43" fmla="*/ 1333 h 2417"/>
              <a:gd name="T44" fmla="*/ 0 w 1916"/>
              <a:gd name="T45" fmla="*/ 1333 h 2417"/>
              <a:gd name="T46" fmla="*/ 0 w 1916"/>
              <a:gd name="T47" fmla="*/ 2250 h 2417"/>
              <a:gd name="T48" fmla="*/ 166 w 1916"/>
              <a:gd name="T49" fmla="*/ 2417 h 2417"/>
              <a:gd name="T50" fmla="*/ 666 w 1916"/>
              <a:gd name="T51" fmla="*/ 2417 h 2417"/>
              <a:gd name="T52" fmla="*/ 666 w 1916"/>
              <a:gd name="T53" fmla="*/ 2250 h 2417"/>
              <a:gd name="T54" fmla="*/ 1250 w 1916"/>
              <a:gd name="T55" fmla="*/ 2250 h 2417"/>
              <a:gd name="T56" fmla="*/ 1250 w 1916"/>
              <a:gd name="T57" fmla="*/ 2417 h 2417"/>
              <a:gd name="T58" fmla="*/ 1750 w 1916"/>
              <a:gd name="T59" fmla="*/ 2417 h 2417"/>
              <a:gd name="T60" fmla="*/ 1916 w 1916"/>
              <a:gd name="T61" fmla="*/ 2250 h 2417"/>
              <a:gd name="T62" fmla="*/ 1916 w 1916"/>
              <a:gd name="T63" fmla="*/ 1083 h 2417"/>
              <a:gd name="T64" fmla="*/ 1750 w 1916"/>
              <a:gd name="T65" fmla="*/ 1083 h 2417"/>
              <a:gd name="T66" fmla="*/ 1750 w 1916"/>
              <a:gd name="T67" fmla="*/ 750 h 2417"/>
              <a:gd name="T68" fmla="*/ 1916 w 1916"/>
              <a:gd name="T69" fmla="*/ 75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6" h="2417">
                <a:moveTo>
                  <a:pt x="1083" y="333"/>
                </a:moveTo>
                <a:lnTo>
                  <a:pt x="1083" y="0"/>
                </a:lnTo>
                <a:moveTo>
                  <a:pt x="1333" y="333"/>
                </a:moveTo>
                <a:lnTo>
                  <a:pt x="1333" y="0"/>
                </a:lnTo>
                <a:moveTo>
                  <a:pt x="833" y="333"/>
                </a:moveTo>
                <a:lnTo>
                  <a:pt x="833" y="0"/>
                </a:lnTo>
                <a:moveTo>
                  <a:pt x="583" y="333"/>
                </a:moveTo>
                <a:lnTo>
                  <a:pt x="583" y="0"/>
                </a:lnTo>
                <a:moveTo>
                  <a:pt x="333" y="333"/>
                </a:moveTo>
                <a:lnTo>
                  <a:pt x="1333" y="333"/>
                </a:lnTo>
                <a:moveTo>
                  <a:pt x="333" y="333"/>
                </a:moveTo>
                <a:lnTo>
                  <a:pt x="333" y="0"/>
                </a:lnTo>
                <a:moveTo>
                  <a:pt x="1916" y="750"/>
                </a:moveTo>
                <a:cubicBezTo>
                  <a:pt x="1916" y="490"/>
                  <a:pt x="1916" y="490"/>
                  <a:pt x="1916" y="490"/>
                </a:cubicBezTo>
                <a:cubicBezTo>
                  <a:pt x="1916" y="437"/>
                  <a:pt x="1895" y="396"/>
                  <a:pt x="1864" y="365"/>
                </a:cubicBezTo>
                <a:cubicBezTo>
                  <a:pt x="1552" y="52"/>
                  <a:pt x="1552" y="52"/>
                  <a:pt x="1552" y="52"/>
                </a:cubicBezTo>
                <a:cubicBezTo>
                  <a:pt x="1520" y="21"/>
                  <a:pt x="1479" y="0"/>
                  <a:pt x="1427" y="0"/>
                </a:cubicBezTo>
                <a:cubicBezTo>
                  <a:pt x="166" y="0"/>
                  <a:pt x="166" y="0"/>
                  <a:pt x="166" y="0"/>
                </a:cubicBezTo>
                <a:cubicBezTo>
                  <a:pt x="73" y="0"/>
                  <a:pt x="0" y="73"/>
                  <a:pt x="0" y="167"/>
                </a:cubicBezTo>
                <a:cubicBezTo>
                  <a:pt x="0" y="750"/>
                  <a:pt x="0" y="750"/>
                  <a:pt x="0" y="750"/>
                </a:cubicBezTo>
                <a:cubicBezTo>
                  <a:pt x="166" y="750"/>
                  <a:pt x="166" y="750"/>
                  <a:pt x="166" y="750"/>
                </a:cubicBezTo>
                <a:cubicBezTo>
                  <a:pt x="166" y="1333"/>
                  <a:pt x="166" y="1333"/>
                  <a:pt x="166" y="1333"/>
                </a:cubicBezTo>
                <a:cubicBezTo>
                  <a:pt x="0" y="1333"/>
                  <a:pt x="0" y="1333"/>
                  <a:pt x="0" y="1333"/>
                </a:cubicBezTo>
                <a:cubicBezTo>
                  <a:pt x="0" y="2250"/>
                  <a:pt x="0" y="2250"/>
                  <a:pt x="0" y="2250"/>
                </a:cubicBezTo>
                <a:cubicBezTo>
                  <a:pt x="0" y="2344"/>
                  <a:pt x="73" y="2417"/>
                  <a:pt x="166" y="2417"/>
                </a:cubicBezTo>
                <a:cubicBezTo>
                  <a:pt x="666" y="2417"/>
                  <a:pt x="666" y="2417"/>
                  <a:pt x="666" y="2417"/>
                </a:cubicBezTo>
                <a:cubicBezTo>
                  <a:pt x="666" y="2250"/>
                  <a:pt x="666" y="2250"/>
                  <a:pt x="666" y="2250"/>
                </a:cubicBezTo>
                <a:cubicBezTo>
                  <a:pt x="1250" y="2250"/>
                  <a:pt x="1250" y="2250"/>
                  <a:pt x="1250" y="2250"/>
                </a:cubicBezTo>
                <a:cubicBezTo>
                  <a:pt x="1250" y="2417"/>
                  <a:pt x="1250" y="2417"/>
                  <a:pt x="1250" y="2417"/>
                </a:cubicBezTo>
                <a:cubicBezTo>
                  <a:pt x="1750" y="2417"/>
                  <a:pt x="1750" y="2417"/>
                  <a:pt x="1750" y="2417"/>
                </a:cubicBezTo>
                <a:cubicBezTo>
                  <a:pt x="1843" y="2417"/>
                  <a:pt x="1916" y="2344"/>
                  <a:pt x="1916" y="2250"/>
                </a:cubicBezTo>
                <a:cubicBezTo>
                  <a:pt x="1916" y="1083"/>
                  <a:pt x="1916" y="1083"/>
                  <a:pt x="1916" y="1083"/>
                </a:cubicBezTo>
                <a:cubicBezTo>
                  <a:pt x="1750" y="1083"/>
                  <a:pt x="1750" y="1083"/>
                  <a:pt x="1750" y="1083"/>
                </a:cubicBezTo>
                <a:cubicBezTo>
                  <a:pt x="1750" y="750"/>
                  <a:pt x="1750" y="750"/>
                  <a:pt x="1750" y="750"/>
                </a:cubicBezTo>
                <a:lnTo>
                  <a:pt x="1916" y="7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7" name="Freeform 113"/>
          <p:cNvSpPr>
            <a:spLocks noEditPoints="1"/>
          </p:cNvSpPr>
          <p:nvPr/>
        </p:nvSpPr>
        <p:spPr bwMode="auto">
          <a:xfrm>
            <a:off x="4435079" y="3948113"/>
            <a:ext cx="330994" cy="330994"/>
          </a:xfrm>
          <a:custGeom>
            <a:avLst/>
            <a:gdLst>
              <a:gd name="T0" fmla="*/ 1833 w 2250"/>
              <a:gd name="T1" fmla="*/ 1250 h 2250"/>
              <a:gd name="T2" fmla="*/ 1833 w 2250"/>
              <a:gd name="T3" fmla="*/ 2250 h 2250"/>
              <a:gd name="T4" fmla="*/ 417 w 2250"/>
              <a:gd name="T5" fmla="*/ 2250 h 2250"/>
              <a:gd name="T6" fmla="*/ 417 w 2250"/>
              <a:gd name="T7" fmla="*/ 1250 h 2250"/>
              <a:gd name="T8" fmla="*/ 1833 w 2250"/>
              <a:gd name="T9" fmla="*/ 1250 h 2250"/>
              <a:gd name="T10" fmla="*/ 1667 w 2250"/>
              <a:gd name="T11" fmla="*/ 0 h 2250"/>
              <a:gd name="T12" fmla="*/ 1667 w 2250"/>
              <a:gd name="T13" fmla="*/ 750 h 2250"/>
              <a:gd name="T14" fmla="*/ 583 w 2250"/>
              <a:gd name="T15" fmla="*/ 750 h 2250"/>
              <a:gd name="T16" fmla="*/ 583 w 2250"/>
              <a:gd name="T17" fmla="*/ 0 h 2250"/>
              <a:gd name="T18" fmla="*/ 1667 w 2250"/>
              <a:gd name="T19" fmla="*/ 0 h 2250"/>
              <a:gd name="T20" fmla="*/ 1500 w 2250"/>
              <a:gd name="T21" fmla="*/ 167 h 2250"/>
              <a:gd name="T22" fmla="*/ 1500 w 2250"/>
              <a:gd name="T23" fmla="*/ 584 h 2250"/>
              <a:gd name="T24" fmla="*/ 1250 w 2250"/>
              <a:gd name="T25" fmla="*/ 584 h 2250"/>
              <a:gd name="T26" fmla="*/ 1250 w 2250"/>
              <a:gd name="T27" fmla="*/ 167 h 2250"/>
              <a:gd name="T28" fmla="*/ 1500 w 2250"/>
              <a:gd name="T29" fmla="*/ 167 h 2250"/>
              <a:gd name="T30" fmla="*/ 167 w 2250"/>
              <a:gd name="T31" fmla="*/ 334 h 2250"/>
              <a:gd name="T32" fmla="*/ 167 w 2250"/>
              <a:gd name="T33" fmla="*/ 167 h 2250"/>
              <a:gd name="T34" fmla="*/ 167 w 2250"/>
              <a:gd name="T35" fmla="*/ 2084 h 2250"/>
              <a:gd name="T36" fmla="*/ 250 w 2250"/>
              <a:gd name="T37" fmla="*/ 2084 h 2250"/>
              <a:gd name="T38" fmla="*/ 2000 w 2250"/>
              <a:gd name="T39" fmla="*/ 2084 h 2250"/>
              <a:gd name="T40" fmla="*/ 2083 w 2250"/>
              <a:gd name="T41" fmla="*/ 2084 h 2250"/>
              <a:gd name="T42" fmla="*/ 667 w 2250"/>
              <a:gd name="T43" fmla="*/ 1500 h 2250"/>
              <a:gd name="T44" fmla="*/ 1583 w 2250"/>
              <a:gd name="T45" fmla="*/ 1500 h 2250"/>
              <a:gd name="T46" fmla="*/ 667 w 2250"/>
              <a:gd name="T47" fmla="*/ 1750 h 2250"/>
              <a:gd name="T48" fmla="*/ 1583 w 2250"/>
              <a:gd name="T49" fmla="*/ 1750 h 2250"/>
              <a:gd name="T50" fmla="*/ 667 w 2250"/>
              <a:gd name="T51" fmla="*/ 2000 h 2250"/>
              <a:gd name="T52" fmla="*/ 1583 w 2250"/>
              <a:gd name="T53" fmla="*/ 2000 h 2250"/>
              <a:gd name="T54" fmla="*/ 1885 w 2250"/>
              <a:gd name="T55" fmla="*/ 0 h 2250"/>
              <a:gd name="T56" fmla="*/ 83 w 2250"/>
              <a:gd name="T57" fmla="*/ 0 h 2250"/>
              <a:gd name="T58" fmla="*/ 0 w 2250"/>
              <a:gd name="T59" fmla="*/ 84 h 2250"/>
              <a:gd name="T60" fmla="*/ 0 w 2250"/>
              <a:gd name="T61" fmla="*/ 2167 h 2250"/>
              <a:gd name="T62" fmla="*/ 83 w 2250"/>
              <a:gd name="T63" fmla="*/ 2250 h 2250"/>
              <a:gd name="T64" fmla="*/ 2167 w 2250"/>
              <a:gd name="T65" fmla="*/ 2250 h 2250"/>
              <a:gd name="T66" fmla="*/ 2250 w 2250"/>
              <a:gd name="T67" fmla="*/ 2167 h 2250"/>
              <a:gd name="T68" fmla="*/ 2250 w 2250"/>
              <a:gd name="T69" fmla="*/ 365 h 2250"/>
              <a:gd name="T70" fmla="*/ 2229 w 2250"/>
              <a:gd name="T71" fmla="*/ 313 h 2250"/>
              <a:gd name="T72" fmla="*/ 1937 w 2250"/>
              <a:gd name="T73" fmla="*/ 21 h 2250"/>
              <a:gd name="T74" fmla="*/ 1885 w 2250"/>
              <a:gd name="T75" fmla="*/ 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0" h="2250">
                <a:moveTo>
                  <a:pt x="1833" y="1250"/>
                </a:moveTo>
                <a:lnTo>
                  <a:pt x="1833" y="2250"/>
                </a:lnTo>
                <a:lnTo>
                  <a:pt x="417" y="2250"/>
                </a:lnTo>
                <a:lnTo>
                  <a:pt x="417" y="1250"/>
                </a:lnTo>
                <a:lnTo>
                  <a:pt x="1833" y="1250"/>
                </a:lnTo>
                <a:close/>
                <a:moveTo>
                  <a:pt x="1667" y="0"/>
                </a:moveTo>
                <a:lnTo>
                  <a:pt x="1667" y="750"/>
                </a:lnTo>
                <a:lnTo>
                  <a:pt x="583" y="750"/>
                </a:lnTo>
                <a:lnTo>
                  <a:pt x="583" y="0"/>
                </a:lnTo>
                <a:lnTo>
                  <a:pt x="1667" y="0"/>
                </a:lnTo>
                <a:close/>
                <a:moveTo>
                  <a:pt x="1500" y="167"/>
                </a:moveTo>
                <a:lnTo>
                  <a:pt x="1500" y="584"/>
                </a:lnTo>
                <a:lnTo>
                  <a:pt x="1250" y="584"/>
                </a:lnTo>
                <a:lnTo>
                  <a:pt x="1250" y="167"/>
                </a:lnTo>
                <a:lnTo>
                  <a:pt x="1500" y="167"/>
                </a:lnTo>
                <a:close/>
                <a:moveTo>
                  <a:pt x="167" y="334"/>
                </a:moveTo>
                <a:lnTo>
                  <a:pt x="167" y="167"/>
                </a:lnTo>
                <a:moveTo>
                  <a:pt x="167" y="2084"/>
                </a:moveTo>
                <a:lnTo>
                  <a:pt x="250" y="2084"/>
                </a:lnTo>
                <a:moveTo>
                  <a:pt x="2000" y="2084"/>
                </a:moveTo>
                <a:lnTo>
                  <a:pt x="2083" y="2084"/>
                </a:lnTo>
                <a:moveTo>
                  <a:pt x="667" y="1500"/>
                </a:moveTo>
                <a:lnTo>
                  <a:pt x="1583" y="1500"/>
                </a:lnTo>
                <a:moveTo>
                  <a:pt x="667" y="1750"/>
                </a:moveTo>
                <a:lnTo>
                  <a:pt x="1583" y="1750"/>
                </a:lnTo>
                <a:moveTo>
                  <a:pt x="667" y="2000"/>
                </a:moveTo>
                <a:lnTo>
                  <a:pt x="1583" y="2000"/>
                </a:lnTo>
                <a:moveTo>
                  <a:pt x="1885" y="0"/>
                </a:moveTo>
                <a:cubicBezTo>
                  <a:pt x="83" y="0"/>
                  <a:pt x="83" y="0"/>
                  <a:pt x="83" y="0"/>
                </a:cubicBezTo>
                <a:cubicBezTo>
                  <a:pt x="42" y="0"/>
                  <a:pt x="0" y="42"/>
                  <a:pt x="0" y="84"/>
                </a:cubicBezTo>
                <a:cubicBezTo>
                  <a:pt x="0" y="2167"/>
                  <a:pt x="0" y="2167"/>
                  <a:pt x="0" y="2167"/>
                </a:cubicBezTo>
                <a:cubicBezTo>
                  <a:pt x="0" y="2209"/>
                  <a:pt x="42" y="2250"/>
                  <a:pt x="83" y="2250"/>
                </a:cubicBezTo>
                <a:cubicBezTo>
                  <a:pt x="2167" y="2250"/>
                  <a:pt x="2167" y="2250"/>
                  <a:pt x="2167" y="2250"/>
                </a:cubicBezTo>
                <a:cubicBezTo>
                  <a:pt x="2208" y="2250"/>
                  <a:pt x="2250" y="2209"/>
                  <a:pt x="2250" y="2167"/>
                </a:cubicBezTo>
                <a:cubicBezTo>
                  <a:pt x="2250" y="365"/>
                  <a:pt x="2250" y="365"/>
                  <a:pt x="2250" y="365"/>
                </a:cubicBezTo>
                <a:cubicBezTo>
                  <a:pt x="2250" y="344"/>
                  <a:pt x="2239" y="323"/>
                  <a:pt x="2229" y="313"/>
                </a:cubicBezTo>
                <a:cubicBezTo>
                  <a:pt x="1937" y="21"/>
                  <a:pt x="1937" y="21"/>
                  <a:pt x="1937" y="21"/>
                </a:cubicBezTo>
                <a:cubicBezTo>
                  <a:pt x="1927" y="11"/>
                  <a:pt x="1906" y="0"/>
                  <a:pt x="1885" y="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8" name="Freeform 114"/>
          <p:cNvSpPr>
            <a:spLocks noEditPoints="1"/>
          </p:cNvSpPr>
          <p:nvPr/>
        </p:nvSpPr>
        <p:spPr bwMode="auto">
          <a:xfrm>
            <a:off x="6267450" y="3961211"/>
            <a:ext cx="330994" cy="305991"/>
          </a:xfrm>
          <a:custGeom>
            <a:avLst/>
            <a:gdLst>
              <a:gd name="T0" fmla="*/ 416 w 2250"/>
              <a:gd name="T1" fmla="*/ 1250 h 2083"/>
              <a:gd name="T2" fmla="*/ 416 w 2250"/>
              <a:gd name="T3" fmla="*/ 2000 h 2083"/>
              <a:gd name="T4" fmla="*/ 375 w 2250"/>
              <a:gd name="T5" fmla="*/ 2000 h 2083"/>
              <a:gd name="T6" fmla="*/ 0 w 2250"/>
              <a:gd name="T7" fmla="*/ 1625 h 2083"/>
              <a:gd name="T8" fmla="*/ 0 w 2250"/>
              <a:gd name="T9" fmla="*/ 1625 h 2083"/>
              <a:gd name="T10" fmla="*/ 375 w 2250"/>
              <a:gd name="T11" fmla="*/ 1250 h 2083"/>
              <a:gd name="T12" fmla="*/ 416 w 2250"/>
              <a:gd name="T13" fmla="*/ 1250 h 2083"/>
              <a:gd name="T14" fmla="*/ 583 w 2250"/>
              <a:gd name="T15" fmla="*/ 1250 h 2083"/>
              <a:gd name="T16" fmla="*/ 583 w 2250"/>
              <a:gd name="T17" fmla="*/ 2000 h 2083"/>
              <a:gd name="T18" fmla="*/ 500 w 2250"/>
              <a:gd name="T19" fmla="*/ 2083 h 2083"/>
              <a:gd name="T20" fmla="*/ 500 w 2250"/>
              <a:gd name="T21" fmla="*/ 2083 h 2083"/>
              <a:gd name="T22" fmla="*/ 416 w 2250"/>
              <a:gd name="T23" fmla="*/ 2000 h 2083"/>
              <a:gd name="T24" fmla="*/ 416 w 2250"/>
              <a:gd name="T25" fmla="*/ 1250 h 2083"/>
              <a:gd name="T26" fmla="*/ 500 w 2250"/>
              <a:gd name="T27" fmla="*/ 1166 h 2083"/>
              <a:gd name="T28" fmla="*/ 500 w 2250"/>
              <a:gd name="T29" fmla="*/ 1166 h 2083"/>
              <a:gd name="T30" fmla="*/ 583 w 2250"/>
              <a:gd name="T31" fmla="*/ 1250 h 2083"/>
              <a:gd name="T32" fmla="*/ 1833 w 2250"/>
              <a:gd name="T33" fmla="*/ 1250 h 2083"/>
              <a:gd name="T34" fmla="*/ 1833 w 2250"/>
              <a:gd name="T35" fmla="*/ 2000 h 2083"/>
              <a:gd name="T36" fmla="*/ 1875 w 2250"/>
              <a:gd name="T37" fmla="*/ 2000 h 2083"/>
              <a:gd name="T38" fmla="*/ 2250 w 2250"/>
              <a:gd name="T39" fmla="*/ 1625 h 2083"/>
              <a:gd name="T40" fmla="*/ 2250 w 2250"/>
              <a:gd name="T41" fmla="*/ 1625 h 2083"/>
              <a:gd name="T42" fmla="*/ 1875 w 2250"/>
              <a:gd name="T43" fmla="*/ 1250 h 2083"/>
              <a:gd name="T44" fmla="*/ 1833 w 2250"/>
              <a:gd name="T45" fmla="*/ 1250 h 2083"/>
              <a:gd name="T46" fmla="*/ 1666 w 2250"/>
              <a:gd name="T47" fmla="*/ 1250 h 2083"/>
              <a:gd name="T48" fmla="*/ 1666 w 2250"/>
              <a:gd name="T49" fmla="*/ 2000 h 2083"/>
              <a:gd name="T50" fmla="*/ 1750 w 2250"/>
              <a:gd name="T51" fmla="*/ 2083 h 2083"/>
              <a:gd name="T52" fmla="*/ 1750 w 2250"/>
              <a:gd name="T53" fmla="*/ 2083 h 2083"/>
              <a:gd name="T54" fmla="*/ 1833 w 2250"/>
              <a:gd name="T55" fmla="*/ 2000 h 2083"/>
              <a:gd name="T56" fmla="*/ 1833 w 2250"/>
              <a:gd name="T57" fmla="*/ 1250 h 2083"/>
              <a:gd name="T58" fmla="*/ 1750 w 2250"/>
              <a:gd name="T59" fmla="*/ 1166 h 2083"/>
              <a:gd name="T60" fmla="*/ 1750 w 2250"/>
              <a:gd name="T61" fmla="*/ 1166 h 2083"/>
              <a:gd name="T62" fmla="*/ 1666 w 2250"/>
              <a:gd name="T63" fmla="*/ 1250 h 2083"/>
              <a:gd name="T64" fmla="*/ 2083 w 2250"/>
              <a:gd name="T65" fmla="*/ 1312 h 2083"/>
              <a:gd name="T66" fmla="*/ 2083 w 2250"/>
              <a:gd name="T67" fmla="*/ 958 h 2083"/>
              <a:gd name="T68" fmla="*/ 1125 w 2250"/>
              <a:gd name="T69" fmla="*/ 0 h 2083"/>
              <a:gd name="T70" fmla="*/ 1125 w 2250"/>
              <a:gd name="T71" fmla="*/ 0 h 2083"/>
              <a:gd name="T72" fmla="*/ 166 w 2250"/>
              <a:gd name="T73" fmla="*/ 958 h 2083"/>
              <a:gd name="T74" fmla="*/ 166 w 2250"/>
              <a:gd name="T75" fmla="*/ 1312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0" h="2083">
                <a:moveTo>
                  <a:pt x="416" y="1250"/>
                </a:moveTo>
                <a:cubicBezTo>
                  <a:pt x="416" y="2000"/>
                  <a:pt x="416" y="2000"/>
                  <a:pt x="416" y="2000"/>
                </a:cubicBezTo>
                <a:cubicBezTo>
                  <a:pt x="375" y="2000"/>
                  <a:pt x="375" y="2000"/>
                  <a:pt x="375" y="2000"/>
                </a:cubicBezTo>
                <a:cubicBezTo>
                  <a:pt x="166" y="2000"/>
                  <a:pt x="0" y="1833"/>
                  <a:pt x="0" y="1625"/>
                </a:cubicBezTo>
                <a:cubicBezTo>
                  <a:pt x="0" y="1625"/>
                  <a:pt x="0" y="1625"/>
                  <a:pt x="0" y="1625"/>
                </a:cubicBezTo>
                <a:cubicBezTo>
                  <a:pt x="0" y="1416"/>
                  <a:pt x="166" y="1250"/>
                  <a:pt x="375" y="1250"/>
                </a:cubicBezTo>
                <a:lnTo>
                  <a:pt x="416" y="1250"/>
                </a:lnTo>
                <a:close/>
                <a:moveTo>
                  <a:pt x="583" y="1250"/>
                </a:moveTo>
                <a:cubicBezTo>
                  <a:pt x="583" y="2000"/>
                  <a:pt x="583" y="2000"/>
                  <a:pt x="583" y="2000"/>
                </a:cubicBezTo>
                <a:cubicBezTo>
                  <a:pt x="583" y="2041"/>
                  <a:pt x="541" y="2083"/>
                  <a:pt x="500" y="2083"/>
                </a:cubicBezTo>
                <a:cubicBezTo>
                  <a:pt x="500" y="2083"/>
                  <a:pt x="500" y="2083"/>
                  <a:pt x="500" y="2083"/>
                </a:cubicBezTo>
                <a:cubicBezTo>
                  <a:pt x="458" y="2083"/>
                  <a:pt x="416" y="2041"/>
                  <a:pt x="416" y="2000"/>
                </a:cubicBezTo>
                <a:cubicBezTo>
                  <a:pt x="416" y="1250"/>
                  <a:pt x="416" y="1250"/>
                  <a:pt x="416" y="1250"/>
                </a:cubicBezTo>
                <a:cubicBezTo>
                  <a:pt x="416" y="1208"/>
                  <a:pt x="458" y="1166"/>
                  <a:pt x="500" y="1166"/>
                </a:cubicBezTo>
                <a:cubicBezTo>
                  <a:pt x="500" y="1166"/>
                  <a:pt x="500" y="1166"/>
                  <a:pt x="500" y="1166"/>
                </a:cubicBezTo>
                <a:cubicBezTo>
                  <a:pt x="541" y="1166"/>
                  <a:pt x="583" y="1208"/>
                  <a:pt x="583" y="1250"/>
                </a:cubicBezTo>
                <a:close/>
                <a:moveTo>
                  <a:pt x="1833" y="1250"/>
                </a:moveTo>
                <a:cubicBezTo>
                  <a:pt x="1833" y="2000"/>
                  <a:pt x="1833" y="2000"/>
                  <a:pt x="1833" y="2000"/>
                </a:cubicBezTo>
                <a:cubicBezTo>
                  <a:pt x="1875" y="2000"/>
                  <a:pt x="1875" y="2000"/>
                  <a:pt x="1875" y="2000"/>
                </a:cubicBezTo>
                <a:cubicBezTo>
                  <a:pt x="2083" y="2000"/>
                  <a:pt x="2250" y="1833"/>
                  <a:pt x="2250" y="1625"/>
                </a:cubicBezTo>
                <a:cubicBezTo>
                  <a:pt x="2250" y="1625"/>
                  <a:pt x="2250" y="1625"/>
                  <a:pt x="2250" y="1625"/>
                </a:cubicBezTo>
                <a:cubicBezTo>
                  <a:pt x="2250" y="1416"/>
                  <a:pt x="2083" y="1250"/>
                  <a:pt x="1875" y="1250"/>
                </a:cubicBezTo>
                <a:lnTo>
                  <a:pt x="1833" y="1250"/>
                </a:lnTo>
                <a:close/>
                <a:moveTo>
                  <a:pt x="1666" y="1250"/>
                </a:moveTo>
                <a:cubicBezTo>
                  <a:pt x="1666" y="2000"/>
                  <a:pt x="1666" y="2000"/>
                  <a:pt x="1666" y="2000"/>
                </a:cubicBezTo>
                <a:cubicBezTo>
                  <a:pt x="1666" y="2041"/>
                  <a:pt x="1708" y="2083"/>
                  <a:pt x="1750" y="2083"/>
                </a:cubicBezTo>
                <a:cubicBezTo>
                  <a:pt x="1750" y="2083"/>
                  <a:pt x="1750" y="2083"/>
                  <a:pt x="1750" y="2083"/>
                </a:cubicBezTo>
                <a:cubicBezTo>
                  <a:pt x="1791" y="2083"/>
                  <a:pt x="1833" y="2041"/>
                  <a:pt x="1833" y="2000"/>
                </a:cubicBezTo>
                <a:cubicBezTo>
                  <a:pt x="1833" y="1250"/>
                  <a:pt x="1833" y="1250"/>
                  <a:pt x="1833" y="1250"/>
                </a:cubicBezTo>
                <a:cubicBezTo>
                  <a:pt x="1833" y="1208"/>
                  <a:pt x="1791" y="1166"/>
                  <a:pt x="1750" y="1166"/>
                </a:cubicBezTo>
                <a:cubicBezTo>
                  <a:pt x="1750" y="1166"/>
                  <a:pt x="1750" y="1166"/>
                  <a:pt x="1750" y="1166"/>
                </a:cubicBezTo>
                <a:cubicBezTo>
                  <a:pt x="1708" y="1166"/>
                  <a:pt x="1666" y="1208"/>
                  <a:pt x="1666" y="1250"/>
                </a:cubicBezTo>
                <a:close/>
                <a:moveTo>
                  <a:pt x="2083" y="1312"/>
                </a:moveTo>
                <a:cubicBezTo>
                  <a:pt x="2083" y="958"/>
                  <a:pt x="2083" y="958"/>
                  <a:pt x="2083" y="958"/>
                </a:cubicBezTo>
                <a:cubicBezTo>
                  <a:pt x="2083" y="427"/>
                  <a:pt x="1656" y="0"/>
                  <a:pt x="1125" y="0"/>
                </a:cubicBezTo>
                <a:cubicBezTo>
                  <a:pt x="1125" y="0"/>
                  <a:pt x="1125" y="0"/>
                  <a:pt x="1125" y="0"/>
                </a:cubicBezTo>
                <a:cubicBezTo>
                  <a:pt x="594" y="0"/>
                  <a:pt x="166" y="427"/>
                  <a:pt x="166" y="958"/>
                </a:cubicBezTo>
                <a:cubicBezTo>
                  <a:pt x="166" y="1312"/>
                  <a:pt x="166" y="1312"/>
                  <a:pt x="166" y="1312"/>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9" name="Freeform 115"/>
          <p:cNvSpPr>
            <a:spLocks noEditPoints="1"/>
          </p:cNvSpPr>
          <p:nvPr/>
        </p:nvSpPr>
        <p:spPr bwMode="auto">
          <a:xfrm>
            <a:off x="5656660" y="3936213"/>
            <a:ext cx="330994" cy="355997"/>
          </a:xfrm>
          <a:custGeom>
            <a:avLst/>
            <a:gdLst>
              <a:gd name="T0" fmla="*/ 417 w 2251"/>
              <a:gd name="T1" fmla="*/ 1250 h 2417"/>
              <a:gd name="T2" fmla="*/ 417 w 2251"/>
              <a:gd name="T3" fmla="*/ 2000 h 2417"/>
              <a:gd name="T4" fmla="*/ 375 w 2251"/>
              <a:gd name="T5" fmla="*/ 2000 h 2417"/>
              <a:gd name="T6" fmla="*/ 0 w 2251"/>
              <a:gd name="T7" fmla="*/ 1625 h 2417"/>
              <a:gd name="T8" fmla="*/ 0 w 2251"/>
              <a:gd name="T9" fmla="*/ 1625 h 2417"/>
              <a:gd name="T10" fmla="*/ 375 w 2251"/>
              <a:gd name="T11" fmla="*/ 1250 h 2417"/>
              <a:gd name="T12" fmla="*/ 417 w 2251"/>
              <a:gd name="T13" fmla="*/ 1250 h 2417"/>
              <a:gd name="T14" fmla="*/ 584 w 2251"/>
              <a:gd name="T15" fmla="*/ 1250 h 2417"/>
              <a:gd name="T16" fmla="*/ 584 w 2251"/>
              <a:gd name="T17" fmla="*/ 2000 h 2417"/>
              <a:gd name="T18" fmla="*/ 500 w 2251"/>
              <a:gd name="T19" fmla="*/ 2083 h 2417"/>
              <a:gd name="T20" fmla="*/ 500 w 2251"/>
              <a:gd name="T21" fmla="*/ 2083 h 2417"/>
              <a:gd name="T22" fmla="*/ 417 w 2251"/>
              <a:gd name="T23" fmla="*/ 2000 h 2417"/>
              <a:gd name="T24" fmla="*/ 417 w 2251"/>
              <a:gd name="T25" fmla="*/ 1250 h 2417"/>
              <a:gd name="T26" fmla="*/ 500 w 2251"/>
              <a:gd name="T27" fmla="*/ 1167 h 2417"/>
              <a:gd name="T28" fmla="*/ 500 w 2251"/>
              <a:gd name="T29" fmla="*/ 1167 h 2417"/>
              <a:gd name="T30" fmla="*/ 584 w 2251"/>
              <a:gd name="T31" fmla="*/ 1250 h 2417"/>
              <a:gd name="T32" fmla="*/ 1834 w 2251"/>
              <a:gd name="T33" fmla="*/ 1250 h 2417"/>
              <a:gd name="T34" fmla="*/ 1834 w 2251"/>
              <a:gd name="T35" fmla="*/ 2000 h 2417"/>
              <a:gd name="T36" fmla="*/ 1876 w 2251"/>
              <a:gd name="T37" fmla="*/ 2000 h 2417"/>
              <a:gd name="T38" fmla="*/ 2251 w 2251"/>
              <a:gd name="T39" fmla="*/ 1625 h 2417"/>
              <a:gd name="T40" fmla="*/ 2251 w 2251"/>
              <a:gd name="T41" fmla="*/ 1625 h 2417"/>
              <a:gd name="T42" fmla="*/ 1876 w 2251"/>
              <a:gd name="T43" fmla="*/ 1250 h 2417"/>
              <a:gd name="T44" fmla="*/ 1834 w 2251"/>
              <a:gd name="T45" fmla="*/ 1250 h 2417"/>
              <a:gd name="T46" fmla="*/ 1667 w 2251"/>
              <a:gd name="T47" fmla="*/ 1250 h 2417"/>
              <a:gd name="T48" fmla="*/ 1667 w 2251"/>
              <a:gd name="T49" fmla="*/ 2000 h 2417"/>
              <a:gd name="T50" fmla="*/ 1751 w 2251"/>
              <a:gd name="T51" fmla="*/ 2083 h 2417"/>
              <a:gd name="T52" fmla="*/ 1751 w 2251"/>
              <a:gd name="T53" fmla="*/ 2083 h 2417"/>
              <a:gd name="T54" fmla="*/ 1834 w 2251"/>
              <a:gd name="T55" fmla="*/ 2000 h 2417"/>
              <a:gd name="T56" fmla="*/ 1834 w 2251"/>
              <a:gd name="T57" fmla="*/ 1250 h 2417"/>
              <a:gd name="T58" fmla="*/ 1751 w 2251"/>
              <a:gd name="T59" fmla="*/ 1167 h 2417"/>
              <a:gd name="T60" fmla="*/ 1751 w 2251"/>
              <a:gd name="T61" fmla="*/ 1167 h 2417"/>
              <a:gd name="T62" fmla="*/ 1667 w 2251"/>
              <a:gd name="T63" fmla="*/ 1250 h 2417"/>
              <a:gd name="T64" fmla="*/ 1251 w 2251"/>
              <a:gd name="T65" fmla="*/ 2250 h 2417"/>
              <a:gd name="T66" fmla="*/ 1084 w 2251"/>
              <a:gd name="T67" fmla="*/ 2250 h 2417"/>
              <a:gd name="T68" fmla="*/ 1000 w 2251"/>
              <a:gd name="T69" fmla="*/ 2333 h 2417"/>
              <a:gd name="T70" fmla="*/ 1000 w 2251"/>
              <a:gd name="T71" fmla="*/ 2333 h 2417"/>
              <a:gd name="T72" fmla="*/ 1084 w 2251"/>
              <a:gd name="T73" fmla="*/ 2417 h 2417"/>
              <a:gd name="T74" fmla="*/ 1251 w 2251"/>
              <a:gd name="T75" fmla="*/ 2417 h 2417"/>
              <a:gd name="T76" fmla="*/ 1334 w 2251"/>
              <a:gd name="T77" fmla="*/ 2333 h 2417"/>
              <a:gd name="T78" fmla="*/ 1334 w 2251"/>
              <a:gd name="T79" fmla="*/ 2333 h 2417"/>
              <a:gd name="T80" fmla="*/ 1251 w 2251"/>
              <a:gd name="T81" fmla="*/ 2250 h 2417"/>
              <a:gd name="T82" fmla="*/ 2084 w 2251"/>
              <a:gd name="T83" fmla="*/ 1312 h 2417"/>
              <a:gd name="T84" fmla="*/ 2084 w 2251"/>
              <a:gd name="T85" fmla="*/ 958 h 2417"/>
              <a:gd name="T86" fmla="*/ 1126 w 2251"/>
              <a:gd name="T87" fmla="*/ 0 h 2417"/>
              <a:gd name="T88" fmla="*/ 1126 w 2251"/>
              <a:gd name="T89" fmla="*/ 0 h 2417"/>
              <a:gd name="T90" fmla="*/ 167 w 2251"/>
              <a:gd name="T91" fmla="*/ 958 h 2417"/>
              <a:gd name="T92" fmla="*/ 167 w 2251"/>
              <a:gd name="T93" fmla="*/ 1312 h 2417"/>
              <a:gd name="T94" fmla="*/ 1334 w 2251"/>
              <a:gd name="T95" fmla="*/ 2333 h 2417"/>
              <a:gd name="T96" fmla="*/ 1751 w 2251"/>
              <a:gd name="T97" fmla="*/ 2333 h 2417"/>
              <a:gd name="T98" fmla="*/ 2084 w 2251"/>
              <a:gd name="T99" fmla="*/ 2000 h 2417"/>
              <a:gd name="T100" fmla="*/ 2084 w 2251"/>
              <a:gd name="T101" fmla="*/ 193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1" h="2417">
                <a:moveTo>
                  <a:pt x="417" y="1250"/>
                </a:moveTo>
                <a:cubicBezTo>
                  <a:pt x="417" y="2000"/>
                  <a:pt x="417" y="2000"/>
                  <a:pt x="417" y="2000"/>
                </a:cubicBezTo>
                <a:cubicBezTo>
                  <a:pt x="375" y="2000"/>
                  <a:pt x="375" y="2000"/>
                  <a:pt x="375" y="2000"/>
                </a:cubicBezTo>
                <a:cubicBezTo>
                  <a:pt x="167" y="2000"/>
                  <a:pt x="0" y="1833"/>
                  <a:pt x="0" y="1625"/>
                </a:cubicBezTo>
                <a:cubicBezTo>
                  <a:pt x="0" y="1625"/>
                  <a:pt x="0" y="1625"/>
                  <a:pt x="0" y="1625"/>
                </a:cubicBezTo>
                <a:cubicBezTo>
                  <a:pt x="0" y="1417"/>
                  <a:pt x="167" y="1250"/>
                  <a:pt x="375" y="1250"/>
                </a:cubicBezTo>
                <a:lnTo>
                  <a:pt x="417" y="1250"/>
                </a:lnTo>
                <a:close/>
                <a:moveTo>
                  <a:pt x="584" y="1250"/>
                </a:moveTo>
                <a:cubicBezTo>
                  <a:pt x="584" y="2000"/>
                  <a:pt x="584" y="2000"/>
                  <a:pt x="584" y="2000"/>
                </a:cubicBezTo>
                <a:cubicBezTo>
                  <a:pt x="584" y="2042"/>
                  <a:pt x="542" y="2083"/>
                  <a:pt x="500" y="2083"/>
                </a:cubicBezTo>
                <a:cubicBezTo>
                  <a:pt x="500" y="2083"/>
                  <a:pt x="500" y="2083"/>
                  <a:pt x="500" y="2083"/>
                </a:cubicBezTo>
                <a:cubicBezTo>
                  <a:pt x="459" y="2083"/>
                  <a:pt x="417" y="2042"/>
                  <a:pt x="417" y="2000"/>
                </a:cubicBezTo>
                <a:cubicBezTo>
                  <a:pt x="417" y="1250"/>
                  <a:pt x="417" y="1250"/>
                  <a:pt x="417" y="1250"/>
                </a:cubicBezTo>
                <a:cubicBezTo>
                  <a:pt x="417" y="1208"/>
                  <a:pt x="459" y="1167"/>
                  <a:pt x="500" y="1167"/>
                </a:cubicBezTo>
                <a:cubicBezTo>
                  <a:pt x="500" y="1167"/>
                  <a:pt x="500" y="1167"/>
                  <a:pt x="500" y="1167"/>
                </a:cubicBezTo>
                <a:cubicBezTo>
                  <a:pt x="542" y="1167"/>
                  <a:pt x="584" y="1208"/>
                  <a:pt x="584" y="1250"/>
                </a:cubicBezTo>
                <a:close/>
                <a:moveTo>
                  <a:pt x="1834" y="1250"/>
                </a:moveTo>
                <a:cubicBezTo>
                  <a:pt x="1834" y="2000"/>
                  <a:pt x="1834" y="2000"/>
                  <a:pt x="1834" y="2000"/>
                </a:cubicBezTo>
                <a:cubicBezTo>
                  <a:pt x="1876" y="2000"/>
                  <a:pt x="1876" y="2000"/>
                  <a:pt x="1876" y="2000"/>
                </a:cubicBezTo>
                <a:cubicBezTo>
                  <a:pt x="2084" y="2000"/>
                  <a:pt x="2251" y="1833"/>
                  <a:pt x="2251" y="1625"/>
                </a:cubicBezTo>
                <a:cubicBezTo>
                  <a:pt x="2251" y="1625"/>
                  <a:pt x="2251" y="1625"/>
                  <a:pt x="2251" y="1625"/>
                </a:cubicBezTo>
                <a:cubicBezTo>
                  <a:pt x="2251" y="1417"/>
                  <a:pt x="2084" y="1250"/>
                  <a:pt x="1876" y="1250"/>
                </a:cubicBezTo>
                <a:lnTo>
                  <a:pt x="1834" y="1250"/>
                </a:lnTo>
                <a:close/>
                <a:moveTo>
                  <a:pt x="1667" y="1250"/>
                </a:moveTo>
                <a:cubicBezTo>
                  <a:pt x="1667" y="2000"/>
                  <a:pt x="1667" y="2000"/>
                  <a:pt x="1667" y="2000"/>
                </a:cubicBezTo>
                <a:cubicBezTo>
                  <a:pt x="1667" y="2042"/>
                  <a:pt x="1709" y="2083"/>
                  <a:pt x="1751" y="2083"/>
                </a:cubicBezTo>
                <a:cubicBezTo>
                  <a:pt x="1751" y="2083"/>
                  <a:pt x="1751" y="2083"/>
                  <a:pt x="1751" y="2083"/>
                </a:cubicBezTo>
                <a:cubicBezTo>
                  <a:pt x="1792" y="2083"/>
                  <a:pt x="1834" y="2042"/>
                  <a:pt x="1834" y="2000"/>
                </a:cubicBezTo>
                <a:cubicBezTo>
                  <a:pt x="1834" y="1250"/>
                  <a:pt x="1834" y="1250"/>
                  <a:pt x="1834" y="1250"/>
                </a:cubicBezTo>
                <a:cubicBezTo>
                  <a:pt x="1834" y="1208"/>
                  <a:pt x="1792" y="1167"/>
                  <a:pt x="1751" y="1167"/>
                </a:cubicBezTo>
                <a:cubicBezTo>
                  <a:pt x="1751" y="1167"/>
                  <a:pt x="1751" y="1167"/>
                  <a:pt x="1751" y="1167"/>
                </a:cubicBezTo>
                <a:cubicBezTo>
                  <a:pt x="1709" y="1167"/>
                  <a:pt x="1667" y="1208"/>
                  <a:pt x="1667" y="1250"/>
                </a:cubicBezTo>
                <a:close/>
                <a:moveTo>
                  <a:pt x="1251" y="2250"/>
                </a:moveTo>
                <a:cubicBezTo>
                  <a:pt x="1084" y="2250"/>
                  <a:pt x="1084" y="2250"/>
                  <a:pt x="1084" y="2250"/>
                </a:cubicBezTo>
                <a:cubicBezTo>
                  <a:pt x="1042" y="2250"/>
                  <a:pt x="1000" y="2292"/>
                  <a:pt x="1000" y="2333"/>
                </a:cubicBezTo>
                <a:cubicBezTo>
                  <a:pt x="1000" y="2333"/>
                  <a:pt x="1000" y="2333"/>
                  <a:pt x="1000" y="2333"/>
                </a:cubicBezTo>
                <a:cubicBezTo>
                  <a:pt x="1000" y="2375"/>
                  <a:pt x="1042" y="2417"/>
                  <a:pt x="1084" y="2417"/>
                </a:cubicBezTo>
                <a:cubicBezTo>
                  <a:pt x="1251" y="2417"/>
                  <a:pt x="1251" y="2417"/>
                  <a:pt x="1251" y="2417"/>
                </a:cubicBezTo>
                <a:cubicBezTo>
                  <a:pt x="1292" y="2417"/>
                  <a:pt x="1334" y="2375"/>
                  <a:pt x="1334" y="2333"/>
                </a:cubicBezTo>
                <a:cubicBezTo>
                  <a:pt x="1334" y="2333"/>
                  <a:pt x="1334" y="2333"/>
                  <a:pt x="1334" y="2333"/>
                </a:cubicBezTo>
                <a:cubicBezTo>
                  <a:pt x="1334" y="2292"/>
                  <a:pt x="1292" y="2250"/>
                  <a:pt x="1251" y="2250"/>
                </a:cubicBezTo>
                <a:close/>
                <a:moveTo>
                  <a:pt x="2084" y="1312"/>
                </a:moveTo>
                <a:cubicBezTo>
                  <a:pt x="2084" y="958"/>
                  <a:pt x="2084" y="958"/>
                  <a:pt x="2084" y="958"/>
                </a:cubicBezTo>
                <a:cubicBezTo>
                  <a:pt x="2084" y="427"/>
                  <a:pt x="1657" y="0"/>
                  <a:pt x="1126" y="0"/>
                </a:cubicBezTo>
                <a:cubicBezTo>
                  <a:pt x="1126" y="0"/>
                  <a:pt x="1126" y="0"/>
                  <a:pt x="1126" y="0"/>
                </a:cubicBezTo>
                <a:cubicBezTo>
                  <a:pt x="594" y="0"/>
                  <a:pt x="167" y="427"/>
                  <a:pt x="167" y="958"/>
                </a:cubicBezTo>
                <a:cubicBezTo>
                  <a:pt x="167" y="1312"/>
                  <a:pt x="167" y="1312"/>
                  <a:pt x="167" y="1312"/>
                </a:cubicBezTo>
                <a:moveTo>
                  <a:pt x="1334" y="2333"/>
                </a:moveTo>
                <a:cubicBezTo>
                  <a:pt x="1751" y="2333"/>
                  <a:pt x="1751" y="2333"/>
                  <a:pt x="1751" y="2333"/>
                </a:cubicBezTo>
                <a:cubicBezTo>
                  <a:pt x="1938" y="2333"/>
                  <a:pt x="2084" y="2187"/>
                  <a:pt x="2084" y="2000"/>
                </a:cubicBezTo>
                <a:cubicBezTo>
                  <a:pt x="2084" y="1937"/>
                  <a:pt x="2084" y="1937"/>
                  <a:pt x="2084" y="1937"/>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0" name="Freeform 116"/>
          <p:cNvSpPr>
            <a:spLocks noEditPoints="1"/>
          </p:cNvSpPr>
          <p:nvPr/>
        </p:nvSpPr>
        <p:spPr bwMode="auto">
          <a:xfrm>
            <a:off x="3810001" y="4626775"/>
            <a:ext cx="354806" cy="294085"/>
          </a:xfrm>
          <a:custGeom>
            <a:avLst/>
            <a:gdLst>
              <a:gd name="T0" fmla="*/ 1239 w 2416"/>
              <a:gd name="T1" fmla="*/ 448 h 2000"/>
              <a:gd name="T2" fmla="*/ 1312 w 2416"/>
              <a:gd name="T3" fmla="*/ 667 h 2000"/>
              <a:gd name="T4" fmla="*/ 1541 w 2416"/>
              <a:gd name="T5" fmla="*/ 667 h 2000"/>
              <a:gd name="T6" fmla="*/ 1562 w 2416"/>
              <a:gd name="T7" fmla="*/ 729 h 2000"/>
              <a:gd name="T8" fmla="*/ 1385 w 2416"/>
              <a:gd name="T9" fmla="*/ 875 h 2000"/>
              <a:gd name="T10" fmla="*/ 1448 w 2416"/>
              <a:gd name="T11" fmla="*/ 1084 h 2000"/>
              <a:gd name="T12" fmla="*/ 1395 w 2416"/>
              <a:gd name="T13" fmla="*/ 1125 h 2000"/>
              <a:gd name="T14" fmla="*/ 1208 w 2416"/>
              <a:gd name="T15" fmla="*/ 1000 h 2000"/>
              <a:gd name="T16" fmla="*/ 1020 w 2416"/>
              <a:gd name="T17" fmla="*/ 1125 h 2000"/>
              <a:gd name="T18" fmla="*/ 968 w 2416"/>
              <a:gd name="T19" fmla="*/ 1084 h 2000"/>
              <a:gd name="T20" fmla="*/ 1031 w 2416"/>
              <a:gd name="T21" fmla="*/ 875 h 2000"/>
              <a:gd name="T22" fmla="*/ 854 w 2416"/>
              <a:gd name="T23" fmla="*/ 729 h 2000"/>
              <a:gd name="T24" fmla="*/ 875 w 2416"/>
              <a:gd name="T25" fmla="*/ 667 h 2000"/>
              <a:gd name="T26" fmla="*/ 1104 w 2416"/>
              <a:gd name="T27" fmla="*/ 667 h 2000"/>
              <a:gd name="T28" fmla="*/ 1177 w 2416"/>
              <a:gd name="T29" fmla="*/ 448 h 2000"/>
              <a:gd name="T30" fmla="*/ 1239 w 2416"/>
              <a:gd name="T31" fmla="*/ 448 h 2000"/>
              <a:gd name="T32" fmla="*/ 166 w 2416"/>
              <a:gd name="T33" fmla="*/ 615 h 2000"/>
              <a:gd name="T34" fmla="*/ 218 w 2416"/>
              <a:gd name="T35" fmla="*/ 448 h 2000"/>
              <a:gd name="T36" fmla="*/ 291 w 2416"/>
              <a:gd name="T37" fmla="*/ 448 h 2000"/>
              <a:gd name="T38" fmla="*/ 364 w 2416"/>
              <a:gd name="T39" fmla="*/ 667 h 2000"/>
              <a:gd name="T40" fmla="*/ 583 w 2416"/>
              <a:gd name="T41" fmla="*/ 667 h 2000"/>
              <a:gd name="T42" fmla="*/ 614 w 2416"/>
              <a:gd name="T43" fmla="*/ 729 h 2000"/>
              <a:gd name="T44" fmla="*/ 427 w 2416"/>
              <a:gd name="T45" fmla="*/ 875 h 2000"/>
              <a:gd name="T46" fmla="*/ 500 w 2416"/>
              <a:gd name="T47" fmla="*/ 1084 h 2000"/>
              <a:gd name="T48" fmla="*/ 437 w 2416"/>
              <a:gd name="T49" fmla="*/ 1125 h 2000"/>
              <a:gd name="T50" fmla="*/ 260 w 2416"/>
              <a:gd name="T51" fmla="*/ 1000 h 2000"/>
              <a:gd name="T52" fmla="*/ 166 w 2416"/>
              <a:gd name="T53" fmla="*/ 1063 h 2000"/>
              <a:gd name="T54" fmla="*/ 2250 w 2416"/>
              <a:gd name="T55" fmla="*/ 1063 h 2000"/>
              <a:gd name="T56" fmla="*/ 2156 w 2416"/>
              <a:gd name="T57" fmla="*/ 1000 h 2000"/>
              <a:gd name="T58" fmla="*/ 1979 w 2416"/>
              <a:gd name="T59" fmla="*/ 1125 h 2000"/>
              <a:gd name="T60" fmla="*/ 1916 w 2416"/>
              <a:gd name="T61" fmla="*/ 1084 h 2000"/>
              <a:gd name="T62" fmla="*/ 1989 w 2416"/>
              <a:gd name="T63" fmla="*/ 875 h 2000"/>
              <a:gd name="T64" fmla="*/ 1802 w 2416"/>
              <a:gd name="T65" fmla="*/ 729 h 2000"/>
              <a:gd name="T66" fmla="*/ 1833 w 2416"/>
              <a:gd name="T67" fmla="*/ 667 h 2000"/>
              <a:gd name="T68" fmla="*/ 2052 w 2416"/>
              <a:gd name="T69" fmla="*/ 667 h 2000"/>
              <a:gd name="T70" fmla="*/ 2125 w 2416"/>
              <a:gd name="T71" fmla="*/ 448 h 2000"/>
              <a:gd name="T72" fmla="*/ 2198 w 2416"/>
              <a:gd name="T73" fmla="*/ 448 h 2000"/>
              <a:gd name="T74" fmla="*/ 2250 w 2416"/>
              <a:gd name="T75" fmla="*/ 615 h 2000"/>
              <a:gd name="T76" fmla="*/ 1416 w 2416"/>
              <a:gd name="T77" fmla="*/ 2000 h 2000"/>
              <a:gd name="T78" fmla="*/ 1000 w 2416"/>
              <a:gd name="T79" fmla="*/ 2000 h 2000"/>
              <a:gd name="T80" fmla="*/ 1000 w 2416"/>
              <a:gd name="T81" fmla="*/ 1584 h 2000"/>
              <a:gd name="T82" fmla="*/ 1416 w 2416"/>
              <a:gd name="T83" fmla="*/ 1584 h 2000"/>
              <a:gd name="T84" fmla="*/ 1416 w 2416"/>
              <a:gd name="T85" fmla="*/ 2000 h 2000"/>
              <a:gd name="T86" fmla="*/ 1666 w 2416"/>
              <a:gd name="T87" fmla="*/ 2000 h 2000"/>
              <a:gd name="T88" fmla="*/ 750 w 2416"/>
              <a:gd name="T89" fmla="*/ 2000 h 2000"/>
              <a:gd name="T90" fmla="*/ 2333 w 2416"/>
              <a:gd name="T91" fmla="*/ 1584 h 2000"/>
              <a:gd name="T92" fmla="*/ 83 w 2416"/>
              <a:gd name="T93" fmla="*/ 1584 h 2000"/>
              <a:gd name="T94" fmla="*/ 0 w 2416"/>
              <a:gd name="T95" fmla="*/ 1500 h 2000"/>
              <a:gd name="T96" fmla="*/ 0 w 2416"/>
              <a:gd name="T97" fmla="*/ 84 h 2000"/>
              <a:gd name="T98" fmla="*/ 83 w 2416"/>
              <a:gd name="T99" fmla="*/ 0 h 2000"/>
              <a:gd name="T100" fmla="*/ 2333 w 2416"/>
              <a:gd name="T101" fmla="*/ 0 h 2000"/>
              <a:gd name="T102" fmla="*/ 2416 w 2416"/>
              <a:gd name="T103" fmla="*/ 84 h 2000"/>
              <a:gd name="T104" fmla="*/ 2416 w 2416"/>
              <a:gd name="T105" fmla="*/ 1500 h 2000"/>
              <a:gd name="T106" fmla="*/ 2333 w 2416"/>
              <a:gd name="T107" fmla="*/ 1584 h 2000"/>
              <a:gd name="T108" fmla="*/ 2250 w 2416"/>
              <a:gd name="T109" fmla="*/ 1417 h 2000"/>
              <a:gd name="T110" fmla="*/ 166 w 2416"/>
              <a:gd name="T111" fmla="*/ 1417 h 2000"/>
              <a:gd name="T112" fmla="*/ 166 w 2416"/>
              <a:gd name="T113" fmla="*/ 167 h 2000"/>
              <a:gd name="T114" fmla="*/ 2250 w 2416"/>
              <a:gd name="T115" fmla="*/ 167 h 2000"/>
              <a:gd name="T116" fmla="*/ 2250 w 2416"/>
              <a:gd name="T117" fmla="*/ 1417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6" h="2000">
                <a:moveTo>
                  <a:pt x="1239" y="448"/>
                </a:moveTo>
                <a:cubicBezTo>
                  <a:pt x="1312" y="667"/>
                  <a:pt x="1312" y="667"/>
                  <a:pt x="1312" y="667"/>
                </a:cubicBezTo>
                <a:cubicBezTo>
                  <a:pt x="1541" y="667"/>
                  <a:pt x="1541" y="667"/>
                  <a:pt x="1541" y="667"/>
                </a:cubicBezTo>
                <a:cubicBezTo>
                  <a:pt x="1573" y="667"/>
                  <a:pt x="1593" y="709"/>
                  <a:pt x="1562" y="729"/>
                </a:cubicBezTo>
                <a:cubicBezTo>
                  <a:pt x="1385" y="875"/>
                  <a:pt x="1385" y="875"/>
                  <a:pt x="1385" y="875"/>
                </a:cubicBezTo>
                <a:cubicBezTo>
                  <a:pt x="1448" y="1084"/>
                  <a:pt x="1448" y="1084"/>
                  <a:pt x="1448" y="1084"/>
                </a:cubicBezTo>
                <a:cubicBezTo>
                  <a:pt x="1458" y="1115"/>
                  <a:pt x="1416" y="1146"/>
                  <a:pt x="1395" y="1125"/>
                </a:cubicBezTo>
                <a:cubicBezTo>
                  <a:pt x="1208" y="1000"/>
                  <a:pt x="1208" y="1000"/>
                  <a:pt x="1208" y="1000"/>
                </a:cubicBezTo>
                <a:cubicBezTo>
                  <a:pt x="1020" y="1125"/>
                  <a:pt x="1020" y="1125"/>
                  <a:pt x="1020" y="1125"/>
                </a:cubicBezTo>
                <a:cubicBezTo>
                  <a:pt x="1000" y="1146"/>
                  <a:pt x="958" y="1115"/>
                  <a:pt x="968" y="1084"/>
                </a:cubicBezTo>
                <a:cubicBezTo>
                  <a:pt x="1031" y="875"/>
                  <a:pt x="1031" y="875"/>
                  <a:pt x="1031" y="875"/>
                </a:cubicBezTo>
                <a:cubicBezTo>
                  <a:pt x="854" y="729"/>
                  <a:pt x="854" y="729"/>
                  <a:pt x="854" y="729"/>
                </a:cubicBezTo>
                <a:cubicBezTo>
                  <a:pt x="823" y="709"/>
                  <a:pt x="843" y="667"/>
                  <a:pt x="875" y="667"/>
                </a:cubicBezTo>
                <a:cubicBezTo>
                  <a:pt x="1104" y="667"/>
                  <a:pt x="1104" y="667"/>
                  <a:pt x="1104" y="667"/>
                </a:cubicBezTo>
                <a:cubicBezTo>
                  <a:pt x="1177" y="448"/>
                  <a:pt x="1177" y="448"/>
                  <a:pt x="1177" y="448"/>
                </a:cubicBezTo>
                <a:cubicBezTo>
                  <a:pt x="1187" y="417"/>
                  <a:pt x="1229" y="417"/>
                  <a:pt x="1239" y="448"/>
                </a:cubicBezTo>
                <a:close/>
                <a:moveTo>
                  <a:pt x="166" y="615"/>
                </a:moveTo>
                <a:cubicBezTo>
                  <a:pt x="218" y="448"/>
                  <a:pt x="218" y="448"/>
                  <a:pt x="218" y="448"/>
                </a:cubicBezTo>
                <a:cubicBezTo>
                  <a:pt x="229" y="417"/>
                  <a:pt x="281" y="417"/>
                  <a:pt x="291" y="448"/>
                </a:cubicBezTo>
                <a:cubicBezTo>
                  <a:pt x="364" y="667"/>
                  <a:pt x="364" y="667"/>
                  <a:pt x="364" y="667"/>
                </a:cubicBezTo>
                <a:cubicBezTo>
                  <a:pt x="583" y="667"/>
                  <a:pt x="583" y="667"/>
                  <a:pt x="583" y="667"/>
                </a:cubicBezTo>
                <a:cubicBezTo>
                  <a:pt x="625" y="667"/>
                  <a:pt x="635" y="709"/>
                  <a:pt x="614" y="729"/>
                </a:cubicBezTo>
                <a:cubicBezTo>
                  <a:pt x="427" y="875"/>
                  <a:pt x="427" y="875"/>
                  <a:pt x="427" y="875"/>
                </a:cubicBezTo>
                <a:cubicBezTo>
                  <a:pt x="500" y="1084"/>
                  <a:pt x="500" y="1084"/>
                  <a:pt x="500" y="1084"/>
                </a:cubicBezTo>
                <a:cubicBezTo>
                  <a:pt x="510" y="1115"/>
                  <a:pt x="468" y="1146"/>
                  <a:pt x="437" y="1125"/>
                </a:cubicBezTo>
                <a:cubicBezTo>
                  <a:pt x="260" y="1000"/>
                  <a:pt x="260" y="1000"/>
                  <a:pt x="260" y="1000"/>
                </a:cubicBezTo>
                <a:cubicBezTo>
                  <a:pt x="166" y="1063"/>
                  <a:pt x="166" y="1063"/>
                  <a:pt x="166" y="1063"/>
                </a:cubicBezTo>
                <a:moveTo>
                  <a:pt x="2250" y="1063"/>
                </a:moveTo>
                <a:cubicBezTo>
                  <a:pt x="2156" y="1000"/>
                  <a:pt x="2156" y="1000"/>
                  <a:pt x="2156" y="1000"/>
                </a:cubicBezTo>
                <a:cubicBezTo>
                  <a:pt x="1979" y="1125"/>
                  <a:pt x="1979" y="1125"/>
                  <a:pt x="1979" y="1125"/>
                </a:cubicBezTo>
                <a:cubicBezTo>
                  <a:pt x="1948" y="1146"/>
                  <a:pt x="1906" y="1115"/>
                  <a:pt x="1916" y="1084"/>
                </a:cubicBezTo>
                <a:cubicBezTo>
                  <a:pt x="1989" y="875"/>
                  <a:pt x="1989" y="875"/>
                  <a:pt x="1989" y="875"/>
                </a:cubicBezTo>
                <a:cubicBezTo>
                  <a:pt x="1802" y="729"/>
                  <a:pt x="1802" y="729"/>
                  <a:pt x="1802" y="729"/>
                </a:cubicBezTo>
                <a:cubicBezTo>
                  <a:pt x="1781" y="709"/>
                  <a:pt x="1791" y="667"/>
                  <a:pt x="1833" y="667"/>
                </a:cubicBezTo>
                <a:cubicBezTo>
                  <a:pt x="2052" y="667"/>
                  <a:pt x="2052" y="667"/>
                  <a:pt x="2052" y="667"/>
                </a:cubicBezTo>
                <a:cubicBezTo>
                  <a:pt x="2125" y="448"/>
                  <a:pt x="2125" y="448"/>
                  <a:pt x="2125" y="448"/>
                </a:cubicBezTo>
                <a:cubicBezTo>
                  <a:pt x="2135" y="417"/>
                  <a:pt x="2187" y="417"/>
                  <a:pt x="2198" y="448"/>
                </a:cubicBezTo>
                <a:cubicBezTo>
                  <a:pt x="2250" y="615"/>
                  <a:pt x="2250" y="615"/>
                  <a:pt x="2250" y="615"/>
                </a:cubicBezTo>
                <a:moveTo>
                  <a:pt x="1416" y="2000"/>
                </a:moveTo>
                <a:lnTo>
                  <a:pt x="1000" y="2000"/>
                </a:lnTo>
                <a:lnTo>
                  <a:pt x="1000" y="1584"/>
                </a:lnTo>
                <a:lnTo>
                  <a:pt x="1416" y="1584"/>
                </a:lnTo>
                <a:lnTo>
                  <a:pt x="1416" y="2000"/>
                </a:lnTo>
                <a:close/>
                <a:moveTo>
                  <a:pt x="1666" y="2000"/>
                </a:moveTo>
                <a:lnTo>
                  <a:pt x="750" y="2000"/>
                </a:lnTo>
                <a:moveTo>
                  <a:pt x="2333" y="1584"/>
                </a:moveTo>
                <a:cubicBezTo>
                  <a:pt x="83" y="1584"/>
                  <a:pt x="83" y="1584"/>
                  <a:pt x="83" y="1584"/>
                </a:cubicBezTo>
                <a:cubicBezTo>
                  <a:pt x="41" y="1584"/>
                  <a:pt x="0" y="1542"/>
                  <a:pt x="0" y="1500"/>
                </a:cubicBezTo>
                <a:cubicBezTo>
                  <a:pt x="0" y="84"/>
                  <a:pt x="0" y="84"/>
                  <a:pt x="0" y="84"/>
                </a:cubicBezTo>
                <a:cubicBezTo>
                  <a:pt x="0" y="42"/>
                  <a:pt x="41" y="0"/>
                  <a:pt x="83" y="0"/>
                </a:cubicBezTo>
                <a:cubicBezTo>
                  <a:pt x="2333" y="0"/>
                  <a:pt x="2333" y="0"/>
                  <a:pt x="2333" y="0"/>
                </a:cubicBezTo>
                <a:cubicBezTo>
                  <a:pt x="2375" y="0"/>
                  <a:pt x="2416" y="42"/>
                  <a:pt x="2416" y="84"/>
                </a:cubicBezTo>
                <a:cubicBezTo>
                  <a:pt x="2416" y="1500"/>
                  <a:pt x="2416" y="1500"/>
                  <a:pt x="2416" y="1500"/>
                </a:cubicBezTo>
                <a:cubicBezTo>
                  <a:pt x="2416" y="1542"/>
                  <a:pt x="2375" y="1584"/>
                  <a:pt x="2333" y="1584"/>
                </a:cubicBezTo>
                <a:close/>
                <a:moveTo>
                  <a:pt x="2250" y="1417"/>
                </a:moveTo>
                <a:lnTo>
                  <a:pt x="166" y="1417"/>
                </a:lnTo>
                <a:lnTo>
                  <a:pt x="166" y="167"/>
                </a:lnTo>
                <a:lnTo>
                  <a:pt x="2250" y="167"/>
                </a:lnTo>
                <a:lnTo>
                  <a:pt x="2250" y="141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1" name="Freeform 117"/>
          <p:cNvSpPr>
            <a:spLocks noEditPoints="1"/>
          </p:cNvSpPr>
          <p:nvPr/>
        </p:nvSpPr>
        <p:spPr bwMode="auto">
          <a:xfrm>
            <a:off x="4423178" y="4626775"/>
            <a:ext cx="355997" cy="294085"/>
          </a:xfrm>
          <a:custGeom>
            <a:avLst/>
            <a:gdLst>
              <a:gd name="T0" fmla="*/ 1416 w 2416"/>
              <a:gd name="T1" fmla="*/ 2000 h 2000"/>
              <a:gd name="T2" fmla="*/ 1000 w 2416"/>
              <a:gd name="T3" fmla="*/ 2000 h 2000"/>
              <a:gd name="T4" fmla="*/ 1000 w 2416"/>
              <a:gd name="T5" fmla="*/ 1584 h 2000"/>
              <a:gd name="T6" fmla="*/ 1416 w 2416"/>
              <a:gd name="T7" fmla="*/ 1584 h 2000"/>
              <a:gd name="T8" fmla="*/ 1416 w 2416"/>
              <a:gd name="T9" fmla="*/ 2000 h 2000"/>
              <a:gd name="T10" fmla="*/ 1666 w 2416"/>
              <a:gd name="T11" fmla="*/ 2000 h 2000"/>
              <a:gd name="T12" fmla="*/ 750 w 2416"/>
              <a:gd name="T13" fmla="*/ 2000 h 2000"/>
              <a:gd name="T14" fmla="*/ 2333 w 2416"/>
              <a:gd name="T15" fmla="*/ 1584 h 2000"/>
              <a:gd name="T16" fmla="*/ 83 w 2416"/>
              <a:gd name="T17" fmla="*/ 1584 h 2000"/>
              <a:gd name="T18" fmla="*/ 0 w 2416"/>
              <a:gd name="T19" fmla="*/ 1500 h 2000"/>
              <a:gd name="T20" fmla="*/ 0 w 2416"/>
              <a:gd name="T21" fmla="*/ 84 h 2000"/>
              <a:gd name="T22" fmla="*/ 83 w 2416"/>
              <a:gd name="T23" fmla="*/ 0 h 2000"/>
              <a:gd name="T24" fmla="*/ 2333 w 2416"/>
              <a:gd name="T25" fmla="*/ 0 h 2000"/>
              <a:gd name="T26" fmla="*/ 2416 w 2416"/>
              <a:gd name="T27" fmla="*/ 84 h 2000"/>
              <a:gd name="T28" fmla="*/ 2416 w 2416"/>
              <a:gd name="T29" fmla="*/ 1500 h 2000"/>
              <a:gd name="T30" fmla="*/ 2333 w 2416"/>
              <a:gd name="T31" fmla="*/ 1584 h 2000"/>
              <a:gd name="T32" fmla="*/ 2250 w 2416"/>
              <a:gd name="T33" fmla="*/ 1417 h 2000"/>
              <a:gd name="T34" fmla="*/ 166 w 2416"/>
              <a:gd name="T35" fmla="*/ 1417 h 2000"/>
              <a:gd name="T36" fmla="*/ 166 w 2416"/>
              <a:gd name="T37" fmla="*/ 167 h 2000"/>
              <a:gd name="T38" fmla="*/ 2250 w 2416"/>
              <a:gd name="T39" fmla="*/ 167 h 2000"/>
              <a:gd name="T40" fmla="*/ 2250 w 2416"/>
              <a:gd name="T41" fmla="*/ 1417 h 2000"/>
              <a:gd name="T42" fmla="*/ 1531 w 2416"/>
              <a:gd name="T43" fmla="*/ 792 h 2000"/>
              <a:gd name="T44" fmla="*/ 1208 w 2416"/>
              <a:gd name="T45" fmla="*/ 1406 h 2000"/>
              <a:gd name="T46" fmla="*/ 885 w 2416"/>
              <a:gd name="T47" fmla="*/ 792 h 2000"/>
              <a:gd name="T48" fmla="*/ 1208 w 2416"/>
              <a:gd name="T49" fmla="*/ 177 h 2000"/>
              <a:gd name="T50" fmla="*/ 1531 w 2416"/>
              <a:gd name="T51" fmla="*/ 792 h 2000"/>
              <a:gd name="T52" fmla="*/ 1208 w 2416"/>
              <a:gd name="T53" fmla="*/ 177 h 2000"/>
              <a:gd name="T54" fmla="*/ 1208 w 2416"/>
              <a:gd name="T55" fmla="*/ 1406 h 2000"/>
              <a:gd name="T56" fmla="*/ 593 w 2416"/>
              <a:gd name="T57" fmla="*/ 792 h 2000"/>
              <a:gd name="T58" fmla="*/ 1822 w 2416"/>
              <a:gd name="T59" fmla="*/ 792 h 2000"/>
              <a:gd name="T60" fmla="*/ 729 w 2416"/>
              <a:gd name="T61" fmla="*/ 406 h 2000"/>
              <a:gd name="T62" fmla="*/ 1208 w 2416"/>
              <a:gd name="T63" fmla="*/ 521 h 2000"/>
              <a:gd name="T64" fmla="*/ 1687 w 2416"/>
              <a:gd name="T65" fmla="*/ 406 h 2000"/>
              <a:gd name="T66" fmla="*/ 1687 w 2416"/>
              <a:gd name="T67" fmla="*/ 1177 h 2000"/>
              <a:gd name="T68" fmla="*/ 1208 w 2416"/>
              <a:gd name="T69" fmla="*/ 1063 h 2000"/>
              <a:gd name="T70" fmla="*/ 729 w 2416"/>
              <a:gd name="T71" fmla="*/ 1177 h 2000"/>
              <a:gd name="T72" fmla="*/ 1822 w 2416"/>
              <a:gd name="T73" fmla="*/ 792 h 2000"/>
              <a:gd name="T74" fmla="*/ 1208 w 2416"/>
              <a:gd name="T75" fmla="*/ 1406 h 2000"/>
              <a:gd name="T76" fmla="*/ 593 w 2416"/>
              <a:gd name="T77" fmla="*/ 792 h 2000"/>
              <a:gd name="T78" fmla="*/ 1208 w 2416"/>
              <a:gd name="T79" fmla="*/ 177 h 2000"/>
              <a:gd name="T80" fmla="*/ 1822 w 2416"/>
              <a:gd name="T81" fmla="*/ 792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6" h="2000">
                <a:moveTo>
                  <a:pt x="1416" y="2000"/>
                </a:moveTo>
                <a:lnTo>
                  <a:pt x="1000" y="2000"/>
                </a:lnTo>
                <a:lnTo>
                  <a:pt x="1000" y="1584"/>
                </a:lnTo>
                <a:lnTo>
                  <a:pt x="1416" y="1584"/>
                </a:lnTo>
                <a:lnTo>
                  <a:pt x="1416" y="2000"/>
                </a:lnTo>
                <a:close/>
                <a:moveTo>
                  <a:pt x="1666" y="2000"/>
                </a:moveTo>
                <a:lnTo>
                  <a:pt x="750" y="2000"/>
                </a:lnTo>
                <a:moveTo>
                  <a:pt x="2333" y="1584"/>
                </a:moveTo>
                <a:cubicBezTo>
                  <a:pt x="83" y="1584"/>
                  <a:pt x="83" y="1584"/>
                  <a:pt x="83" y="1584"/>
                </a:cubicBezTo>
                <a:cubicBezTo>
                  <a:pt x="41" y="1584"/>
                  <a:pt x="0" y="1542"/>
                  <a:pt x="0" y="1500"/>
                </a:cubicBezTo>
                <a:cubicBezTo>
                  <a:pt x="0" y="84"/>
                  <a:pt x="0" y="84"/>
                  <a:pt x="0" y="84"/>
                </a:cubicBezTo>
                <a:cubicBezTo>
                  <a:pt x="0" y="42"/>
                  <a:pt x="41" y="0"/>
                  <a:pt x="83" y="0"/>
                </a:cubicBezTo>
                <a:cubicBezTo>
                  <a:pt x="2333" y="0"/>
                  <a:pt x="2333" y="0"/>
                  <a:pt x="2333" y="0"/>
                </a:cubicBezTo>
                <a:cubicBezTo>
                  <a:pt x="2375" y="0"/>
                  <a:pt x="2416" y="42"/>
                  <a:pt x="2416" y="84"/>
                </a:cubicBezTo>
                <a:cubicBezTo>
                  <a:pt x="2416" y="1500"/>
                  <a:pt x="2416" y="1500"/>
                  <a:pt x="2416" y="1500"/>
                </a:cubicBezTo>
                <a:cubicBezTo>
                  <a:pt x="2416" y="1542"/>
                  <a:pt x="2375" y="1584"/>
                  <a:pt x="2333" y="1584"/>
                </a:cubicBezTo>
                <a:close/>
                <a:moveTo>
                  <a:pt x="2250" y="1417"/>
                </a:moveTo>
                <a:lnTo>
                  <a:pt x="166" y="1417"/>
                </a:lnTo>
                <a:lnTo>
                  <a:pt x="166" y="167"/>
                </a:lnTo>
                <a:lnTo>
                  <a:pt x="2250" y="167"/>
                </a:lnTo>
                <a:lnTo>
                  <a:pt x="2250" y="1417"/>
                </a:lnTo>
                <a:close/>
                <a:moveTo>
                  <a:pt x="1531" y="792"/>
                </a:moveTo>
                <a:cubicBezTo>
                  <a:pt x="1531" y="1136"/>
                  <a:pt x="1385" y="1406"/>
                  <a:pt x="1208" y="1406"/>
                </a:cubicBezTo>
                <a:cubicBezTo>
                  <a:pt x="1031" y="1406"/>
                  <a:pt x="885" y="1136"/>
                  <a:pt x="885" y="792"/>
                </a:cubicBezTo>
                <a:cubicBezTo>
                  <a:pt x="885" y="448"/>
                  <a:pt x="1031" y="177"/>
                  <a:pt x="1208" y="177"/>
                </a:cubicBezTo>
                <a:cubicBezTo>
                  <a:pt x="1385" y="177"/>
                  <a:pt x="1531" y="448"/>
                  <a:pt x="1531" y="792"/>
                </a:cubicBezTo>
                <a:close/>
                <a:moveTo>
                  <a:pt x="1208" y="177"/>
                </a:moveTo>
                <a:lnTo>
                  <a:pt x="1208" y="1406"/>
                </a:lnTo>
                <a:moveTo>
                  <a:pt x="593" y="792"/>
                </a:moveTo>
                <a:lnTo>
                  <a:pt x="1822" y="792"/>
                </a:lnTo>
                <a:moveTo>
                  <a:pt x="729" y="406"/>
                </a:moveTo>
                <a:cubicBezTo>
                  <a:pt x="843" y="479"/>
                  <a:pt x="1010" y="521"/>
                  <a:pt x="1208" y="521"/>
                </a:cubicBezTo>
                <a:cubicBezTo>
                  <a:pt x="1406" y="521"/>
                  <a:pt x="1572" y="479"/>
                  <a:pt x="1687" y="406"/>
                </a:cubicBezTo>
                <a:moveTo>
                  <a:pt x="1687" y="1177"/>
                </a:moveTo>
                <a:cubicBezTo>
                  <a:pt x="1572" y="1104"/>
                  <a:pt x="1406" y="1063"/>
                  <a:pt x="1208" y="1063"/>
                </a:cubicBezTo>
                <a:cubicBezTo>
                  <a:pt x="1010" y="1063"/>
                  <a:pt x="843" y="1104"/>
                  <a:pt x="729" y="1177"/>
                </a:cubicBezTo>
                <a:moveTo>
                  <a:pt x="1822" y="792"/>
                </a:moveTo>
                <a:cubicBezTo>
                  <a:pt x="1822" y="1136"/>
                  <a:pt x="1552" y="1406"/>
                  <a:pt x="1208" y="1406"/>
                </a:cubicBezTo>
                <a:cubicBezTo>
                  <a:pt x="864" y="1406"/>
                  <a:pt x="593" y="1136"/>
                  <a:pt x="593" y="792"/>
                </a:cubicBezTo>
                <a:cubicBezTo>
                  <a:pt x="593" y="448"/>
                  <a:pt x="864" y="177"/>
                  <a:pt x="1208" y="177"/>
                </a:cubicBezTo>
                <a:cubicBezTo>
                  <a:pt x="1552" y="177"/>
                  <a:pt x="1822" y="448"/>
                  <a:pt x="1822" y="79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2" name="Freeform 118"/>
          <p:cNvSpPr>
            <a:spLocks noEditPoints="1"/>
          </p:cNvSpPr>
          <p:nvPr/>
        </p:nvSpPr>
        <p:spPr bwMode="auto">
          <a:xfrm>
            <a:off x="5036351" y="4626775"/>
            <a:ext cx="355997" cy="294085"/>
          </a:xfrm>
          <a:custGeom>
            <a:avLst/>
            <a:gdLst>
              <a:gd name="T0" fmla="*/ 1761 w 2417"/>
              <a:gd name="T1" fmla="*/ 1417 h 2000"/>
              <a:gd name="T2" fmla="*/ 1813 w 2417"/>
              <a:gd name="T3" fmla="*/ 1292 h 2000"/>
              <a:gd name="T4" fmla="*/ 2000 w 2417"/>
              <a:gd name="T5" fmla="*/ 1229 h 2000"/>
              <a:gd name="T6" fmla="*/ 2000 w 2417"/>
              <a:gd name="T7" fmla="*/ 1021 h 2000"/>
              <a:gd name="T8" fmla="*/ 1813 w 2417"/>
              <a:gd name="T9" fmla="*/ 959 h 2000"/>
              <a:gd name="T10" fmla="*/ 1761 w 2417"/>
              <a:gd name="T11" fmla="*/ 823 h 2000"/>
              <a:gd name="T12" fmla="*/ 1844 w 2417"/>
              <a:gd name="T13" fmla="*/ 646 h 2000"/>
              <a:gd name="T14" fmla="*/ 1688 w 2417"/>
              <a:gd name="T15" fmla="*/ 490 h 2000"/>
              <a:gd name="T16" fmla="*/ 1511 w 2417"/>
              <a:gd name="T17" fmla="*/ 573 h 2000"/>
              <a:gd name="T18" fmla="*/ 1375 w 2417"/>
              <a:gd name="T19" fmla="*/ 521 h 2000"/>
              <a:gd name="T20" fmla="*/ 1313 w 2417"/>
              <a:gd name="T21" fmla="*/ 334 h 2000"/>
              <a:gd name="T22" fmla="*/ 1105 w 2417"/>
              <a:gd name="T23" fmla="*/ 334 h 2000"/>
              <a:gd name="T24" fmla="*/ 1042 w 2417"/>
              <a:gd name="T25" fmla="*/ 521 h 2000"/>
              <a:gd name="T26" fmla="*/ 907 w 2417"/>
              <a:gd name="T27" fmla="*/ 573 h 2000"/>
              <a:gd name="T28" fmla="*/ 730 w 2417"/>
              <a:gd name="T29" fmla="*/ 490 h 2000"/>
              <a:gd name="T30" fmla="*/ 573 w 2417"/>
              <a:gd name="T31" fmla="*/ 646 h 2000"/>
              <a:gd name="T32" fmla="*/ 657 w 2417"/>
              <a:gd name="T33" fmla="*/ 823 h 2000"/>
              <a:gd name="T34" fmla="*/ 605 w 2417"/>
              <a:gd name="T35" fmla="*/ 959 h 2000"/>
              <a:gd name="T36" fmla="*/ 417 w 2417"/>
              <a:gd name="T37" fmla="*/ 1021 h 2000"/>
              <a:gd name="T38" fmla="*/ 417 w 2417"/>
              <a:gd name="T39" fmla="*/ 1229 h 2000"/>
              <a:gd name="T40" fmla="*/ 605 w 2417"/>
              <a:gd name="T41" fmla="*/ 1292 h 2000"/>
              <a:gd name="T42" fmla="*/ 657 w 2417"/>
              <a:gd name="T43" fmla="*/ 1417 h 2000"/>
              <a:gd name="T44" fmla="*/ 1417 w 2417"/>
              <a:gd name="T45" fmla="*/ 2000 h 2000"/>
              <a:gd name="T46" fmla="*/ 1000 w 2417"/>
              <a:gd name="T47" fmla="*/ 2000 h 2000"/>
              <a:gd name="T48" fmla="*/ 1000 w 2417"/>
              <a:gd name="T49" fmla="*/ 1584 h 2000"/>
              <a:gd name="T50" fmla="*/ 1417 w 2417"/>
              <a:gd name="T51" fmla="*/ 1584 h 2000"/>
              <a:gd name="T52" fmla="*/ 1417 w 2417"/>
              <a:gd name="T53" fmla="*/ 2000 h 2000"/>
              <a:gd name="T54" fmla="*/ 1667 w 2417"/>
              <a:gd name="T55" fmla="*/ 2000 h 2000"/>
              <a:gd name="T56" fmla="*/ 750 w 2417"/>
              <a:gd name="T57" fmla="*/ 2000 h 2000"/>
              <a:gd name="T58" fmla="*/ 2334 w 2417"/>
              <a:gd name="T59" fmla="*/ 1584 h 2000"/>
              <a:gd name="T60" fmla="*/ 84 w 2417"/>
              <a:gd name="T61" fmla="*/ 1584 h 2000"/>
              <a:gd name="T62" fmla="*/ 0 w 2417"/>
              <a:gd name="T63" fmla="*/ 1500 h 2000"/>
              <a:gd name="T64" fmla="*/ 0 w 2417"/>
              <a:gd name="T65" fmla="*/ 84 h 2000"/>
              <a:gd name="T66" fmla="*/ 84 w 2417"/>
              <a:gd name="T67" fmla="*/ 0 h 2000"/>
              <a:gd name="T68" fmla="*/ 2334 w 2417"/>
              <a:gd name="T69" fmla="*/ 0 h 2000"/>
              <a:gd name="T70" fmla="*/ 2417 w 2417"/>
              <a:gd name="T71" fmla="*/ 84 h 2000"/>
              <a:gd name="T72" fmla="*/ 2417 w 2417"/>
              <a:gd name="T73" fmla="*/ 1500 h 2000"/>
              <a:gd name="T74" fmla="*/ 2334 w 2417"/>
              <a:gd name="T75" fmla="*/ 1584 h 2000"/>
              <a:gd name="T76" fmla="*/ 2250 w 2417"/>
              <a:gd name="T77" fmla="*/ 1417 h 2000"/>
              <a:gd name="T78" fmla="*/ 167 w 2417"/>
              <a:gd name="T79" fmla="*/ 1417 h 2000"/>
              <a:gd name="T80" fmla="*/ 167 w 2417"/>
              <a:gd name="T81" fmla="*/ 167 h 2000"/>
              <a:gd name="T82" fmla="*/ 2250 w 2417"/>
              <a:gd name="T83" fmla="*/ 167 h 2000"/>
              <a:gd name="T84" fmla="*/ 2250 w 2417"/>
              <a:gd name="T85" fmla="*/ 1417 h 2000"/>
              <a:gd name="T86" fmla="*/ 969 w 2417"/>
              <a:gd name="T87" fmla="*/ 1417 h 2000"/>
              <a:gd name="T88" fmla="*/ 834 w 2417"/>
              <a:gd name="T89" fmla="*/ 1125 h 2000"/>
              <a:gd name="T90" fmla="*/ 1209 w 2417"/>
              <a:gd name="T91" fmla="*/ 750 h 2000"/>
              <a:gd name="T92" fmla="*/ 1584 w 2417"/>
              <a:gd name="T93" fmla="*/ 1125 h 2000"/>
              <a:gd name="T94" fmla="*/ 1448 w 2417"/>
              <a:gd name="T95" fmla="*/ 1417 h 2000"/>
              <a:gd name="T96" fmla="*/ 1417 w 2417"/>
              <a:gd name="T97" fmla="*/ 1125 h 2000"/>
              <a:gd name="T98" fmla="*/ 1209 w 2417"/>
              <a:gd name="T99" fmla="*/ 1334 h 2000"/>
              <a:gd name="T100" fmla="*/ 1000 w 2417"/>
              <a:gd name="T101" fmla="*/ 1125 h 2000"/>
              <a:gd name="T102" fmla="*/ 1209 w 2417"/>
              <a:gd name="T103" fmla="*/ 917 h 2000"/>
              <a:gd name="T104" fmla="*/ 1417 w 2417"/>
              <a:gd name="T105" fmla="*/ 112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7" h="2000">
                <a:moveTo>
                  <a:pt x="1761" y="1417"/>
                </a:moveTo>
                <a:cubicBezTo>
                  <a:pt x="1782" y="1375"/>
                  <a:pt x="1803" y="1344"/>
                  <a:pt x="1813" y="1292"/>
                </a:cubicBezTo>
                <a:cubicBezTo>
                  <a:pt x="2000" y="1229"/>
                  <a:pt x="2000" y="1229"/>
                  <a:pt x="2000" y="1229"/>
                </a:cubicBezTo>
                <a:cubicBezTo>
                  <a:pt x="2000" y="1021"/>
                  <a:pt x="2000" y="1021"/>
                  <a:pt x="2000" y="1021"/>
                </a:cubicBezTo>
                <a:cubicBezTo>
                  <a:pt x="1813" y="959"/>
                  <a:pt x="1813" y="959"/>
                  <a:pt x="1813" y="959"/>
                </a:cubicBezTo>
                <a:cubicBezTo>
                  <a:pt x="1803" y="906"/>
                  <a:pt x="1782" y="865"/>
                  <a:pt x="1761" y="823"/>
                </a:cubicBezTo>
                <a:cubicBezTo>
                  <a:pt x="1844" y="646"/>
                  <a:pt x="1844" y="646"/>
                  <a:pt x="1844" y="646"/>
                </a:cubicBezTo>
                <a:cubicBezTo>
                  <a:pt x="1688" y="490"/>
                  <a:pt x="1688" y="490"/>
                  <a:pt x="1688" y="490"/>
                </a:cubicBezTo>
                <a:cubicBezTo>
                  <a:pt x="1511" y="573"/>
                  <a:pt x="1511" y="573"/>
                  <a:pt x="1511" y="573"/>
                </a:cubicBezTo>
                <a:cubicBezTo>
                  <a:pt x="1469" y="552"/>
                  <a:pt x="1428" y="531"/>
                  <a:pt x="1375" y="521"/>
                </a:cubicBezTo>
                <a:cubicBezTo>
                  <a:pt x="1313" y="334"/>
                  <a:pt x="1313" y="334"/>
                  <a:pt x="1313" y="334"/>
                </a:cubicBezTo>
                <a:cubicBezTo>
                  <a:pt x="1105" y="334"/>
                  <a:pt x="1105" y="334"/>
                  <a:pt x="1105" y="334"/>
                </a:cubicBezTo>
                <a:cubicBezTo>
                  <a:pt x="1042" y="521"/>
                  <a:pt x="1042" y="521"/>
                  <a:pt x="1042" y="521"/>
                </a:cubicBezTo>
                <a:cubicBezTo>
                  <a:pt x="990" y="531"/>
                  <a:pt x="948" y="552"/>
                  <a:pt x="907" y="573"/>
                </a:cubicBezTo>
                <a:cubicBezTo>
                  <a:pt x="730" y="490"/>
                  <a:pt x="730" y="490"/>
                  <a:pt x="730" y="490"/>
                </a:cubicBezTo>
                <a:cubicBezTo>
                  <a:pt x="573" y="646"/>
                  <a:pt x="573" y="646"/>
                  <a:pt x="573" y="646"/>
                </a:cubicBezTo>
                <a:cubicBezTo>
                  <a:pt x="657" y="823"/>
                  <a:pt x="657" y="823"/>
                  <a:pt x="657" y="823"/>
                </a:cubicBezTo>
                <a:cubicBezTo>
                  <a:pt x="636" y="865"/>
                  <a:pt x="615" y="906"/>
                  <a:pt x="605" y="959"/>
                </a:cubicBezTo>
                <a:cubicBezTo>
                  <a:pt x="417" y="1021"/>
                  <a:pt x="417" y="1021"/>
                  <a:pt x="417" y="1021"/>
                </a:cubicBezTo>
                <a:cubicBezTo>
                  <a:pt x="417" y="1229"/>
                  <a:pt x="417" y="1229"/>
                  <a:pt x="417" y="1229"/>
                </a:cubicBezTo>
                <a:cubicBezTo>
                  <a:pt x="605" y="1292"/>
                  <a:pt x="605" y="1292"/>
                  <a:pt x="605" y="1292"/>
                </a:cubicBezTo>
                <a:cubicBezTo>
                  <a:pt x="615" y="1344"/>
                  <a:pt x="636" y="1375"/>
                  <a:pt x="657" y="1417"/>
                </a:cubicBezTo>
                <a:moveTo>
                  <a:pt x="1417" y="2000"/>
                </a:moveTo>
                <a:lnTo>
                  <a:pt x="1000" y="2000"/>
                </a:lnTo>
                <a:lnTo>
                  <a:pt x="1000" y="1584"/>
                </a:lnTo>
                <a:lnTo>
                  <a:pt x="1417" y="1584"/>
                </a:lnTo>
                <a:lnTo>
                  <a:pt x="1417" y="2000"/>
                </a:lnTo>
                <a:close/>
                <a:moveTo>
                  <a:pt x="1667" y="2000"/>
                </a:moveTo>
                <a:lnTo>
                  <a:pt x="750" y="2000"/>
                </a:lnTo>
                <a:moveTo>
                  <a:pt x="2334" y="1584"/>
                </a:moveTo>
                <a:cubicBezTo>
                  <a:pt x="84" y="1584"/>
                  <a:pt x="84" y="1584"/>
                  <a:pt x="84" y="1584"/>
                </a:cubicBezTo>
                <a:cubicBezTo>
                  <a:pt x="42" y="1584"/>
                  <a:pt x="0" y="1542"/>
                  <a:pt x="0" y="1500"/>
                </a:cubicBezTo>
                <a:cubicBezTo>
                  <a:pt x="0" y="84"/>
                  <a:pt x="0" y="84"/>
                  <a:pt x="0" y="84"/>
                </a:cubicBezTo>
                <a:cubicBezTo>
                  <a:pt x="0" y="42"/>
                  <a:pt x="42" y="0"/>
                  <a:pt x="84" y="0"/>
                </a:cubicBezTo>
                <a:cubicBezTo>
                  <a:pt x="2334" y="0"/>
                  <a:pt x="2334" y="0"/>
                  <a:pt x="2334" y="0"/>
                </a:cubicBezTo>
                <a:cubicBezTo>
                  <a:pt x="2375" y="0"/>
                  <a:pt x="2417" y="42"/>
                  <a:pt x="2417" y="84"/>
                </a:cubicBezTo>
                <a:cubicBezTo>
                  <a:pt x="2417" y="1500"/>
                  <a:pt x="2417" y="1500"/>
                  <a:pt x="2417" y="1500"/>
                </a:cubicBezTo>
                <a:cubicBezTo>
                  <a:pt x="2417" y="1542"/>
                  <a:pt x="2375" y="1584"/>
                  <a:pt x="2334" y="1584"/>
                </a:cubicBezTo>
                <a:close/>
                <a:moveTo>
                  <a:pt x="2250" y="1417"/>
                </a:moveTo>
                <a:lnTo>
                  <a:pt x="167" y="1417"/>
                </a:lnTo>
                <a:lnTo>
                  <a:pt x="167" y="167"/>
                </a:lnTo>
                <a:lnTo>
                  <a:pt x="2250" y="167"/>
                </a:lnTo>
                <a:lnTo>
                  <a:pt x="2250" y="1417"/>
                </a:lnTo>
                <a:close/>
                <a:moveTo>
                  <a:pt x="969" y="1417"/>
                </a:moveTo>
                <a:cubicBezTo>
                  <a:pt x="886" y="1344"/>
                  <a:pt x="834" y="1240"/>
                  <a:pt x="834" y="1125"/>
                </a:cubicBezTo>
                <a:cubicBezTo>
                  <a:pt x="834" y="917"/>
                  <a:pt x="1000" y="750"/>
                  <a:pt x="1209" y="750"/>
                </a:cubicBezTo>
                <a:cubicBezTo>
                  <a:pt x="1417" y="750"/>
                  <a:pt x="1584" y="917"/>
                  <a:pt x="1584" y="1125"/>
                </a:cubicBezTo>
                <a:cubicBezTo>
                  <a:pt x="1584" y="1240"/>
                  <a:pt x="1532" y="1344"/>
                  <a:pt x="1448" y="1417"/>
                </a:cubicBezTo>
                <a:moveTo>
                  <a:pt x="1417" y="1125"/>
                </a:moveTo>
                <a:cubicBezTo>
                  <a:pt x="1417" y="1240"/>
                  <a:pt x="1323" y="1334"/>
                  <a:pt x="1209" y="1334"/>
                </a:cubicBezTo>
                <a:cubicBezTo>
                  <a:pt x="1094" y="1334"/>
                  <a:pt x="1000" y="1240"/>
                  <a:pt x="1000" y="1125"/>
                </a:cubicBezTo>
                <a:cubicBezTo>
                  <a:pt x="1000" y="1011"/>
                  <a:pt x="1094" y="917"/>
                  <a:pt x="1209" y="917"/>
                </a:cubicBezTo>
                <a:cubicBezTo>
                  <a:pt x="1323" y="917"/>
                  <a:pt x="1417" y="1011"/>
                  <a:pt x="1417" y="112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3" name="Freeform 119"/>
          <p:cNvSpPr>
            <a:spLocks noEditPoints="1"/>
          </p:cNvSpPr>
          <p:nvPr/>
        </p:nvSpPr>
        <p:spPr bwMode="auto">
          <a:xfrm>
            <a:off x="5643568" y="4607721"/>
            <a:ext cx="355997" cy="330994"/>
          </a:xfrm>
          <a:custGeom>
            <a:avLst/>
            <a:gdLst>
              <a:gd name="T0" fmla="*/ 83 w 2417"/>
              <a:gd name="T1" fmla="*/ 750 h 2250"/>
              <a:gd name="T2" fmla="*/ 0 w 2417"/>
              <a:gd name="T3" fmla="*/ 84 h 2250"/>
              <a:gd name="T4" fmla="*/ 917 w 2417"/>
              <a:gd name="T5" fmla="*/ 0 h 2250"/>
              <a:gd name="T6" fmla="*/ 1000 w 2417"/>
              <a:gd name="T7" fmla="*/ 667 h 2250"/>
              <a:gd name="T8" fmla="*/ 417 w 2417"/>
              <a:gd name="T9" fmla="*/ 917 h 2250"/>
              <a:gd name="T10" fmla="*/ 583 w 2417"/>
              <a:gd name="T11" fmla="*/ 917 h 2250"/>
              <a:gd name="T12" fmla="*/ 667 w 2417"/>
              <a:gd name="T13" fmla="*/ 917 h 2250"/>
              <a:gd name="T14" fmla="*/ 1000 w 2417"/>
              <a:gd name="T15" fmla="*/ 584 h 2250"/>
              <a:gd name="T16" fmla="*/ 2334 w 2417"/>
              <a:gd name="T17" fmla="*/ 2084 h 2250"/>
              <a:gd name="T18" fmla="*/ 1417 w 2417"/>
              <a:gd name="T19" fmla="*/ 2000 h 2250"/>
              <a:gd name="T20" fmla="*/ 1500 w 2417"/>
              <a:gd name="T21" fmla="*/ 1334 h 2250"/>
              <a:gd name="T22" fmla="*/ 2417 w 2417"/>
              <a:gd name="T23" fmla="*/ 1417 h 2250"/>
              <a:gd name="T24" fmla="*/ 2334 w 2417"/>
              <a:gd name="T25" fmla="*/ 2084 h 2250"/>
              <a:gd name="T26" fmla="*/ 1834 w 2417"/>
              <a:gd name="T27" fmla="*/ 2084 h 2250"/>
              <a:gd name="T28" fmla="*/ 2000 w 2417"/>
              <a:gd name="T29" fmla="*/ 2084 h 2250"/>
              <a:gd name="T30" fmla="*/ 1750 w 2417"/>
              <a:gd name="T31" fmla="*/ 2250 h 2250"/>
              <a:gd name="T32" fmla="*/ 1417 w 2417"/>
              <a:gd name="T33" fmla="*/ 1917 h 2250"/>
              <a:gd name="T34" fmla="*/ 500 w 2417"/>
              <a:gd name="T35" fmla="*/ 2000 h 2250"/>
              <a:gd name="T36" fmla="*/ 500 w 2417"/>
              <a:gd name="T37" fmla="*/ 1667 h 2250"/>
              <a:gd name="T38" fmla="*/ 500 w 2417"/>
              <a:gd name="T39" fmla="*/ 1667 h 2250"/>
              <a:gd name="T40" fmla="*/ 500 w 2417"/>
              <a:gd name="T41" fmla="*/ 1521 h 2250"/>
              <a:gd name="T42" fmla="*/ 500 w 2417"/>
              <a:gd name="T43" fmla="*/ 1354 h 2250"/>
              <a:gd name="T44" fmla="*/ 500 w 2417"/>
              <a:gd name="T45" fmla="*/ 1188 h 2250"/>
              <a:gd name="T46" fmla="*/ 500 w 2417"/>
              <a:gd name="T47" fmla="*/ 1084 h 2250"/>
              <a:gd name="T48" fmla="*/ 1250 w 2417"/>
              <a:gd name="T49" fmla="*/ 1834 h 2250"/>
              <a:gd name="T50" fmla="*/ 1104 w 2417"/>
              <a:gd name="T51" fmla="*/ 1834 h 2250"/>
              <a:gd name="T52" fmla="*/ 938 w 2417"/>
              <a:gd name="T53" fmla="*/ 1834 h 2250"/>
              <a:gd name="T54" fmla="*/ 771 w 2417"/>
              <a:gd name="T55" fmla="*/ 1834 h 2250"/>
              <a:gd name="T56" fmla="*/ 667 w 2417"/>
              <a:gd name="T57" fmla="*/ 1834 h 2250"/>
              <a:gd name="T58" fmla="*/ 1750 w 2417"/>
              <a:gd name="T59" fmla="*/ 417 h 2250"/>
              <a:gd name="T60" fmla="*/ 2084 w 2417"/>
              <a:gd name="T61" fmla="*/ 417 h 2250"/>
              <a:gd name="T62" fmla="*/ 1750 w 2417"/>
              <a:gd name="T63" fmla="*/ 417 h 2250"/>
              <a:gd name="T64" fmla="*/ 1917 w 2417"/>
              <a:gd name="T65" fmla="*/ 584 h 2250"/>
              <a:gd name="T66" fmla="*/ 1917 w 2417"/>
              <a:gd name="T67" fmla="*/ 729 h 2250"/>
              <a:gd name="T68" fmla="*/ 1917 w 2417"/>
              <a:gd name="T69" fmla="*/ 896 h 2250"/>
              <a:gd name="T70" fmla="*/ 1917 w 2417"/>
              <a:gd name="T71" fmla="*/ 1063 h 2250"/>
              <a:gd name="T72" fmla="*/ 1917 w 2417"/>
              <a:gd name="T73" fmla="*/ 1167 h 2250"/>
              <a:gd name="T74" fmla="*/ 1167 w 2417"/>
              <a:gd name="T75" fmla="*/ 417 h 2250"/>
              <a:gd name="T76" fmla="*/ 1313 w 2417"/>
              <a:gd name="T77" fmla="*/ 417 h 2250"/>
              <a:gd name="T78" fmla="*/ 1479 w 2417"/>
              <a:gd name="T79" fmla="*/ 417 h 2250"/>
              <a:gd name="T80" fmla="*/ 1646 w 2417"/>
              <a:gd name="T81" fmla="*/ 417 h 2250"/>
              <a:gd name="T82" fmla="*/ 1750 w 2417"/>
              <a:gd name="T83" fmla="*/ 41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7" h="2250">
                <a:moveTo>
                  <a:pt x="917" y="750"/>
                </a:moveTo>
                <a:cubicBezTo>
                  <a:pt x="83" y="750"/>
                  <a:pt x="83" y="750"/>
                  <a:pt x="83" y="750"/>
                </a:cubicBezTo>
                <a:cubicBezTo>
                  <a:pt x="42" y="750"/>
                  <a:pt x="0" y="709"/>
                  <a:pt x="0" y="667"/>
                </a:cubicBezTo>
                <a:cubicBezTo>
                  <a:pt x="0" y="84"/>
                  <a:pt x="0" y="84"/>
                  <a:pt x="0" y="84"/>
                </a:cubicBezTo>
                <a:cubicBezTo>
                  <a:pt x="0" y="42"/>
                  <a:pt x="42" y="0"/>
                  <a:pt x="83" y="0"/>
                </a:cubicBezTo>
                <a:cubicBezTo>
                  <a:pt x="917" y="0"/>
                  <a:pt x="917" y="0"/>
                  <a:pt x="917" y="0"/>
                </a:cubicBezTo>
                <a:cubicBezTo>
                  <a:pt x="958" y="0"/>
                  <a:pt x="1000" y="42"/>
                  <a:pt x="1000" y="84"/>
                </a:cubicBezTo>
                <a:cubicBezTo>
                  <a:pt x="1000" y="667"/>
                  <a:pt x="1000" y="667"/>
                  <a:pt x="1000" y="667"/>
                </a:cubicBezTo>
                <a:cubicBezTo>
                  <a:pt x="1000" y="709"/>
                  <a:pt x="958" y="750"/>
                  <a:pt x="917" y="750"/>
                </a:cubicBezTo>
                <a:close/>
                <a:moveTo>
                  <a:pt x="417" y="917"/>
                </a:moveTo>
                <a:lnTo>
                  <a:pt x="417" y="750"/>
                </a:lnTo>
                <a:moveTo>
                  <a:pt x="583" y="917"/>
                </a:moveTo>
                <a:lnTo>
                  <a:pt x="583" y="750"/>
                </a:lnTo>
                <a:moveTo>
                  <a:pt x="667" y="917"/>
                </a:moveTo>
                <a:lnTo>
                  <a:pt x="333" y="917"/>
                </a:lnTo>
                <a:moveTo>
                  <a:pt x="1000" y="584"/>
                </a:moveTo>
                <a:lnTo>
                  <a:pt x="0" y="584"/>
                </a:lnTo>
                <a:moveTo>
                  <a:pt x="2334" y="2084"/>
                </a:moveTo>
                <a:cubicBezTo>
                  <a:pt x="1500" y="2084"/>
                  <a:pt x="1500" y="2084"/>
                  <a:pt x="1500" y="2084"/>
                </a:cubicBezTo>
                <a:cubicBezTo>
                  <a:pt x="1459" y="2084"/>
                  <a:pt x="1417" y="2042"/>
                  <a:pt x="1417" y="2000"/>
                </a:cubicBezTo>
                <a:cubicBezTo>
                  <a:pt x="1417" y="1417"/>
                  <a:pt x="1417" y="1417"/>
                  <a:pt x="1417" y="1417"/>
                </a:cubicBezTo>
                <a:cubicBezTo>
                  <a:pt x="1417" y="1375"/>
                  <a:pt x="1459" y="1334"/>
                  <a:pt x="1500" y="1334"/>
                </a:cubicBezTo>
                <a:cubicBezTo>
                  <a:pt x="2334" y="1334"/>
                  <a:pt x="2334" y="1334"/>
                  <a:pt x="2334" y="1334"/>
                </a:cubicBezTo>
                <a:cubicBezTo>
                  <a:pt x="2375" y="1334"/>
                  <a:pt x="2417" y="1375"/>
                  <a:pt x="2417" y="1417"/>
                </a:cubicBezTo>
                <a:cubicBezTo>
                  <a:pt x="2417" y="2000"/>
                  <a:pt x="2417" y="2000"/>
                  <a:pt x="2417" y="2000"/>
                </a:cubicBezTo>
                <a:cubicBezTo>
                  <a:pt x="2417" y="2042"/>
                  <a:pt x="2375" y="2084"/>
                  <a:pt x="2334" y="2084"/>
                </a:cubicBezTo>
                <a:close/>
                <a:moveTo>
                  <a:pt x="1834" y="2250"/>
                </a:moveTo>
                <a:lnTo>
                  <a:pt x="1834" y="2084"/>
                </a:lnTo>
                <a:moveTo>
                  <a:pt x="2000" y="2250"/>
                </a:moveTo>
                <a:lnTo>
                  <a:pt x="2000" y="2084"/>
                </a:lnTo>
                <a:moveTo>
                  <a:pt x="2084" y="2250"/>
                </a:moveTo>
                <a:lnTo>
                  <a:pt x="1750" y="2250"/>
                </a:lnTo>
                <a:moveTo>
                  <a:pt x="2417" y="1917"/>
                </a:moveTo>
                <a:lnTo>
                  <a:pt x="1417" y="1917"/>
                </a:lnTo>
                <a:moveTo>
                  <a:pt x="667" y="1834"/>
                </a:moveTo>
                <a:cubicBezTo>
                  <a:pt x="667" y="1927"/>
                  <a:pt x="594" y="2000"/>
                  <a:pt x="500" y="2000"/>
                </a:cubicBezTo>
                <a:cubicBezTo>
                  <a:pt x="406" y="2000"/>
                  <a:pt x="333" y="1927"/>
                  <a:pt x="333" y="1834"/>
                </a:cubicBezTo>
                <a:cubicBezTo>
                  <a:pt x="333" y="1740"/>
                  <a:pt x="406" y="1667"/>
                  <a:pt x="500" y="1667"/>
                </a:cubicBezTo>
                <a:cubicBezTo>
                  <a:pt x="594" y="1667"/>
                  <a:pt x="667" y="1740"/>
                  <a:pt x="667" y="1834"/>
                </a:cubicBezTo>
                <a:close/>
                <a:moveTo>
                  <a:pt x="500" y="1667"/>
                </a:moveTo>
                <a:lnTo>
                  <a:pt x="500" y="1667"/>
                </a:lnTo>
                <a:moveTo>
                  <a:pt x="500" y="1521"/>
                </a:moveTo>
                <a:lnTo>
                  <a:pt x="500" y="1521"/>
                </a:lnTo>
                <a:moveTo>
                  <a:pt x="500" y="1354"/>
                </a:moveTo>
                <a:lnTo>
                  <a:pt x="500" y="1354"/>
                </a:lnTo>
                <a:moveTo>
                  <a:pt x="500" y="1188"/>
                </a:moveTo>
                <a:lnTo>
                  <a:pt x="500" y="1188"/>
                </a:lnTo>
                <a:moveTo>
                  <a:pt x="500" y="1084"/>
                </a:moveTo>
                <a:lnTo>
                  <a:pt x="500" y="1084"/>
                </a:lnTo>
                <a:moveTo>
                  <a:pt x="1250" y="1834"/>
                </a:moveTo>
                <a:lnTo>
                  <a:pt x="1250" y="1834"/>
                </a:lnTo>
                <a:moveTo>
                  <a:pt x="1104" y="1834"/>
                </a:moveTo>
                <a:lnTo>
                  <a:pt x="1104" y="1834"/>
                </a:lnTo>
                <a:moveTo>
                  <a:pt x="938" y="1834"/>
                </a:moveTo>
                <a:lnTo>
                  <a:pt x="938" y="1834"/>
                </a:lnTo>
                <a:moveTo>
                  <a:pt x="771" y="1834"/>
                </a:moveTo>
                <a:lnTo>
                  <a:pt x="771" y="1834"/>
                </a:lnTo>
                <a:moveTo>
                  <a:pt x="667" y="1834"/>
                </a:moveTo>
                <a:lnTo>
                  <a:pt x="667" y="1834"/>
                </a:lnTo>
                <a:moveTo>
                  <a:pt x="1750" y="417"/>
                </a:moveTo>
                <a:cubicBezTo>
                  <a:pt x="1750" y="323"/>
                  <a:pt x="1823" y="250"/>
                  <a:pt x="1917" y="250"/>
                </a:cubicBezTo>
                <a:cubicBezTo>
                  <a:pt x="2011" y="250"/>
                  <a:pt x="2084" y="323"/>
                  <a:pt x="2084" y="417"/>
                </a:cubicBezTo>
                <a:cubicBezTo>
                  <a:pt x="2084" y="511"/>
                  <a:pt x="2011" y="584"/>
                  <a:pt x="1917" y="584"/>
                </a:cubicBezTo>
                <a:cubicBezTo>
                  <a:pt x="1823" y="584"/>
                  <a:pt x="1750" y="511"/>
                  <a:pt x="1750" y="417"/>
                </a:cubicBezTo>
                <a:close/>
                <a:moveTo>
                  <a:pt x="1917" y="584"/>
                </a:moveTo>
                <a:lnTo>
                  <a:pt x="1917" y="584"/>
                </a:lnTo>
                <a:moveTo>
                  <a:pt x="1917" y="729"/>
                </a:moveTo>
                <a:lnTo>
                  <a:pt x="1917" y="729"/>
                </a:lnTo>
                <a:moveTo>
                  <a:pt x="1917" y="896"/>
                </a:moveTo>
                <a:lnTo>
                  <a:pt x="1917" y="896"/>
                </a:lnTo>
                <a:moveTo>
                  <a:pt x="1917" y="1063"/>
                </a:moveTo>
                <a:lnTo>
                  <a:pt x="1917" y="1063"/>
                </a:lnTo>
                <a:moveTo>
                  <a:pt x="1917" y="1167"/>
                </a:moveTo>
                <a:lnTo>
                  <a:pt x="1917" y="1167"/>
                </a:lnTo>
                <a:moveTo>
                  <a:pt x="1167" y="417"/>
                </a:moveTo>
                <a:lnTo>
                  <a:pt x="1167" y="417"/>
                </a:lnTo>
                <a:moveTo>
                  <a:pt x="1313" y="417"/>
                </a:moveTo>
                <a:lnTo>
                  <a:pt x="1313" y="417"/>
                </a:lnTo>
                <a:moveTo>
                  <a:pt x="1479" y="417"/>
                </a:moveTo>
                <a:lnTo>
                  <a:pt x="1479" y="417"/>
                </a:lnTo>
                <a:moveTo>
                  <a:pt x="1646" y="417"/>
                </a:moveTo>
                <a:lnTo>
                  <a:pt x="1646" y="417"/>
                </a:lnTo>
                <a:moveTo>
                  <a:pt x="1750" y="417"/>
                </a:moveTo>
                <a:lnTo>
                  <a:pt x="1750"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4" name="Freeform 120"/>
          <p:cNvSpPr>
            <a:spLocks noEditPoints="1"/>
          </p:cNvSpPr>
          <p:nvPr/>
        </p:nvSpPr>
        <p:spPr bwMode="auto">
          <a:xfrm>
            <a:off x="6261497" y="4607721"/>
            <a:ext cx="342900" cy="330994"/>
          </a:xfrm>
          <a:custGeom>
            <a:avLst/>
            <a:gdLst>
              <a:gd name="T0" fmla="*/ 83 w 2333"/>
              <a:gd name="T1" fmla="*/ 750 h 2250"/>
              <a:gd name="T2" fmla="*/ 0 w 2333"/>
              <a:gd name="T3" fmla="*/ 84 h 2250"/>
              <a:gd name="T4" fmla="*/ 917 w 2333"/>
              <a:gd name="T5" fmla="*/ 0 h 2250"/>
              <a:gd name="T6" fmla="*/ 1000 w 2333"/>
              <a:gd name="T7" fmla="*/ 667 h 2250"/>
              <a:gd name="T8" fmla="*/ 417 w 2333"/>
              <a:gd name="T9" fmla="*/ 917 h 2250"/>
              <a:gd name="T10" fmla="*/ 583 w 2333"/>
              <a:gd name="T11" fmla="*/ 917 h 2250"/>
              <a:gd name="T12" fmla="*/ 667 w 2333"/>
              <a:gd name="T13" fmla="*/ 917 h 2250"/>
              <a:gd name="T14" fmla="*/ 1000 w 2333"/>
              <a:gd name="T15" fmla="*/ 584 h 2250"/>
              <a:gd name="T16" fmla="*/ 667 w 2333"/>
              <a:gd name="T17" fmla="*/ 1834 h 2250"/>
              <a:gd name="T18" fmla="*/ 333 w 2333"/>
              <a:gd name="T19" fmla="*/ 1834 h 2250"/>
              <a:gd name="T20" fmla="*/ 667 w 2333"/>
              <a:gd name="T21" fmla="*/ 1834 h 2250"/>
              <a:gd name="T22" fmla="*/ 500 w 2333"/>
              <a:gd name="T23" fmla="*/ 1667 h 2250"/>
              <a:gd name="T24" fmla="*/ 500 w 2333"/>
              <a:gd name="T25" fmla="*/ 1521 h 2250"/>
              <a:gd name="T26" fmla="*/ 500 w 2333"/>
              <a:gd name="T27" fmla="*/ 1354 h 2250"/>
              <a:gd name="T28" fmla="*/ 500 w 2333"/>
              <a:gd name="T29" fmla="*/ 1188 h 2250"/>
              <a:gd name="T30" fmla="*/ 500 w 2333"/>
              <a:gd name="T31" fmla="*/ 1084 h 2250"/>
              <a:gd name="T32" fmla="*/ 1250 w 2333"/>
              <a:gd name="T33" fmla="*/ 1834 h 2250"/>
              <a:gd name="T34" fmla="*/ 1104 w 2333"/>
              <a:gd name="T35" fmla="*/ 1834 h 2250"/>
              <a:gd name="T36" fmla="*/ 938 w 2333"/>
              <a:gd name="T37" fmla="*/ 1834 h 2250"/>
              <a:gd name="T38" fmla="*/ 771 w 2333"/>
              <a:gd name="T39" fmla="*/ 1834 h 2250"/>
              <a:gd name="T40" fmla="*/ 667 w 2333"/>
              <a:gd name="T41" fmla="*/ 1834 h 2250"/>
              <a:gd name="T42" fmla="*/ 1917 w 2333"/>
              <a:gd name="T43" fmla="*/ 250 h 2250"/>
              <a:gd name="T44" fmla="*/ 1917 w 2333"/>
              <a:gd name="T45" fmla="*/ 584 h 2250"/>
              <a:gd name="T46" fmla="*/ 1917 w 2333"/>
              <a:gd name="T47" fmla="*/ 584 h 2250"/>
              <a:gd name="T48" fmla="*/ 1917 w 2333"/>
              <a:gd name="T49" fmla="*/ 729 h 2250"/>
              <a:gd name="T50" fmla="*/ 1917 w 2333"/>
              <a:gd name="T51" fmla="*/ 896 h 2250"/>
              <a:gd name="T52" fmla="*/ 1917 w 2333"/>
              <a:gd name="T53" fmla="*/ 1063 h 2250"/>
              <a:gd name="T54" fmla="*/ 1917 w 2333"/>
              <a:gd name="T55" fmla="*/ 1167 h 2250"/>
              <a:gd name="T56" fmla="*/ 1167 w 2333"/>
              <a:gd name="T57" fmla="*/ 417 h 2250"/>
              <a:gd name="T58" fmla="*/ 1313 w 2333"/>
              <a:gd name="T59" fmla="*/ 417 h 2250"/>
              <a:gd name="T60" fmla="*/ 1479 w 2333"/>
              <a:gd name="T61" fmla="*/ 417 h 2250"/>
              <a:gd name="T62" fmla="*/ 1646 w 2333"/>
              <a:gd name="T63" fmla="*/ 417 h 2250"/>
              <a:gd name="T64" fmla="*/ 1750 w 2333"/>
              <a:gd name="T65" fmla="*/ 417 h 2250"/>
              <a:gd name="T66" fmla="*/ 2115 w 2333"/>
              <a:gd name="T67" fmla="*/ 1792 h 2250"/>
              <a:gd name="T68" fmla="*/ 1636 w 2333"/>
              <a:gd name="T69" fmla="*/ 1792 h 2250"/>
              <a:gd name="T70" fmla="*/ 2115 w 2333"/>
              <a:gd name="T71" fmla="*/ 1792 h 2250"/>
              <a:gd name="T72" fmla="*/ 1875 w 2333"/>
              <a:gd name="T73" fmla="*/ 2250 h 2250"/>
              <a:gd name="T74" fmla="*/ 2333 w 2333"/>
              <a:gd name="T75" fmla="*/ 1792 h 2250"/>
              <a:gd name="T76" fmla="*/ 2229 w 2333"/>
              <a:gd name="T77" fmla="*/ 1500 h 2250"/>
              <a:gd name="T78" fmla="*/ 1521 w 2333"/>
              <a:gd name="T79" fmla="*/ 1500 h 2250"/>
              <a:gd name="T80" fmla="*/ 1875 w 2333"/>
              <a:gd name="T81" fmla="*/ 1990 h 2250"/>
              <a:gd name="T82" fmla="*/ 1875 w 2333"/>
              <a:gd name="T83" fmla="*/ 2250 h 2250"/>
              <a:gd name="T84" fmla="*/ 1875 w 2333"/>
              <a:gd name="T85" fmla="*/ 1990 h 2250"/>
              <a:gd name="T86" fmla="*/ 1875 w 2333"/>
              <a:gd name="T87" fmla="*/ 2250 h 2250"/>
              <a:gd name="T88" fmla="*/ 1875 w 2333"/>
              <a:gd name="T89" fmla="*/ 1334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33" h="2250">
                <a:moveTo>
                  <a:pt x="917" y="750"/>
                </a:moveTo>
                <a:cubicBezTo>
                  <a:pt x="83" y="750"/>
                  <a:pt x="83" y="750"/>
                  <a:pt x="83" y="750"/>
                </a:cubicBezTo>
                <a:cubicBezTo>
                  <a:pt x="42" y="750"/>
                  <a:pt x="0" y="709"/>
                  <a:pt x="0" y="667"/>
                </a:cubicBezTo>
                <a:cubicBezTo>
                  <a:pt x="0" y="84"/>
                  <a:pt x="0" y="84"/>
                  <a:pt x="0" y="84"/>
                </a:cubicBezTo>
                <a:cubicBezTo>
                  <a:pt x="0" y="42"/>
                  <a:pt x="42" y="0"/>
                  <a:pt x="83" y="0"/>
                </a:cubicBezTo>
                <a:cubicBezTo>
                  <a:pt x="917" y="0"/>
                  <a:pt x="917" y="0"/>
                  <a:pt x="917" y="0"/>
                </a:cubicBezTo>
                <a:cubicBezTo>
                  <a:pt x="958" y="0"/>
                  <a:pt x="1000" y="42"/>
                  <a:pt x="1000" y="84"/>
                </a:cubicBezTo>
                <a:cubicBezTo>
                  <a:pt x="1000" y="667"/>
                  <a:pt x="1000" y="667"/>
                  <a:pt x="1000" y="667"/>
                </a:cubicBezTo>
                <a:cubicBezTo>
                  <a:pt x="1000" y="709"/>
                  <a:pt x="958" y="750"/>
                  <a:pt x="917" y="750"/>
                </a:cubicBezTo>
                <a:close/>
                <a:moveTo>
                  <a:pt x="417" y="917"/>
                </a:moveTo>
                <a:lnTo>
                  <a:pt x="417" y="750"/>
                </a:lnTo>
                <a:moveTo>
                  <a:pt x="583" y="917"/>
                </a:moveTo>
                <a:lnTo>
                  <a:pt x="583" y="750"/>
                </a:lnTo>
                <a:moveTo>
                  <a:pt x="667" y="917"/>
                </a:moveTo>
                <a:lnTo>
                  <a:pt x="333" y="917"/>
                </a:lnTo>
                <a:moveTo>
                  <a:pt x="1000" y="584"/>
                </a:moveTo>
                <a:lnTo>
                  <a:pt x="0" y="584"/>
                </a:lnTo>
                <a:moveTo>
                  <a:pt x="667" y="1834"/>
                </a:moveTo>
                <a:cubicBezTo>
                  <a:pt x="667" y="1927"/>
                  <a:pt x="594" y="2000"/>
                  <a:pt x="500" y="2000"/>
                </a:cubicBezTo>
                <a:cubicBezTo>
                  <a:pt x="406" y="2000"/>
                  <a:pt x="333" y="1927"/>
                  <a:pt x="333" y="1834"/>
                </a:cubicBezTo>
                <a:cubicBezTo>
                  <a:pt x="333" y="1740"/>
                  <a:pt x="406" y="1667"/>
                  <a:pt x="500" y="1667"/>
                </a:cubicBezTo>
                <a:cubicBezTo>
                  <a:pt x="594" y="1667"/>
                  <a:pt x="667" y="1740"/>
                  <a:pt x="667" y="1834"/>
                </a:cubicBezTo>
                <a:close/>
                <a:moveTo>
                  <a:pt x="500" y="1667"/>
                </a:moveTo>
                <a:lnTo>
                  <a:pt x="500" y="1667"/>
                </a:lnTo>
                <a:moveTo>
                  <a:pt x="500" y="1521"/>
                </a:moveTo>
                <a:lnTo>
                  <a:pt x="500" y="1521"/>
                </a:lnTo>
                <a:moveTo>
                  <a:pt x="500" y="1354"/>
                </a:moveTo>
                <a:lnTo>
                  <a:pt x="500" y="1354"/>
                </a:lnTo>
                <a:moveTo>
                  <a:pt x="500" y="1188"/>
                </a:moveTo>
                <a:lnTo>
                  <a:pt x="500" y="1188"/>
                </a:lnTo>
                <a:moveTo>
                  <a:pt x="500" y="1084"/>
                </a:moveTo>
                <a:lnTo>
                  <a:pt x="500" y="1084"/>
                </a:lnTo>
                <a:moveTo>
                  <a:pt x="1250" y="1834"/>
                </a:moveTo>
                <a:lnTo>
                  <a:pt x="1250" y="1834"/>
                </a:lnTo>
                <a:moveTo>
                  <a:pt x="1104" y="1834"/>
                </a:moveTo>
                <a:lnTo>
                  <a:pt x="1104" y="1834"/>
                </a:lnTo>
                <a:moveTo>
                  <a:pt x="938" y="1834"/>
                </a:moveTo>
                <a:lnTo>
                  <a:pt x="938" y="1834"/>
                </a:lnTo>
                <a:moveTo>
                  <a:pt x="771" y="1834"/>
                </a:moveTo>
                <a:lnTo>
                  <a:pt x="771" y="1834"/>
                </a:lnTo>
                <a:moveTo>
                  <a:pt x="667" y="1834"/>
                </a:moveTo>
                <a:lnTo>
                  <a:pt x="667" y="1834"/>
                </a:lnTo>
                <a:moveTo>
                  <a:pt x="1750" y="417"/>
                </a:moveTo>
                <a:cubicBezTo>
                  <a:pt x="1750" y="323"/>
                  <a:pt x="1823" y="250"/>
                  <a:pt x="1917" y="250"/>
                </a:cubicBezTo>
                <a:cubicBezTo>
                  <a:pt x="2011" y="250"/>
                  <a:pt x="2083" y="323"/>
                  <a:pt x="2083" y="417"/>
                </a:cubicBezTo>
                <a:cubicBezTo>
                  <a:pt x="2083" y="511"/>
                  <a:pt x="2011" y="584"/>
                  <a:pt x="1917" y="584"/>
                </a:cubicBezTo>
                <a:cubicBezTo>
                  <a:pt x="1823" y="584"/>
                  <a:pt x="1750" y="511"/>
                  <a:pt x="1750" y="417"/>
                </a:cubicBezTo>
                <a:close/>
                <a:moveTo>
                  <a:pt x="1917" y="584"/>
                </a:moveTo>
                <a:lnTo>
                  <a:pt x="1917" y="584"/>
                </a:lnTo>
                <a:moveTo>
                  <a:pt x="1917" y="729"/>
                </a:moveTo>
                <a:lnTo>
                  <a:pt x="1917" y="729"/>
                </a:lnTo>
                <a:moveTo>
                  <a:pt x="1917" y="896"/>
                </a:moveTo>
                <a:lnTo>
                  <a:pt x="1917" y="896"/>
                </a:lnTo>
                <a:moveTo>
                  <a:pt x="1917" y="1063"/>
                </a:moveTo>
                <a:lnTo>
                  <a:pt x="1917" y="1063"/>
                </a:lnTo>
                <a:moveTo>
                  <a:pt x="1917" y="1167"/>
                </a:moveTo>
                <a:lnTo>
                  <a:pt x="1917" y="1167"/>
                </a:lnTo>
                <a:moveTo>
                  <a:pt x="1167" y="417"/>
                </a:moveTo>
                <a:lnTo>
                  <a:pt x="1167" y="417"/>
                </a:lnTo>
                <a:moveTo>
                  <a:pt x="1313" y="417"/>
                </a:moveTo>
                <a:lnTo>
                  <a:pt x="1313" y="417"/>
                </a:lnTo>
                <a:moveTo>
                  <a:pt x="1479" y="417"/>
                </a:moveTo>
                <a:lnTo>
                  <a:pt x="1479" y="417"/>
                </a:lnTo>
                <a:moveTo>
                  <a:pt x="1646" y="417"/>
                </a:moveTo>
                <a:lnTo>
                  <a:pt x="1646" y="417"/>
                </a:lnTo>
                <a:moveTo>
                  <a:pt x="1750" y="417"/>
                </a:moveTo>
                <a:lnTo>
                  <a:pt x="1750" y="417"/>
                </a:lnTo>
                <a:moveTo>
                  <a:pt x="2115" y="1792"/>
                </a:moveTo>
                <a:cubicBezTo>
                  <a:pt x="2115" y="2042"/>
                  <a:pt x="2011" y="2250"/>
                  <a:pt x="1875" y="2250"/>
                </a:cubicBezTo>
                <a:cubicBezTo>
                  <a:pt x="1740" y="2250"/>
                  <a:pt x="1636" y="2042"/>
                  <a:pt x="1636" y="1792"/>
                </a:cubicBezTo>
                <a:cubicBezTo>
                  <a:pt x="1636" y="1542"/>
                  <a:pt x="1740" y="1334"/>
                  <a:pt x="1875" y="1334"/>
                </a:cubicBezTo>
                <a:cubicBezTo>
                  <a:pt x="2011" y="1334"/>
                  <a:pt x="2115" y="1542"/>
                  <a:pt x="2115" y="1792"/>
                </a:cubicBezTo>
                <a:close/>
                <a:moveTo>
                  <a:pt x="1875" y="1334"/>
                </a:moveTo>
                <a:lnTo>
                  <a:pt x="1875" y="2250"/>
                </a:lnTo>
                <a:moveTo>
                  <a:pt x="1417" y="1792"/>
                </a:moveTo>
                <a:lnTo>
                  <a:pt x="2333" y="1792"/>
                </a:lnTo>
                <a:moveTo>
                  <a:pt x="1875" y="1594"/>
                </a:moveTo>
                <a:cubicBezTo>
                  <a:pt x="2021" y="1594"/>
                  <a:pt x="2146" y="1552"/>
                  <a:pt x="2229" y="1500"/>
                </a:cubicBezTo>
                <a:cubicBezTo>
                  <a:pt x="2146" y="1396"/>
                  <a:pt x="2021" y="1334"/>
                  <a:pt x="1875" y="1334"/>
                </a:cubicBezTo>
                <a:cubicBezTo>
                  <a:pt x="1729" y="1334"/>
                  <a:pt x="1604" y="1396"/>
                  <a:pt x="1521" y="1500"/>
                </a:cubicBezTo>
                <a:cubicBezTo>
                  <a:pt x="1604" y="1552"/>
                  <a:pt x="1729" y="1594"/>
                  <a:pt x="1875" y="1594"/>
                </a:cubicBezTo>
                <a:close/>
                <a:moveTo>
                  <a:pt x="1875" y="1990"/>
                </a:moveTo>
                <a:cubicBezTo>
                  <a:pt x="1729" y="1990"/>
                  <a:pt x="1604" y="2031"/>
                  <a:pt x="1521" y="2084"/>
                </a:cubicBezTo>
                <a:cubicBezTo>
                  <a:pt x="1604" y="2188"/>
                  <a:pt x="1729" y="2250"/>
                  <a:pt x="1875" y="2250"/>
                </a:cubicBezTo>
                <a:cubicBezTo>
                  <a:pt x="2021" y="2250"/>
                  <a:pt x="2146" y="2188"/>
                  <a:pt x="2229" y="2084"/>
                </a:cubicBezTo>
                <a:cubicBezTo>
                  <a:pt x="2146" y="2031"/>
                  <a:pt x="2021" y="1990"/>
                  <a:pt x="1875" y="1990"/>
                </a:cubicBezTo>
                <a:close/>
                <a:moveTo>
                  <a:pt x="2333" y="1792"/>
                </a:moveTo>
                <a:cubicBezTo>
                  <a:pt x="2333" y="2042"/>
                  <a:pt x="2125" y="2250"/>
                  <a:pt x="1875" y="2250"/>
                </a:cubicBezTo>
                <a:cubicBezTo>
                  <a:pt x="1625" y="2250"/>
                  <a:pt x="1417" y="2042"/>
                  <a:pt x="1417" y="1792"/>
                </a:cubicBezTo>
                <a:cubicBezTo>
                  <a:pt x="1417" y="1542"/>
                  <a:pt x="1625" y="1334"/>
                  <a:pt x="1875" y="1334"/>
                </a:cubicBezTo>
                <a:cubicBezTo>
                  <a:pt x="2125" y="1334"/>
                  <a:pt x="2333" y="1542"/>
                  <a:pt x="2333" y="179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5" name="Freeform 121"/>
          <p:cNvSpPr>
            <a:spLocks noEditPoints="1"/>
          </p:cNvSpPr>
          <p:nvPr/>
        </p:nvSpPr>
        <p:spPr bwMode="auto">
          <a:xfrm>
            <a:off x="5122076" y="3936213"/>
            <a:ext cx="184547" cy="355997"/>
          </a:xfrm>
          <a:custGeom>
            <a:avLst/>
            <a:gdLst>
              <a:gd name="T0" fmla="*/ 750 w 1250"/>
              <a:gd name="T1" fmla="*/ 2042 h 2417"/>
              <a:gd name="T2" fmla="*/ 625 w 1250"/>
              <a:gd name="T3" fmla="*/ 2167 h 2417"/>
              <a:gd name="T4" fmla="*/ 500 w 1250"/>
              <a:gd name="T5" fmla="*/ 2042 h 2417"/>
              <a:gd name="T6" fmla="*/ 625 w 1250"/>
              <a:gd name="T7" fmla="*/ 1917 h 2417"/>
              <a:gd name="T8" fmla="*/ 750 w 1250"/>
              <a:gd name="T9" fmla="*/ 2042 h 2417"/>
              <a:gd name="T10" fmla="*/ 1250 w 1250"/>
              <a:gd name="T11" fmla="*/ 750 h 2417"/>
              <a:gd name="T12" fmla="*/ 1250 w 1250"/>
              <a:gd name="T13" fmla="*/ 2333 h 2417"/>
              <a:gd name="T14" fmla="*/ 1166 w 1250"/>
              <a:gd name="T15" fmla="*/ 2417 h 2417"/>
              <a:gd name="T16" fmla="*/ 83 w 1250"/>
              <a:gd name="T17" fmla="*/ 2417 h 2417"/>
              <a:gd name="T18" fmla="*/ 0 w 1250"/>
              <a:gd name="T19" fmla="*/ 2333 h 2417"/>
              <a:gd name="T20" fmla="*/ 0 w 1250"/>
              <a:gd name="T21" fmla="*/ 750 h 2417"/>
              <a:gd name="T22" fmla="*/ 83 w 1250"/>
              <a:gd name="T23" fmla="*/ 667 h 2417"/>
              <a:gd name="T24" fmla="*/ 1166 w 1250"/>
              <a:gd name="T25" fmla="*/ 667 h 2417"/>
              <a:gd name="T26" fmla="*/ 1250 w 1250"/>
              <a:gd name="T27" fmla="*/ 750 h 2417"/>
              <a:gd name="T28" fmla="*/ 1000 w 1250"/>
              <a:gd name="T29" fmla="*/ 83 h 2417"/>
              <a:gd name="T30" fmla="*/ 1000 w 1250"/>
              <a:gd name="T31" fmla="*/ 667 h 2417"/>
              <a:gd name="T32" fmla="*/ 250 w 1250"/>
              <a:gd name="T33" fmla="*/ 667 h 2417"/>
              <a:gd name="T34" fmla="*/ 250 w 1250"/>
              <a:gd name="T35" fmla="*/ 83 h 2417"/>
              <a:gd name="T36" fmla="*/ 333 w 1250"/>
              <a:gd name="T37" fmla="*/ 0 h 2417"/>
              <a:gd name="T38" fmla="*/ 916 w 1250"/>
              <a:gd name="T39" fmla="*/ 0 h 2417"/>
              <a:gd name="T40" fmla="*/ 1000 w 1250"/>
              <a:gd name="T41" fmla="*/ 83 h 2417"/>
              <a:gd name="T42" fmla="*/ 500 w 1250"/>
              <a:gd name="T43" fmla="*/ 417 h 2417"/>
              <a:gd name="T44" fmla="*/ 500 w 1250"/>
              <a:gd name="T45" fmla="*/ 250 h 2417"/>
              <a:gd name="T46" fmla="*/ 333 w 1250"/>
              <a:gd name="T47" fmla="*/ 1083 h 2417"/>
              <a:gd name="T48" fmla="*/ 916 w 1250"/>
              <a:gd name="T49" fmla="*/ 1083 h 2417"/>
              <a:gd name="T50" fmla="*/ 333 w 1250"/>
              <a:gd name="T51" fmla="*/ 1333 h 2417"/>
              <a:gd name="T52" fmla="*/ 916 w 1250"/>
              <a:gd name="T53" fmla="*/ 1333 h 2417"/>
              <a:gd name="T54" fmla="*/ 333 w 1250"/>
              <a:gd name="T55" fmla="*/ 1583 h 2417"/>
              <a:gd name="T56" fmla="*/ 916 w 1250"/>
              <a:gd name="T57" fmla="*/ 1583 h 2417"/>
              <a:gd name="T58" fmla="*/ 750 w 1250"/>
              <a:gd name="T59" fmla="*/ 417 h 2417"/>
              <a:gd name="T60" fmla="*/ 750 w 1250"/>
              <a:gd name="T61" fmla="*/ 25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0" h="2417">
                <a:moveTo>
                  <a:pt x="750" y="2042"/>
                </a:moveTo>
                <a:cubicBezTo>
                  <a:pt x="750" y="2115"/>
                  <a:pt x="698" y="2167"/>
                  <a:pt x="625" y="2167"/>
                </a:cubicBezTo>
                <a:cubicBezTo>
                  <a:pt x="552" y="2167"/>
                  <a:pt x="500" y="2115"/>
                  <a:pt x="500" y="2042"/>
                </a:cubicBezTo>
                <a:cubicBezTo>
                  <a:pt x="500" y="1969"/>
                  <a:pt x="552" y="1917"/>
                  <a:pt x="625" y="1917"/>
                </a:cubicBezTo>
                <a:cubicBezTo>
                  <a:pt x="698" y="1917"/>
                  <a:pt x="750" y="1969"/>
                  <a:pt x="750" y="2042"/>
                </a:cubicBezTo>
                <a:close/>
                <a:moveTo>
                  <a:pt x="1250" y="750"/>
                </a:moveTo>
                <a:cubicBezTo>
                  <a:pt x="1250" y="2333"/>
                  <a:pt x="1250" y="2333"/>
                  <a:pt x="1250" y="2333"/>
                </a:cubicBezTo>
                <a:cubicBezTo>
                  <a:pt x="1250" y="2375"/>
                  <a:pt x="1208" y="2417"/>
                  <a:pt x="1166" y="2417"/>
                </a:cubicBezTo>
                <a:cubicBezTo>
                  <a:pt x="83" y="2417"/>
                  <a:pt x="83" y="2417"/>
                  <a:pt x="83" y="2417"/>
                </a:cubicBezTo>
                <a:cubicBezTo>
                  <a:pt x="41" y="2417"/>
                  <a:pt x="0" y="2375"/>
                  <a:pt x="0" y="2333"/>
                </a:cubicBezTo>
                <a:cubicBezTo>
                  <a:pt x="0" y="750"/>
                  <a:pt x="0" y="750"/>
                  <a:pt x="0" y="750"/>
                </a:cubicBezTo>
                <a:cubicBezTo>
                  <a:pt x="0" y="708"/>
                  <a:pt x="41" y="667"/>
                  <a:pt x="83" y="667"/>
                </a:cubicBezTo>
                <a:cubicBezTo>
                  <a:pt x="1166" y="667"/>
                  <a:pt x="1166" y="667"/>
                  <a:pt x="1166" y="667"/>
                </a:cubicBezTo>
                <a:cubicBezTo>
                  <a:pt x="1208" y="667"/>
                  <a:pt x="1250" y="708"/>
                  <a:pt x="1250" y="750"/>
                </a:cubicBezTo>
                <a:close/>
                <a:moveTo>
                  <a:pt x="1000" y="83"/>
                </a:moveTo>
                <a:cubicBezTo>
                  <a:pt x="1000" y="667"/>
                  <a:pt x="1000" y="667"/>
                  <a:pt x="1000" y="667"/>
                </a:cubicBezTo>
                <a:cubicBezTo>
                  <a:pt x="250" y="667"/>
                  <a:pt x="250" y="667"/>
                  <a:pt x="250" y="667"/>
                </a:cubicBezTo>
                <a:cubicBezTo>
                  <a:pt x="250" y="83"/>
                  <a:pt x="250" y="83"/>
                  <a:pt x="250" y="83"/>
                </a:cubicBezTo>
                <a:cubicBezTo>
                  <a:pt x="250" y="42"/>
                  <a:pt x="291" y="0"/>
                  <a:pt x="333" y="0"/>
                </a:cubicBezTo>
                <a:cubicBezTo>
                  <a:pt x="916" y="0"/>
                  <a:pt x="916" y="0"/>
                  <a:pt x="916" y="0"/>
                </a:cubicBezTo>
                <a:cubicBezTo>
                  <a:pt x="958" y="0"/>
                  <a:pt x="1000" y="42"/>
                  <a:pt x="1000" y="83"/>
                </a:cubicBezTo>
                <a:close/>
                <a:moveTo>
                  <a:pt x="500" y="417"/>
                </a:moveTo>
                <a:lnTo>
                  <a:pt x="500" y="250"/>
                </a:lnTo>
                <a:moveTo>
                  <a:pt x="333" y="1083"/>
                </a:moveTo>
                <a:lnTo>
                  <a:pt x="916" y="1083"/>
                </a:lnTo>
                <a:moveTo>
                  <a:pt x="333" y="1333"/>
                </a:moveTo>
                <a:lnTo>
                  <a:pt x="916" y="1333"/>
                </a:lnTo>
                <a:moveTo>
                  <a:pt x="333" y="1583"/>
                </a:moveTo>
                <a:lnTo>
                  <a:pt x="916" y="1583"/>
                </a:lnTo>
                <a:moveTo>
                  <a:pt x="750" y="417"/>
                </a:moveTo>
                <a:lnTo>
                  <a:pt x="750" y="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6" name="Freeform 122"/>
          <p:cNvSpPr>
            <a:spLocks noEditPoints="1"/>
          </p:cNvSpPr>
          <p:nvPr/>
        </p:nvSpPr>
        <p:spPr bwMode="auto">
          <a:xfrm>
            <a:off x="6925878" y="3936213"/>
            <a:ext cx="257175" cy="355997"/>
          </a:xfrm>
          <a:custGeom>
            <a:avLst/>
            <a:gdLst>
              <a:gd name="T0" fmla="*/ 1750 w 1750"/>
              <a:gd name="T1" fmla="*/ 2333 h 2417"/>
              <a:gd name="T2" fmla="*/ 84 w 1750"/>
              <a:gd name="T3" fmla="*/ 2417 h 2417"/>
              <a:gd name="T4" fmla="*/ 0 w 1750"/>
              <a:gd name="T5" fmla="*/ 83 h 2417"/>
              <a:gd name="T6" fmla="*/ 1667 w 1750"/>
              <a:gd name="T7" fmla="*/ 0 h 2417"/>
              <a:gd name="T8" fmla="*/ 1500 w 1750"/>
              <a:gd name="T9" fmla="*/ 250 h 2417"/>
              <a:gd name="T10" fmla="*/ 250 w 1750"/>
              <a:gd name="T11" fmla="*/ 833 h 2417"/>
              <a:gd name="T12" fmla="*/ 1500 w 1750"/>
              <a:gd name="T13" fmla="*/ 250 h 2417"/>
              <a:gd name="T14" fmla="*/ 500 w 1750"/>
              <a:gd name="T15" fmla="*/ 1167 h 2417"/>
              <a:gd name="T16" fmla="*/ 250 w 1750"/>
              <a:gd name="T17" fmla="*/ 1000 h 2417"/>
              <a:gd name="T18" fmla="*/ 1000 w 1750"/>
              <a:gd name="T19" fmla="*/ 1000 h 2417"/>
              <a:gd name="T20" fmla="*/ 750 w 1750"/>
              <a:gd name="T21" fmla="*/ 1167 h 2417"/>
              <a:gd name="T22" fmla="*/ 1000 w 1750"/>
              <a:gd name="T23" fmla="*/ 1000 h 2417"/>
              <a:gd name="T24" fmla="*/ 1500 w 1750"/>
              <a:gd name="T25" fmla="*/ 1167 h 2417"/>
              <a:gd name="T26" fmla="*/ 1250 w 1750"/>
              <a:gd name="T27" fmla="*/ 1000 h 2417"/>
              <a:gd name="T28" fmla="*/ 500 w 1750"/>
              <a:gd name="T29" fmla="*/ 1333 h 2417"/>
              <a:gd name="T30" fmla="*/ 250 w 1750"/>
              <a:gd name="T31" fmla="*/ 1500 h 2417"/>
              <a:gd name="T32" fmla="*/ 500 w 1750"/>
              <a:gd name="T33" fmla="*/ 1333 h 2417"/>
              <a:gd name="T34" fmla="*/ 1000 w 1750"/>
              <a:gd name="T35" fmla="*/ 1500 h 2417"/>
              <a:gd name="T36" fmla="*/ 750 w 1750"/>
              <a:gd name="T37" fmla="*/ 1333 h 2417"/>
              <a:gd name="T38" fmla="*/ 1500 w 1750"/>
              <a:gd name="T39" fmla="*/ 1333 h 2417"/>
              <a:gd name="T40" fmla="*/ 1250 w 1750"/>
              <a:gd name="T41" fmla="*/ 1500 h 2417"/>
              <a:gd name="T42" fmla="*/ 1500 w 1750"/>
              <a:gd name="T43" fmla="*/ 1333 h 2417"/>
              <a:gd name="T44" fmla="*/ 500 w 1750"/>
              <a:gd name="T45" fmla="*/ 1833 h 2417"/>
              <a:gd name="T46" fmla="*/ 250 w 1750"/>
              <a:gd name="T47" fmla="*/ 1667 h 2417"/>
              <a:gd name="T48" fmla="*/ 1000 w 1750"/>
              <a:gd name="T49" fmla="*/ 1667 h 2417"/>
              <a:gd name="T50" fmla="*/ 750 w 1750"/>
              <a:gd name="T51" fmla="*/ 1833 h 2417"/>
              <a:gd name="T52" fmla="*/ 1000 w 1750"/>
              <a:gd name="T53" fmla="*/ 1667 h 2417"/>
              <a:gd name="T54" fmla="*/ 500 w 1750"/>
              <a:gd name="T55" fmla="*/ 2167 h 2417"/>
              <a:gd name="T56" fmla="*/ 250 w 1750"/>
              <a:gd name="T57" fmla="*/ 2000 h 2417"/>
              <a:gd name="T58" fmla="*/ 1000 w 1750"/>
              <a:gd name="T59" fmla="*/ 2000 h 2417"/>
              <a:gd name="T60" fmla="*/ 750 w 1750"/>
              <a:gd name="T61" fmla="*/ 2167 h 2417"/>
              <a:gd name="T62" fmla="*/ 1000 w 1750"/>
              <a:gd name="T63" fmla="*/ 2000 h 2417"/>
              <a:gd name="T64" fmla="*/ 1500 w 1750"/>
              <a:gd name="T65" fmla="*/ 2167 h 2417"/>
              <a:gd name="T66" fmla="*/ 1250 w 1750"/>
              <a:gd name="T67" fmla="*/ 166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0" h="2417">
                <a:moveTo>
                  <a:pt x="1750" y="83"/>
                </a:moveTo>
                <a:cubicBezTo>
                  <a:pt x="1750" y="2333"/>
                  <a:pt x="1750" y="2333"/>
                  <a:pt x="1750" y="2333"/>
                </a:cubicBezTo>
                <a:cubicBezTo>
                  <a:pt x="1750" y="2375"/>
                  <a:pt x="1709" y="2417"/>
                  <a:pt x="1667" y="2417"/>
                </a:cubicBezTo>
                <a:cubicBezTo>
                  <a:pt x="84" y="2417"/>
                  <a:pt x="84" y="2417"/>
                  <a:pt x="84" y="2417"/>
                </a:cubicBezTo>
                <a:cubicBezTo>
                  <a:pt x="42" y="2417"/>
                  <a:pt x="0" y="2375"/>
                  <a:pt x="0" y="2333"/>
                </a:cubicBezTo>
                <a:cubicBezTo>
                  <a:pt x="0" y="83"/>
                  <a:pt x="0" y="83"/>
                  <a:pt x="0" y="83"/>
                </a:cubicBezTo>
                <a:cubicBezTo>
                  <a:pt x="0" y="42"/>
                  <a:pt x="42" y="0"/>
                  <a:pt x="84" y="0"/>
                </a:cubicBezTo>
                <a:cubicBezTo>
                  <a:pt x="1667" y="0"/>
                  <a:pt x="1667" y="0"/>
                  <a:pt x="1667" y="0"/>
                </a:cubicBezTo>
                <a:cubicBezTo>
                  <a:pt x="1709" y="0"/>
                  <a:pt x="1750" y="42"/>
                  <a:pt x="1750" y="83"/>
                </a:cubicBezTo>
                <a:close/>
                <a:moveTo>
                  <a:pt x="1500" y="250"/>
                </a:moveTo>
                <a:lnTo>
                  <a:pt x="1500" y="833"/>
                </a:lnTo>
                <a:lnTo>
                  <a:pt x="250" y="833"/>
                </a:lnTo>
                <a:lnTo>
                  <a:pt x="250" y="250"/>
                </a:lnTo>
                <a:lnTo>
                  <a:pt x="1500" y="250"/>
                </a:lnTo>
                <a:close/>
                <a:moveTo>
                  <a:pt x="500" y="1000"/>
                </a:moveTo>
                <a:lnTo>
                  <a:pt x="500" y="1167"/>
                </a:lnTo>
                <a:lnTo>
                  <a:pt x="250" y="1167"/>
                </a:lnTo>
                <a:lnTo>
                  <a:pt x="250" y="1000"/>
                </a:lnTo>
                <a:lnTo>
                  <a:pt x="500" y="1000"/>
                </a:lnTo>
                <a:close/>
                <a:moveTo>
                  <a:pt x="1000" y="1000"/>
                </a:moveTo>
                <a:lnTo>
                  <a:pt x="1000" y="1167"/>
                </a:lnTo>
                <a:lnTo>
                  <a:pt x="750" y="1167"/>
                </a:lnTo>
                <a:lnTo>
                  <a:pt x="750" y="1000"/>
                </a:lnTo>
                <a:lnTo>
                  <a:pt x="1000" y="1000"/>
                </a:lnTo>
                <a:close/>
                <a:moveTo>
                  <a:pt x="1500" y="1000"/>
                </a:moveTo>
                <a:lnTo>
                  <a:pt x="1500" y="1167"/>
                </a:lnTo>
                <a:lnTo>
                  <a:pt x="1250" y="1167"/>
                </a:lnTo>
                <a:lnTo>
                  <a:pt x="1250" y="1000"/>
                </a:lnTo>
                <a:lnTo>
                  <a:pt x="1500" y="1000"/>
                </a:lnTo>
                <a:close/>
                <a:moveTo>
                  <a:pt x="500" y="1333"/>
                </a:moveTo>
                <a:lnTo>
                  <a:pt x="500" y="1500"/>
                </a:lnTo>
                <a:lnTo>
                  <a:pt x="250" y="1500"/>
                </a:lnTo>
                <a:lnTo>
                  <a:pt x="250" y="1333"/>
                </a:lnTo>
                <a:lnTo>
                  <a:pt x="500" y="1333"/>
                </a:lnTo>
                <a:close/>
                <a:moveTo>
                  <a:pt x="1000" y="1333"/>
                </a:moveTo>
                <a:lnTo>
                  <a:pt x="1000" y="1500"/>
                </a:lnTo>
                <a:lnTo>
                  <a:pt x="750" y="1500"/>
                </a:lnTo>
                <a:lnTo>
                  <a:pt x="750" y="1333"/>
                </a:lnTo>
                <a:lnTo>
                  <a:pt x="1000" y="1333"/>
                </a:lnTo>
                <a:close/>
                <a:moveTo>
                  <a:pt x="1500" y="1333"/>
                </a:moveTo>
                <a:lnTo>
                  <a:pt x="1500" y="1500"/>
                </a:lnTo>
                <a:lnTo>
                  <a:pt x="1250" y="1500"/>
                </a:lnTo>
                <a:lnTo>
                  <a:pt x="1250" y="1333"/>
                </a:lnTo>
                <a:lnTo>
                  <a:pt x="1500" y="1333"/>
                </a:lnTo>
                <a:close/>
                <a:moveTo>
                  <a:pt x="500" y="1667"/>
                </a:moveTo>
                <a:lnTo>
                  <a:pt x="500" y="1833"/>
                </a:lnTo>
                <a:lnTo>
                  <a:pt x="250" y="1833"/>
                </a:lnTo>
                <a:lnTo>
                  <a:pt x="250" y="1667"/>
                </a:lnTo>
                <a:lnTo>
                  <a:pt x="500" y="1667"/>
                </a:lnTo>
                <a:close/>
                <a:moveTo>
                  <a:pt x="1000" y="1667"/>
                </a:moveTo>
                <a:lnTo>
                  <a:pt x="1000" y="1833"/>
                </a:lnTo>
                <a:lnTo>
                  <a:pt x="750" y="1833"/>
                </a:lnTo>
                <a:lnTo>
                  <a:pt x="750" y="1667"/>
                </a:lnTo>
                <a:lnTo>
                  <a:pt x="1000" y="1667"/>
                </a:lnTo>
                <a:close/>
                <a:moveTo>
                  <a:pt x="500" y="2000"/>
                </a:moveTo>
                <a:lnTo>
                  <a:pt x="500" y="2167"/>
                </a:lnTo>
                <a:lnTo>
                  <a:pt x="250" y="2167"/>
                </a:lnTo>
                <a:lnTo>
                  <a:pt x="250" y="2000"/>
                </a:lnTo>
                <a:lnTo>
                  <a:pt x="500" y="2000"/>
                </a:lnTo>
                <a:close/>
                <a:moveTo>
                  <a:pt x="1000" y="2000"/>
                </a:moveTo>
                <a:lnTo>
                  <a:pt x="1000" y="2167"/>
                </a:lnTo>
                <a:lnTo>
                  <a:pt x="750" y="2167"/>
                </a:lnTo>
                <a:lnTo>
                  <a:pt x="750" y="2000"/>
                </a:lnTo>
                <a:lnTo>
                  <a:pt x="1000" y="2000"/>
                </a:lnTo>
                <a:close/>
                <a:moveTo>
                  <a:pt x="1500" y="1667"/>
                </a:moveTo>
                <a:lnTo>
                  <a:pt x="1500" y="2167"/>
                </a:lnTo>
                <a:lnTo>
                  <a:pt x="1250" y="2167"/>
                </a:lnTo>
                <a:lnTo>
                  <a:pt x="1250" y="1667"/>
                </a:lnTo>
                <a:lnTo>
                  <a:pt x="1500" y="166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7" name="Freeform 123"/>
          <p:cNvSpPr>
            <a:spLocks noEditPoints="1"/>
          </p:cNvSpPr>
          <p:nvPr/>
        </p:nvSpPr>
        <p:spPr bwMode="auto">
          <a:xfrm>
            <a:off x="6875872" y="4626775"/>
            <a:ext cx="355997" cy="294085"/>
          </a:xfrm>
          <a:custGeom>
            <a:avLst/>
            <a:gdLst>
              <a:gd name="T0" fmla="*/ 1417 w 2417"/>
              <a:gd name="T1" fmla="*/ 2000 h 2000"/>
              <a:gd name="T2" fmla="*/ 1000 w 2417"/>
              <a:gd name="T3" fmla="*/ 2000 h 2000"/>
              <a:gd name="T4" fmla="*/ 1000 w 2417"/>
              <a:gd name="T5" fmla="*/ 1584 h 2000"/>
              <a:gd name="T6" fmla="*/ 1417 w 2417"/>
              <a:gd name="T7" fmla="*/ 1584 h 2000"/>
              <a:gd name="T8" fmla="*/ 1417 w 2417"/>
              <a:gd name="T9" fmla="*/ 2000 h 2000"/>
              <a:gd name="T10" fmla="*/ 1667 w 2417"/>
              <a:gd name="T11" fmla="*/ 2000 h 2000"/>
              <a:gd name="T12" fmla="*/ 750 w 2417"/>
              <a:gd name="T13" fmla="*/ 2000 h 2000"/>
              <a:gd name="T14" fmla="*/ 2333 w 2417"/>
              <a:gd name="T15" fmla="*/ 1584 h 2000"/>
              <a:gd name="T16" fmla="*/ 83 w 2417"/>
              <a:gd name="T17" fmla="*/ 1584 h 2000"/>
              <a:gd name="T18" fmla="*/ 0 w 2417"/>
              <a:gd name="T19" fmla="*/ 1500 h 2000"/>
              <a:gd name="T20" fmla="*/ 0 w 2417"/>
              <a:gd name="T21" fmla="*/ 84 h 2000"/>
              <a:gd name="T22" fmla="*/ 83 w 2417"/>
              <a:gd name="T23" fmla="*/ 0 h 2000"/>
              <a:gd name="T24" fmla="*/ 2333 w 2417"/>
              <a:gd name="T25" fmla="*/ 0 h 2000"/>
              <a:gd name="T26" fmla="*/ 2417 w 2417"/>
              <a:gd name="T27" fmla="*/ 84 h 2000"/>
              <a:gd name="T28" fmla="*/ 2417 w 2417"/>
              <a:gd name="T29" fmla="*/ 1500 h 2000"/>
              <a:gd name="T30" fmla="*/ 2333 w 2417"/>
              <a:gd name="T31" fmla="*/ 1584 h 2000"/>
              <a:gd name="T32" fmla="*/ 2250 w 2417"/>
              <a:gd name="T33" fmla="*/ 1417 h 2000"/>
              <a:gd name="T34" fmla="*/ 167 w 2417"/>
              <a:gd name="T35" fmla="*/ 1417 h 2000"/>
              <a:gd name="T36" fmla="*/ 167 w 2417"/>
              <a:gd name="T37" fmla="*/ 167 h 2000"/>
              <a:gd name="T38" fmla="*/ 2250 w 2417"/>
              <a:gd name="T39" fmla="*/ 167 h 2000"/>
              <a:gd name="T40" fmla="*/ 2250 w 2417"/>
              <a:gd name="T41" fmla="*/ 1417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7" h="2000">
                <a:moveTo>
                  <a:pt x="1417" y="2000"/>
                </a:moveTo>
                <a:lnTo>
                  <a:pt x="1000" y="2000"/>
                </a:lnTo>
                <a:lnTo>
                  <a:pt x="1000" y="1584"/>
                </a:lnTo>
                <a:lnTo>
                  <a:pt x="1417" y="1584"/>
                </a:lnTo>
                <a:lnTo>
                  <a:pt x="1417" y="2000"/>
                </a:lnTo>
                <a:close/>
                <a:moveTo>
                  <a:pt x="1667" y="2000"/>
                </a:moveTo>
                <a:lnTo>
                  <a:pt x="750" y="2000"/>
                </a:lnTo>
                <a:moveTo>
                  <a:pt x="2333" y="1584"/>
                </a:moveTo>
                <a:cubicBezTo>
                  <a:pt x="83" y="1584"/>
                  <a:pt x="83" y="1584"/>
                  <a:pt x="83" y="1584"/>
                </a:cubicBezTo>
                <a:cubicBezTo>
                  <a:pt x="42" y="1584"/>
                  <a:pt x="0" y="1542"/>
                  <a:pt x="0" y="1500"/>
                </a:cubicBezTo>
                <a:cubicBezTo>
                  <a:pt x="0" y="84"/>
                  <a:pt x="0" y="84"/>
                  <a:pt x="0" y="84"/>
                </a:cubicBezTo>
                <a:cubicBezTo>
                  <a:pt x="0" y="42"/>
                  <a:pt x="42" y="0"/>
                  <a:pt x="83" y="0"/>
                </a:cubicBezTo>
                <a:cubicBezTo>
                  <a:pt x="2333" y="0"/>
                  <a:pt x="2333" y="0"/>
                  <a:pt x="2333" y="0"/>
                </a:cubicBezTo>
                <a:cubicBezTo>
                  <a:pt x="2375" y="0"/>
                  <a:pt x="2417" y="42"/>
                  <a:pt x="2417" y="84"/>
                </a:cubicBezTo>
                <a:cubicBezTo>
                  <a:pt x="2417" y="1500"/>
                  <a:pt x="2417" y="1500"/>
                  <a:pt x="2417" y="1500"/>
                </a:cubicBezTo>
                <a:cubicBezTo>
                  <a:pt x="2417" y="1542"/>
                  <a:pt x="2375" y="1584"/>
                  <a:pt x="2333" y="1584"/>
                </a:cubicBezTo>
                <a:close/>
                <a:moveTo>
                  <a:pt x="2250" y="1417"/>
                </a:moveTo>
                <a:lnTo>
                  <a:pt x="167" y="1417"/>
                </a:lnTo>
                <a:lnTo>
                  <a:pt x="167" y="167"/>
                </a:lnTo>
                <a:lnTo>
                  <a:pt x="2250" y="167"/>
                </a:lnTo>
                <a:lnTo>
                  <a:pt x="2250" y="141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Tree>
    <p:extLst>
      <p:ext uri="{BB962C8B-B14F-4D97-AF65-F5344CB8AC3E}">
        <p14:creationId xmlns:p14="http://schemas.microsoft.com/office/powerpoint/2010/main" val="404138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1191"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 name="Freeform 7"/>
          <p:cNvSpPr>
            <a:spLocks/>
          </p:cNvSpPr>
          <p:nvPr/>
        </p:nvSpPr>
        <p:spPr bwMode="auto">
          <a:xfrm>
            <a:off x="614363"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 name="Freeform 8"/>
          <p:cNvSpPr>
            <a:spLocks/>
          </p:cNvSpPr>
          <p:nvPr/>
        </p:nvSpPr>
        <p:spPr bwMode="auto">
          <a:xfrm>
            <a:off x="1227535"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 name="Freeform 9"/>
          <p:cNvSpPr>
            <a:spLocks/>
          </p:cNvSpPr>
          <p:nvPr/>
        </p:nvSpPr>
        <p:spPr bwMode="auto">
          <a:xfrm>
            <a:off x="1840706"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 name="Freeform 10"/>
          <p:cNvSpPr>
            <a:spLocks/>
          </p:cNvSpPr>
          <p:nvPr/>
        </p:nvSpPr>
        <p:spPr bwMode="auto">
          <a:xfrm>
            <a:off x="2453879"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 name="Freeform 11"/>
          <p:cNvSpPr>
            <a:spLocks/>
          </p:cNvSpPr>
          <p:nvPr/>
        </p:nvSpPr>
        <p:spPr bwMode="auto">
          <a:xfrm>
            <a:off x="3067050"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 name="Freeform 12"/>
          <p:cNvSpPr>
            <a:spLocks/>
          </p:cNvSpPr>
          <p:nvPr/>
        </p:nvSpPr>
        <p:spPr bwMode="auto">
          <a:xfrm>
            <a:off x="3680222"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 name="Freeform 13"/>
          <p:cNvSpPr>
            <a:spLocks/>
          </p:cNvSpPr>
          <p:nvPr/>
        </p:nvSpPr>
        <p:spPr bwMode="auto">
          <a:xfrm>
            <a:off x="4293394"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 name="Freeform 14"/>
          <p:cNvSpPr>
            <a:spLocks/>
          </p:cNvSpPr>
          <p:nvPr/>
        </p:nvSpPr>
        <p:spPr bwMode="auto">
          <a:xfrm>
            <a:off x="4906566"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 name="Freeform 15"/>
          <p:cNvSpPr>
            <a:spLocks/>
          </p:cNvSpPr>
          <p:nvPr/>
        </p:nvSpPr>
        <p:spPr bwMode="auto">
          <a:xfrm>
            <a:off x="5519738"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 name="Freeform 16"/>
          <p:cNvSpPr>
            <a:spLocks/>
          </p:cNvSpPr>
          <p:nvPr/>
        </p:nvSpPr>
        <p:spPr bwMode="auto">
          <a:xfrm>
            <a:off x="6132910"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 name="Freeform 17"/>
          <p:cNvSpPr>
            <a:spLocks/>
          </p:cNvSpPr>
          <p:nvPr/>
        </p:nvSpPr>
        <p:spPr bwMode="auto">
          <a:xfrm>
            <a:off x="6746081"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 name="Freeform 18"/>
          <p:cNvSpPr>
            <a:spLocks/>
          </p:cNvSpPr>
          <p:nvPr/>
        </p:nvSpPr>
        <p:spPr bwMode="auto">
          <a:xfrm>
            <a:off x="7359254"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 name="Freeform 19"/>
          <p:cNvSpPr>
            <a:spLocks/>
          </p:cNvSpPr>
          <p:nvPr/>
        </p:nvSpPr>
        <p:spPr bwMode="auto">
          <a:xfrm>
            <a:off x="0" y="5142310"/>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 name="Freeform 20"/>
          <p:cNvSpPr>
            <a:spLocks/>
          </p:cNvSpPr>
          <p:nvPr/>
        </p:nvSpPr>
        <p:spPr bwMode="auto">
          <a:xfrm>
            <a:off x="0" y="4499372"/>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 name="Freeform 21"/>
          <p:cNvSpPr>
            <a:spLocks/>
          </p:cNvSpPr>
          <p:nvPr/>
        </p:nvSpPr>
        <p:spPr bwMode="auto">
          <a:xfrm>
            <a:off x="0" y="3856435"/>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 name="Freeform 22"/>
          <p:cNvSpPr>
            <a:spLocks/>
          </p:cNvSpPr>
          <p:nvPr/>
        </p:nvSpPr>
        <p:spPr bwMode="auto">
          <a:xfrm>
            <a:off x="0" y="3214688"/>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 name="Freeform 23"/>
          <p:cNvSpPr>
            <a:spLocks/>
          </p:cNvSpPr>
          <p:nvPr/>
        </p:nvSpPr>
        <p:spPr bwMode="auto">
          <a:xfrm>
            <a:off x="0" y="2571750"/>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 name="Freeform 24"/>
          <p:cNvSpPr>
            <a:spLocks/>
          </p:cNvSpPr>
          <p:nvPr/>
        </p:nvSpPr>
        <p:spPr bwMode="auto">
          <a:xfrm>
            <a:off x="0" y="1928813"/>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 name="Freeform 25"/>
          <p:cNvSpPr>
            <a:spLocks/>
          </p:cNvSpPr>
          <p:nvPr/>
        </p:nvSpPr>
        <p:spPr bwMode="auto">
          <a:xfrm>
            <a:off x="0" y="1287066"/>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 name="Freeform 26"/>
          <p:cNvSpPr>
            <a:spLocks/>
          </p:cNvSpPr>
          <p:nvPr/>
        </p:nvSpPr>
        <p:spPr bwMode="auto">
          <a:xfrm>
            <a:off x="0" y="644129"/>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 name="Freeform 27"/>
          <p:cNvSpPr>
            <a:spLocks/>
          </p:cNvSpPr>
          <p:nvPr/>
        </p:nvSpPr>
        <p:spPr bwMode="auto">
          <a:xfrm>
            <a:off x="0" y="1191"/>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4" name="Freeform 28"/>
          <p:cNvSpPr>
            <a:spLocks noEditPoints="1"/>
          </p:cNvSpPr>
          <p:nvPr/>
        </p:nvSpPr>
        <p:spPr bwMode="auto">
          <a:xfrm>
            <a:off x="142875" y="191691"/>
            <a:ext cx="330994" cy="342900"/>
          </a:xfrm>
          <a:custGeom>
            <a:avLst/>
            <a:gdLst>
              <a:gd name="T0" fmla="*/ 1750 w 2250"/>
              <a:gd name="T1" fmla="*/ 1958 h 2333"/>
              <a:gd name="T2" fmla="*/ 1750 w 2250"/>
              <a:gd name="T3" fmla="*/ 1708 h 2333"/>
              <a:gd name="T4" fmla="*/ 2250 w 2250"/>
              <a:gd name="T5" fmla="*/ 1906 h 2333"/>
              <a:gd name="T6" fmla="*/ 2135 w 2250"/>
              <a:gd name="T7" fmla="*/ 1729 h 2333"/>
              <a:gd name="T8" fmla="*/ 2156 w 2250"/>
              <a:gd name="T9" fmla="*/ 1531 h 2333"/>
              <a:gd name="T10" fmla="*/ 1948 w 2250"/>
              <a:gd name="T11" fmla="*/ 1490 h 2333"/>
              <a:gd name="T12" fmla="*/ 1823 w 2250"/>
              <a:gd name="T13" fmla="*/ 1333 h 2333"/>
              <a:gd name="T14" fmla="*/ 1646 w 2250"/>
              <a:gd name="T15" fmla="*/ 1448 h 2333"/>
              <a:gd name="T16" fmla="*/ 1448 w 2250"/>
              <a:gd name="T17" fmla="*/ 1427 h 2333"/>
              <a:gd name="T18" fmla="*/ 1406 w 2250"/>
              <a:gd name="T19" fmla="*/ 1635 h 2333"/>
              <a:gd name="T20" fmla="*/ 1250 w 2250"/>
              <a:gd name="T21" fmla="*/ 1760 h 2333"/>
              <a:gd name="T22" fmla="*/ 1364 w 2250"/>
              <a:gd name="T23" fmla="*/ 1937 h 2333"/>
              <a:gd name="T24" fmla="*/ 1343 w 2250"/>
              <a:gd name="T25" fmla="*/ 2135 h 2333"/>
              <a:gd name="T26" fmla="*/ 1552 w 2250"/>
              <a:gd name="T27" fmla="*/ 2177 h 2333"/>
              <a:gd name="T28" fmla="*/ 1677 w 2250"/>
              <a:gd name="T29" fmla="*/ 2333 h 2333"/>
              <a:gd name="T30" fmla="*/ 1854 w 2250"/>
              <a:gd name="T31" fmla="*/ 2219 h 2333"/>
              <a:gd name="T32" fmla="*/ 2052 w 2250"/>
              <a:gd name="T33" fmla="*/ 2240 h 2333"/>
              <a:gd name="T34" fmla="*/ 2093 w 2250"/>
              <a:gd name="T35" fmla="*/ 2031 h 2333"/>
              <a:gd name="T36" fmla="*/ 2250 w 2250"/>
              <a:gd name="T37" fmla="*/ 1906 h 2333"/>
              <a:gd name="T38" fmla="*/ 1833 w 2250"/>
              <a:gd name="T39" fmla="*/ 375 h 2333"/>
              <a:gd name="T40" fmla="*/ 1666 w 2250"/>
              <a:gd name="T41" fmla="*/ 375 h 2333"/>
              <a:gd name="T42" fmla="*/ 1500 w 2250"/>
              <a:gd name="T43" fmla="*/ 375 h 2333"/>
              <a:gd name="T44" fmla="*/ 2083 w 2250"/>
              <a:gd name="T45" fmla="*/ 583 h 2333"/>
              <a:gd name="T46" fmla="*/ 166 w 2250"/>
              <a:gd name="T47" fmla="*/ 750 h 2333"/>
              <a:gd name="T48" fmla="*/ 0 w 2250"/>
              <a:gd name="T49" fmla="*/ 167 h 2333"/>
              <a:gd name="T50" fmla="*/ 1916 w 2250"/>
              <a:gd name="T51" fmla="*/ 0 h 2333"/>
              <a:gd name="T52" fmla="*/ 2083 w 2250"/>
              <a:gd name="T53" fmla="*/ 1167 h 2333"/>
              <a:gd name="T54" fmla="*/ 1916 w 2250"/>
              <a:gd name="T55" fmla="*/ 750 h 2333"/>
              <a:gd name="T56" fmla="*/ 0 w 2250"/>
              <a:gd name="T57" fmla="*/ 917 h 2333"/>
              <a:gd name="T58" fmla="*/ 166 w 2250"/>
              <a:gd name="T59" fmla="*/ 1500 h 2333"/>
              <a:gd name="T60" fmla="*/ 1083 w 2250"/>
              <a:gd name="T61" fmla="*/ 1500 h 2333"/>
              <a:gd name="T62" fmla="*/ 0 w 2250"/>
              <a:gd name="T63" fmla="*/ 1667 h 2333"/>
              <a:gd name="T64" fmla="*/ 166 w 2250"/>
              <a:gd name="T65" fmla="*/ 2250 h 2333"/>
              <a:gd name="T66" fmla="*/ 250 w 2250"/>
              <a:gd name="T67" fmla="*/ 250 h 2333"/>
              <a:gd name="T68" fmla="*/ 250 w 2250"/>
              <a:gd name="T69" fmla="*/ 1000 h 2333"/>
              <a:gd name="T70" fmla="*/ 250 w 2250"/>
              <a:gd name="T71" fmla="*/ 1750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50" h="2333">
                <a:moveTo>
                  <a:pt x="1875" y="1833"/>
                </a:moveTo>
                <a:cubicBezTo>
                  <a:pt x="1875" y="1906"/>
                  <a:pt x="1823" y="1958"/>
                  <a:pt x="1750" y="1958"/>
                </a:cubicBezTo>
                <a:cubicBezTo>
                  <a:pt x="1677" y="1958"/>
                  <a:pt x="1625" y="1906"/>
                  <a:pt x="1625" y="1833"/>
                </a:cubicBezTo>
                <a:cubicBezTo>
                  <a:pt x="1625" y="1760"/>
                  <a:pt x="1677" y="1708"/>
                  <a:pt x="1750" y="1708"/>
                </a:cubicBezTo>
                <a:cubicBezTo>
                  <a:pt x="1823" y="1708"/>
                  <a:pt x="1875" y="1760"/>
                  <a:pt x="1875" y="1833"/>
                </a:cubicBezTo>
                <a:close/>
                <a:moveTo>
                  <a:pt x="2250" y="1906"/>
                </a:moveTo>
                <a:cubicBezTo>
                  <a:pt x="2250" y="1760"/>
                  <a:pt x="2250" y="1760"/>
                  <a:pt x="2250" y="1760"/>
                </a:cubicBezTo>
                <a:cubicBezTo>
                  <a:pt x="2135" y="1729"/>
                  <a:pt x="2135" y="1729"/>
                  <a:pt x="2135" y="1729"/>
                </a:cubicBezTo>
                <a:cubicBezTo>
                  <a:pt x="2125" y="1698"/>
                  <a:pt x="2114" y="1667"/>
                  <a:pt x="2093" y="1635"/>
                </a:cubicBezTo>
                <a:cubicBezTo>
                  <a:pt x="2156" y="1531"/>
                  <a:pt x="2156" y="1531"/>
                  <a:pt x="2156" y="1531"/>
                </a:cubicBezTo>
                <a:cubicBezTo>
                  <a:pt x="2052" y="1427"/>
                  <a:pt x="2052" y="1427"/>
                  <a:pt x="2052" y="1427"/>
                </a:cubicBezTo>
                <a:cubicBezTo>
                  <a:pt x="1948" y="1490"/>
                  <a:pt x="1948" y="1490"/>
                  <a:pt x="1948" y="1490"/>
                </a:cubicBezTo>
                <a:cubicBezTo>
                  <a:pt x="1916" y="1469"/>
                  <a:pt x="1885" y="1458"/>
                  <a:pt x="1854" y="1448"/>
                </a:cubicBezTo>
                <a:cubicBezTo>
                  <a:pt x="1823" y="1333"/>
                  <a:pt x="1823" y="1333"/>
                  <a:pt x="1823" y="1333"/>
                </a:cubicBezTo>
                <a:cubicBezTo>
                  <a:pt x="1677" y="1333"/>
                  <a:pt x="1677" y="1333"/>
                  <a:pt x="1677" y="1333"/>
                </a:cubicBezTo>
                <a:cubicBezTo>
                  <a:pt x="1646" y="1448"/>
                  <a:pt x="1646" y="1448"/>
                  <a:pt x="1646" y="1448"/>
                </a:cubicBezTo>
                <a:cubicBezTo>
                  <a:pt x="1614" y="1458"/>
                  <a:pt x="1583" y="1469"/>
                  <a:pt x="1552" y="1490"/>
                </a:cubicBezTo>
                <a:cubicBezTo>
                  <a:pt x="1448" y="1427"/>
                  <a:pt x="1448" y="1427"/>
                  <a:pt x="1448" y="1427"/>
                </a:cubicBezTo>
                <a:cubicBezTo>
                  <a:pt x="1343" y="1531"/>
                  <a:pt x="1343" y="1531"/>
                  <a:pt x="1343" y="1531"/>
                </a:cubicBezTo>
                <a:cubicBezTo>
                  <a:pt x="1406" y="1635"/>
                  <a:pt x="1406" y="1635"/>
                  <a:pt x="1406" y="1635"/>
                </a:cubicBezTo>
                <a:cubicBezTo>
                  <a:pt x="1385" y="1667"/>
                  <a:pt x="1375" y="1698"/>
                  <a:pt x="1364" y="1729"/>
                </a:cubicBezTo>
                <a:cubicBezTo>
                  <a:pt x="1250" y="1760"/>
                  <a:pt x="1250" y="1760"/>
                  <a:pt x="1250" y="1760"/>
                </a:cubicBezTo>
                <a:cubicBezTo>
                  <a:pt x="1250" y="1906"/>
                  <a:pt x="1250" y="1906"/>
                  <a:pt x="1250" y="1906"/>
                </a:cubicBezTo>
                <a:cubicBezTo>
                  <a:pt x="1364" y="1937"/>
                  <a:pt x="1364" y="1937"/>
                  <a:pt x="1364" y="1937"/>
                </a:cubicBezTo>
                <a:cubicBezTo>
                  <a:pt x="1375" y="1969"/>
                  <a:pt x="1385" y="2000"/>
                  <a:pt x="1406" y="2031"/>
                </a:cubicBezTo>
                <a:cubicBezTo>
                  <a:pt x="1343" y="2135"/>
                  <a:pt x="1343" y="2135"/>
                  <a:pt x="1343" y="2135"/>
                </a:cubicBezTo>
                <a:cubicBezTo>
                  <a:pt x="1448" y="2240"/>
                  <a:pt x="1448" y="2240"/>
                  <a:pt x="1448" y="2240"/>
                </a:cubicBezTo>
                <a:cubicBezTo>
                  <a:pt x="1552" y="2177"/>
                  <a:pt x="1552" y="2177"/>
                  <a:pt x="1552" y="2177"/>
                </a:cubicBezTo>
                <a:cubicBezTo>
                  <a:pt x="1583" y="2198"/>
                  <a:pt x="1614" y="2208"/>
                  <a:pt x="1646" y="2219"/>
                </a:cubicBezTo>
                <a:cubicBezTo>
                  <a:pt x="1677" y="2333"/>
                  <a:pt x="1677" y="2333"/>
                  <a:pt x="1677" y="2333"/>
                </a:cubicBezTo>
                <a:cubicBezTo>
                  <a:pt x="1823" y="2333"/>
                  <a:pt x="1823" y="2333"/>
                  <a:pt x="1823" y="2333"/>
                </a:cubicBezTo>
                <a:cubicBezTo>
                  <a:pt x="1854" y="2219"/>
                  <a:pt x="1854" y="2219"/>
                  <a:pt x="1854" y="2219"/>
                </a:cubicBezTo>
                <a:cubicBezTo>
                  <a:pt x="1885" y="2208"/>
                  <a:pt x="1916" y="2198"/>
                  <a:pt x="1948" y="2177"/>
                </a:cubicBezTo>
                <a:cubicBezTo>
                  <a:pt x="2052" y="2240"/>
                  <a:pt x="2052" y="2240"/>
                  <a:pt x="2052" y="2240"/>
                </a:cubicBezTo>
                <a:cubicBezTo>
                  <a:pt x="2156" y="2135"/>
                  <a:pt x="2156" y="2135"/>
                  <a:pt x="2156" y="2135"/>
                </a:cubicBezTo>
                <a:cubicBezTo>
                  <a:pt x="2093" y="2031"/>
                  <a:pt x="2093" y="2031"/>
                  <a:pt x="2093" y="2031"/>
                </a:cubicBezTo>
                <a:cubicBezTo>
                  <a:pt x="2114" y="2000"/>
                  <a:pt x="2125" y="1969"/>
                  <a:pt x="2135" y="1937"/>
                </a:cubicBezTo>
                <a:lnTo>
                  <a:pt x="2250" y="1906"/>
                </a:lnTo>
                <a:close/>
                <a:moveTo>
                  <a:pt x="1833" y="375"/>
                </a:moveTo>
                <a:lnTo>
                  <a:pt x="1833" y="375"/>
                </a:lnTo>
                <a:moveTo>
                  <a:pt x="1666" y="375"/>
                </a:moveTo>
                <a:lnTo>
                  <a:pt x="1666" y="375"/>
                </a:lnTo>
                <a:moveTo>
                  <a:pt x="1500" y="375"/>
                </a:moveTo>
                <a:lnTo>
                  <a:pt x="1500" y="375"/>
                </a:lnTo>
                <a:moveTo>
                  <a:pt x="2083" y="167"/>
                </a:moveTo>
                <a:cubicBezTo>
                  <a:pt x="2083" y="583"/>
                  <a:pt x="2083" y="583"/>
                  <a:pt x="2083" y="583"/>
                </a:cubicBezTo>
                <a:cubicBezTo>
                  <a:pt x="2083" y="677"/>
                  <a:pt x="2010" y="750"/>
                  <a:pt x="1916" y="750"/>
                </a:cubicBezTo>
                <a:cubicBezTo>
                  <a:pt x="166" y="750"/>
                  <a:pt x="166" y="750"/>
                  <a:pt x="166" y="750"/>
                </a:cubicBezTo>
                <a:cubicBezTo>
                  <a:pt x="73" y="750"/>
                  <a:pt x="0" y="677"/>
                  <a:pt x="0" y="583"/>
                </a:cubicBezTo>
                <a:cubicBezTo>
                  <a:pt x="0" y="167"/>
                  <a:pt x="0" y="167"/>
                  <a:pt x="0" y="167"/>
                </a:cubicBezTo>
                <a:cubicBezTo>
                  <a:pt x="0" y="73"/>
                  <a:pt x="73" y="0"/>
                  <a:pt x="166" y="0"/>
                </a:cubicBezTo>
                <a:cubicBezTo>
                  <a:pt x="1916" y="0"/>
                  <a:pt x="1916" y="0"/>
                  <a:pt x="1916" y="0"/>
                </a:cubicBezTo>
                <a:cubicBezTo>
                  <a:pt x="2010" y="0"/>
                  <a:pt x="2083" y="73"/>
                  <a:pt x="2083" y="167"/>
                </a:cubicBezTo>
                <a:close/>
                <a:moveTo>
                  <a:pt x="2083" y="1167"/>
                </a:moveTo>
                <a:cubicBezTo>
                  <a:pt x="2083" y="917"/>
                  <a:pt x="2083" y="917"/>
                  <a:pt x="2083" y="917"/>
                </a:cubicBezTo>
                <a:cubicBezTo>
                  <a:pt x="2083" y="823"/>
                  <a:pt x="2010" y="750"/>
                  <a:pt x="1916" y="750"/>
                </a:cubicBezTo>
                <a:cubicBezTo>
                  <a:pt x="166" y="750"/>
                  <a:pt x="166" y="750"/>
                  <a:pt x="166" y="750"/>
                </a:cubicBezTo>
                <a:cubicBezTo>
                  <a:pt x="73" y="750"/>
                  <a:pt x="0" y="823"/>
                  <a:pt x="0" y="917"/>
                </a:cubicBezTo>
                <a:cubicBezTo>
                  <a:pt x="0" y="1333"/>
                  <a:pt x="0" y="1333"/>
                  <a:pt x="0" y="1333"/>
                </a:cubicBezTo>
                <a:cubicBezTo>
                  <a:pt x="0" y="1427"/>
                  <a:pt x="73" y="1500"/>
                  <a:pt x="166" y="1500"/>
                </a:cubicBezTo>
                <a:cubicBezTo>
                  <a:pt x="1083" y="1500"/>
                  <a:pt x="1083" y="1500"/>
                  <a:pt x="1083" y="1500"/>
                </a:cubicBezTo>
                <a:moveTo>
                  <a:pt x="1083" y="1500"/>
                </a:moveTo>
                <a:cubicBezTo>
                  <a:pt x="166" y="1500"/>
                  <a:pt x="166" y="1500"/>
                  <a:pt x="166" y="1500"/>
                </a:cubicBezTo>
                <a:cubicBezTo>
                  <a:pt x="73" y="1500"/>
                  <a:pt x="0" y="1573"/>
                  <a:pt x="0" y="1667"/>
                </a:cubicBezTo>
                <a:cubicBezTo>
                  <a:pt x="0" y="2083"/>
                  <a:pt x="0" y="2083"/>
                  <a:pt x="0" y="2083"/>
                </a:cubicBezTo>
                <a:cubicBezTo>
                  <a:pt x="0" y="2177"/>
                  <a:pt x="73" y="2250"/>
                  <a:pt x="166" y="2250"/>
                </a:cubicBezTo>
                <a:cubicBezTo>
                  <a:pt x="1083" y="2250"/>
                  <a:pt x="1083" y="2250"/>
                  <a:pt x="1083" y="2250"/>
                </a:cubicBezTo>
                <a:moveTo>
                  <a:pt x="250" y="250"/>
                </a:moveTo>
                <a:lnTo>
                  <a:pt x="250" y="500"/>
                </a:lnTo>
                <a:moveTo>
                  <a:pt x="250" y="1000"/>
                </a:moveTo>
                <a:lnTo>
                  <a:pt x="250" y="1250"/>
                </a:lnTo>
                <a:moveTo>
                  <a:pt x="250" y="1750"/>
                </a:moveTo>
                <a:lnTo>
                  <a:pt x="250" y="2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5" name="Freeform 29"/>
          <p:cNvSpPr>
            <a:spLocks noEditPoints="1"/>
          </p:cNvSpPr>
          <p:nvPr/>
        </p:nvSpPr>
        <p:spPr bwMode="auto">
          <a:xfrm>
            <a:off x="750094" y="205979"/>
            <a:ext cx="330994" cy="342900"/>
          </a:xfrm>
          <a:custGeom>
            <a:avLst/>
            <a:gdLst>
              <a:gd name="T0" fmla="*/ 2250 w 2250"/>
              <a:gd name="T1" fmla="*/ 1833 h 2333"/>
              <a:gd name="T2" fmla="*/ 1750 w 2250"/>
              <a:gd name="T3" fmla="*/ 2333 h 2333"/>
              <a:gd name="T4" fmla="*/ 1250 w 2250"/>
              <a:gd name="T5" fmla="*/ 1833 h 2333"/>
              <a:gd name="T6" fmla="*/ 1750 w 2250"/>
              <a:gd name="T7" fmla="*/ 1333 h 2333"/>
              <a:gd name="T8" fmla="*/ 2250 w 2250"/>
              <a:gd name="T9" fmla="*/ 1833 h 2333"/>
              <a:gd name="T10" fmla="*/ 1542 w 2250"/>
              <a:gd name="T11" fmla="*/ 1875 h 2333"/>
              <a:gd name="T12" fmla="*/ 1698 w 2250"/>
              <a:gd name="T13" fmla="*/ 2021 h 2333"/>
              <a:gd name="T14" fmla="*/ 1959 w 2250"/>
              <a:gd name="T15" fmla="*/ 1646 h 2333"/>
              <a:gd name="T16" fmla="*/ 1834 w 2250"/>
              <a:gd name="T17" fmla="*/ 375 h 2333"/>
              <a:gd name="T18" fmla="*/ 1834 w 2250"/>
              <a:gd name="T19" fmla="*/ 375 h 2333"/>
              <a:gd name="T20" fmla="*/ 1667 w 2250"/>
              <a:gd name="T21" fmla="*/ 375 h 2333"/>
              <a:gd name="T22" fmla="*/ 1667 w 2250"/>
              <a:gd name="T23" fmla="*/ 375 h 2333"/>
              <a:gd name="T24" fmla="*/ 1500 w 2250"/>
              <a:gd name="T25" fmla="*/ 375 h 2333"/>
              <a:gd name="T26" fmla="*/ 1500 w 2250"/>
              <a:gd name="T27" fmla="*/ 375 h 2333"/>
              <a:gd name="T28" fmla="*/ 2084 w 2250"/>
              <a:gd name="T29" fmla="*/ 167 h 2333"/>
              <a:gd name="T30" fmla="*/ 2084 w 2250"/>
              <a:gd name="T31" fmla="*/ 583 h 2333"/>
              <a:gd name="T32" fmla="*/ 1917 w 2250"/>
              <a:gd name="T33" fmla="*/ 750 h 2333"/>
              <a:gd name="T34" fmla="*/ 167 w 2250"/>
              <a:gd name="T35" fmla="*/ 750 h 2333"/>
              <a:gd name="T36" fmla="*/ 0 w 2250"/>
              <a:gd name="T37" fmla="*/ 583 h 2333"/>
              <a:gd name="T38" fmla="*/ 0 w 2250"/>
              <a:gd name="T39" fmla="*/ 167 h 2333"/>
              <a:gd name="T40" fmla="*/ 167 w 2250"/>
              <a:gd name="T41" fmla="*/ 0 h 2333"/>
              <a:gd name="T42" fmla="*/ 1917 w 2250"/>
              <a:gd name="T43" fmla="*/ 0 h 2333"/>
              <a:gd name="T44" fmla="*/ 2084 w 2250"/>
              <a:gd name="T45" fmla="*/ 167 h 2333"/>
              <a:gd name="T46" fmla="*/ 2084 w 2250"/>
              <a:gd name="T47" fmla="*/ 1167 h 2333"/>
              <a:gd name="T48" fmla="*/ 2084 w 2250"/>
              <a:gd name="T49" fmla="*/ 917 h 2333"/>
              <a:gd name="T50" fmla="*/ 1917 w 2250"/>
              <a:gd name="T51" fmla="*/ 750 h 2333"/>
              <a:gd name="T52" fmla="*/ 167 w 2250"/>
              <a:gd name="T53" fmla="*/ 750 h 2333"/>
              <a:gd name="T54" fmla="*/ 0 w 2250"/>
              <a:gd name="T55" fmla="*/ 917 h 2333"/>
              <a:gd name="T56" fmla="*/ 0 w 2250"/>
              <a:gd name="T57" fmla="*/ 1333 h 2333"/>
              <a:gd name="T58" fmla="*/ 167 w 2250"/>
              <a:gd name="T59" fmla="*/ 1500 h 2333"/>
              <a:gd name="T60" fmla="*/ 1000 w 2250"/>
              <a:gd name="T61" fmla="*/ 1500 h 2333"/>
              <a:gd name="T62" fmla="*/ 1000 w 2250"/>
              <a:gd name="T63" fmla="*/ 1500 h 2333"/>
              <a:gd name="T64" fmla="*/ 167 w 2250"/>
              <a:gd name="T65" fmla="*/ 1500 h 2333"/>
              <a:gd name="T66" fmla="*/ 0 w 2250"/>
              <a:gd name="T67" fmla="*/ 1667 h 2333"/>
              <a:gd name="T68" fmla="*/ 0 w 2250"/>
              <a:gd name="T69" fmla="*/ 2083 h 2333"/>
              <a:gd name="T70" fmla="*/ 167 w 2250"/>
              <a:gd name="T71" fmla="*/ 2250 h 2333"/>
              <a:gd name="T72" fmla="*/ 1000 w 2250"/>
              <a:gd name="T73" fmla="*/ 2250 h 2333"/>
              <a:gd name="T74" fmla="*/ 250 w 2250"/>
              <a:gd name="T75" fmla="*/ 250 h 2333"/>
              <a:gd name="T76" fmla="*/ 250 w 2250"/>
              <a:gd name="T77" fmla="*/ 500 h 2333"/>
              <a:gd name="T78" fmla="*/ 250 w 2250"/>
              <a:gd name="T79" fmla="*/ 1000 h 2333"/>
              <a:gd name="T80" fmla="*/ 250 w 2250"/>
              <a:gd name="T81" fmla="*/ 1250 h 2333"/>
              <a:gd name="T82" fmla="*/ 250 w 2250"/>
              <a:gd name="T83" fmla="*/ 1750 h 2333"/>
              <a:gd name="T84" fmla="*/ 250 w 2250"/>
              <a:gd name="T85" fmla="*/ 2000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0" h="2333">
                <a:moveTo>
                  <a:pt x="2250" y="1833"/>
                </a:moveTo>
                <a:cubicBezTo>
                  <a:pt x="2250" y="2115"/>
                  <a:pt x="2032" y="2333"/>
                  <a:pt x="1750" y="2333"/>
                </a:cubicBezTo>
                <a:cubicBezTo>
                  <a:pt x="1469" y="2333"/>
                  <a:pt x="1250" y="2115"/>
                  <a:pt x="1250" y="1833"/>
                </a:cubicBezTo>
                <a:cubicBezTo>
                  <a:pt x="1250" y="1552"/>
                  <a:pt x="1469" y="1333"/>
                  <a:pt x="1750" y="1333"/>
                </a:cubicBezTo>
                <a:cubicBezTo>
                  <a:pt x="2032" y="1333"/>
                  <a:pt x="2250" y="1552"/>
                  <a:pt x="2250" y="1833"/>
                </a:cubicBezTo>
                <a:close/>
                <a:moveTo>
                  <a:pt x="1542" y="1875"/>
                </a:moveTo>
                <a:lnTo>
                  <a:pt x="1698" y="2021"/>
                </a:lnTo>
                <a:lnTo>
                  <a:pt x="1959" y="1646"/>
                </a:lnTo>
                <a:moveTo>
                  <a:pt x="1834" y="375"/>
                </a:moveTo>
                <a:lnTo>
                  <a:pt x="1834" y="375"/>
                </a:lnTo>
                <a:moveTo>
                  <a:pt x="1667" y="375"/>
                </a:moveTo>
                <a:lnTo>
                  <a:pt x="1667" y="375"/>
                </a:lnTo>
                <a:moveTo>
                  <a:pt x="1500" y="375"/>
                </a:moveTo>
                <a:lnTo>
                  <a:pt x="1500" y="375"/>
                </a:lnTo>
                <a:moveTo>
                  <a:pt x="2084" y="167"/>
                </a:moveTo>
                <a:cubicBezTo>
                  <a:pt x="2084" y="583"/>
                  <a:pt x="2084" y="583"/>
                  <a:pt x="2084" y="583"/>
                </a:cubicBezTo>
                <a:cubicBezTo>
                  <a:pt x="2084" y="677"/>
                  <a:pt x="2011" y="750"/>
                  <a:pt x="1917" y="750"/>
                </a:cubicBezTo>
                <a:cubicBezTo>
                  <a:pt x="167" y="750"/>
                  <a:pt x="167" y="750"/>
                  <a:pt x="167" y="750"/>
                </a:cubicBezTo>
                <a:cubicBezTo>
                  <a:pt x="73" y="750"/>
                  <a:pt x="0" y="677"/>
                  <a:pt x="0" y="583"/>
                </a:cubicBezTo>
                <a:cubicBezTo>
                  <a:pt x="0" y="167"/>
                  <a:pt x="0" y="167"/>
                  <a:pt x="0" y="167"/>
                </a:cubicBezTo>
                <a:cubicBezTo>
                  <a:pt x="0" y="73"/>
                  <a:pt x="73" y="0"/>
                  <a:pt x="167" y="0"/>
                </a:cubicBezTo>
                <a:cubicBezTo>
                  <a:pt x="1917" y="0"/>
                  <a:pt x="1917" y="0"/>
                  <a:pt x="1917" y="0"/>
                </a:cubicBezTo>
                <a:cubicBezTo>
                  <a:pt x="2011" y="0"/>
                  <a:pt x="2084" y="73"/>
                  <a:pt x="2084" y="167"/>
                </a:cubicBezTo>
                <a:close/>
                <a:moveTo>
                  <a:pt x="2084" y="1167"/>
                </a:moveTo>
                <a:cubicBezTo>
                  <a:pt x="2084" y="917"/>
                  <a:pt x="2084" y="917"/>
                  <a:pt x="2084" y="917"/>
                </a:cubicBezTo>
                <a:cubicBezTo>
                  <a:pt x="2084" y="823"/>
                  <a:pt x="2011" y="750"/>
                  <a:pt x="1917" y="750"/>
                </a:cubicBezTo>
                <a:cubicBezTo>
                  <a:pt x="167" y="750"/>
                  <a:pt x="167" y="750"/>
                  <a:pt x="167" y="750"/>
                </a:cubicBezTo>
                <a:cubicBezTo>
                  <a:pt x="73" y="750"/>
                  <a:pt x="0" y="823"/>
                  <a:pt x="0" y="917"/>
                </a:cubicBezTo>
                <a:cubicBezTo>
                  <a:pt x="0" y="1333"/>
                  <a:pt x="0" y="1333"/>
                  <a:pt x="0" y="1333"/>
                </a:cubicBezTo>
                <a:cubicBezTo>
                  <a:pt x="0" y="1427"/>
                  <a:pt x="73" y="1500"/>
                  <a:pt x="167" y="1500"/>
                </a:cubicBezTo>
                <a:cubicBezTo>
                  <a:pt x="1000" y="1500"/>
                  <a:pt x="1000" y="1500"/>
                  <a:pt x="1000" y="1500"/>
                </a:cubicBezTo>
                <a:moveTo>
                  <a:pt x="1000" y="1500"/>
                </a:moveTo>
                <a:cubicBezTo>
                  <a:pt x="167" y="1500"/>
                  <a:pt x="167" y="1500"/>
                  <a:pt x="167" y="1500"/>
                </a:cubicBezTo>
                <a:cubicBezTo>
                  <a:pt x="73" y="1500"/>
                  <a:pt x="0" y="1573"/>
                  <a:pt x="0" y="1667"/>
                </a:cubicBezTo>
                <a:cubicBezTo>
                  <a:pt x="0" y="2083"/>
                  <a:pt x="0" y="2083"/>
                  <a:pt x="0" y="2083"/>
                </a:cubicBezTo>
                <a:cubicBezTo>
                  <a:pt x="0" y="2177"/>
                  <a:pt x="73" y="2250"/>
                  <a:pt x="167" y="2250"/>
                </a:cubicBezTo>
                <a:cubicBezTo>
                  <a:pt x="1000" y="2250"/>
                  <a:pt x="1000" y="2250"/>
                  <a:pt x="1000" y="2250"/>
                </a:cubicBezTo>
                <a:moveTo>
                  <a:pt x="250" y="250"/>
                </a:moveTo>
                <a:lnTo>
                  <a:pt x="250" y="500"/>
                </a:lnTo>
                <a:moveTo>
                  <a:pt x="250" y="1000"/>
                </a:moveTo>
                <a:lnTo>
                  <a:pt x="250" y="1250"/>
                </a:lnTo>
                <a:moveTo>
                  <a:pt x="250" y="1750"/>
                </a:moveTo>
                <a:lnTo>
                  <a:pt x="250" y="2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6" name="Freeform 30"/>
          <p:cNvSpPr>
            <a:spLocks noEditPoints="1"/>
          </p:cNvSpPr>
          <p:nvPr/>
        </p:nvSpPr>
        <p:spPr bwMode="auto">
          <a:xfrm>
            <a:off x="1354932" y="217885"/>
            <a:ext cx="330994" cy="319088"/>
          </a:xfrm>
          <a:custGeom>
            <a:avLst/>
            <a:gdLst>
              <a:gd name="T0" fmla="*/ 250 w 2250"/>
              <a:gd name="T1" fmla="*/ 500 h 2167"/>
              <a:gd name="T2" fmla="*/ 500 w 2250"/>
              <a:gd name="T3" fmla="*/ 250 h 2167"/>
              <a:gd name="T4" fmla="*/ 750 w 2250"/>
              <a:gd name="T5" fmla="*/ 500 h 2167"/>
              <a:gd name="T6" fmla="*/ 0 w 2250"/>
              <a:gd name="T7" fmla="*/ 500 h 2167"/>
              <a:gd name="T8" fmla="*/ 500 w 2250"/>
              <a:gd name="T9" fmla="*/ 0 h 2167"/>
              <a:gd name="T10" fmla="*/ 1000 w 2250"/>
              <a:gd name="T11" fmla="*/ 500 h 2167"/>
              <a:gd name="T12" fmla="*/ 500 w 2250"/>
              <a:gd name="T13" fmla="*/ 1334 h 2167"/>
              <a:gd name="T14" fmla="*/ 500 w 2250"/>
              <a:gd name="T15" fmla="*/ 500 h 2167"/>
              <a:gd name="T16" fmla="*/ 417 w 2250"/>
              <a:gd name="T17" fmla="*/ 2167 h 2167"/>
              <a:gd name="T18" fmla="*/ 417 w 2250"/>
              <a:gd name="T19" fmla="*/ 2084 h 2167"/>
              <a:gd name="T20" fmla="*/ 2000 w 2250"/>
              <a:gd name="T21" fmla="*/ 2167 h 2167"/>
              <a:gd name="T22" fmla="*/ 2000 w 2250"/>
              <a:gd name="T23" fmla="*/ 2084 h 2167"/>
              <a:gd name="T24" fmla="*/ 2000 w 2250"/>
              <a:gd name="T25" fmla="*/ 1709 h 2167"/>
              <a:gd name="T26" fmla="*/ 2000 w 2250"/>
              <a:gd name="T27" fmla="*/ 1709 h 2167"/>
              <a:gd name="T28" fmla="*/ 1834 w 2250"/>
              <a:gd name="T29" fmla="*/ 1709 h 2167"/>
              <a:gd name="T30" fmla="*/ 1834 w 2250"/>
              <a:gd name="T31" fmla="*/ 1709 h 2167"/>
              <a:gd name="T32" fmla="*/ 1667 w 2250"/>
              <a:gd name="T33" fmla="*/ 1709 h 2167"/>
              <a:gd name="T34" fmla="*/ 1667 w 2250"/>
              <a:gd name="T35" fmla="*/ 1709 h 2167"/>
              <a:gd name="T36" fmla="*/ 2250 w 2250"/>
              <a:gd name="T37" fmla="*/ 1500 h 2167"/>
              <a:gd name="T38" fmla="*/ 2250 w 2250"/>
              <a:gd name="T39" fmla="*/ 1917 h 2167"/>
              <a:gd name="T40" fmla="*/ 2084 w 2250"/>
              <a:gd name="T41" fmla="*/ 2084 h 2167"/>
              <a:gd name="T42" fmla="*/ 334 w 2250"/>
              <a:gd name="T43" fmla="*/ 2084 h 2167"/>
              <a:gd name="T44" fmla="*/ 167 w 2250"/>
              <a:gd name="T45" fmla="*/ 1917 h 2167"/>
              <a:gd name="T46" fmla="*/ 167 w 2250"/>
              <a:gd name="T47" fmla="*/ 1500 h 2167"/>
              <a:gd name="T48" fmla="*/ 334 w 2250"/>
              <a:gd name="T49" fmla="*/ 1334 h 2167"/>
              <a:gd name="T50" fmla="*/ 2084 w 2250"/>
              <a:gd name="T51" fmla="*/ 1334 h 2167"/>
              <a:gd name="T52" fmla="*/ 2250 w 2250"/>
              <a:gd name="T53" fmla="*/ 1500 h 2167"/>
              <a:gd name="T54" fmla="*/ 667 w 2250"/>
              <a:gd name="T55" fmla="*/ 1709 h 2167"/>
              <a:gd name="T56" fmla="*/ 417 w 2250"/>
              <a:gd name="T57" fmla="*/ 1709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50" h="2167">
                <a:moveTo>
                  <a:pt x="250" y="500"/>
                </a:moveTo>
                <a:cubicBezTo>
                  <a:pt x="250" y="365"/>
                  <a:pt x="365" y="250"/>
                  <a:pt x="500" y="250"/>
                </a:cubicBezTo>
                <a:cubicBezTo>
                  <a:pt x="636" y="250"/>
                  <a:pt x="750" y="365"/>
                  <a:pt x="750" y="500"/>
                </a:cubicBezTo>
                <a:moveTo>
                  <a:pt x="0" y="500"/>
                </a:moveTo>
                <a:cubicBezTo>
                  <a:pt x="0" y="219"/>
                  <a:pt x="219" y="0"/>
                  <a:pt x="500" y="0"/>
                </a:cubicBezTo>
                <a:cubicBezTo>
                  <a:pt x="782" y="0"/>
                  <a:pt x="1000" y="219"/>
                  <a:pt x="1000" y="500"/>
                </a:cubicBezTo>
                <a:moveTo>
                  <a:pt x="500" y="1334"/>
                </a:moveTo>
                <a:lnTo>
                  <a:pt x="500" y="500"/>
                </a:lnTo>
                <a:moveTo>
                  <a:pt x="417" y="2167"/>
                </a:moveTo>
                <a:lnTo>
                  <a:pt x="417" y="2084"/>
                </a:lnTo>
                <a:moveTo>
                  <a:pt x="2000" y="2167"/>
                </a:moveTo>
                <a:lnTo>
                  <a:pt x="2000" y="2084"/>
                </a:lnTo>
                <a:moveTo>
                  <a:pt x="2000" y="1709"/>
                </a:moveTo>
                <a:lnTo>
                  <a:pt x="2000" y="1709"/>
                </a:lnTo>
                <a:moveTo>
                  <a:pt x="1834" y="1709"/>
                </a:moveTo>
                <a:lnTo>
                  <a:pt x="1834" y="1709"/>
                </a:lnTo>
                <a:moveTo>
                  <a:pt x="1667" y="1709"/>
                </a:moveTo>
                <a:lnTo>
                  <a:pt x="1667" y="1709"/>
                </a:lnTo>
                <a:moveTo>
                  <a:pt x="2250" y="1500"/>
                </a:moveTo>
                <a:cubicBezTo>
                  <a:pt x="2250" y="1917"/>
                  <a:pt x="2250" y="1917"/>
                  <a:pt x="2250" y="1917"/>
                </a:cubicBezTo>
                <a:cubicBezTo>
                  <a:pt x="2250" y="2011"/>
                  <a:pt x="2177" y="2084"/>
                  <a:pt x="2084" y="2084"/>
                </a:cubicBezTo>
                <a:cubicBezTo>
                  <a:pt x="334" y="2084"/>
                  <a:pt x="334" y="2084"/>
                  <a:pt x="334" y="2084"/>
                </a:cubicBezTo>
                <a:cubicBezTo>
                  <a:pt x="240" y="2084"/>
                  <a:pt x="167" y="2011"/>
                  <a:pt x="167" y="1917"/>
                </a:cubicBezTo>
                <a:cubicBezTo>
                  <a:pt x="167" y="1500"/>
                  <a:pt x="167" y="1500"/>
                  <a:pt x="167" y="1500"/>
                </a:cubicBezTo>
                <a:cubicBezTo>
                  <a:pt x="167" y="1407"/>
                  <a:pt x="240" y="1334"/>
                  <a:pt x="334" y="1334"/>
                </a:cubicBezTo>
                <a:cubicBezTo>
                  <a:pt x="2084" y="1334"/>
                  <a:pt x="2084" y="1334"/>
                  <a:pt x="2084" y="1334"/>
                </a:cubicBezTo>
                <a:cubicBezTo>
                  <a:pt x="2177" y="1334"/>
                  <a:pt x="2250" y="1407"/>
                  <a:pt x="2250" y="1500"/>
                </a:cubicBezTo>
                <a:close/>
                <a:moveTo>
                  <a:pt x="667" y="1709"/>
                </a:moveTo>
                <a:lnTo>
                  <a:pt x="417" y="1709"/>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7" name="Freeform 31"/>
          <p:cNvSpPr>
            <a:spLocks noEditPoints="1"/>
          </p:cNvSpPr>
          <p:nvPr/>
        </p:nvSpPr>
        <p:spPr bwMode="auto">
          <a:xfrm>
            <a:off x="1987166" y="191691"/>
            <a:ext cx="305991" cy="342900"/>
          </a:xfrm>
          <a:custGeom>
            <a:avLst/>
            <a:gdLst>
              <a:gd name="T0" fmla="*/ 1208 w 2083"/>
              <a:gd name="T1" fmla="*/ 2167 h 2333"/>
              <a:gd name="T2" fmla="*/ 1041 w 2083"/>
              <a:gd name="T3" fmla="*/ 2333 h 2333"/>
              <a:gd name="T4" fmla="*/ 875 w 2083"/>
              <a:gd name="T5" fmla="*/ 2167 h 2333"/>
              <a:gd name="T6" fmla="*/ 1041 w 2083"/>
              <a:gd name="T7" fmla="*/ 2000 h 2333"/>
              <a:gd name="T8" fmla="*/ 1208 w 2083"/>
              <a:gd name="T9" fmla="*/ 2167 h 2333"/>
              <a:gd name="T10" fmla="*/ 1041 w 2083"/>
              <a:gd name="T11" fmla="*/ 2000 h 2333"/>
              <a:gd name="T12" fmla="*/ 1041 w 2083"/>
              <a:gd name="T13" fmla="*/ 1500 h 2333"/>
              <a:gd name="T14" fmla="*/ 875 w 2083"/>
              <a:gd name="T15" fmla="*/ 2167 h 2333"/>
              <a:gd name="T16" fmla="*/ 0 w 2083"/>
              <a:gd name="T17" fmla="*/ 2167 h 2333"/>
              <a:gd name="T18" fmla="*/ 2083 w 2083"/>
              <a:gd name="T19" fmla="*/ 2167 h 2333"/>
              <a:gd name="T20" fmla="*/ 1208 w 2083"/>
              <a:gd name="T21" fmla="*/ 2167 h 2333"/>
              <a:gd name="T22" fmla="*/ 1833 w 2083"/>
              <a:gd name="T23" fmla="*/ 375 h 2333"/>
              <a:gd name="T24" fmla="*/ 1833 w 2083"/>
              <a:gd name="T25" fmla="*/ 375 h 2333"/>
              <a:gd name="T26" fmla="*/ 1666 w 2083"/>
              <a:gd name="T27" fmla="*/ 375 h 2333"/>
              <a:gd name="T28" fmla="*/ 1666 w 2083"/>
              <a:gd name="T29" fmla="*/ 375 h 2333"/>
              <a:gd name="T30" fmla="*/ 1833 w 2083"/>
              <a:gd name="T31" fmla="*/ 1125 h 2333"/>
              <a:gd name="T32" fmla="*/ 1833 w 2083"/>
              <a:gd name="T33" fmla="*/ 1125 h 2333"/>
              <a:gd name="T34" fmla="*/ 1666 w 2083"/>
              <a:gd name="T35" fmla="*/ 1125 h 2333"/>
              <a:gd name="T36" fmla="*/ 1666 w 2083"/>
              <a:gd name="T37" fmla="*/ 1125 h 2333"/>
              <a:gd name="T38" fmla="*/ 1500 w 2083"/>
              <a:gd name="T39" fmla="*/ 375 h 2333"/>
              <a:gd name="T40" fmla="*/ 1500 w 2083"/>
              <a:gd name="T41" fmla="*/ 375 h 2333"/>
              <a:gd name="T42" fmla="*/ 1500 w 2083"/>
              <a:gd name="T43" fmla="*/ 1125 h 2333"/>
              <a:gd name="T44" fmla="*/ 1500 w 2083"/>
              <a:gd name="T45" fmla="*/ 1125 h 2333"/>
              <a:gd name="T46" fmla="*/ 2083 w 2083"/>
              <a:gd name="T47" fmla="*/ 167 h 2333"/>
              <a:gd name="T48" fmla="*/ 2083 w 2083"/>
              <a:gd name="T49" fmla="*/ 583 h 2333"/>
              <a:gd name="T50" fmla="*/ 1916 w 2083"/>
              <a:gd name="T51" fmla="*/ 750 h 2333"/>
              <a:gd name="T52" fmla="*/ 166 w 2083"/>
              <a:gd name="T53" fmla="*/ 750 h 2333"/>
              <a:gd name="T54" fmla="*/ 0 w 2083"/>
              <a:gd name="T55" fmla="*/ 583 h 2333"/>
              <a:gd name="T56" fmla="*/ 0 w 2083"/>
              <a:gd name="T57" fmla="*/ 167 h 2333"/>
              <a:gd name="T58" fmla="*/ 166 w 2083"/>
              <a:gd name="T59" fmla="*/ 0 h 2333"/>
              <a:gd name="T60" fmla="*/ 1916 w 2083"/>
              <a:gd name="T61" fmla="*/ 0 h 2333"/>
              <a:gd name="T62" fmla="*/ 2083 w 2083"/>
              <a:gd name="T63" fmla="*/ 167 h 2333"/>
              <a:gd name="T64" fmla="*/ 2083 w 2083"/>
              <a:gd name="T65" fmla="*/ 917 h 2333"/>
              <a:gd name="T66" fmla="*/ 2083 w 2083"/>
              <a:gd name="T67" fmla="*/ 1333 h 2333"/>
              <a:gd name="T68" fmla="*/ 1916 w 2083"/>
              <a:gd name="T69" fmla="*/ 1500 h 2333"/>
              <a:gd name="T70" fmla="*/ 166 w 2083"/>
              <a:gd name="T71" fmla="*/ 1500 h 2333"/>
              <a:gd name="T72" fmla="*/ 0 w 2083"/>
              <a:gd name="T73" fmla="*/ 1333 h 2333"/>
              <a:gd name="T74" fmla="*/ 0 w 2083"/>
              <a:gd name="T75" fmla="*/ 917 h 2333"/>
              <a:gd name="T76" fmla="*/ 166 w 2083"/>
              <a:gd name="T77" fmla="*/ 750 h 2333"/>
              <a:gd name="T78" fmla="*/ 1916 w 2083"/>
              <a:gd name="T79" fmla="*/ 750 h 2333"/>
              <a:gd name="T80" fmla="*/ 2083 w 2083"/>
              <a:gd name="T81" fmla="*/ 917 h 2333"/>
              <a:gd name="T82" fmla="*/ 250 w 2083"/>
              <a:gd name="T83" fmla="*/ 250 h 2333"/>
              <a:gd name="T84" fmla="*/ 250 w 2083"/>
              <a:gd name="T85" fmla="*/ 500 h 2333"/>
              <a:gd name="T86" fmla="*/ 250 w 2083"/>
              <a:gd name="T87" fmla="*/ 1000 h 2333"/>
              <a:gd name="T88" fmla="*/ 250 w 2083"/>
              <a:gd name="T89" fmla="*/ 1250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3" h="2333">
                <a:moveTo>
                  <a:pt x="1208" y="2167"/>
                </a:moveTo>
                <a:cubicBezTo>
                  <a:pt x="1208" y="2260"/>
                  <a:pt x="1135" y="2333"/>
                  <a:pt x="1041" y="2333"/>
                </a:cubicBezTo>
                <a:cubicBezTo>
                  <a:pt x="948" y="2333"/>
                  <a:pt x="875" y="2260"/>
                  <a:pt x="875" y="2167"/>
                </a:cubicBezTo>
                <a:cubicBezTo>
                  <a:pt x="875" y="2073"/>
                  <a:pt x="948" y="2000"/>
                  <a:pt x="1041" y="2000"/>
                </a:cubicBezTo>
                <a:cubicBezTo>
                  <a:pt x="1135" y="2000"/>
                  <a:pt x="1208" y="2073"/>
                  <a:pt x="1208" y="2167"/>
                </a:cubicBezTo>
                <a:close/>
                <a:moveTo>
                  <a:pt x="1041" y="2000"/>
                </a:moveTo>
                <a:lnTo>
                  <a:pt x="1041" y="1500"/>
                </a:lnTo>
                <a:moveTo>
                  <a:pt x="875" y="2167"/>
                </a:moveTo>
                <a:lnTo>
                  <a:pt x="0" y="2167"/>
                </a:lnTo>
                <a:moveTo>
                  <a:pt x="2083" y="2167"/>
                </a:moveTo>
                <a:lnTo>
                  <a:pt x="1208" y="2167"/>
                </a:lnTo>
                <a:moveTo>
                  <a:pt x="1833" y="375"/>
                </a:moveTo>
                <a:lnTo>
                  <a:pt x="1833" y="375"/>
                </a:lnTo>
                <a:moveTo>
                  <a:pt x="1666" y="375"/>
                </a:moveTo>
                <a:lnTo>
                  <a:pt x="1666" y="375"/>
                </a:lnTo>
                <a:moveTo>
                  <a:pt x="1833" y="1125"/>
                </a:moveTo>
                <a:lnTo>
                  <a:pt x="1833" y="1125"/>
                </a:lnTo>
                <a:moveTo>
                  <a:pt x="1666" y="1125"/>
                </a:moveTo>
                <a:lnTo>
                  <a:pt x="1666" y="1125"/>
                </a:lnTo>
                <a:moveTo>
                  <a:pt x="1500" y="375"/>
                </a:moveTo>
                <a:lnTo>
                  <a:pt x="1500" y="375"/>
                </a:lnTo>
                <a:moveTo>
                  <a:pt x="1500" y="1125"/>
                </a:moveTo>
                <a:lnTo>
                  <a:pt x="1500" y="1125"/>
                </a:lnTo>
                <a:moveTo>
                  <a:pt x="2083" y="167"/>
                </a:moveTo>
                <a:cubicBezTo>
                  <a:pt x="2083" y="583"/>
                  <a:pt x="2083" y="583"/>
                  <a:pt x="2083" y="583"/>
                </a:cubicBezTo>
                <a:cubicBezTo>
                  <a:pt x="2083" y="677"/>
                  <a:pt x="2010" y="750"/>
                  <a:pt x="1916" y="750"/>
                </a:cubicBezTo>
                <a:cubicBezTo>
                  <a:pt x="166" y="750"/>
                  <a:pt x="166" y="750"/>
                  <a:pt x="166" y="750"/>
                </a:cubicBezTo>
                <a:cubicBezTo>
                  <a:pt x="73" y="750"/>
                  <a:pt x="0" y="677"/>
                  <a:pt x="0" y="583"/>
                </a:cubicBezTo>
                <a:cubicBezTo>
                  <a:pt x="0" y="167"/>
                  <a:pt x="0" y="167"/>
                  <a:pt x="0" y="167"/>
                </a:cubicBezTo>
                <a:cubicBezTo>
                  <a:pt x="0" y="73"/>
                  <a:pt x="73" y="0"/>
                  <a:pt x="166" y="0"/>
                </a:cubicBezTo>
                <a:cubicBezTo>
                  <a:pt x="1916" y="0"/>
                  <a:pt x="1916" y="0"/>
                  <a:pt x="1916" y="0"/>
                </a:cubicBezTo>
                <a:cubicBezTo>
                  <a:pt x="2010" y="0"/>
                  <a:pt x="2083" y="73"/>
                  <a:pt x="2083" y="167"/>
                </a:cubicBezTo>
                <a:close/>
                <a:moveTo>
                  <a:pt x="2083" y="917"/>
                </a:moveTo>
                <a:cubicBezTo>
                  <a:pt x="2083" y="1333"/>
                  <a:pt x="2083" y="1333"/>
                  <a:pt x="2083" y="1333"/>
                </a:cubicBezTo>
                <a:cubicBezTo>
                  <a:pt x="2083" y="1427"/>
                  <a:pt x="2010" y="1500"/>
                  <a:pt x="1916" y="1500"/>
                </a:cubicBezTo>
                <a:cubicBezTo>
                  <a:pt x="166" y="1500"/>
                  <a:pt x="166" y="1500"/>
                  <a:pt x="166" y="1500"/>
                </a:cubicBezTo>
                <a:cubicBezTo>
                  <a:pt x="73" y="1500"/>
                  <a:pt x="0" y="1427"/>
                  <a:pt x="0" y="1333"/>
                </a:cubicBezTo>
                <a:cubicBezTo>
                  <a:pt x="0" y="917"/>
                  <a:pt x="0" y="917"/>
                  <a:pt x="0" y="917"/>
                </a:cubicBezTo>
                <a:cubicBezTo>
                  <a:pt x="0" y="823"/>
                  <a:pt x="73" y="750"/>
                  <a:pt x="166" y="750"/>
                </a:cubicBezTo>
                <a:cubicBezTo>
                  <a:pt x="1916" y="750"/>
                  <a:pt x="1916" y="750"/>
                  <a:pt x="1916" y="750"/>
                </a:cubicBezTo>
                <a:cubicBezTo>
                  <a:pt x="2010" y="750"/>
                  <a:pt x="2083" y="823"/>
                  <a:pt x="2083" y="917"/>
                </a:cubicBezTo>
                <a:close/>
                <a:moveTo>
                  <a:pt x="250" y="250"/>
                </a:moveTo>
                <a:lnTo>
                  <a:pt x="250" y="500"/>
                </a:lnTo>
                <a:moveTo>
                  <a:pt x="250" y="1000"/>
                </a:moveTo>
                <a:lnTo>
                  <a:pt x="250" y="1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8" name="Freeform 32"/>
          <p:cNvSpPr>
            <a:spLocks noEditPoints="1"/>
          </p:cNvSpPr>
          <p:nvPr/>
        </p:nvSpPr>
        <p:spPr bwMode="auto">
          <a:xfrm>
            <a:off x="2571756" y="184554"/>
            <a:ext cx="355997" cy="355997"/>
          </a:xfrm>
          <a:custGeom>
            <a:avLst/>
            <a:gdLst>
              <a:gd name="T0" fmla="*/ 583 w 2417"/>
              <a:gd name="T1" fmla="*/ 334 h 2417"/>
              <a:gd name="T2" fmla="*/ 583 w 2417"/>
              <a:gd name="T3" fmla="*/ 0 h 2417"/>
              <a:gd name="T4" fmla="*/ 1833 w 2417"/>
              <a:gd name="T5" fmla="*/ 334 h 2417"/>
              <a:gd name="T6" fmla="*/ 1833 w 2417"/>
              <a:gd name="T7" fmla="*/ 0 h 2417"/>
              <a:gd name="T8" fmla="*/ 1417 w 2417"/>
              <a:gd name="T9" fmla="*/ 334 h 2417"/>
              <a:gd name="T10" fmla="*/ 1417 w 2417"/>
              <a:gd name="T11" fmla="*/ 0 h 2417"/>
              <a:gd name="T12" fmla="*/ 1000 w 2417"/>
              <a:gd name="T13" fmla="*/ 334 h 2417"/>
              <a:gd name="T14" fmla="*/ 1000 w 2417"/>
              <a:gd name="T15" fmla="*/ 0 h 2417"/>
              <a:gd name="T16" fmla="*/ 583 w 2417"/>
              <a:gd name="T17" fmla="*/ 2417 h 2417"/>
              <a:gd name="T18" fmla="*/ 583 w 2417"/>
              <a:gd name="T19" fmla="*/ 2084 h 2417"/>
              <a:gd name="T20" fmla="*/ 1833 w 2417"/>
              <a:gd name="T21" fmla="*/ 2417 h 2417"/>
              <a:gd name="T22" fmla="*/ 1833 w 2417"/>
              <a:gd name="T23" fmla="*/ 2084 h 2417"/>
              <a:gd name="T24" fmla="*/ 1417 w 2417"/>
              <a:gd name="T25" fmla="*/ 2417 h 2417"/>
              <a:gd name="T26" fmla="*/ 1417 w 2417"/>
              <a:gd name="T27" fmla="*/ 2084 h 2417"/>
              <a:gd name="T28" fmla="*/ 1000 w 2417"/>
              <a:gd name="T29" fmla="*/ 2417 h 2417"/>
              <a:gd name="T30" fmla="*/ 1000 w 2417"/>
              <a:gd name="T31" fmla="*/ 2084 h 2417"/>
              <a:gd name="T32" fmla="*/ 2083 w 2417"/>
              <a:gd name="T33" fmla="*/ 584 h 2417"/>
              <a:gd name="T34" fmla="*/ 2417 w 2417"/>
              <a:gd name="T35" fmla="*/ 584 h 2417"/>
              <a:gd name="T36" fmla="*/ 2083 w 2417"/>
              <a:gd name="T37" fmla="*/ 1834 h 2417"/>
              <a:gd name="T38" fmla="*/ 2417 w 2417"/>
              <a:gd name="T39" fmla="*/ 1834 h 2417"/>
              <a:gd name="T40" fmla="*/ 2083 w 2417"/>
              <a:gd name="T41" fmla="*/ 1417 h 2417"/>
              <a:gd name="T42" fmla="*/ 2417 w 2417"/>
              <a:gd name="T43" fmla="*/ 1417 h 2417"/>
              <a:gd name="T44" fmla="*/ 2083 w 2417"/>
              <a:gd name="T45" fmla="*/ 1000 h 2417"/>
              <a:gd name="T46" fmla="*/ 2417 w 2417"/>
              <a:gd name="T47" fmla="*/ 1000 h 2417"/>
              <a:gd name="T48" fmla="*/ 0 w 2417"/>
              <a:gd name="T49" fmla="*/ 584 h 2417"/>
              <a:gd name="T50" fmla="*/ 333 w 2417"/>
              <a:gd name="T51" fmla="*/ 584 h 2417"/>
              <a:gd name="T52" fmla="*/ 917 w 2417"/>
              <a:gd name="T53" fmla="*/ 1250 h 2417"/>
              <a:gd name="T54" fmla="*/ 1500 w 2417"/>
              <a:gd name="T55" fmla="*/ 1250 h 2417"/>
              <a:gd name="T56" fmla="*/ 1083 w 2417"/>
              <a:gd name="T57" fmla="*/ 1000 h 2417"/>
              <a:gd name="T58" fmla="*/ 1333 w 2417"/>
              <a:gd name="T59" fmla="*/ 1000 h 2417"/>
              <a:gd name="T60" fmla="*/ 917 w 2417"/>
              <a:gd name="T61" fmla="*/ 1417 h 2417"/>
              <a:gd name="T62" fmla="*/ 1500 w 2417"/>
              <a:gd name="T63" fmla="*/ 1417 h 2417"/>
              <a:gd name="T64" fmla="*/ 0 w 2417"/>
              <a:gd name="T65" fmla="*/ 1834 h 2417"/>
              <a:gd name="T66" fmla="*/ 333 w 2417"/>
              <a:gd name="T67" fmla="*/ 1834 h 2417"/>
              <a:gd name="T68" fmla="*/ 0 w 2417"/>
              <a:gd name="T69" fmla="*/ 1417 h 2417"/>
              <a:gd name="T70" fmla="*/ 333 w 2417"/>
              <a:gd name="T71" fmla="*/ 1417 h 2417"/>
              <a:gd name="T72" fmla="*/ 0 w 2417"/>
              <a:gd name="T73" fmla="*/ 1000 h 2417"/>
              <a:gd name="T74" fmla="*/ 333 w 2417"/>
              <a:gd name="T75" fmla="*/ 1000 h 2417"/>
              <a:gd name="T76" fmla="*/ 2083 w 2417"/>
              <a:gd name="T77" fmla="*/ 500 h 2417"/>
              <a:gd name="T78" fmla="*/ 2083 w 2417"/>
              <a:gd name="T79" fmla="*/ 1917 h 2417"/>
              <a:gd name="T80" fmla="*/ 1917 w 2417"/>
              <a:gd name="T81" fmla="*/ 2084 h 2417"/>
              <a:gd name="T82" fmla="*/ 500 w 2417"/>
              <a:gd name="T83" fmla="*/ 2084 h 2417"/>
              <a:gd name="T84" fmla="*/ 333 w 2417"/>
              <a:gd name="T85" fmla="*/ 1917 h 2417"/>
              <a:gd name="T86" fmla="*/ 333 w 2417"/>
              <a:gd name="T87" fmla="*/ 500 h 2417"/>
              <a:gd name="T88" fmla="*/ 500 w 2417"/>
              <a:gd name="T89" fmla="*/ 334 h 2417"/>
              <a:gd name="T90" fmla="*/ 1917 w 2417"/>
              <a:gd name="T91" fmla="*/ 334 h 2417"/>
              <a:gd name="T92" fmla="*/ 2083 w 2417"/>
              <a:gd name="T93" fmla="*/ 500 h 2417"/>
              <a:gd name="T94" fmla="*/ 1750 w 2417"/>
              <a:gd name="T95" fmla="*/ 750 h 2417"/>
              <a:gd name="T96" fmla="*/ 1750 w 2417"/>
              <a:gd name="T97" fmla="*/ 1667 h 2417"/>
              <a:gd name="T98" fmla="*/ 1667 w 2417"/>
              <a:gd name="T99" fmla="*/ 1750 h 2417"/>
              <a:gd name="T100" fmla="*/ 750 w 2417"/>
              <a:gd name="T101" fmla="*/ 1750 h 2417"/>
              <a:gd name="T102" fmla="*/ 667 w 2417"/>
              <a:gd name="T103" fmla="*/ 1667 h 2417"/>
              <a:gd name="T104" fmla="*/ 667 w 2417"/>
              <a:gd name="T105" fmla="*/ 750 h 2417"/>
              <a:gd name="T106" fmla="*/ 750 w 2417"/>
              <a:gd name="T107" fmla="*/ 667 h 2417"/>
              <a:gd name="T108" fmla="*/ 1667 w 2417"/>
              <a:gd name="T109" fmla="*/ 667 h 2417"/>
              <a:gd name="T110" fmla="*/ 1750 w 2417"/>
              <a:gd name="T111" fmla="*/ 75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17" h="2417">
                <a:moveTo>
                  <a:pt x="583" y="334"/>
                </a:moveTo>
                <a:lnTo>
                  <a:pt x="583" y="0"/>
                </a:lnTo>
                <a:moveTo>
                  <a:pt x="1833" y="334"/>
                </a:moveTo>
                <a:lnTo>
                  <a:pt x="1833" y="0"/>
                </a:lnTo>
                <a:moveTo>
                  <a:pt x="1417" y="334"/>
                </a:moveTo>
                <a:lnTo>
                  <a:pt x="1417" y="0"/>
                </a:lnTo>
                <a:moveTo>
                  <a:pt x="1000" y="334"/>
                </a:moveTo>
                <a:lnTo>
                  <a:pt x="1000" y="0"/>
                </a:lnTo>
                <a:moveTo>
                  <a:pt x="583" y="2417"/>
                </a:moveTo>
                <a:lnTo>
                  <a:pt x="583" y="2084"/>
                </a:lnTo>
                <a:moveTo>
                  <a:pt x="1833" y="2417"/>
                </a:moveTo>
                <a:lnTo>
                  <a:pt x="1833" y="2084"/>
                </a:lnTo>
                <a:moveTo>
                  <a:pt x="1417" y="2417"/>
                </a:moveTo>
                <a:lnTo>
                  <a:pt x="1417" y="2084"/>
                </a:lnTo>
                <a:moveTo>
                  <a:pt x="1000" y="2417"/>
                </a:moveTo>
                <a:lnTo>
                  <a:pt x="1000" y="2084"/>
                </a:lnTo>
                <a:moveTo>
                  <a:pt x="2083" y="584"/>
                </a:moveTo>
                <a:lnTo>
                  <a:pt x="2417" y="584"/>
                </a:lnTo>
                <a:moveTo>
                  <a:pt x="2083" y="1834"/>
                </a:moveTo>
                <a:lnTo>
                  <a:pt x="2417" y="1834"/>
                </a:lnTo>
                <a:moveTo>
                  <a:pt x="2083" y="1417"/>
                </a:moveTo>
                <a:lnTo>
                  <a:pt x="2417" y="1417"/>
                </a:lnTo>
                <a:moveTo>
                  <a:pt x="2083" y="1000"/>
                </a:moveTo>
                <a:lnTo>
                  <a:pt x="2417" y="1000"/>
                </a:lnTo>
                <a:moveTo>
                  <a:pt x="0" y="584"/>
                </a:moveTo>
                <a:lnTo>
                  <a:pt x="333" y="584"/>
                </a:lnTo>
                <a:moveTo>
                  <a:pt x="917" y="1250"/>
                </a:moveTo>
                <a:lnTo>
                  <a:pt x="1500" y="1250"/>
                </a:lnTo>
                <a:moveTo>
                  <a:pt x="1083" y="1000"/>
                </a:moveTo>
                <a:lnTo>
                  <a:pt x="1333" y="1000"/>
                </a:lnTo>
                <a:moveTo>
                  <a:pt x="917" y="1417"/>
                </a:moveTo>
                <a:lnTo>
                  <a:pt x="1500" y="1417"/>
                </a:lnTo>
                <a:moveTo>
                  <a:pt x="0" y="1834"/>
                </a:moveTo>
                <a:lnTo>
                  <a:pt x="333" y="1834"/>
                </a:lnTo>
                <a:moveTo>
                  <a:pt x="0" y="1417"/>
                </a:moveTo>
                <a:lnTo>
                  <a:pt x="333" y="1417"/>
                </a:lnTo>
                <a:moveTo>
                  <a:pt x="0" y="1000"/>
                </a:moveTo>
                <a:lnTo>
                  <a:pt x="333" y="1000"/>
                </a:lnTo>
                <a:moveTo>
                  <a:pt x="2083" y="500"/>
                </a:moveTo>
                <a:cubicBezTo>
                  <a:pt x="2083" y="1917"/>
                  <a:pt x="2083" y="1917"/>
                  <a:pt x="2083" y="1917"/>
                </a:cubicBezTo>
                <a:cubicBezTo>
                  <a:pt x="2083" y="2011"/>
                  <a:pt x="2010" y="2084"/>
                  <a:pt x="1917" y="2084"/>
                </a:cubicBezTo>
                <a:cubicBezTo>
                  <a:pt x="500" y="2084"/>
                  <a:pt x="500" y="2084"/>
                  <a:pt x="500" y="2084"/>
                </a:cubicBezTo>
                <a:cubicBezTo>
                  <a:pt x="406" y="2084"/>
                  <a:pt x="333" y="2011"/>
                  <a:pt x="333" y="1917"/>
                </a:cubicBezTo>
                <a:cubicBezTo>
                  <a:pt x="333" y="500"/>
                  <a:pt x="333" y="500"/>
                  <a:pt x="333" y="500"/>
                </a:cubicBezTo>
                <a:cubicBezTo>
                  <a:pt x="333" y="407"/>
                  <a:pt x="406" y="334"/>
                  <a:pt x="500" y="334"/>
                </a:cubicBezTo>
                <a:cubicBezTo>
                  <a:pt x="1917" y="334"/>
                  <a:pt x="1917" y="334"/>
                  <a:pt x="1917" y="334"/>
                </a:cubicBezTo>
                <a:cubicBezTo>
                  <a:pt x="2010" y="334"/>
                  <a:pt x="2083" y="407"/>
                  <a:pt x="2083" y="500"/>
                </a:cubicBezTo>
                <a:close/>
                <a:moveTo>
                  <a:pt x="1750" y="750"/>
                </a:moveTo>
                <a:cubicBezTo>
                  <a:pt x="1750" y="1667"/>
                  <a:pt x="1750" y="1667"/>
                  <a:pt x="1750" y="1667"/>
                </a:cubicBezTo>
                <a:cubicBezTo>
                  <a:pt x="1750" y="1709"/>
                  <a:pt x="1708" y="1750"/>
                  <a:pt x="1667" y="1750"/>
                </a:cubicBezTo>
                <a:cubicBezTo>
                  <a:pt x="750" y="1750"/>
                  <a:pt x="750" y="1750"/>
                  <a:pt x="750" y="1750"/>
                </a:cubicBezTo>
                <a:cubicBezTo>
                  <a:pt x="708" y="1750"/>
                  <a:pt x="667" y="1709"/>
                  <a:pt x="667" y="1667"/>
                </a:cubicBezTo>
                <a:cubicBezTo>
                  <a:pt x="667" y="750"/>
                  <a:pt x="667" y="750"/>
                  <a:pt x="667" y="750"/>
                </a:cubicBezTo>
                <a:cubicBezTo>
                  <a:pt x="667" y="709"/>
                  <a:pt x="708" y="667"/>
                  <a:pt x="750" y="667"/>
                </a:cubicBezTo>
                <a:cubicBezTo>
                  <a:pt x="1667" y="667"/>
                  <a:pt x="1667" y="667"/>
                  <a:pt x="1667" y="667"/>
                </a:cubicBezTo>
                <a:cubicBezTo>
                  <a:pt x="1708" y="667"/>
                  <a:pt x="1750" y="709"/>
                  <a:pt x="1750" y="75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9" name="Freeform 33"/>
          <p:cNvSpPr>
            <a:spLocks noEditPoints="1"/>
          </p:cNvSpPr>
          <p:nvPr/>
        </p:nvSpPr>
        <p:spPr bwMode="auto">
          <a:xfrm>
            <a:off x="3178973" y="209552"/>
            <a:ext cx="355997" cy="305991"/>
          </a:xfrm>
          <a:custGeom>
            <a:avLst/>
            <a:gdLst>
              <a:gd name="T0" fmla="*/ 2417 w 2417"/>
              <a:gd name="T1" fmla="*/ 2083 h 2083"/>
              <a:gd name="T2" fmla="*/ 0 w 2417"/>
              <a:gd name="T3" fmla="*/ 2083 h 2083"/>
              <a:gd name="T4" fmla="*/ 0 w 2417"/>
              <a:gd name="T5" fmla="*/ 0 h 2083"/>
              <a:gd name="T6" fmla="*/ 2417 w 2417"/>
              <a:gd name="T7" fmla="*/ 0 h 2083"/>
              <a:gd name="T8" fmla="*/ 2417 w 2417"/>
              <a:gd name="T9" fmla="*/ 2083 h 2083"/>
              <a:gd name="T10" fmla="*/ 334 w 2417"/>
              <a:gd name="T11" fmla="*/ 2083 h 2083"/>
              <a:gd name="T12" fmla="*/ 334 w 2417"/>
              <a:gd name="T13" fmla="*/ 0 h 2083"/>
              <a:gd name="T14" fmla="*/ 1552 w 2417"/>
              <a:gd name="T15" fmla="*/ 937 h 2083"/>
              <a:gd name="T16" fmla="*/ 2136 w 2417"/>
              <a:gd name="T17" fmla="*/ 604 h 2083"/>
              <a:gd name="T18" fmla="*/ 1198 w 2417"/>
              <a:gd name="T19" fmla="*/ 1146 h 2083"/>
              <a:gd name="T20" fmla="*/ 615 w 2417"/>
              <a:gd name="T21" fmla="*/ 1479 h 2083"/>
              <a:gd name="T22" fmla="*/ 1479 w 2417"/>
              <a:gd name="T23" fmla="*/ 865 h 2083"/>
              <a:gd name="T24" fmla="*/ 1813 w 2417"/>
              <a:gd name="T25" fmla="*/ 281 h 2083"/>
              <a:gd name="T26" fmla="*/ 1271 w 2417"/>
              <a:gd name="T27" fmla="*/ 1219 h 2083"/>
              <a:gd name="T28" fmla="*/ 938 w 2417"/>
              <a:gd name="T29" fmla="*/ 1802 h 2083"/>
              <a:gd name="T30" fmla="*/ 1584 w 2417"/>
              <a:gd name="T31" fmla="*/ 1042 h 2083"/>
              <a:gd name="T32" fmla="*/ 1375 w 2417"/>
              <a:gd name="T33" fmla="*/ 1250 h 2083"/>
              <a:gd name="T34" fmla="*/ 1167 w 2417"/>
              <a:gd name="T35" fmla="*/ 1042 h 2083"/>
              <a:gd name="T36" fmla="*/ 1375 w 2417"/>
              <a:gd name="T37" fmla="*/ 833 h 2083"/>
              <a:gd name="T38" fmla="*/ 1584 w 2417"/>
              <a:gd name="T39" fmla="*/ 1042 h 2083"/>
              <a:gd name="T40" fmla="*/ 2250 w 2417"/>
              <a:gd name="T41" fmla="*/ 1042 h 2083"/>
              <a:gd name="T42" fmla="*/ 1375 w 2417"/>
              <a:gd name="T43" fmla="*/ 1917 h 2083"/>
              <a:gd name="T44" fmla="*/ 500 w 2417"/>
              <a:gd name="T45" fmla="*/ 1042 h 2083"/>
              <a:gd name="T46" fmla="*/ 1375 w 2417"/>
              <a:gd name="T47" fmla="*/ 167 h 2083"/>
              <a:gd name="T48" fmla="*/ 2250 w 2417"/>
              <a:gd name="T49" fmla="*/ 1042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7" h="2083">
                <a:moveTo>
                  <a:pt x="2417" y="2083"/>
                </a:moveTo>
                <a:lnTo>
                  <a:pt x="0" y="2083"/>
                </a:lnTo>
                <a:lnTo>
                  <a:pt x="0" y="0"/>
                </a:lnTo>
                <a:lnTo>
                  <a:pt x="2417" y="0"/>
                </a:lnTo>
                <a:lnTo>
                  <a:pt x="2417" y="2083"/>
                </a:lnTo>
                <a:close/>
                <a:moveTo>
                  <a:pt x="334" y="2083"/>
                </a:moveTo>
                <a:lnTo>
                  <a:pt x="334" y="0"/>
                </a:lnTo>
                <a:moveTo>
                  <a:pt x="1552" y="937"/>
                </a:moveTo>
                <a:lnTo>
                  <a:pt x="2136" y="604"/>
                </a:lnTo>
                <a:moveTo>
                  <a:pt x="1198" y="1146"/>
                </a:moveTo>
                <a:lnTo>
                  <a:pt x="615" y="1479"/>
                </a:lnTo>
                <a:moveTo>
                  <a:pt x="1479" y="865"/>
                </a:moveTo>
                <a:lnTo>
                  <a:pt x="1813" y="281"/>
                </a:lnTo>
                <a:moveTo>
                  <a:pt x="1271" y="1219"/>
                </a:moveTo>
                <a:lnTo>
                  <a:pt x="938" y="1802"/>
                </a:lnTo>
                <a:moveTo>
                  <a:pt x="1584" y="1042"/>
                </a:moveTo>
                <a:cubicBezTo>
                  <a:pt x="1584" y="1156"/>
                  <a:pt x="1490" y="1250"/>
                  <a:pt x="1375" y="1250"/>
                </a:cubicBezTo>
                <a:cubicBezTo>
                  <a:pt x="1261" y="1250"/>
                  <a:pt x="1167" y="1156"/>
                  <a:pt x="1167" y="1042"/>
                </a:cubicBezTo>
                <a:cubicBezTo>
                  <a:pt x="1167" y="927"/>
                  <a:pt x="1261" y="833"/>
                  <a:pt x="1375" y="833"/>
                </a:cubicBezTo>
                <a:cubicBezTo>
                  <a:pt x="1490" y="833"/>
                  <a:pt x="1584" y="927"/>
                  <a:pt x="1584" y="1042"/>
                </a:cubicBezTo>
                <a:close/>
                <a:moveTo>
                  <a:pt x="2250" y="1042"/>
                </a:moveTo>
                <a:cubicBezTo>
                  <a:pt x="2250" y="1521"/>
                  <a:pt x="1854" y="1917"/>
                  <a:pt x="1375" y="1917"/>
                </a:cubicBezTo>
                <a:cubicBezTo>
                  <a:pt x="896" y="1917"/>
                  <a:pt x="500" y="1521"/>
                  <a:pt x="500" y="1042"/>
                </a:cubicBezTo>
                <a:cubicBezTo>
                  <a:pt x="500" y="562"/>
                  <a:pt x="896" y="167"/>
                  <a:pt x="1375" y="167"/>
                </a:cubicBezTo>
                <a:cubicBezTo>
                  <a:pt x="1854" y="167"/>
                  <a:pt x="2250" y="562"/>
                  <a:pt x="2250" y="104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0" name="Freeform 34"/>
          <p:cNvSpPr>
            <a:spLocks noEditPoints="1"/>
          </p:cNvSpPr>
          <p:nvPr/>
        </p:nvSpPr>
        <p:spPr bwMode="auto">
          <a:xfrm>
            <a:off x="3825479" y="197644"/>
            <a:ext cx="330994" cy="329804"/>
          </a:xfrm>
          <a:custGeom>
            <a:avLst/>
            <a:gdLst>
              <a:gd name="T0" fmla="*/ 2250 w 2250"/>
              <a:gd name="T1" fmla="*/ 1125 h 2250"/>
              <a:gd name="T2" fmla="*/ 1125 w 2250"/>
              <a:gd name="T3" fmla="*/ 2250 h 2250"/>
              <a:gd name="T4" fmla="*/ 0 w 2250"/>
              <a:gd name="T5" fmla="*/ 1125 h 2250"/>
              <a:gd name="T6" fmla="*/ 1125 w 2250"/>
              <a:gd name="T7" fmla="*/ 0 h 2250"/>
              <a:gd name="T8" fmla="*/ 2250 w 2250"/>
              <a:gd name="T9" fmla="*/ 1125 h 2250"/>
              <a:gd name="T10" fmla="*/ 1250 w 2250"/>
              <a:gd name="T11" fmla="*/ 1125 h 2250"/>
              <a:gd name="T12" fmla="*/ 1125 w 2250"/>
              <a:gd name="T13" fmla="*/ 1250 h 2250"/>
              <a:gd name="T14" fmla="*/ 1000 w 2250"/>
              <a:gd name="T15" fmla="*/ 1125 h 2250"/>
              <a:gd name="T16" fmla="*/ 1125 w 2250"/>
              <a:gd name="T17" fmla="*/ 1000 h 2250"/>
              <a:gd name="T18" fmla="*/ 1250 w 2250"/>
              <a:gd name="T19" fmla="*/ 1125 h 2250"/>
              <a:gd name="T20" fmla="*/ 1584 w 2250"/>
              <a:gd name="T21" fmla="*/ 1125 h 2250"/>
              <a:gd name="T22" fmla="*/ 1125 w 2250"/>
              <a:gd name="T23" fmla="*/ 1583 h 2250"/>
              <a:gd name="T24" fmla="*/ 667 w 2250"/>
              <a:gd name="T25" fmla="*/ 1125 h 2250"/>
              <a:gd name="T26" fmla="*/ 1125 w 2250"/>
              <a:gd name="T27" fmla="*/ 666 h 2250"/>
              <a:gd name="T28" fmla="*/ 1584 w 2250"/>
              <a:gd name="T29" fmla="*/ 1125 h 2250"/>
              <a:gd name="T30" fmla="*/ 2032 w 2250"/>
              <a:gd name="T31" fmla="*/ 823 h 2250"/>
              <a:gd name="T32" fmla="*/ 1427 w 2250"/>
              <a:gd name="T33" fmla="*/ 218 h 2250"/>
              <a:gd name="T34" fmla="*/ 219 w 2250"/>
              <a:gd name="T35" fmla="*/ 1427 h 2250"/>
              <a:gd name="T36" fmla="*/ 823 w 2250"/>
              <a:gd name="T37" fmla="*/ 2031 h 2250"/>
              <a:gd name="T38" fmla="*/ 1875 w 2250"/>
              <a:gd name="T39" fmla="*/ 875 h 2250"/>
              <a:gd name="T40" fmla="*/ 1375 w 2250"/>
              <a:gd name="T41" fmla="*/ 375 h 2250"/>
              <a:gd name="T42" fmla="*/ 375 w 2250"/>
              <a:gd name="T43" fmla="*/ 1375 h 2250"/>
              <a:gd name="T44" fmla="*/ 875 w 2250"/>
              <a:gd name="T45" fmla="*/ 1875 h 2250"/>
              <a:gd name="T46" fmla="*/ 1719 w 2250"/>
              <a:gd name="T47" fmla="*/ 927 h 2250"/>
              <a:gd name="T48" fmla="*/ 1323 w 2250"/>
              <a:gd name="T49" fmla="*/ 531 h 2250"/>
              <a:gd name="T50" fmla="*/ 532 w 2250"/>
              <a:gd name="T51" fmla="*/ 1323 h 2250"/>
              <a:gd name="T52" fmla="*/ 927 w 2250"/>
              <a:gd name="T53" fmla="*/ 1718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0" h="2250">
                <a:moveTo>
                  <a:pt x="2250" y="1125"/>
                </a:moveTo>
                <a:cubicBezTo>
                  <a:pt x="2250" y="1750"/>
                  <a:pt x="1750" y="2250"/>
                  <a:pt x="1125" y="2250"/>
                </a:cubicBezTo>
                <a:cubicBezTo>
                  <a:pt x="500" y="2250"/>
                  <a:pt x="0" y="1750"/>
                  <a:pt x="0" y="1125"/>
                </a:cubicBezTo>
                <a:cubicBezTo>
                  <a:pt x="0" y="500"/>
                  <a:pt x="500" y="0"/>
                  <a:pt x="1125" y="0"/>
                </a:cubicBezTo>
                <a:cubicBezTo>
                  <a:pt x="1750" y="0"/>
                  <a:pt x="2250" y="500"/>
                  <a:pt x="2250" y="1125"/>
                </a:cubicBezTo>
                <a:close/>
                <a:moveTo>
                  <a:pt x="1250" y="1125"/>
                </a:moveTo>
                <a:cubicBezTo>
                  <a:pt x="1250" y="1198"/>
                  <a:pt x="1198" y="1250"/>
                  <a:pt x="1125" y="1250"/>
                </a:cubicBezTo>
                <a:cubicBezTo>
                  <a:pt x="1052" y="1250"/>
                  <a:pt x="1000" y="1198"/>
                  <a:pt x="1000" y="1125"/>
                </a:cubicBezTo>
                <a:cubicBezTo>
                  <a:pt x="1000" y="1052"/>
                  <a:pt x="1052" y="1000"/>
                  <a:pt x="1125" y="1000"/>
                </a:cubicBezTo>
                <a:cubicBezTo>
                  <a:pt x="1198" y="1000"/>
                  <a:pt x="1250" y="1052"/>
                  <a:pt x="1250" y="1125"/>
                </a:cubicBezTo>
                <a:close/>
                <a:moveTo>
                  <a:pt x="1584" y="1125"/>
                </a:moveTo>
                <a:cubicBezTo>
                  <a:pt x="1584" y="1375"/>
                  <a:pt x="1375" y="1583"/>
                  <a:pt x="1125" y="1583"/>
                </a:cubicBezTo>
                <a:cubicBezTo>
                  <a:pt x="875" y="1583"/>
                  <a:pt x="667" y="1375"/>
                  <a:pt x="667" y="1125"/>
                </a:cubicBezTo>
                <a:cubicBezTo>
                  <a:pt x="667" y="875"/>
                  <a:pt x="875" y="666"/>
                  <a:pt x="1125" y="666"/>
                </a:cubicBezTo>
                <a:cubicBezTo>
                  <a:pt x="1375" y="666"/>
                  <a:pt x="1584" y="875"/>
                  <a:pt x="1584" y="1125"/>
                </a:cubicBezTo>
                <a:close/>
                <a:moveTo>
                  <a:pt x="2032" y="823"/>
                </a:moveTo>
                <a:cubicBezTo>
                  <a:pt x="1938" y="541"/>
                  <a:pt x="1709" y="312"/>
                  <a:pt x="1427" y="218"/>
                </a:cubicBezTo>
                <a:moveTo>
                  <a:pt x="219" y="1427"/>
                </a:moveTo>
                <a:cubicBezTo>
                  <a:pt x="313" y="1708"/>
                  <a:pt x="542" y="1937"/>
                  <a:pt x="823" y="2031"/>
                </a:cubicBezTo>
                <a:moveTo>
                  <a:pt x="1875" y="875"/>
                </a:moveTo>
                <a:cubicBezTo>
                  <a:pt x="1802" y="635"/>
                  <a:pt x="1615" y="448"/>
                  <a:pt x="1375" y="375"/>
                </a:cubicBezTo>
                <a:moveTo>
                  <a:pt x="375" y="1375"/>
                </a:moveTo>
                <a:cubicBezTo>
                  <a:pt x="448" y="1614"/>
                  <a:pt x="636" y="1802"/>
                  <a:pt x="875" y="1875"/>
                </a:cubicBezTo>
                <a:moveTo>
                  <a:pt x="1719" y="927"/>
                </a:moveTo>
                <a:cubicBezTo>
                  <a:pt x="1657" y="739"/>
                  <a:pt x="1511" y="593"/>
                  <a:pt x="1323" y="531"/>
                </a:cubicBezTo>
                <a:moveTo>
                  <a:pt x="532" y="1323"/>
                </a:moveTo>
                <a:cubicBezTo>
                  <a:pt x="594" y="1510"/>
                  <a:pt x="740" y="1656"/>
                  <a:pt x="927" y="1718"/>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1" name="Freeform 35"/>
          <p:cNvSpPr>
            <a:spLocks noEditPoints="1"/>
          </p:cNvSpPr>
          <p:nvPr/>
        </p:nvSpPr>
        <p:spPr bwMode="auto">
          <a:xfrm>
            <a:off x="4431507" y="197644"/>
            <a:ext cx="330994" cy="329804"/>
          </a:xfrm>
          <a:custGeom>
            <a:avLst/>
            <a:gdLst>
              <a:gd name="T0" fmla="*/ 2250 w 2250"/>
              <a:gd name="T1" fmla="*/ 1125 h 2250"/>
              <a:gd name="T2" fmla="*/ 1125 w 2250"/>
              <a:gd name="T3" fmla="*/ 2250 h 2250"/>
              <a:gd name="T4" fmla="*/ 0 w 2250"/>
              <a:gd name="T5" fmla="*/ 1125 h 2250"/>
              <a:gd name="T6" fmla="*/ 1125 w 2250"/>
              <a:gd name="T7" fmla="*/ 0 h 2250"/>
              <a:gd name="T8" fmla="*/ 2250 w 2250"/>
              <a:gd name="T9" fmla="*/ 1125 h 2250"/>
              <a:gd name="T10" fmla="*/ 1334 w 2250"/>
              <a:gd name="T11" fmla="*/ 1125 h 2250"/>
              <a:gd name="T12" fmla="*/ 1125 w 2250"/>
              <a:gd name="T13" fmla="*/ 1333 h 2250"/>
              <a:gd name="T14" fmla="*/ 917 w 2250"/>
              <a:gd name="T15" fmla="*/ 1125 h 2250"/>
              <a:gd name="T16" fmla="*/ 1125 w 2250"/>
              <a:gd name="T17" fmla="*/ 916 h 2250"/>
              <a:gd name="T18" fmla="*/ 1334 w 2250"/>
              <a:gd name="T19" fmla="*/ 1125 h 2250"/>
              <a:gd name="T20" fmla="*/ 1500 w 2250"/>
              <a:gd name="T21" fmla="*/ 1125 h 2250"/>
              <a:gd name="T22" fmla="*/ 1125 w 2250"/>
              <a:gd name="T23" fmla="*/ 1500 h 2250"/>
              <a:gd name="T24" fmla="*/ 750 w 2250"/>
              <a:gd name="T25" fmla="*/ 1125 h 2250"/>
              <a:gd name="T26" fmla="*/ 1125 w 2250"/>
              <a:gd name="T27" fmla="*/ 750 h 2250"/>
              <a:gd name="T28" fmla="*/ 1500 w 2250"/>
              <a:gd name="T29" fmla="*/ 1125 h 2250"/>
              <a:gd name="T30" fmla="*/ 1313 w 2250"/>
              <a:gd name="T31" fmla="*/ 802 h 2250"/>
              <a:gd name="T32" fmla="*/ 1688 w 2250"/>
              <a:gd name="T33" fmla="*/ 145 h 2250"/>
              <a:gd name="T34" fmla="*/ 938 w 2250"/>
              <a:gd name="T35" fmla="*/ 1448 h 2250"/>
              <a:gd name="T36" fmla="*/ 563 w 2250"/>
              <a:gd name="T37" fmla="*/ 2104 h 2250"/>
              <a:gd name="T38" fmla="*/ 1448 w 2250"/>
              <a:gd name="T39" fmla="*/ 937 h 2250"/>
              <a:gd name="T40" fmla="*/ 2105 w 2250"/>
              <a:gd name="T41" fmla="*/ 562 h 2250"/>
              <a:gd name="T42" fmla="*/ 802 w 2250"/>
              <a:gd name="T43" fmla="*/ 1312 h 2250"/>
              <a:gd name="T44" fmla="*/ 146 w 2250"/>
              <a:gd name="T45" fmla="*/ 168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0" h="2250">
                <a:moveTo>
                  <a:pt x="2250" y="1125"/>
                </a:moveTo>
                <a:cubicBezTo>
                  <a:pt x="2250" y="1750"/>
                  <a:pt x="1750" y="2250"/>
                  <a:pt x="1125" y="2250"/>
                </a:cubicBezTo>
                <a:cubicBezTo>
                  <a:pt x="500" y="2250"/>
                  <a:pt x="0" y="1750"/>
                  <a:pt x="0" y="1125"/>
                </a:cubicBezTo>
                <a:cubicBezTo>
                  <a:pt x="0" y="500"/>
                  <a:pt x="500" y="0"/>
                  <a:pt x="1125" y="0"/>
                </a:cubicBezTo>
                <a:cubicBezTo>
                  <a:pt x="1750" y="0"/>
                  <a:pt x="2250" y="500"/>
                  <a:pt x="2250" y="1125"/>
                </a:cubicBezTo>
                <a:close/>
                <a:moveTo>
                  <a:pt x="1334" y="1125"/>
                </a:moveTo>
                <a:cubicBezTo>
                  <a:pt x="1334" y="1239"/>
                  <a:pt x="1240" y="1333"/>
                  <a:pt x="1125" y="1333"/>
                </a:cubicBezTo>
                <a:cubicBezTo>
                  <a:pt x="1011" y="1333"/>
                  <a:pt x="917" y="1239"/>
                  <a:pt x="917" y="1125"/>
                </a:cubicBezTo>
                <a:cubicBezTo>
                  <a:pt x="917" y="1010"/>
                  <a:pt x="1011" y="916"/>
                  <a:pt x="1125" y="916"/>
                </a:cubicBezTo>
                <a:cubicBezTo>
                  <a:pt x="1240" y="916"/>
                  <a:pt x="1334" y="1010"/>
                  <a:pt x="1334" y="1125"/>
                </a:cubicBezTo>
                <a:close/>
                <a:moveTo>
                  <a:pt x="1500" y="1125"/>
                </a:moveTo>
                <a:cubicBezTo>
                  <a:pt x="1500" y="1333"/>
                  <a:pt x="1334" y="1500"/>
                  <a:pt x="1125" y="1500"/>
                </a:cubicBezTo>
                <a:cubicBezTo>
                  <a:pt x="917" y="1500"/>
                  <a:pt x="750" y="1333"/>
                  <a:pt x="750" y="1125"/>
                </a:cubicBezTo>
                <a:cubicBezTo>
                  <a:pt x="750" y="916"/>
                  <a:pt x="917" y="750"/>
                  <a:pt x="1125" y="750"/>
                </a:cubicBezTo>
                <a:cubicBezTo>
                  <a:pt x="1334" y="750"/>
                  <a:pt x="1500" y="916"/>
                  <a:pt x="1500" y="1125"/>
                </a:cubicBezTo>
                <a:close/>
                <a:moveTo>
                  <a:pt x="1313" y="802"/>
                </a:moveTo>
                <a:lnTo>
                  <a:pt x="1688" y="145"/>
                </a:lnTo>
                <a:moveTo>
                  <a:pt x="938" y="1448"/>
                </a:moveTo>
                <a:lnTo>
                  <a:pt x="563" y="2104"/>
                </a:lnTo>
                <a:moveTo>
                  <a:pt x="1448" y="937"/>
                </a:moveTo>
                <a:lnTo>
                  <a:pt x="2105" y="562"/>
                </a:lnTo>
                <a:moveTo>
                  <a:pt x="802" y="1312"/>
                </a:moveTo>
                <a:lnTo>
                  <a:pt x="146" y="168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2" name="Freeform 36"/>
          <p:cNvSpPr>
            <a:spLocks noEditPoints="1"/>
          </p:cNvSpPr>
          <p:nvPr/>
        </p:nvSpPr>
        <p:spPr bwMode="auto">
          <a:xfrm>
            <a:off x="198835" y="782242"/>
            <a:ext cx="220266" cy="354806"/>
          </a:xfrm>
          <a:custGeom>
            <a:avLst/>
            <a:gdLst>
              <a:gd name="T0" fmla="*/ 1250 w 1500"/>
              <a:gd name="T1" fmla="*/ 2417 h 2417"/>
              <a:gd name="T2" fmla="*/ 250 w 1500"/>
              <a:gd name="T3" fmla="*/ 2417 h 2417"/>
              <a:gd name="T4" fmla="*/ 0 w 1500"/>
              <a:gd name="T5" fmla="*/ 2167 h 2417"/>
              <a:gd name="T6" fmla="*/ 0 w 1500"/>
              <a:gd name="T7" fmla="*/ 250 h 2417"/>
              <a:gd name="T8" fmla="*/ 250 w 1500"/>
              <a:gd name="T9" fmla="*/ 0 h 2417"/>
              <a:gd name="T10" fmla="*/ 1250 w 1500"/>
              <a:gd name="T11" fmla="*/ 0 h 2417"/>
              <a:gd name="T12" fmla="*/ 1500 w 1500"/>
              <a:gd name="T13" fmla="*/ 250 h 2417"/>
              <a:gd name="T14" fmla="*/ 1500 w 1500"/>
              <a:gd name="T15" fmla="*/ 2167 h 2417"/>
              <a:gd name="T16" fmla="*/ 1250 w 1500"/>
              <a:gd name="T17" fmla="*/ 2417 h 2417"/>
              <a:gd name="T18" fmla="*/ 1333 w 1500"/>
              <a:gd name="T19" fmla="*/ 1917 h 2417"/>
              <a:gd name="T20" fmla="*/ 166 w 1500"/>
              <a:gd name="T21" fmla="*/ 1917 h 2417"/>
              <a:gd name="T22" fmla="*/ 166 w 1500"/>
              <a:gd name="T23" fmla="*/ 334 h 2417"/>
              <a:gd name="T24" fmla="*/ 1333 w 1500"/>
              <a:gd name="T25" fmla="*/ 334 h 2417"/>
              <a:gd name="T26" fmla="*/ 1333 w 1500"/>
              <a:gd name="T27" fmla="*/ 1917 h 2417"/>
              <a:gd name="T28" fmla="*/ 833 w 1500"/>
              <a:gd name="T29" fmla="*/ 2250 h 2417"/>
              <a:gd name="T30" fmla="*/ 666 w 1500"/>
              <a:gd name="T31" fmla="*/ 2250 h 2417"/>
              <a:gd name="T32" fmla="*/ 666 w 1500"/>
              <a:gd name="T33" fmla="*/ 2084 h 2417"/>
              <a:gd name="T34" fmla="*/ 833 w 1500"/>
              <a:gd name="T35" fmla="*/ 2084 h 2417"/>
              <a:gd name="T36" fmla="*/ 833 w 1500"/>
              <a:gd name="T37" fmla="*/ 2250 h 2417"/>
              <a:gd name="T38" fmla="*/ 666 w 1500"/>
              <a:gd name="T39" fmla="*/ 167 h 2417"/>
              <a:gd name="T40" fmla="*/ 833 w 1500"/>
              <a:gd name="T41" fmla="*/ 167 h 2417"/>
              <a:gd name="T42" fmla="*/ 250 w 1500"/>
              <a:gd name="T43" fmla="*/ 2167 h 2417"/>
              <a:gd name="T44" fmla="*/ 416 w 1500"/>
              <a:gd name="T45" fmla="*/ 2167 h 2417"/>
              <a:gd name="T46" fmla="*/ 1083 w 1500"/>
              <a:gd name="T47" fmla="*/ 2167 h 2417"/>
              <a:gd name="T48" fmla="*/ 1250 w 1500"/>
              <a:gd name="T49" fmla="*/ 216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0" h="2417">
                <a:moveTo>
                  <a:pt x="1250" y="2417"/>
                </a:moveTo>
                <a:cubicBezTo>
                  <a:pt x="250" y="2417"/>
                  <a:pt x="250" y="2417"/>
                  <a:pt x="250" y="2417"/>
                </a:cubicBezTo>
                <a:cubicBezTo>
                  <a:pt x="114" y="2417"/>
                  <a:pt x="0" y="2302"/>
                  <a:pt x="0" y="2167"/>
                </a:cubicBezTo>
                <a:cubicBezTo>
                  <a:pt x="0" y="250"/>
                  <a:pt x="0" y="250"/>
                  <a:pt x="0" y="250"/>
                </a:cubicBezTo>
                <a:cubicBezTo>
                  <a:pt x="0" y="115"/>
                  <a:pt x="114" y="0"/>
                  <a:pt x="250" y="0"/>
                </a:cubicBezTo>
                <a:cubicBezTo>
                  <a:pt x="1250" y="0"/>
                  <a:pt x="1250" y="0"/>
                  <a:pt x="1250" y="0"/>
                </a:cubicBezTo>
                <a:cubicBezTo>
                  <a:pt x="1385" y="0"/>
                  <a:pt x="1500" y="115"/>
                  <a:pt x="1500" y="250"/>
                </a:cubicBezTo>
                <a:cubicBezTo>
                  <a:pt x="1500" y="2167"/>
                  <a:pt x="1500" y="2167"/>
                  <a:pt x="1500" y="2167"/>
                </a:cubicBezTo>
                <a:cubicBezTo>
                  <a:pt x="1500" y="2302"/>
                  <a:pt x="1385" y="2417"/>
                  <a:pt x="1250" y="2417"/>
                </a:cubicBezTo>
                <a:close/>
                <a:moveTo>
                  <a:pt x="1333" y="1917"/>
                </a:moveTo>
                <a:lnTo>
                  <a:pt x="166" y="1917"/>
                </a:lnTo>
                <a:lnTo>
                  <a:pt x="166" y="334"/>
                </a:lnTo>
                <a:lnTo>
                  <a:pt x="1333" y="334"/>
                </a:lnTo>
                <a:lnTo>
                  <a:pt x="1333" y="1917"/>
                </a:lnTo>
                <a:close/>
                <a:moveTo>
                  <a:pt x="833" y="2250"/>
                </a:moveTo>
                <a:lnTo>
                  <a:pt x="666" y="2250"/>
                </a:lnTo>
                <a:lnTo>
                  <a:pt x="666" y="2084"/>
                </a:lnTo>
                <a:lnTo>
                  <a:pt x="833" y="2084"/>
                </a:lnTo>
                <a:lnTo>
                  <a:pt x="833" y="2250"/>
                </a:lnTo>
                <a:close/>
                <a:moveTo>
                  <a:pt x="666" y="167"/>
                </a:moveTo>
                <a:lnTo>
                  <a:pt x="833" y="167"/>
                </a:lnTo>
                <a:moveTo>
                  <a:pt x="250" y="2167"/>
                </a:moveTo>
                <a:lnTo>
                  <a:pt x="416" y="2167"/>
                </a:lnTo>
                <a:moveTo>
                  <a:pt x="1083" y="2167"/>
                </a:moveTo>
                <a:lnTo>
                  <a:pt x="1250" y="216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3" name="Freeform 37"/>
          <p:cNvSpPr>
            <a:spLocks noEditPoints="1"/>
          </p:cNvSpPr>
          <p:nvPr/>
        </p:nvSpPr>
        <p:spPr bwMode="auto">
          <a:xfrm>
            <a:off x="817960" y="796531"/>
            <a:ext cx="196454" cy="354806"/>
          </a:xfrm>
          <a:custGeom>
            <a:avLst/>
            <a:gdLst>
              <a:gd name="T0" fmla="*/ 1250 w 1333"/>
              <a:gd name="T1" fmla="*/ 2417 h 2417"/>
              <a:gd name="T2" fmla="*/ 83 w 1333"/>
              <a:gd name="T3" fmla="*/ 2417 h 2417"/>
              <a:gd name="T4" fmla="*/ 0 w 1333"/>
              <a:gd name="T5" fmla="*/ 2334 h 2417"/>
              <a:gd name="T6" fmla="*/ 0 w 1333"/>
              <a:gd name="T7" fmla="*/ 84 h 2417"/>
              <a:gd name="T8" fmla="*/ 83 w 1333"/>
              <a:gd name="T9" fmla="*/ 0 h 2417"/>
              <a:gd name="T10" fmla="*/ 1250 w 1333"/>
              <a:gd name="T11" fmla="*/ 0 h 2417"/>
              <a:gd name="T12" fmla="*/ 1333 w 1333"/>
              <a:gd name="T13" fmla="*/ 84 h 2417"/>
              <a:gd name="T14" fmla="*/ 1333 w 1333"/>
              <a:gd name="T15" fmla="*/ 2334 h 2417"/>
              <a:gd name="T16" fmla="*/ 1250 w 1333"/>
              <a:gd name="T17" fmla="*/ 2417 h 2417"/>
              <a:gd name="T18" fmla="*/ 1333 w 1333"/>
              <a:gd name="T19" fmla="*/ 1917 h 2417"/>
              <a:gd name="T20" fmla="*/ 0 w 1333"/>
              <a:gd name="T21" fmla="*/ 1917 h 2417"/>
              <a:gd name="T22" fmla="*/ 0 w 1333"/>
              <a:gd name="T23" fmla="*/ 334 h 2417"/>
              <a:gd name="T24" fmla="*/ 1333 w 1333"/>
              <a:gd name="T25" fmla="*/ 334 h 2417"/>
              <a:gd name="T26" fmla="*/ 583 w 1333"/>
              <a:gd name="T27" fmla="*/ 167 h 2417"/>
              <a:gd name="T28" fmla="*/ 750 w 1333"/>
              <a:gd name="T29" fmla="*/ 167 h 2417"/>
              <a:gd name="T30" fmla="*/ 750 w 1333"/>
              <a:gd name="T31" fmla="*/ 2167 h 2417"/>
              <a:gd name="T32" fmla="*/ 666 w 1333"/>
              <a:gd name="T33" fmla="*/ 2250 h 2417"/>
              <a:gd name="T34" fmla="*/ 583 w 1333"/>
              <a:gd name="T35" fmla="*/ 2167 h 2417"/>
              <a:gd name="T36" fmla="*/ 666 w 1333"/>
              <a:gd name="T37" fmla="*/ 2084 h 2417"/>
              <a:gd name="T38" fmla="*/ 750 w 1333"/>
              <a:gd name="T39" fmla="*/ 2167 h 2417"/>
              <a:gd name="T40" fmla="*/ 760 w 1333"/>
              <a:gd name="T41" fmla="*/ 938 h 2417"/>
              <a:gd name="T42" fmla="*/ 583 w 1333"/>
              <a:gd name="T43" fmla="*/ 875 h 2417"/>
              <a:gd name="T44" fmla="*/ 573 w 1333"/>
              <a:gd name="T45" fmla="*/ 948 h 2417"/>
              <a:gd name="T46" fmla="*/ 489 w 1333"/>
              <a:gd name="T47" fmla="*/ 1104 h 2417"/>
              <a:gd name="T48" fmla="*/ 500 w 1333"/>
              <a:gd name="T49" fmla="*/ 1167 h 2417"/>
              <a:gd name="T50" fmla="*/ 489 w 1333"/>
              <a:gd name="T51" fmla="*/ 1198 h 2417"/>
              <a:gd name="T52" fmla="*/ 510 w 1333"/>
              <a:gd name="T53" fmla="*/ 1282 h 2417"/>
              <a:gd name="T54" fmla="*/ 552 w 1333"/>
              <a:gd name="T55" fmla="*/ 1407 h 2417"/>
              <a:gd name="T56" fmla="*/ 552 w 1333"/>
              <a:gd name="T57" fmla="*/ 1448 h 2417"/>
              <a:gd name="T58" fmla="*/ 531 w 1333"/>
              <a:gd name="T59" fmla="*/ 1479 h 2417"/>
              <a:gd name="T60" fmla="*/ 343 w 1333"/>
              <a:gd name="T61" fmla="*/ 1552 h 2417"/>
              <a:gd name="T62" fmla="*/ 666 w 1333"/>
              <a:gd name="T63" fmla="*/ 1667 h 2417"/>
              <a:gd name="T64" fmla="*/ 989 w 1333"/>
              <a:gd name="T65" fmla="*/ 1552 h 2417"/>
              <a:gd name="T66" fmla="*/ 802 w 1333"/>
              <a:gd name="T67" fmla="*/ 1479 h 2417"/>
              <a:gd name="T68" fmla="*/ 781 w 1333"/>
              <a:gd name="T69" fmla="*/ 1448 h 2417"/>
              <a:gd name="T70" fmla="*/ 781 w 1333"/>
              <a:gd name="T71" fmla="*/ 1407 h 2417"/>
              <a:gd name="T72" fmla="*/ 823 w 1333"/>
              <a:gd name="T73" fmla="*/ 1282 h 2417"/>
              <a:gd name="T74" fmla="*/ 843 w 1333"/>
              <a:gd name="T75" fmla="*/ 1198 h 2417"/>
              <a:gd name="T76" fmla="*/ 833 w 1333"/>
              <a:gd name="T77" fmla="*/ 1167 h 2417"/>
              <a:gd name="T78" fmla="*/ 843 w 1333"/>
              <a:gd name="T79" fmla="*/ 1104 h 2417"/>
              <a:gd name="T80" fmla="*/ 760 w 1333"/>
              <a:gd name="T81" fmla="*/ 938 h 2417"/>
              <a:gd name="T82" fmla="*/ 1166 w 1333"/>
              <a:gd name="T83" fmla="*/ 1167 h 2417"/>
              <a:gd name="T84" fmla="*/ 666 w 1333"/>
              <a:gd name="T85" fmla="*/ 1667 h 2417"/>
              <a:gd name="T86" fmla="*/ 166 w 1333"/>
              <a:gd name="T87" fmla="*/ 1167 h 2417"/>
              <a:gd name="T88" fmla="*/ 666 w 1333"/>
              <a:gd name="T89" fmla="*/ 667 h 2417"/>
              <a:gd name="T90" fmla="*/ 1166 w 1333"/>
              <a:gd name="T91" fmla="*/ 116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3" h="2417">
                <a:moveTo>
                  <a:pt x="1250" y="2417"/>
                </a:moveTo>
                <a:cubicBezTo>
                  <a:pt x="83" y="2417"/>
                  <a:pt x="83" y="2417"/>
                  <a:pt x="83" y="2417"/>
                </a:cubicBezTo>
                <a:cubicBezTo>
                  <a:pt x="41" y="2417"/>
                  <a:pt x="0" y="2375"/>
                  <a:pt x="0" y="2334"/>
                </a:cubicBezTo>
                <a:cubicBezTo>
                  <a:pt x="0" y="84"/>
                  <a:pt x="0" y="84"/>
                  <a:pt x="0" y="84"/>
                </a:cubicBezTo>
                <a:cubicBezTo>
                  <a:pt x="0" y="42"/>
                  <a:pt x="41" y="0"/>
                  <a:pt x="83" y="0"/>
                </a:cubicBezTo>
                <a:cubicBezTo>
                  <a:pt x="1250" y="0"/>
                  <a:pt x="1250" y="0"/>
                  <a:pt x="1250" y="0"/>
                </a:cubicBezTo>
                <a:cubicBezTo>
                  <a:pt x="1291" y="0"/>
                  <a:pt x="1333" y="42"/>
                  <a:pt x="1333" y="84"/>
                </a:cubicBezTo>
                <a:cubicBezTo>
                  <a:pt x="1333" y="2334"/>
                  <a:pt x="1333" y="2334"/>
                  <a:pt x="1333" y="2334"/>
                </a:cubicBezTo>
                <a:cubicBezTo>
                  <a:pt x="1333" y="2375"/>
                  <a:pt x="1291" y="2417"/>
                  <a:pt x="1250" y="2417"/>
                </a:cubicBezTo>
                <a:close/>
                <a:moveTo>
                  <a:pt x="1333" y="1917"/>
                </a:moveTo>
                <a:lnTo>
                  <a:pt x="0" y="1917"/>
                </a:lnTo>
                <a:moveTo>
                  <a:pt x="0" y="334"/>
                </a:moveTo>
                <a:lnTo>
                  <a:pt x="1333" y="334"/>
                </a:lnTo>
                <a:moveTo>
                  <a:pt x="583" y="167"/>
                </a:moveTo>
                <a:lnTo>
                  <a:pt x="750" y="167"/>
                </a:lnTo>
                <a:moveTo>
                  <a:pt x="750" y="2167"/>
                </a:moveTo>
                <a:cubicBezTo>
                  <a:pt x="750" y="2209"/>
                  <a:pt x="708" y="2250"/>
                  <a:pt x="666" y="2250"/>
                </a:cubicBezTo>
                <a:cubicBezTo>
                  <a:pt x="625" y="2250"/>
                  <a:pt x="583" y="2209"/>
                  <a:pt x="583" y="2167"/>
                </a:cubicBezTo>
                <a:cubicBezTo>
                  <a:pt x="583" y="2125"/>
                  <a:pt x="625" y="2084"/>
                  <a:pt x="666" y="2084"/>
                </a:cubicBezTo>
                <a:cubicBezTo>
                  <a:pt x="708" y="2084"/>
                  <a:pt x="750" y="2125"/>
                  <a:pt x="750" y="2167"/>
                </a:cubicBezTo>
                <a:close/>
                <a:moveTo>
                  <a:pt x="760" y="938"/>
                </a:moveTo>
                <a:cubicBezTo>
                  <a:pt x="739" y="927"/>
                  <a:pt x="625" y="917"/>
                  <a:pt x="583" y="875"/>
                </a:cubicBezTo>
                <a:cubicBezTo>
                  <a:pt x="573" y="865"/>
                  <a:pt x="583" y="938"/>
                  <a:pt x="573" y="948"/>
                </a:cubicBezTo>
                <a:cubicBezTo>
                  <a:pt x="500" y="979"/>
                  <a:pt x="468" y="1021"/>
                  <a:pt x="489" y="1104"/>
                </a:cubicBezTo>
                <a:cubicBezTo>
                  <a:pt x="489" y="1125"/>
                  <a:pt x="489" y="1146"/>
                  <a:pt x="500" y="1167"/>
                </a:cubicBezTo>
                <a:cubicBezTo>
                  <a:pt x="489" y="1167"/>
                  <a:pt x="489" y="1177"/>
                  <a:pt x="489" y="1198"/>
                </a:cubicBezTo>
                <a:cubicBezTo>
                  <a:pt x="489" y="1219"/>
                  <a:pt x="500" y="1250"/>
                  <a:pt x="510" y="1282"/>
                </a:cubicBezTo>
                <a:cubicBezTo>
                  <a:pt x="510" y="1323"/>
                  <a:pt x="552" y="1365"/>
                  <a:pt x="552" y="1407"/>
                </a:cubicBezTo>
                <a:cubicBezTo>
                  <a:pt x="552" y="1427"/>
                  <a:pt x="552" y="1438"/>
                  <a:pt x="552" y="1448"/>
                </a:cubicBezTo>
                <a:cubicBezTo>
                  <a:pt x="552" y="1469"/>
                  <a:pt x="541" y="1479"/>
                  <a:pt x="531" y="1479"/>
                </a:cubicBezTo>
                <a:cubicBezTo>
                  <a:pt x="458" y="1490"/>
                  <a:pt x="385" y="1521"/>
                  <a:pt x="343" y="1552"/>
                </a:cubicBezTo>
                <a:cubicBezTo>
                  <a:pt x="437" y="1625"/>
                  <a:pt x="541" y="1667"/>
                  <a:pt x="666" y="1667"/>
                </a:cubicBezTo>
                <a:cubicBezTo>
                  <a:pt x="791" y="1667"/>
                  <a:pt x="895" y="1625"/>
                  <a:pt x="989" y="1552"/>
                </a:cubicBezTo>
                <a:cubicBezTo>
                  <a:pt x="948" y="1521"/>
                  <a:pt x="875" y="1490"/>
                  <a:pt x="802" y="1479"/>
                </a:cubicBezTo>
                <a:cubicBezTo>
                  <a:pt x="791" y="1479"/>
                  <a:pt x="781" y="1469"/>
                  <a:pt x="781" y="1448"/>
                </a:cubicBezTo>
                <a:cubicBezTo>
                  <a:pt x="781" y="1438"/>
                  <a:pt x="781" y="1427"/>
                  <a:pt x="781" y="1407"/>
                </a:cubicBezTo>
                <a:cubicBezTo>
                  <a:pt x="781" y="1375"/>
                  <a:pt x="823" y="1323"/>
                  <a:pt x="823" y="1282"/>
                </a:cubicBezTo>
                <a:cubicBezTo>
                  <a:pt x="833" y="1250"/>
                  <a:pt x="843" y="1219"/>
                  <a:pt x="843" y="1198"/>
                </a:cubicBezTo>
                <a:cubicBezTo>
                  <a:pt x="843" y="1177"/>
                  <a:pt x="843" y="1167"/>
                  <a:pt x="833" y="1167"/>
                </a:cubicBezTo>
                <a:cubicBezTo>
                  <a:pt x="843" y="1146"/>
                  <a:pt x="843" y="1125"/>
                  <a:pt x="843" y="1104"/>
                </a:cubicBezTo>
                <a:cubicBezTo>
                  <a:pt x="864" y="1021"/>
                  <a:pt x="833" y="969"/>
                  <a:pt x="760" y="938"/>
                </a:cubicBezTo>
                <a:close/>
                <a:moveTo>
                  <a:pt x="1166" y="1167"/>
                </a:moveTo>
                <a:cubicBezTo>
                  <a:pt x="1166" y="1448"/>
                  <a:pt x="948" y="1667"/>
                  <a:pt x="666" y="1667"/>
                </a:cubicBezTo>
                <a:cubicBezTo>
                  <a:pt x="385" y="1667"/>
                  <a:pt x="166" y="1448"/>
                  <a:pt x="166" y="1167"/>
                </a:cubicBezTo>
                <a:cubicBezTo>
                  <a:pt x="166" y="886"/>
                  <a:pt x="385" y="667"/>
                  <a:pt x="666" y="667"/>
                </a:cubicBezTo>
                <a:cubicBezTo>
                  <a:pt x="948" y="667"/>
                  <a:pt x="1166" y="886"/>
                  <a:pt x="1166" y="116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4" name="Freeform 38"/>
          <p:cNvSpPr>
            <a:spLocks noEditPoints="1"/>
          </p:cNvSpPr>
          <p:nvPr/>
        </p:nvSpPr>
        <p:spPr bwMode="auto">
          <a:xfrm>
            <a:off x="1348983" y="833437"/>
            <a:ext cx="344091" cy="280988"/>
          </a:xfrm>
          <a:custGeom>
            <a:avLst/>
            <a:gdLst>
              <a:gd name="T0" fmla="*/ 1583 w 2333"/>
              <a:gd name="T1" fmla="*/ 1917 h 1917"/>
              <a:gd name="T2" fmla="*/ 750 w 2333"/>
              <a:gd name="T3" fmla="*/ 1917 h 1917"/>
              <a:gd name="T4" fmla="*/ 666 w 2333"/>
              <a:gd name="T5" fmla="*/ 1834 h 1917"/>
              <a:gd name="T6" fmla="*/ 666 w 2333"/>
              <a:gd name="T7" fmla="*/ 84 h 1917"/>
              <a:gd name="T8" fmla="*/ 750 w 2333"/>
              <a:gd name="T9" fmla="*/ 0 h 1917"/>
              <a:gd name="T10" fmla="*/ 1583 w 2333"/>
              <a:gd name="T11" fmla="*/ 0 h 1917"/>
              <a:gd name="T12" fmla="*/ 1666 w 2333"/>
              <a:gd name="T13" fmla="*/ 84 h 1917"/>
              <a:gd name="T14" fmla="*/ 1666 w 2333"/>
              <a:gd name="T15" fmla="*/ 1834 h 1917"/>
              <a:gd name="T16" fmla="*/ 1583 w 2333"/>
              <a:gd name="T17" fmla="*/ 1917 h 1917"/>
              <a:gd name="T18" fmla="*/ 1666 w 2333"/>
              <a:gd name="T19" fmla="*/ 1417 h 1917"/>
              <a:gd name="T20" fmla="*/ 666 w 2333"/>
              <a:gd name="T21" fmla="*/ 1417 h 1917"/>
              <a:gd name="T22" fmla="*/ 666 w 2333"/>
              <a:gd name="T23" fmla="*/ 334 h 1917"/>
              <a:gd name="T24" fmla="*/ 1666 w 2333"/>
              <a:gd name="T25" fmla="*/ 334 h 1917"/>
              <a:gd name="T26" fmla="*/ 1083 w 2333"/>
              <a:gd name="T27" fmla="*/ 167 h 1917"/>
              <a:gd name="T28" fmla="*/ 1250 w 2333"/>
              <a:gd name="T29" fmla="*/ 167 h 1917"/>
              <a:gd name="T30" fmla="*/ 1250 w 2333"/>
              <a:gd name="T31" fmla="*/ 1667 h 1917"/>
              <a:gd name="T32" fmla="*/ 1166 w 2333"/>
              <a:gd name="T33" fmla="*/ 1750 h 1917"/>
              <a:gd name="T34" fmla="*/ 1083 w 2333"/>
              <a:gd name="T35" fmla="*/ 1667 h 1917"/>
              <a:gd name="T36" fmla="*/ 1166 w 2333"/>
              <a:gd name="T37" fmla="*/ 1584 h 1917"/>
              <a:gd name="T38" fmla="*/ 1250 w 2333"/>
              <a:gd name="T39" fmla="*/ 1667 h 1917"/>
              <a:gd name="T40" fmla="*/ 1968 w 2333"/>
              <a:gd name="T41" fmla="*/ 1604 h 1917"/>
              <a:gd name="T42" fmla="*/ 2333 w 2333"/>
              <a:gd name="T43" fmla="*/ 917 h 1917"/>
              <a:gd name="T44" fmla="*/ 1968 w 2333"/>
              <a:gd name="T45" fmla="*/ 229 h 1917"/>
              <a:gd name="T46" fmla="*/ 1802 w 2333"/>
              <a:gd name="T47" fmla="*/ 1334 h 1917"/>
              <a:gd name="T48" fmla="*/ 2031 w 2333"/>
              <a:gd name="T49" fmla="*/ 917 h 1917"/>
              <a:gd name="T50" fmla="*/ 1802 w 2333"/>
              <a:gd name="T51" fmla="*/ 500 h 1917"/>
              <a:gd name="T52" fmla="*/ 364 w 2333"/>
              <a:gd name="T53" fmla="*/ 1604 h 1917"/>
              <a:gd name="T54" fmla="*/ 0 w 2333"/>
              <a:gd name="T55" fmla="*/ 917 h 1917"/>
              <a:gd name="T56" fmla="*/ 364 w 2333"/>
              <a:gd name="T57" fmla="*/ 229 h 1917"/>
              <a:gd name="T58" fmla="*/ 531 w 2333"/>
              <a:gd name="T59" fmla="*/ 1334 h 1917"/>
              <a:gd name="T60" fmla="*/ 302 w 2333"/>
              <a:gd name="T61" fmla="*/ 917 h 1917"/>
              <a:gd name="T62" fmla="*/ 531 w 2333"/>
              <a:gd name="T63" fmla="*/ 50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3" h="1917">
                <a:moveTo>
                  <a:pt x="1583" y="1917"/>
                </a:moveTo>
                <a:cubicBezTo>
                  <a:pt x="750" y="1917"/>
                  <a:pt x="750" y="1917"/>
                  <a:pt x="750" y="1917"/>
                </a:cubicBezTo>
                <a:cubicBezTo>
                  <a:pt x="708" y="1917"/>
                  <a:pt x="666" y="1875"/>
                  <a:pt x="666" y="1834"/>
                </a:cubicBezTo>
                <a:cubicBezTo>
                  <a:pt x="666" y="84"/>
                  <a:pt x="666" y="84"/>
                  <a:pt x="666" y="84"/>
                </a:cubicBezTo>
                <a:cubicBezTo>
                  <a:pt x="666" y="42"/>
                  <a:pt x="708" y="0"/>
                  <a:pt x="750" y="0"/>
                </a:cubicBezTo>
                <a:cubicBezTo>
                  <a:pt x="1583" y="0"/>
                  <a:pt x="1583" y="0"/>
                  <a:pt x="1583" y="0"/>
                </a:cubicBezTo>
                <a:cubicBezTo>
                  <a:pt x="1625" y="0"/>
                  <a:pt x="1666" y="42"/>
                  <a:pt x="1666" y="84"/>
                </a:cubicBezTo>
                <a:cubicBezTo>
                  <a:pt x="1666" y="1834"/>
                  <a:pt x="1666" y="1834"/>
                  <a:pt x="1666" y="1834"/>
                </a:cubicBezTo>
                <a:cubicBezTo>
                  <a:pt x="1666" y="1875"/>
                  <a:pt x="1625" y="1917"/>
                  <a:pt x="1583" y="1917"/>
                </a:cubicBezTo>
                <a:close/>
                <a:moveTo>
                  <a:pt x="1666" y="1417"/>
                </a:moveTo>
                <a:lnTo>
                  <a:pt x="666" y="1417"/>
                </a:lnTo>
                <a:moveTo>
                  <a:pt x="666" y="334"/>
                </a:moveTo>
                <a:lnTo>
                  <a:pt x="1666" y="334"/>
                </a:lnTo>
                <a:moveTo>
                  <a:pt x="1083" y="167"/>
                </a:moveTo>
                <a:lnTo>
                  <a:pt x="1250" y="167"/>
                </a:lnTo>
                <a:moveTo>
                  <a:pt x="1250" y="1667"/>
                </a:moveTo>
                <a:cubicBezTo>
                  <a:pt x="1250" y="1709"/>
                  <a:pt x="1208" y="1750"/>
                  <a:pt x="1166" y="1750"/>
                </a:cubicBezTo>
                <a:cubicBezTo>
                  <a:pt x="1125" y="1750"/>
                  <a:pt x="1083" y="1709"/>
                  <a:pt x="1083" y="1667"/>
                </a:cubicBezTo>
                <a:cubicBezTo>
                  <a:pt x="1083" y="1625"/>
                  <a:pt x="1125" y="1584"/>
                  <a:pt x="1166" y="1584"/>
                </a:cubicBezTo>
                <a:cubicBezTo>
                  <a:pt x="1208" y="1584"/>
                  <a:pt x="1250" y="1625"/>
                  <a:pt x="1250" y="1667"/>
                </a:cubicBezTo>
                <a:close/>
                <a:moveTo>
                  <a:pt x="1968" y="1604"/>
                </a:moveTo>
                <a:cubicBezTo>
                  <a:pt x="2187" y="1479"/>
                  <a:pt x="2333" y="1219"/>
                  <a:pt x="2333" y="917"/>
                </a:cubicBezTo>
                <a:cubicBezTo>
                  <a:pt x="2333" y="615"/>
                  <a:pt x="2187" y="354"/>
                  <a:pt x="1968" y="229"/>
                </a:cubicBezTo>
                <a:moveTo>
                  <a:pt x="1802" y="1334"/>
                </a:moveTo>
                <a:cubicBezTo>
                  <a:pt x="1937" y="1250"/>
                  <a:pt x="2031" y="1094"/>
                  <a:pt x="2031" y="917"/>
                </a:cubicBezTo>
                <a:cubicBezTo>
                  <a:pt x="2031" y="740"/>
                  <a:pt x="1937" y="584"/>
                  <a:pt x="1802" y="500"/>
                </a:cubicBezTo>
                <a:moveTo>
                  <a:pt x="364" y="1604"/>
                </a:moveTo>
                <a:cubicBezTo>
                  <a:pt x="145" y="1479"/>
                  <a:pt x="0" y="1219"/>
                  <a:pt x="0" y="917"/>
                </a:cubicBezTo>
                <a:cubicBezTo>
                  <a:pt x="0" y="615"/>
                  <a:pt x="145" y="354"/>
                  <a:pt x="364" y="229"/>
                </a:cubicBezTo>
                <a:moveTo>
                  <a:pt x="531" y="1334"/>
                </a:moveTo>
                <a:cubicBezTo>
                  <a:pt x="395" y="1250"/>
                  <a:pt x="302" y="1094"/>
                  <a:pt x="302" y="917"/>
                </a:cubicBezTo>
                <a:cubicBezTo>
                  <a:pt x="302" y="740"/>
                  <a:pt x="395" y="584"/>
                  <a:pt x="531" y="500"/>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5" name="Freeform 39"/>
          <p:cNvSpPr>
            <a:spLocks noEditPoints="1"/>
          </p:cNvSpPr>
          <p:nvPr/>
        </p:nvSpPr>
        <p:spPr bwMode="auto">
          <a:xfrm>
            <a:off x="1956197" y="794148"/>
            <a:ext cx="367904" cy="330994"/>
          </a:xfrm>
          <a:custGeom>
            <a:avLst/>
            <a:gdLst>
              <a:gd name="T0" fmla="*/ 1834 w 2500"/>
              <a:gd name="T1" fmla="*/ 2250 h 2250"/>
              <a:gd name="T2" fmla="*/ 834 w 2500"/>
              <a:gd name="T3" fmla="*/ 2250 h 2250"/>
              <a:gd name="T4" fmla="*/ 750 w 2500"/>
              <a:gd name="T5" fmla="*/ 2166 h 2250"/>
              <a:gd name="T6" fmla="*/ 750 w 2500"/>
              <a:gd name="T7" fmla="*/ 83 h 2250"/>
              <a:gd name="T8" fmla="*/ 834 w 2500"/>
              <a:gd name="T9" fmla="*/ 0 h 2250"/>
              <a:gd name="T10" fmla="*/ 1834 w 2500"/>
              <a:gd name="T11" fmla="*/ 0 h 2250"/>
              <a:gd name="T12" fmla="*/ 1917 w 2500"/>
              <a:gd name="T13" fmla="*/ 83 h 2250"/>
              <a:gd name="T14" fmla="*/ 1917 w 2500"/>
              <a:gd name="T15" fmla="*/ 2166 h 2250"/>
              <a:gd name="T16" fmla="*/ 1834 w 2500"/>
              <a:gd name="T17" fmla="*/ 2250 h 2250"/>
              <a:gd name="T18" fmla="*/ 584 w 2500"/>
              <a:gd name="T19" fmla="*/ 177 h 2250"/>
              <a:gd name="T20" fmla="*/ 240 w 2500"/>
              <a:gd name="T21" fmla="*/ 270 h 2250"/>
              <a:gd name="T22" fmla="*/ 178 w 2500"/>
              <a:gd name="T23" fmla="*/ 375 h 2250"/>
              <a:gd name="T24" fmla="*/ 584 w 2500"/>
              <a:gd name="T25" fmla="*/ 1875 h 2250"/>
              <a:gd name="T26" fmla="*/ 2084 w 2500"/>
              <a:gd name="T27" fmla="*/ 1875 h 2250"/>
              <a:gd name="T28" fmla="*/ 2490 w 2500"/>
              <a:gd name="T29" fmla="*/ 375 h 2250"/>
              <a:gd name="T30" fmla="*/ 2428 w 2500"/>
              <a:gd name="T31" fmla="*/ 270 h 2250"/>
              <a:gd name="T32" fmla="*/ 2084 w 2500"/>
              <a:gd name="T33" fmla="*/ 177 h 2250"/>
              <a:gd name="T34" fmla="*/ 1917 w 2500"/>
              <a:gd name="T35" fmla="*/ 1750 h 2250"/>
              <a:gd name="T36" fmla="*/ 750 w 2500"/>
              <a:gd name="T37" fmla="*/ 1750 h 2250"/>
              <a:gd name="T38" fmla="*/ 750 w 2500"/>
              <a:gd name="T39" fmla="*/ 333 h 2250"/>
              <a:gd name="T40" fmla="*/ 1917 w 2500"/>
              <a:gd name="T41" fmla="*/ 333 h 2250"/>
              <a:gd name="T42" fmla="*/ 1250 w 2500"/>
              <a:gd name="T43" fmla="*/ 166 h 2250"/>
              <a:gd name="T44" fmla="*/ 1417 w 2500"/>
              <a:gd name="T45" fmla="*/ 166 h 2250"/>
              <a:gd name="T46" fmla="*/ 1417 w 2500"/>
              <a:gd name="T47" fmla="*/ 2000 h 2250"/>
              <a:gd name="T48" fmla="*/ 1334 w 2500"/>
              <a:gd name="T49" fmla="*/ 2083 h 2250"/>
              <a:gd name="T50" fmla="*/ 1250 w 2500"/>
              <a:gd name="T51" fmla="*/ 2000 h 2250"/>
              <a:gd name="T52" fmla="*/ 1334 w 2500"/>
              <a:gd name="T53" fmla="*/ 1916 h 2250"/>
              <a:gd name="T54" fmla="*/ 1417 w 2500"/>
              <a:gd name="T55" fmla="*/ 2000 h 2250"/>
              <a:gd name="T56" fmla="*/ 0 w 2500"/>
              <a:gd name="T57" fmla="*/ 833 h 2250"/>
              <a:gd name="T58" fmla="*/ 0 w 2500"/>
              <a:gd name="T59" fmla="*/ 833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0" h="2250">
                <a:moveTo>
                  <a:pt x="1834" y="2250"/>
                </a:moveTo>
                <a:cubicBezTo>
                  <a:pt x="834" y="2250"/>
                  <a:pt x="834" y="2250"/>
                  <a:pt x="834" y="2250"/>
                </a:cubicBezTo>
                <a:cubicBezTo>
                  <a:pt x="792" y="2250"/>
                  <a:pt x="750" y="2208"/>
                  <a:pt x="750" y="2166"/>
                </a:cubicBezTo>
                <a:cubicBezTo>
                  <a:pt x="750" y="83"/>
                  <a:pt x="750" y="83"/>
                  <a:pt x="750" y="83"/>
                </a:cubicBezTo>
                <a:cubicBezTo>
                  <a:pt x="750" y="41"/>
                  <a:pt x="792" y="0"/>
                  <a:pt x="834" y="0"/>
                </a:cubicBezTo>
                <a:cubicBezTo>
                  <a:pt x="1834" y="0"/>
                  <a:pt x="1834" y="0"/>
                  <a:pt x="1834" y="0"/>
                </a:cubicBezTo>
                <a:cubicBezTo>
                  <a:pt x="1875" y="0"/>
                  <a:pt x="1917" y="41"/>
                  <a:pt x="1917" y="83"/>
                </a:cubicBezTo>
                <a:cubicBezTo>
                  <a:pt x="1917" y="2166"/>
                  <a:pt x="1917" y="2166"/>
                  <a:pt x="1917" y="2166"/>
                </a:cubicBezTo>
                <a:cubicBezTo>
                  <a:pt x="1917" y="2208"/>
                  <a:pt x="1875" y="2250"/>
                  <a:pt x="1834" y="2250"/>
                </a:cubicBezTo>
                <a:close/>
                <a:moveTo>
                  <a:pt x="584" y="177"/>
                </a:moveTo>
                <a:cubicBezTo>
                  <a:pt x="240" y="270"/>
                  <a:pt x="240" y="270"/>
                  <a:pt x="240" y="270"/>
                </a:cubicBezTo>
                <a:cubicBezTo>
                  <a:pt x="198" y="281"/>
                  <a:pt x="167" y="323"/>
                  <a:pt x="178" y="375"/>
                </a:cubicBezTo>
                <a:cubicBezTo>
                  <a:pt x="584" y="1875"/>
                  <a:pt x="584" y="1875"/>
                  <a:pt x="584" y="1875"/>
                </a:cubicBezTo>
                <a:moveTo>
                  <a:pt x="2084" y="1875"/>
                </a:moveTo>
                <a:cubicBezTo>
                  <a:pt x="2490" y="375"/>
                  <a:pt x="2490" y="375"/>
                  <a:pt x="2490" y="375"/>
                </a:cubicBezTo>
                <a:cubicBezTo>
                  <a:pt x="2500" y="323"/>
                  <a:pt x="2469" y="281"/>
                  <a:pt x="2428" y="270"/>
                </a:cubicBezTo>
                <a:cubicBezTo>
                  <a:pt x="2084" y="177"/>
                  <a:pt x="2084" y="177"/>
                  <a:pt x="2084" y="177"/>
                </a:cubicBezTo>
                <a:moveTo>
                  <a:pt x="1917" y="1750"/>
                </a:moveTo>
                <a:lnTo>
                  <a:pt x="750" y="1750"/>
                </a:lnTo>
                <a:moveTo>
                  <a:pt x="750" y="333"/>
                </a:moveTo>
                <a:lnTo>
                  <a:pt x="1917" y="333"/>
                </a:lnTo>
                <a:moveTo>
                  <a:pt x="1250" y="166"/>
                </a:moveTo>
                <a:lnTo>
                  <a:pt x="1417" y="166"/>
                </a:lnTo>
                <a:moveTo>
                  <a:pt x="1417" y="2000"/>
                </a:moveTo>
                <a:cubicBezTo>
                  <a:pt x="1417" y="2041"/>
                  <a:pt x="1375" y="2083"/>
                  <a:pt x="1334" y="2083"/>
                </a:cubicBezTo>
                <a:cubicBezTo>
                  <a:pt x="1292" y="2083"/>
                  <a:pt x="1250" y="2041"/>
                  <a:pt x="1250" y="2000"/>
                </a:cubicBezTo>
                <a:cubicBezTo>
                  <a:pt x="1250" y="1958"/>
                  <a:pt x="1292" y="1916"/>
                  <a:pt x="1334" y="1916"/>
                </a:cubicBezTo>
                <a:cubicBezTo>
                  <a:pt x="1375" y="1916"/>
                  <a:pt x="1417" y="1958"/>
                  <a:pt x="1417" y="2000"/>
                </a:cubicBezTo>
                <a:close/>
                <a:moveTo>
                  <a:pt x="0" y="833"/>
                </a:moveTo>
                <a:lnTo>
                  <a:pt x="0" y="83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6" name="Freeform 40"/>
          <p:cNvSpPr>
            <a:spLocks noEditPoints="1"/>
          </p:cNvSpPr>
          <p:nvPr/>
        </p:nvSpPr>
        <p:spPr bwMode="auto">
          <a:xfrm>
            <a:off x="2571756" y="860824"/>
            <a:ext cx="355997" cy="196454"/>
          </a:xfrm>
          <a:custGeom>
            <a:avLst/>
            <a:gdLst>
              <a:gd name="T0" fmla="*/ 0 w 2417"/>
              <a:gd name="T1" fmla="*/ 1250 h 1333"/>
              <a:gd name="T2" fmla="*/ 0 w 2417"/>
              <a:gd name="T3" fmla="*/ 83 h 1333"/>
              <a:gd name="T4" fmla="*/ 83 w 2417"/>
              <a:gd name="T5" fmla="*/ 0 h 1333"/>
              <a:gd name="T6" fmla="*/ 2333 w 2417"/>
              <a:gd name="T7" fmla="*/ 0 h 1333"/>
              <a:gd name="T8" fmla="*/ 2417 w 2417"/>
              <a:gd name="T9" fmla="*/ 83 h 1333"/>
              <a:gd name="T10" fmla="*/ 2417 w 2417"/>
              <a:gd name="T11" fmla="*/ 1250 h 1333"/>
              <a:gd name="T12" fmla="*/ 2333 w 2417"/>
              <a:gd name="T13" fmla="*/ 1333 h 1333"/>
              <a:gd name="T14" fmla="*/ 83 w 2417"/>
              <a:gd name="T15" fmla="*/ 1333 h 1333"/>
              <a:gd name="T16" fmla="*/ 0 w 2417"/>
              <a:gd name="T17" fmla="*/ 1250 h 1333"/>
              <a:gd name="T18" fmla="*/ 1583 w 2417"/>
              <a:gd name="T19" fmla="*/ 417 h 1333"/>
              <a:gd name="T20" fmla="*/ 1323 w 2417"/>
              <a:gd name="T21" fmla="*/ 1000 h 1333"/>
              <a:gd name="T22" fmla="*/ 1125 w 2417"/>
              <a:gd name="T23" fmla="*/ 667 h 1333"/>
              <a:gd name="T24" fmla="*/ 833 w 2417"/>
              <a:gd name="T25" fmla="*/ 1167 h 1333"/>
              <a:gd name="T26" fmla="*/ 1250 w 2417"/>
              <a:gd name="T27" fmla="*/ 1167 h 1333"/>
              <a:gd name="T28" fmla="*/ 1417 w 2417"/>
              <a:gd name="T29" fmla="*/ 1167 h 1333"/>
              <a:gd name="T30" fmla="*/ 1917 w 2417"/>
              <a:gd name="T31" fmla="*/ 1167 h 1333"/>
              <a:gd name="T32" fmla="*/ 1583 w 2417"/>
              <a:gd name="T33" fmla="*/ 417 h 1333"/>
              <a:gd name="T34" fmla="*/ 500 w 2417"/>
              <a:gd name="T35" fmla="*/ 1333 h 1333"/>
              <a:gd name="T36" fmla="*/ 500 w 2417"/>
              <a:gd name="T37" fmla="*/ 0 h 1333"/>
              <a:gd name="T38" fmla="*/ 2083 w 2417"/>
              <a:gd name="T39" fmla="*/ 0 h 1333"/>
              <a:gd name="T40" fmla="*/ 2083 w 2417"/>
              <a:gd name="T41" fmla="*/ 1333 h 1333"/>
              <a:gd name="T42" fmla="*/ 2250 w 2417"/>
              <a:gd name="T43" fmla="*/ 583 h 1333"/>
              <a:gd name="T44" fmla="*/ 2250 w 2417"/>
              <a:gd name="T45" fmla="*/ 750 h 1333"/>
              <a:gd name="T46" fmla="*/ 917 w 2417"/>
              <a:gd name="T47" fmla="*/ 1167 h 1333"/>
              <a:gd name="T48" fmla="*/ 667 w 2417"/>
              <a:gd name="T49" fmla="*/ 1167 h 1333"/>
              <a:gd name="T50" fmla="*/ 250 w 2417"/>
              <a:gd name="T51" fmla="*/ 750 h 1333"/>
              <a:gd name="T52" fmla="*/ 167 w 2417"/>
              <a:gd name="T53" fmla="*/ 667 h 1333"/>
              <a:gd name="T54" fmla="*/ 250 w 2417"/>
              <a:gd name="T55" fmla="*/ 583 h 1333"/>
              <a:gd name="T56" fmla="*/ 333 w 2417"/>
              <a:gd name="T57" fmla="*/ 667 h 1333"/>
              <a:gd name="T58" fmla="*/ 250 w 2417"/>
              <a:gd name="T59" fmla="*/ 750 h 1333"/>
              <a:gd name="T60" fmla="*/ 875 w 2417"/>
              <a:gd name="T61" fmla="*/ 500 h 1333"/>
              <a:gd name="T62" fmla="*/ 750 w 2417"/>
              <a:gd name="T63" fmla="*/ 375 h 1333"/>
              <a:gd name="T64" fmla="*/ 875 w 2417"/>
              <a:gd name="T65" fmla="*/ 250 h 1333"/>
              <a:gd name="T66" fmla="*/ 1000 w 2417"/>
              <a:gd name="T67" fmla="*/ 375 h 1333"/>
              <a:gd name="T68" fmla="*/ 875 w 2417"/>
              <a:gd name="T69" fmla="*/ 500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17" h="1333">
                <a:moveTo>
                  <a:pt x="0" y="1250"/>
                </a:moveTo>
                <a:cubicBezTo>
                  <a:pt x="0" y="83"/>
                  <a:pt x="0" y="83"/>
                  <a:pt x="0" y="83"/>
                </a:cubicBezTo>
                <a:cubicBezTo>
                  <a:pt x="0" y="42"/>
                  <a:pt x="42" y="0"/>
                  <a:pt x="83" y="0"/>
                </a:cubicBezTo>
                <a:cubicBezTo>
                  <a:pt x="2333" y="0"/>
                  <a:pt x="2333" y="0"/>
                  <a:pt x="2333" y="0"/>
                </a:cubicBezTo>
                <a:cubicBezTo>
                  <a:pt x="2375" y="0"/>
                  <a:pt x="2417" y="42"/>
                  <a:pt x="2417" y="83"/>
                </a:cubicBezTo>
                <a:cubicBezTo>
                  <a:pt x="2417" y="1250"/>
                  <a:pt x="2417" y="1250"/>
                  <a:pt x="2417" y="1250"/>
                </a:cubicBezTo>
                <a:cubicBezTo>
                  <a:pt x="2417" y="1292"/>
                  <a:pt x="2375" y="1333"/>
                  <a:pt x="2333" y="1333"/>
                </a:cubicBezTo>
                <a:cubicBezTo>
                  <a:pt x="83" y="1333"/>
                  <a:pt x="83" y="1333"/>
                  <a:pt x="83" y="1333"/>
                </a:cubicBezTo>
                <a:cubicBezTo>
                  <a:pt x="42" y="1333"/>
                  <a:pt x="0" y="1292"/>
                  <a:pt x="0" y="1250"/>
                </a:cubicBezTo>
                <a:close/>
                <a:moveTo>
                  <a:pt x="1583" y="417"/>
                </a:moveTo>
                <a:lnTo>
                  <a:pt x="1323" y="1000"/>
                </a:lnTo>
                <a:lnTo>
                  <a:pt x="1125" y="667"/>
                </a:lnTo>
                <a:lnTo>
                  <a:pt x="833" y="1167"/>
                </a:lnTo>
                <a:lnTo>
                  <a:pt x="1250" y="1167"/>
                </a:lnTo>
                <a:lnTo>
                  <a:pt x="1417" y="1167"/>
                </a:lnTo>
                <a:lnTo>
                  <a:pt x="1917" y="1167"/>
                </a:lnTo>
                <a:lnTo>
                  <a:pt x="1583" y="417"/>
                </a:lnTo>
                <a:close/>
                <a:moveTo>
                  <a:pt x="500" y="1333"/>
                </a:moveTo>
                <a:lnTo>
                  <a:pt x="500" y="0"/>
                </a:lnTo>
                <a:moveTo>
                  <a:pt x="2083" y="0"/>
                </a:moveTo>
                <a:lnTo>
                  <a:pt x="2083" y="1333"/>
                </a:lnTo>
                <a:moveTo>
                  <a:pt x="2250" y="583"/>
                </a:moveTo>
                <a:lnTo>
                  <a:pt x="2250" y="750"/>
                </a:lnTo>
                <a:moveTo>
                  <a:pt x="917" y="1167"/>
                </a:moveTo>
                <a:lnTo>
                  <a:pt x="667" y="1167"/>
                </a:lnTo>
                <a:moveTo>
                  <a:pt x="250" y="750"/>
                </a:moveTo>
                <a:cubicBezTo>
                  <a:pt x="208" y="750"/>
                  <a:pt x="167" y="708"/>
                  <a:pt x="167" y="667"/>
                </a:cubicBezTo>
                <a:cubicBezTo>
                  <a:pt x="167" y="625"/>
                  <a:pt x="208" y="583"/>
                  <a:pt x="250" y="583"/>
                </a:cubicBezTo>
                <a:cubicBezTo>
                  <a:pt x="292" y="583"/>
                  <a:pt x="333" y="625"/>
                  <a:pt x="333" y="667"/>
                </a:cubicBezTo>
                <a:cubicBezTo>
                  <a:pt x="333" y="708"/>
                  <a:pt x="292" y="750"/>
                  <a:pt x="250" y="750"/>
                </a:cubicBezTo>
                <a:close/>
                <a:moveTo>
                  <a:pt x="875" y="500"/>
                </a:moveTo>
                <a:cubicBezTo>
                  <a:pt x="802" y="500"/>
                  <a:pt x="750" y="448"/>
                  <a:pt x="750" y="375"/>
                </a:cubicBezTo>
                <a:cubicBezTo>
                  <a:pt x="750" y="302"/>
                  <a:pt x="802" y="250"/>
                  <a:pt x="875" y="250"/>
                </a:cubicBezTo>
                <a:cubicBezTo>
                  <a:pt x="948" y="250"/>
                  <a:pt x="1000" y="302"/>
                  <a:pt x="1000" y="375"/>
                </a:cubicBezTo>
                <a:cubicBezTo>
                  <a:pt x="1000" y="448"/>
                  <a:pt x="948" y="500"/>
                  <a:pt x="875" y="50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7" name="Freeform 41"/>
          <p:cNvSpPr>
            <a:spLocks noEditPoints="1"/>
          </p:cNvSpPr>
          <p:nvPr/>
        </p:nvSpPr>
        <p:spPr bwMode="auto">
          <a:xfrm>
            <a:off x="3215882" y="782242"/>
            <a:ext cx="282179" cy="354806"/>
          </a:xfrm>
          <a:custGeom>
            <a:avLst/>
            <a:gdLst>
              <a:gd name="T0" fmla="*/ 625 w 1917"/>
              <a:gd name="T1" fmla="*/ 500 h 2417"/>
              <a:gd name="T2" fmla="*/ 84 w 1917"/>
              <a:gd name="T3" fmla="*/ 500 h 2417"/>
              <a:gd name="T4" fmla="*/ 0 w 1917"/>
              <a:gd name="T5" fmla="*/ 584 h 2417"/>
              <a:gd name="T6" fmla="*/ 0 w 1917"/>
              <a:gd name="T7" fmla="*/ 2334 h 2417"/>
              <a:gd name="T8" fmla="*/ 84 w 1917"/>
              <a:gd name="T9" fmla="*/ 2417 h 2417"/>
              <a:gd name="T10" fmla="*/ 917 w 1917"/>
              <a:gd name="T11" fmla="*/ 2417 h 2417"/>
              <a:gd name="T12" fmla="*/ 1000 w 1917"/>
              <a:gd name="T13" fmla="*/ 2334 h 2417"/>
              <a:gd name="T14" fmla="*/ 1000 w 1917"/>
              <a:gd name="T15" fmla="*/ 1209 h 2417"/>
              <a:gd name="T16" fmla="*/ 750 w 1917"/>
              <a:gd name="T17" fmla="*/ 167 h 2417"/>
              <a:gd name="T18" fmla="*/ 750 w 1917"/>
              <a:gd name="T19" fmla="*/ 667 h 2417"/>
              <a:gd name="T20" fmla="*/ 917 w 1917"/>
              <a:gd name="T21" fmla="*/ 834 h 2417"/>
              <a:gd name="T22" fmla="*/ 1000 w 1917"/>
              <a:gd name="T23" fmla="*/ 834 h 2417"/>
              <a:gd name="T24" fmla="*/ 1000 w 1917"/>
              <a:gd name="T25" fmla="*/ 1084 h 2417"/>
              <a:gd name="T26" fmla="*/ 1250 w 1917"/>
              <a:gd name="T27" fmla="*/ 834 h 2417"/>
              <a:gd name="T28" fmla="*/ 1750 w 1917"/>
              <a:gd name="T29" fmla="*/ 834 h 2417"/>
              <a:gd name="T30" fmla="*/ 1917 w 1917"/>
              <a:gd name="T31" fmla="*/ 667 h 2417"/>
              <a:gd name="T32" fmla="*/ 1917 w 1917"/>
              <a:gd name="T33" fmla="*/ 167 h 2417"/>
              <a:gd name="T34" fmla="*/ 1750 w 1917"/>
              <a:gd name="T35" fmla="*/ 0 h 2417"/>
              <a:gd name="T36" fmla="*/ 917 w 1917"/>
              <a:gd name="T37" fmla="*/ 0 h 2417"/>
              <a:gd name="T38" fmla="*/ 750 w 1917"/>
              <a:gd name="T39" fmla="*/ 167 h 2417"/>
              <a:gd name="T40" fmla="*/ 1000 w 1917"/>
              <a:gd name="T41" fmla="*/ 1917 h 2417"/>
              <a:gd name="T42" fmla="*/ 0 w 1917"/>
              <a:gd name="T43" fmla="*/ 1917 h 2417"/>
              <a:gd name="T44" fmla="*/ 0 w 1917"/>
              <a:gd name="T45" fmla="*/ 834 h 2417"/>
              <a:gd name="T46" fmla="*/ 625 w 1917"/>
              <a:gd name="T47" fmla="*/ 834 h 2417"/>
              <a:gd name="T48" fmla="*/ 417 w 1917"/>
              <a:gd name="T49" fmla="*/ 667 h 2417"/>
              <a:gd name="T50" fmla="*/ 584 w 1917"/>
              <a:gd name="T51" fmla="*/ 667 h 2417"/>
              <a:gd name="T52" fmla="*/ 1584 w 1917"/>
              <a:gd name="T53" fmla="*/ 417 h 2417"/>
              <a:gd name="T54" fmla="*/ 1584 w 1917"/>
              <a:gd name="T55" fmla="*/ 417 h 2417"/>
              <a:gd name="T56" fmla="*/ 1334 w 1917"/>
              <a:gd name="T57" fmla="*/ 417 h 2417"/>
              <a:gd name="T58" fmla="*/ 1334 w 1917"/>
              <a:gd name="T59" fmla="*/ 417 h 2417"/>
              <a:gd name="T60" fmla="*/ 1084 w 1917"/>
              <a:gd name="T61" fmla="*/ 417 h 2417"/>
              <a:gd name="T62" fmla="*/ 1084 w 1917"/>
              <a:gd name="T63" fmla="*/ 417 h 2417"/>
              <a:gd name="T64" fmla="*/ 584 w 1917"/>
              <a:gd name="T65" fmla="*/ 2167 h 2417"/>
              <a:gd name="T66" fmla="*/ 500 w 1917"/>
              <a:gd name="T67" fmla="*/ 2250 h 2417"/>
              <a:gd name="T68" fmla="*/ 417 w 1917"/>
              <a:gd name="T69" fmla="*/ 2167 h 2417"/>
              <a:gd name="T70" fmla="*/ 500 w 1917"/>
              <a:gd name="T71" fmla="*/ 2084 h 2417"/>
              <a:gd name="T72" fmla="*/ 584 w 1917"/>
              <a:gd name="T73" fmla="*/ 216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7" h="2417">
                <a:moveTo>
                  <a:pt x="625" y="500"/>
                </a:moveTo>
                <a:cubicBezTo>
                  <a:pt x="84" y="500"/>
                  <a:pt x="84" y="500"/>
                  <a:pt x="84" y="500"/>
                </a:cubicBezTo>
                <a:cubicBezTo>
                  <a:pt x="42" y="500"/>
                  <a:pt x="0" y="542"/>
                  <a:pt x="0" y="584"/>
                </a:cubicBezTo>
                <a:cubicBezTo>
                  <a:pt x="0" y="2334"/>
                  <a:pt x="0" y="2334"/>
                  <a:pt x="0" y="2334"/>
                </a:cubicBezTo>
                <a:cubicBezTo>
                  <a:pt x="0" y="2375"/>
                  <a:pt x="42" y="2417"/>
                  <a:pt x="84" y="2417"/>
                </a:cubicBezTo>
                <a:cubicBezTo>
                  <a:pt x="917" y="2417"/>
                  <a:pt x="917" y="2417"/>
                  <a:pt x="917" y="2417"/>
                </a:cubicBezTo>
                <a:cubicBezTo>
                  <a:pt x="959" y="2417"/>
                  <a:pt x="1000" y="2375"/>
                  <a:pt x="1000" y="2334"/>
                </a:cubicBezTo>
                <a:cubicBezTo>
                  <a:pt x="1000" y="1209"/>
                  <a:pt x="1000" y="1209"/>
                  <a:pt x="1000" y="1209"/>
                </a:cubicBezTo>
                <a:moveTo>
                  <a:pt x="750" y="167"/>
                </a:moveTo>
                <a:cubicBezTo>
                  <a:pt x="750" y="667"/>
                  <a:pt x="750" y="667"/>
                  <a:pt x="750" y="667"/>
                </a:cubicBezTo>
                <a:cubicBezTo>
                  <a:pt x="750" y="761"/>
                  <a:pt x="823" y="834"/>
                  <a:pt x="917" y="834"/>
                </a:cubicBezTo>
                <a:cubicBezTo>
                  <a:pt x="1000" y="834"/>
                  <a:pt x="1000" y="834"/>
                  <a:pt x="1000" y="834"/>
                </a:cubicBezTo>
                <a:cubicBezTo>
                  <a:pt x="1000" y="1084"/>
                  <a:pt x="1000" y="1084"/>
                  <a:pt x="1000" y="1084"/>
                </a:cubicBezTo>
                <a:cubicBezTo>
                  <a:pt x="1250" y="834"/>
                  <a:pt x="1250" y="834"/>
                  <a:pt x="1250" y="834"/>
                </a:cubicBezTo>
                <a:cubicBezTo>
                  <a:pt x="1750" y="834"/>
                  <a:pt x="1750" y="834"/>
                  <a:pt x="1750" y="834"/>
                </a:cubicBezTo>
                <a:cubicBezTo>
                  <a:pt x="1844" y="834"/>
                  <a:pt x="1917" y="761"/>
                  <a:pt x="1917" y="667"/>
                </a:cubicBezTo>
                <a:cubicBezTo>
                  <a:pt x="1917" y="167"/>
                  <a:pt x="1917" y="167"/>
                  <a:pt x="1917" y="167"/>
                </a:cubicBezTo>
                <a:cubicBezTo>
                  <a:pt x="1917" y="73"/>
                  <a:pt x="1844" y="0"/>
                  <a:pt x="1750" y="0"/>
                </a:cubicBezTo>
                <a:cubicBezTo>
                  <a:pt x="917" y="0"/>
                  <a:pt x="917" y="0"/>
                  <a:pt x="917" y="0"/>
                </a:cubicBezTo>
                <a:cubicBezTo>
                  <a:pt x="823" y="0"/>
                  <a:pt x="750" y="73"/>
                  <a:pt x="750" y="167"/>
                </a:cubicBezTo>
                <a:close/>
                <a:moveTo>
                  <a:pt x="1000" y="1917"/>
                </a:moveTo>
                <a:lnTo>
                  <a:pt x="0" y="1917"/>
                </a:lnTo>
                <a:moveTo>
                  <a:pt x="0" y="834"/>
                </a:moveTo>
                <a:lnTo>
                  <a:pt x="625" y="834"/>
                </a:lnTo>
                <a:moveTo>
                  <a:pt x="417" y="667"/>
                </a:moveTo>
                <a:lnTo>
                  <a:pt x="584" y="667"/>
                </a:lnTo>
                <a:moveTo>
                  <a:pt x="1584" y="417"/>
                </a:moveTo>
                <a:lnTo>
                  <a:pt x="1584" y="417"/>
                </a:lnTo>
                <a:moveTo>
                  <a:pt x="1334" y="417"/>
                </a:moveTo>
                <a:lnTo>
                  <a:pt x="1334" y="417"/>
                </a:lnTo>
                <a:moveTo>
                  <a:pt x="1084" y="417"/>
                </a:moveTo>
                <a:lnTo>
                  <a:pt x="1084" y="417"/>
                </a:lnTo>
                <a:moveTo>
                  <a:pt x="584" y="2167"/>
                </a:moveTo>
                <a:cubicBezTo>
                  <a:pt x="584" y="2209"/>
                  <a:pt x="542" y="2250"/>
                  <a:pt x="500" y="2250"/>
                </a:cubicBezTo>
                <a:cubicBezTo>
                  <a:pt x="459" y="2250"/>
                  <a:pt x="417" y="2209"/>
                  <a:pt x="417" y="2167"/>
                </a:cubicBezTo>
                <a:cubicBezTo>
                  <a:pt x="417" y="2125"/>
                  <a:pt x="459" y="2084"/>
                  <a:pt x="500" y="2084"/>
                </a:cubicBezTo>
                <a:cubicBezTo>
                  <a:pt x="542" y="2084"/>
                  <a:pt x="584" y="2125"/>
                  <a:pt x="584" y="216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8" name="Freeform 42"/>
          <p:cNvSpPr>
            <a:spLocks noEditPoints="1"/>
          </p:cNvSpPr>
          <p:nvPr/>
        </p:nvSpPr>
        <p:spPr bwMode="auto">
          <a:xfrm>
            <a:off x="3813573" y="782242"/>
            <a:ext cx="354806" cy="354806"/>
          </a:xfrm>
          <a:custGeom>
            <a:avLst/>
            <a:gdLst>
              <a:gd name="T0" fmla="*/ 1500 w 2417"/>
              <a:gd name="T1" fmla="*/ 0 h 2417"/>
              <a:gd name="T2" fmla="*/ 1500 w 2417"/>
              <a:gd name="T3" fmla="*/ 0 h 2417"/>
              <a:gd name="T4" fmla="*/ 1656 w 2417"/>
              <a:gd name="T5" fmla="*/ 11 h 2417"/>
              <a:gd name="T6" fmla="*/ 1656 w 2417"/>
              <a:gd name="T7" fmla="*/ 11 h 2417"/>
              <a:gd name="T8" fmla="*/ 1823 w 2417"/>
              <a:gd name="T9" fmla="*/ 42 h 2417"/>
              <a:gd name="T10" fmla="*/ 1823 w 2417"/>
              <a:gd name="T11" fmla="*/ 42 h 2417"/>
              <a:gd name="T12" fmla="*/ 1990 w 2417"/>
              <a:gd name="T13" fmla="*/ 73 h 2417"/>
              <a:gd name="T14" fmla="*/ 1990 w 2417"/>
              <a:gd name="T15" fmla="*/ 73 h 2417"/>
              <a:gd name="T16" fmla="*/ 2125 w 2417"/>
              <a:gd name="T17" fmla="*/ 146 h 2417"/>
              <a:gd name="T18" fmla="*/ 2125 w 2417"/>
              <a:gd name="T19" fmla="*/ 146 h 2417"/>
              <a:gd name="T20" fmla="*/ 2240 w 2417"/>
              <a:gd name="T21" fmla="*/ 271 h 2417"/>
              <a:gd name="T22" fmla="*/ 2240 w 2417"/>
              <a:gd name="T23" fmla="*/ 271 h 2417"/>
              <a:gd name="T24" fmla="*/ 2354 w 2417"/>
              <a:gd name="T25" fmla="*/ 396 h 2417"/>
              <a:gd name="T26" fmla="*/ 2354 w 2417"/>
              <a:gd name="T27" fmla="*/ 396 h 2417"/>
              <a:gd name="T28" fmla="*/ 2385 w 2417"/>
              <a:gd name="T29" fmla="*/ 552 h 2417"/>
              <a:gd name="T30" fmla="*/ 2385 w 2417"/>
              <a:gd name="T31" fmla="*/ 552 h 2417"/>
              <a:gd name="T32" fmla="*/ 2406 w 2417"/>
              <a:gd name="T33" fmla="*/ 719 h 2417"/>
              <a:gd name="T34" fmla="*/ 2406 w 2417"/>
              <a:gd name="T35" fmla="*/ 719 h 2417"/>
              <a:gd name="T36" fmla="*/ 1250 w 2417"/>
              <a:gd name="T37" fmla="*/ 2417 h 2417"/>
              <a:gd name="T38" fmla="*/ 83 w 2417"/>
              <a:gd name="T39" fmla="*/ 2417 h 2417"/>
              <a:gd name="T40" fmla="*/ 0 w 2417"/>
              <a:gd name="T41" fmla="*/ 2334 h 2417"/>
              <a:gd name="T42" fmla="*/ 0 w 2417"/>
              <a:gd name="T43" fmla="*/ 84 h 2417"/>
              <a:gd name="T44" fmla="*/ 83 w 2417"/>
              <a:gd name="T45" fmla="*/ 0 h 2417"/>
              <a:gd name="T46" fmla="*/ 1250 w 2417"/>
              <a:gd name="T47" fmla="*/ 0 h 2417"/>
              <a:gd name="T48" fmla="*/ 1333 w 2417"/>
              <a:gd name="T49" fmla="*/ 84 h 2417"/>
              <a:gd name="T50" fmla="*/ 1333 w 2417"/>
              <a:gd name="T51" fmla="*/ 2334 h 2417"/>
              <a:gd name="T52" fmla="*/ 1250 w 2417"/>
              <a:gd name="T53" fmla="*/ 2417 h 2417"/>
              <a:gd name="T54" fmla="*/ 1333 w 2417"/>
              <a:gd name="T55" fmla="*/ 1917 h 2417"/>
              <a:gd name="T56" fmla="*/ 0 w 2417"/>
              <a:gd name="T57" fmla="*/ 1917 h 2417"/>
              <a:gd name="T58" fmla="*/ 0 w 2417"/>
              <a:gd name="T59" fmla="*/ 334 h 2417"/>
              <a:gd name="T60" fmla="*/ 1333 w 2417"/>
              <a:gd name="T61" fmla="*/ 334 h 2417"/>
              <a:gd name="T62" fmla="*/ 583 w 2417"/>
              <a:gd name="T63" fmla="*/ 167 h 2417"/>
              <a:gd name="T64" fmla="*/ 750 w 2417"/>
              <a:gd name="T65" fmla="*/ 167 h 2417"/>
              <a:gd name="T66" fmla="*/ 750 w 2417"/>
              <a:gd name="T67" fmla="*/ 2167 h 2417"/>
              <a:gd name="T68" fmla="*/ 667 w 2417"/>
              <a:gd name="T69" fmla="*/ 2250 h 2417"/>
              <a:gd name="T70" fmla="*/ 583 w 2417"/>
              <a:gd name="T71" fmla="*/ 2167 h 2417"/>
              <a:gd name="T72" fmla="*/ 667 w 2417"/>
              <a:gd name="T73" fmla="*/ 2084 h 2417"/>
              <a:gd name="T74" fmla="*/ 750 w 2417"/>
              <a:gd name="T75" fmla="*/ 2167 h 2417"/>
              <a:gd name="T76" fmla="*/ 1500 w 2417"/>
              <a:gd name="T77" fmla="*/ 2417 h 2417"/>
              <a:gd name="T78" fmla="*/ 2333 w 2417"/>
              <a:gd name="T79" fmla="*/ 2417 h 2417"/>
              <a:gd name="T80" fmla="*/ 2417 w 2417"/>
              <a:gd name="T81" fmla="*/ 2334 h 2417"/>
              <a:gd name="T82" fmla="*/ 2417 w 2417"/>
              <a:gd name="T83" fmla="*/ 1167 h 2417"/>
              <a:gd name="T84" fmla="*/ 2333 w 2417"/>
              <a:gd name="T85" fmla="*/ 1084 h 2417"/>
              <a:gd name="T86" fmla="*/ 1500 w 2417"/>
              <a:gd name="T87" fmla="*/ 1084 h 2417"/>
              <a:gd name="T88" fmla="*/ 2083 w 2417"/>
              <a:gd name="T89" fmla="*/ 1084 h 2417"/>
              <a:gd name="T90" fmla="*/ 2083 w 2417"/>
              <a:gd name="T91" fmla="*/ 2417 h 2417"/>
              <a:gd name="T92" fmla="*/ 2250 w 2417"/>
              <a:gd name="T93" fmla="*/ 1667 h 2417"/>
              <a:gd name="T94" fmla="*/ 2250 w 2417"/>
              <a:gd name="T95" fmla="*/ 1834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7" h="2417">
                <a:moveTo>
                  <a:pt x="1500" y="0"/>
                </a:moveTo>
                <a:lnTo>
                  <a:pt x="1500" y="0"/>
                </a:lnTo>
                <a:moveTo>
                  <a:pt x="1656" y="11"/>
                </a:moveTo>
                <a:lnTo>
                  <a:pt x="1656" y="11"/>
                </a:lnTo>
                <a:moveTo>
                  <a:pt x="1823" y="42"/>
                </a:moveTo>
                <a:lnTo>
                  <a:pt x="1823" y="42"/>
                </a:lnTo>
                <a:moveTo>
                  <a:pt x="1990" y="73"/>
                </a:moveTo>
                <a:lnTo>
                  <a:pt x="1990" y="73"/>
                </a:lnTo>
                <a:moveTo>
                  <a:pt x="2125" y="146"/>
                </a:moveTo>
                <a:lnTo>
                  <a:pt x="2125" y="146"/>
                </a:lnTo>
                <a:moveTo>
                  <a:pt x="2240" y="271"/>
                </a:moveTo>
                <a:lnTo>
                  <a:pt x="2240" y="271"/>
                </a:lnTo>
                <a:moveTo>
                  <a:pt x="2354" y="396"/>
                </a:moveTo>
                <a:lnTo>
                  <a:pt x="2354" y="396"/>
                </a:lnTo>
                <a:moveTo>
                  <a:pt x="2385" y="552"/>
                </a:moveTo>
                <a:lnTo>
                  <a:pt x="2385" y="552"/>
                </a:lnTo>
                <a:moveTo>
                  <a:pt x="2406" y="719"/>
                </a:moveTo>
                <a:lnTo>
                  <a:pt x="2406" y="719"/>
                </a:lnTo>
                <a:moveTo>
                  <a:pt x="1250" y="2417"/>
                </a:moveTo>
                <a:cubicBezTo>
                  <a:pt x="83" y="2417"/>
                  <a:pt x="83" y="2417"/>
                  <a:pt x="83" y="2417"/>
                </a:cubicBezTo>
                <a:cubicBezTo>
                  <a:pt x="42" y="2417"/>
                  <a:pt x="0" y="2375"/>
                  <a:pt x="0" y="2334"/>
                </a:cubicBezTo>
                <a:cubicBezTo>
                  <a:pt x="0" y="84"/>
                  <a:pt x="0" y="84"/>
                  <a:pt x="0" y="84"/>
                </a:cubicBezTo>
                <a:cubicBezTo>
                  <a:pt x="0" y="42"/>
                  <a:pt x="42" y="0"/>
                  <a:pt x="83" y="0"/>
                </a:cubicBezTo>
                <a:cubicBezTo>
                  <a:pt x="1250" y="0"/>
                  <a:pt x="1250" y="0"/>
                  <a:pt x="1250" y="0"/>
                </a:cubicBezTo>
                <a:cubicBezTo>
                  <a:pt x="1292" y="0"/>
                  <a:pt x="1333" y="42"/>
                  <a:pt x="1333" y="84"/>
                </a:cubicBezTo>
                <a:cubicBezTo>
                  <a:pt x="1333" y="2334"/>
                  <a:pt x="1333" y="2334"/>
                  <a:pt x="1333" y="2334"/>
                </a:cubicBezTo>
                <a:cubicBezTo>
                  <a:pt x="1333" y="2375"/>
                  <a:pt x="1292" y="2417"/>
                  <a:pt x="1250" y="2417"/>
                </a:cubicBezTo>
                <a:close/>
                <a:moveTo>
                  <a:pt x="1333" y="1917"/>
                </a:moveTo>
                <a:lnTo>
                  <a:pt x="0" y="1917"/>
                </a:lnTo>
                <a:moveTo>
                  <a:pt x="0" y="334"/>
                </a:moveTo>
                <a:lnTo>
                  <a:pt x="1333" y="334"/>
                </a:lnTo>
                <a:moveTo>
                  <a:pt x="583" y="167"/>
                </a:moveTo>
                <a:lnTo>
                  <a:pt x="750" y="167"/>
                </a:lnTo>
                <a:moveTo>
                  <a:pt x="750" y="2167"/>
                </a:moveTo>
                <a:cubicBezTo>
                  <a:pt x="750" y="2209"/>
                  <a:pt x="708" y="2250"/>
                  <a:pt x="667" y="2250"/>
                </a:cubicBezTo>
                <a:cubicBezTo>
                  <a:pt x="625" y="2250"/>
                  <a:pt x="583" y="2209"/>
                  <a:pt x="583" y="2167"/>
                </a:cubicBezTo>
                <a:cubicBezTo>
                  <a:pt x="583" y="2125"/>
                  <a:pt x="625" y="2084"/>
                  <a:pt x="667" y="2084"/>
                </a:cubicBezTo>
                <a:cubicBezTo>
                  <a:pt x="708" y="2084"/>
                  <a:pt x="750" y="2125"/>
                  <a:pt x="750" y="2167"/>
                </a:cubicBezTo>
                <a:close/>
                <a:moveTo>
                  <a:pt x="1500" y="2417"/>
                </a:moveTo>
                <a:cubicBezTo>
                  <a:pt x="2333" y="2417"/>
                  <a:pt x="2333" y="2417"/>
                  <a:pt x="2333" y="2417"/>
                </a:cubicBezTo>
                <a:cubicBezTo>
                  <a:pt x="2375" y="2417"/>
                  <a:pt x="2417" y="2375"/>
                  <a:pt x="2417" y="2334"/>
                </a:cubicBezTo>
                <a:cubicBezTo>
                  <a:pt x="2417" y="1167"/>
                  <a:pt x="2417" y="1167"/>
                  <a:pt x="2417" y="1167"/>
                </a:cubicBezTo>
                <a:cubicBezTo>
                  <a:pt x="2417" y="1125"/>
                  <a:pt x="2375" y="1084"/>
                  <a:pt x="2333" y="1084"/>
                </a:cubicBezTo>
                <a:cubicBezTo>
                  <a:pt x="1500" y="1084"/>
                  <a:pt x="1500" y="1084"/>
                  <a:pt x="1500" y="1084"/>
                </a:cubicBezTo>
                <a:moveTo>
                  <a:pt x="2083" y="1084"/>
                </a:moveTo>
                <a:lnTo>
                  <a:pt x="2083" y="2417"/>
                </a:lnTo>
                <a:moveTo>
                  <a:pt x="2250" y="1667"/>
                </a:moveTo>
                <a:lnTo>
                  <a:pt x="2250" y="1834"/>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9" name="Freeform 43"/>
          <p:cNvSpPr>
            <a:spLocks noEditPoints="1"/>
          </p:cNvSpPr>
          <p:nvPr/>
        </p:nvSpPr>
        <p:spPr bwMode="auto">
          <a:xfrm>
            <a:off x="5054203" y="170260"/>
            <a:ext cx="319088" cy="354806"/>
          </a:xfrm>
          <a:custGeom>
            <a:avLst/>
            <a:gdLst>
              <a:gd name="T0" fmla="*/ 83 w 2166"/>
              <a:gd name="T1" fmla="*/ 500 h 2417"/>
              <a:gd name="T2" fmla="*/ 0 w 2166"/>
              <a:gd name="T3" fmla="*/ 584 h 2417"/>
              <a:gd name="T4" fmla="*/ 0 w 2166"/>
              <a:gd name="T5" fmla="*/ 2167 h 2417"/>
              <a:gd name="T6" fmla="*/ 83 w 2166"/>
              <a:gd name="T7" fmla="*/ 2250 h 2417"/>
              <a:gd name="T8" fmla="*/ 250 w 2166"/>
              <a:gd name="T9" fmla="*/ 2250 h 2417"/>
              <a:gd name="T10" fmla="*/ 250 w 2166"/>
              <a:gd name="T11" fmla="*/ 500 h 2417"/>
              <a:gd name="T12" fmla="*/ 83 w 2166"/>
              <a:gd name="T13" fmla="*/ 500 h 2417"/>
              <a:gd name="T14" fmla="*/ 2083 w 2166"/>
              <a:gd name="T15" fmla="*/ 500 h 2417"/>
              <a:gd name="T16" fmla="*/ 916 w 2166"/>
              <a:gd name="T17" fmla="*/ 500 h 2417"/>
              <a:gd name="T18" fmla="*/ 916 w 2166"/>
              <a:gd name="T19" fmla="*/ 2250 h 2417"/>
              <a:gd name="T20" fmla="*/ 2083 w 2166"/>
              <a:gd name="T21" fmla="*/ 2250 h 2417"/>
              <a:gd name="T22" fmla="*/ 2166 w 2166"/>
              <a:gd name="T23" fmla="*/ 2167 h 2417"/>
              <a:gd name="T24" fmla="*/ 2166 w 2166"/>
              <a:gd name="T25" fmla="*/ 584 h 2417"/>
              <a:gd name="T26" fmla="*/ 2083 w 2166"/>
              <a:gd name="T27" fmla="*/ 500 h 2417"/>
              <a:gd name="T28" fmla="*/ 750 w 2166"/>
              <a:gd name="T29" fmla="*/ 2417 h 2417"/>
              <a:gd name="T30" fmla="*/ 416 w 2166"/>
              <a:gd name="T31" fmla="*/ 2417 h 2417"/>
              <a:gd name="T32" fmla="*/ 250 w 2166"/>
              <a:gd name="T33" fmla="*/ 2250 h 2417"/>
              <a:gd name="T34" fmla="*/ 250 w 2166"/>
              <a:gd name="T35" fmla="*/ 500 h 2417"/>
              <a:gd name="T36" fmla="*/ 416 w 2166"/>
              <a:gd name="T37" fmla="*/ 334 h 2417"/>
              <a:gd name="T38" fmla="*/ 750 w 2166"/>
              <a:gd name="T39" fmla="*/ 334 h 2417"/>
              <a:gd name="T40" fmla="*/ 916 w 2166"/>
              <a:gd name="T41" fmla="*/ 500 h 2417"/>
              <a:gd name="T42" fmla="*/ 916 w 2166"/>
              <a:gd name="T43" fmla="*/ 2250 h 2417"/>
              <a:gd name="T44" fmla="*/ 750 w 2166"/>
              <a:gd name="T45" fmla="*/ 2417 h 2417"/>
              <a:gd name="T46" fmla="*/ 416 w 2166"/>
              <a:gd name="T47" fmla="*/ 334 h 2417"/>
              <a:gd name="T48" fmla="*/ 416 w 2166"/>
              <a:gd name="T49" fmla="*/ 0 h 2417"/>
              <a:gd name="T50" fmla="*/ 1916 w 2166"/>
              <a:gd name="T51" fmla="*/ 1584 h 2417"/>
              <a:gd name="T52" fmla="*/ 1916 w 2166"/>
              <a:gd name="T53" fmla="*/ 1584 h 2417"/>
              <a:gd name="T54" fmla="*/ 1666 w 2166"/>
              <a:gd name="T55" fmla="*/ 1584 h 2417"/>
              <a:gd name="T56" fmla="*/ 1666 w 2166"/>
              <a:gd name="T57" fmla="*/ 1584 h 2417"/>
              <a:gd name="T58" fmla="*/ 1416 w 2166"/>
              <a:gd name="T59" fmla="*/ 1584 h 2417"/>
              <a:gd name="T60" fmla="*/ 1416 w 2166"/>
              <a:gd name="T61" fmla="*/ 1584 h 2417"/>
              <a:gd name="T62" fmla="*/ 1166 w 2166"/>
              <a:gd name="T63" fmla="*/ 1584 h 2417"/>
              <a:gd name="T64" fmla="*/ 1166 w 2166"/>
              <a:gd name="T65" fmla="*/ 1584 h 2417"/>
              <a:gd name="T66" fmla="*/ 1916 w 2166"/>
              <a:gd name="T67" fmla="*/ 1417 h 2417"/>
              <a:gd name="T68" fmla="*/ 1916 w 2166"/>
              <a:gd name="T69" fmla="*/ 1417 h 2417"/>
              <a:gd name="T70" fmla="*/ 1666 w 2166"/>
              <a:gd name="T71" fmla="*/ 1417 h 2417"/>
              <a:gd name="T72" fmla="*/ 1666 w 2166"/>
              <a:gd name="T73" fmla="*/ 1417 h 2417"/>
              <a:gd name="T74" fmla="*/ 1416 w 2166"/>
              <a:gd name="T75" fmla="*/ 1417 h 2417"/>
              <a:gd name="T76" fmla="*/ 1416 w 2166"/>
              <a:gd name="T77" fmla="*/ 1417 h 2417"/>
              <a:gd name="T78" fmla="*/ 1166 w 2166"/>
              <a:gd name="T79" fmla="*/ 1417 h 2417"/>
              <a:gd name="T80" fmla="*/ 1166 w 2166"/>
              <a:gd name="T81" fmla="*/ 1417 h 2417"/>
              <a:gd name="T82" fmla="*/ 1916 w 2166"/>
              <a:gd name="T83" fmla="*/ 1750 h 2417"/>
              <a:gd name="T84" fmla="*/ 1916 w 2166"/>
              <a:gd name="T85" fmla="*/ 1750 h 2417"/>
              <a:gd name="T86" fmla="*/ 1666 w 2166"/>
              <a:gd name="T87" fmla="*/ 1750 h 2417"/>
              <a:gd name="T88" fmla="*/ 1666 w 2166"/>
              <a:gd name="T89" fmla="*/ 1750 h 2417"/>
              <a:gd name="T90" fmla="*/ 1416 w 2166"/>
              <a:gd name="T91" fmla="*/ 1750 h 2417"/>
              <a:gd name="T92" fmla="*/ 1416 w 2166"/>
              <a:gd name="T93" fmla="*/ 1750 h 2417"/>
              <a:gd name="T94" fmla="*/ 1166 w 2166"/>
              <a:gd name="T95" fmla="*/ 1750 h 2417"/>
              <a:gd name="T96" fmla="*/ 1166 w 2166"/>
              <a:gd name="T97" fmla="*/ 1750 h 2417"/>
              <a:gd name="T98" fmla="*/ 1916 w 2166"/>
              <a:gd name="T99" fmla="*/ 1917 h 2417"/>
              <a:gd name="T100" fmla="*/ 1916 w 2166"/>
              <a:gd name="T101" fmla="*/ 1917 h 2417"/>
              <a:gd name="T102" fmla="*/ 1666 w 2166"/>
              <a:gd name="T103" fmla="*/ 1917 h 2417"/>
              <a:gd name="T104" fmla="*/ 1666 w 2166"/>
              <a:gd name="T105" fmla="*/ 1917 h 2417"/>
              <a:gd name="T106" fmla="*/ 1416 w 2166"/>
              <a:gd name="T107" fmla="*/ 1917 h 2417"/>
              <a:gd name="T108" fmla="*/ 1416 w 2166"/>
              <a:gd name="T109" fmla="*/ 1917 h 2417"/>
              <a:gd name="T110" fmla="*/ 1166 w 2166"/>
              <a:gd name="T111" fmla="*/ 1917 h 2417"/>
              <a:gd name="T112" fmla="*/ 1166 w 2166"/>
              <a:gd name="T113" fmla="*/ 1917 h 2417"/>
              <a:gd name="T114" fmla="*/ 1916 w 2166"/>
              <a:gd name="T115" fmla="*/ 1084 h 2417"/>
              <a:gd name="T116" fmla="*/ 1166 w 2166"/>
              <a:gd name="T117" fmla="*/ 1084 h 2417"/>
              <a:gd name="T118" fmla="*/ 1166 w 2166"/>
              <a:gd name="T119" fmla="*/ 750 h 2417"/>
              <a:gd name="T120" fmla="*/ 1916 w 2166"/>
              <a:gd name="T121" fmla="*/ 750 h 2417"/>
              <a:gd name="T122" fmla="*/ 1916 w 2166"/>
              <a:gd name="T123" fmla="*/ 1084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6" h="2417">
                <a:moveTo>
                  <a:pt x="83" y="500"/>
                </a:moveTo>
                <a:cubicBezTo>
                  <a:pt x="41" y="500"/>
                  <a:pt x="0" y="542"/>
                  <a:pt x="0" y="584"/>
                </a:cubicBezTo>
                <a:cubicBezTo>
                  <a:pt x="0" y="2167"/>
                  <a:pt x="0" y="2167"/>
                  <a:pt x="0" y="2167"/>
                </a:cubicBezTo>
                <a:cubicBezTo>
                  <a:pt x="0" y="2209"/>
                  <a:pt x="41" y="2250"/>
                  <a:pt x="83" y="2250"/>
                </a:cubicBezTo>
                <a:cubicBezTo>
                  <a:pt x="250" y="2250"/>
                  <a:pt x="250" y="2250"/>
                  <a:pt x="250" y="2250"/>
                </a:cubicBezTo>
                <a:cubicBezTo>
                  <a:pt x="250" y="500"/>
                  <a:pt x="250" y="500"/>
                  <a:pt x="250" y="500"/>
                </a:cubicBezTo>
                <a:lnTo>
                  <a:pt x="83" y="500"/>
                </a:lnTo>
                <a:close/>
                <a:moveTo>
                  <a:pt x="2083" y="500"/>
                </a:moveTo>
                <a:cubicBezTo>
                  <a:pt x="916" y="500"/>
                  <a:pt x="916" y="500"/>
                  <a:pt x="916" y="500"/>
                </a:cubicBezTo>
                <a:cubicBezTo>
                  <a:pt x="916" y="2250"/>
                  <a:pt x="916" y="2250"/>
                  <a:pt x="916" y="2250"/>
                </a:cubicBezTo>
                <a:cubicBezTo>
                  <a:pt x="2083" y="2250"/>
                  <a:pt x="2083" y="2250"/>
                  <a:pt x="2083" y="2250"/>
                </a:cubicBezTo>
                <a:cubicBezTo>
                  <a:pt x="2125" y="2250"/>
                  <a:pt x="2166" y="2209"/>
                  <a:pt x="2166" y="2167"/>
                </a:cubicBezTo>
                <a:cubicBezTo>
                  <a:pt x="2166" y="584"/>
                  <a:pt x="2166" y="584"/>
                  <a:pt x="2166" y="584"/>
                </a:cubicBezTo>
                <a:cubicBezTo>
                  <a:pt x="2166" y="542"/>
                  <a:pt x="2125" y="500"/>
                  <a:pt x="2083" y="500"/>
                </a:cubicBezTo>
                <a:close/>
                <a:moveTo>
                  <a:pt x="750" y="2417"/>
                </a:moveTo>
                <a:cubicBezTo>
                  <a:pt x="416" y="2417"/>
                  <a:pt x="416" y="2417"/>
                  <a:pt x="416" y="2417"/>
                </a:cubicBezTo>
                <a:cubicBezTo>
                  <a:pt x="323" y="2417"/>
                  <a:pt x="250" y="2344"/>
                  <a:pt x="250" y="2250"/>
                </a:cubicBezTo>
                <a:cubicBezTo>
                  <a:pt x="250" y="500"/>
                  <a:pt x="250" y="500"/>
                  <a:pt x="250" y="500"/>
                </a:cubicBezTo>
                <a:cubicBezTo>
                  <a:pt x="250" y="407"/>
                  <a:pt x="323" y="334"/>
                  <a:pt x="416" y="334"/>
                </a:cubicBezTo>
                <a:cubicBezTo>
                  <a:pt x="750" y="334"/>
                  <a:pt x="750" y="334"/>
                  <a:pt x="750" y="334"/>
                </a:cubicBezTo>
                <a:cubicBezTo>
                  <a:pt x="844" y="334"/>
                  <a:pt x="916" y="407"/>
                  <a:pt x="916" y="500"/>
                </a:cubicBezTo>
                <a:cubicBezTo>
                  <a:pt x="916" y="2250"/>
                  <a:pt x="916" y="2250"/>
                  <a:pt x="916" y="2250"/>
                </a:cubicBezTo>
                <a:cubicBezTo>
                  <a:pt x="916" y="2344"/>
                  <a:pt x="844" y="2417"/>
                  <a:pt x="750" y="2417"/>
                </a:cubicBezTo>
                <a:close/>
                <a:moveTo>
                  <a:pt x="416" y="334"/>
                </a:moveTo>
                <a:lnTo>
                  <a:pt x="416" y="0"/>
                </a:lnTo>
                <a:moveTo>
                  <a:pt x="1916" y="1584"/>
                </a:moveTo>
                <a:lnTo>
                  <a:pt x="1916" y="1584"/>
                </a:lnTo>
                <a:moveTo>
                  <a:pt x="1666" y="1584"/>
                </a:moveTo>
                <a:lnTo>
                  <a:pt x="1666" y="1584"/>
                </a:lnTo>
                <a:moveTo>
                  <a:pt x="1416" y="1584"/>
                </a:moveTo>
                <a:lnTo>
                  <a:pt x="1416" y="1584"/>
                </a:lnTo>
                <a:moveTo>
                  <a:pt x="1166" y="1584"/>
                </a:moveTo>
                <a:lnTo>
                  <a:pt x="1166" y="1584"/>
                </a:lnTo>
                <a:moveTo>
                  <a:pt x="1916" y="1417"/>
                </a:moveTo>
                <a:lnTo>
                  <a:pt x="1916" y="1417"/>
                </a:lnTo>
                <a:moveTo>
                  <a:pt x="1666" y="1417"/>
                </a:moveTo>
                <a:lnTo>
                  <a:pt x="1666" y="1417"/>
                </a:lnTo>
                <a:moveTo>
                  <a:pt x="1416" y="1417"/>
                </a:moveTo>
                <a:lnTo>
                  <a:pt x="1416" y="1417"/>
                </a:lnTo>
                <a:moveTo>
                  <a:pt x="1166" y="1417"/>
                </a:moveTo>
                <a:lnTo>
                  <a:pt x="1166" y="1417"/>
                </a:lnTo>
                <a:moveTo>
                  <a:pt x="1916" y="1750"/>
                </a:moveTo>
                <a:lnTo>
                  <a:pt x="1916" y="1750"/>
                </a:lnTo>
                <a:moveTo>
                  <a:pt x="1666" y="1750"/>
                </a:moveTo>
                <a:lnTo>
                  <a:pt x="1666" y="1750"/>
                </a:lnTo>
                <a:moveTo>
                  <a:pt x="1416" y="1750"/>
                </a:moveTo>
                <a:lnTo>
                  <a:pt x="1416" y="1750"/>
                </a:lnTo>
                <a:moveTo>
                  <a:pt x="1166" y="1750"/>
                </a:moveTo>
                <a:lnTo>
                  <a:pt x="1166" y="1750"/>
                </a:lnTo>
                <a:moveTo>
                  <a:pt x="1916" y="1917"/>
                </a:moveTo>
                <a:lnTo>
                  <a:pt x="1916" y="1917"/>
                </a:lnTo>
                <a:moveTo>
                  <a:pt x="1666" y="1917"/>
                </a:moveTo>
                <a:lnTo>
                  <a:pt x="1666" y="1917"/>
                </a:lnTo>
                <a:moveTo>
                  <a:pt x="1416" y="1917"/>
                </a:moveTo>
                <a:lnTo>
                  <a:pt x="1416" y="1917"/>
                </a:lnTo>
                <a:moveTo>
                  <a:pt x="1166" y="1917"/>
                </a:moveTo>
                <a:lnTo>
                  <a:pt x="1166" y="1917"/>
                </a:lnTo>
                <a:moveTo>
                  <a:pt x="1916" y="1084"/>
                </a:moveTo>
                <a:lnTo>
                  <a:pt x="1166" y="1084"/>
                </a:lnTo>
                <a:lnTo>
                  <a:pt x="1166" y="750"/>
                </a:lnTo>
                <a:lnTo>
                  <a:pt x="1916" y="750"/>
                </a:lnTo>
                <a:lnTo>
                  <a:pt x="1916" y="1084"/>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0" name="Freeform 44"/>
          <p:cNvSpPr>
            <a:spLocks noEditPoints="1"/>
          </p:cNvSpPr>
          <p:nvPr/>
        </p:nvSpPr>
        <p:spPr bwMode="auto">
          <a:xfrm>
            <a:off x="5660231" y="200026"/>
            <a:ext cx="319088" cy="354806"/>
          </a:xfrm>
          <a:custGeom>
            <a:avLst/>
            <a:gdLst>
              <a:gd name="T0" fmla="*/ 0 w 2167"/>
              <a:gd name="T1" fmla="*/ 584 h 2417"/>
              <a:gd name="T2" fmla="*/ 83 w 2167"/>
              <a:gd name="T3" fmla="*/ 2250 h 2417"/>
              <a:gd name="T4" fmla="*/ 250 w 2167"/>
              <a:gd name="T5" fmla="*/ 500 h 2417"/>
              <a:gd name="T6" fmla="*/ 2083 w 2167"/>
              <a:gd name="T7" fmla="*/ 500 h 2417"/>
              <a:gd name="T8" fmla="*/ 917 w 2167"/>
              <a:gd name="T9" fmla="*/ 2250 h 2417"/>
              <a:gd name="T10" fmla="*/ 2167 w 2167"/>
              <a:gd name="T11" fmla="*/ 2167 h 2417"/>
              <a:gd name="T12" fmla="*/ 2083 w 2167"/>
              <a:gd name="T13" fmla="*/ 500 h 2417"/>
              <a:gd name="T14" fmla="*/ 417 w 2167"/>
              <a:gd name="T15" fmla="*/ 2417 h 2417"/>
              <a:gd name="T16" fmla="*/ 250 w 2167"/>
              <a:gd name="T17" fmla="*/ 500 h 2417"/>
              <a:gd name="T18" fmla="*/ 750 w 2167"/>
              <a:gd name="T19" fmla="*/ 334 h 2417"/>
              <a:gd name="T20" fmla="*/ 917 w 2167"/>
              <a:gd name="T21" fmla="*/ 2250 h 2417"/>
              <a:gd name="T22" fmla="*/ 417 w 2167"/>
              <a:gd name="T23" fmla="*/ 334 h 2417"/>
              <a:gd name="T24" fmla="*/ 1417 w 2167"/>
              <a:gd name="T25" fmla="*/ 167 h 2417"/>
              <a:gd name="T26" fmla="*/ 1250 w 2167"/>
              <a:gd name="T27" fmla="*/ 334 h 2417"/>
              <a:gd name="T28" fmla="*/ 1917 w 2167"/>
              <a:gd name="T29" fmla="*/ 1584 h 2417"/>
              <a:gd name="T30" fmla="*/ 1667 w 2167"/>
              <a:gd name="T31" fmla="*/ 1584 h 2417"/>
              <a:gd name="T32" fmla="*/ 1417 w 2167"/>
              <a:gd name="T33" fmla="*/ 1584 h 2417"/>
              <a:gd name="T34" fmla="*/ 1167 w 2167"/>
              <a:gd name="T35" fmla="*/ 1584 h 2417"/>
              <a:gd name="T36" fmla="*/ 1917 w 2167"/>
              <a:gd name="T37" fmla="*/ 1417 h 2417"/>
              <a:gd name="T38" fmla="*/ 1667 w 2167"/>
              <a:gd name="T39" fmla="*/ 1417 h 2417"/>
              <a:gd name="T40" fmla="*/ 1417 w 2167"/>
              <a:gd name="T41" fmla="*/ 1417 h 2417"/>
              <a:gd name="T42" fmla="*/ 1167 w 2167"/>
              <a:gd name="T43" fmla="*/ 1417 h 2417"/>
              <a:gd name="T44" fmla="*/ 1917 w 2167"/>
              <a:gd name="T45" fmla="*/ 1750 h 2417"/>
              <a:gd name="T46" fmla="*/ 1667 w 2167"/>
              <a:gd name="T47" fmla="*/ 1750 h 2417"/>
              <a:gd name="T48" fmla="*/ 1417 w 2167"/>
              <a:gd name="T49" fmla="*/ 1750 h 2417"/>
              <a:gd name="T50" fmla="*/ 1167 w 2167"/>
              <a:gd name="T51" fmla="*/ 1750 h 2417"/>
              <a:gd name="T52" fmla="*/ 1917 w 2167"/>
              <a:gd name="T53" fmla="*/ 1917 h 2417"/>
              <a:gd name="T54" fmla="*/ 1667 w 2167"/>
              <a:gd name="T55" fmla="*/ 1917 h 2417"/>
              <a:gd name="T56" fmla="*/ 1417 w 2167"/>
              <a:gd name="T57" fmla="*/ 1917 h 2417"/>
              <a:gd name="T58" fmla="*/ 1167 w 2167"/>
              <a:gd name="T59" fmla="*/ 1917 h 2417"/>
              <a:gd name="T60" fmla="*/ 1917 w 2167"/>
              <a:gd name="T61" fmla="*/ 1084 h 2417"/>
              <a:gd name="T62" fmla="*/ 1167 w 2167"/>
              <a:gd name="T63" fmla="*/ 750 h 2417"/>
              <a:gd name="T64" fmla="*/ 1917 w 2167"/>
              <a:gd name="T65" fmla="*/ 1084 h 2417"/>
              <a:gd name="T66" fmla="*/ 1083 w 2167"/>
              <a:gd name="T67" fmla="*/ 500 h 2417"/>
              <a:gd name="T68" fmla="*/ 2000 w 2167"/>
              <a:gd name="T69" fmla="*/ 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7" h="2417">
                <a:moveTo>
                  <a:pt x="83" y="500"/>
                </a:moveTo>
                <a:cubicBezTo>
                  <a:pt x="42" y="500"/>
                  <a:pt x="0" y="542"/>
                  <a:pt x="0" y="584"/>
                </a:cubicBezTo>
                <a:cubicBezTo>
                  <a:pt x="0" y="2167"/>
                  <a:pt x="0" y="2167"/>
                  <a:pt x="0" y="2167"/>
                </a:cubicBezTo>
                <a:cubicBezTo>
                  <a:pt x="0" y="2209"/>
                  <a:pt x="42" y="2250"/>
                  <a:pt x="83" y="2250"/>
                </a:cubicBezTo>
                <a:cubicBezTo>
                  <a:pt x="250" y="2250"/>
                  <a:pt x="250" y="2250"/>
                  <a:pt x="250" y="2250"/>
                </a:cubicBezTo>
                <a:cubicBezTo>
                  <a:pt x="250" y="500"/>
                  <a:pt x="250" y="500"/>
                  <a:pt x="250" y="500"/>
                </a:cubicBezTo>
                <a:lnTo>
                  <a:pt x="83" y="500"/>
                </a:lnTo>
                <a:close/>
                <a:moveTo>
                  <a:pt x="2083" y="500"/>
                </a:moveTo>
                <a:cubicBezTo>
                  <a:pt x="917" y="500"/>
                  <a:pt x="917" y="500"/>
                  <a:pt x="917" y="500"/>
                </a:cubicBezTo>
                <a:cubicBezTo>
                  <a:pt x="917" y="2250"/>
                  <a:pt x="917" y="2250"/>
                  <a:pt x="917" y="2250"/>
                </a:cubicBezTo>
                <a:cubicBezTo>
                  <a:pt x="2083" y="2250"/>
                  <a:pt x="2083" y="2250"/>
                  <a:pt x="2083" y="2250"/>
                </a:cubicBezTo>
                <a:cubicBezTo>
                  <a:pt x="2125" y="2250"/>
                  <a:pt x="2167" y="2209"/>
                  <a:pt x="2167" y="2167"/>
                </a:cubicBezTo>
                <a:cubicBezTo>
                  <a:pt x="2167" y="584"/>
                  <a:pt x="2167" y="584"/>
                  <a:pt x="2167" y="584"/>
                </a:cubicBezTo>
                <a:cubicBezTo>
                  <a:pt x="2167" y="542"/>
                  <a:pt x="2125" y="500"/>
                  <a:pt x="2083" y="500"/>
                </a:cubicBezTo>
                <a:close/>
                <a:moveTo>
                  <a:pt x="750" y="2417"/>
                </a:moveTo>
                <a:cubicBezTo>
                  <a:pt x="417" y="2417"/>
                  <a:pt x="417" y="2417"/>
                  <a:pt x="417" y="2417"/>
                </a:cubicBezTo>
                <a:cubicBezTo>
                  <a:pt x="323" y="2417"/>
                  <a:pt x="250" y="2344"/>
                  <a:pt x="250" y="2250"/>
                </a:cubicBezTo>
                <a:cubicBezTo>
                  <a:pt x="250" y="500"/>
                  <a:pt x="250" y="500"/>
                  <a:pt x="250" y="500"/>
                </a:cubicBezTo>
                <a:cubicBezTo>
                  <a:pt x="250" y="407"/>
                  <a:pt x="323" y="334"/>
                  <a:pt x="417" y="334"/>
                </a:cubicBezTo>
                <a:cubicBezTo>
                  <a:pt x="750" y="334"/>
                  <a:pt x="750" y="334"/>
                  <a:pt x="750" y="334"/>
                </a:cubicBezTo>
                <a:cubicBezTo>
                  <a:pt x="844" y="334"/>
                  <a:pt x="917" y="407"/>
                  <a:pt x="917" y="500"/>
                </a:cubicBezTo>
                <a:cubicBezTo>
                  <a:pt x="917" y="2250"/>
                  <a:pt x="917" y="2250"/>
                  <a:pt x="917" y="2250"/>
                </a:cubicBezTo>
                <a:cubicBezTo>
                  <a:pt x="917" y="2344"/>
                  <a:pt x="844" y="2417"/>
                  <a:pt x="750" y="2417"/>
                </a:cubicBezTo>
                <a:close/>
                <a:moveTo>
                  <a:pt x="417" y="334"/>
                </a:moveTo>
                <a:lnTo>
                  <a:pt x="417" y="0"/>
                </a:lnTo>
                <a:moveTo>
                  <a:pt x="1417" y="167"/>
                </a:moveTo>
                <a:lnTo>
                  <a:pt x="1667" y="167"/>
                </a:lnTo>
                <a:moveTo>
                  <a:pt x="1250" y="334"/>
                </a:moveTo>
                <a:lnTo>
                  <a:pt x="1833" y="334"/>
                </a:lnTo>
                <a:moveTo>
                  <a:pt x="1917" y="1584"/>
                </a:moveTo>
                <a:lnTo>
                  <a:pt x="1917" y="1584"/>
                </a:lnTo>
                <a:moveTo>
                  <a:pt x="1667" y="1584"/>
                </a:moveTo>
                <a:lnTo>
                  <a:pt x="1667" y="1584"/>
                </a:lnTo>
                <a:moveTo>
                  <a:pt x="1417" y="1584"/>
                </a:moveTo>
                <a:lnTo>
                  <a:pt x="1417" y="1584"/>
                </a:lnTo>
                <a:moveTo>
                  <a:pt x="1167" y="1584"/>
                </a:moveTo>
                <a:lnTo>
                  <a:pt x="1167" y="1584"/>
                </a:lnTo>
                <a:moveTo>
                  <a:pt x="1917" y="1417"/>
                </a:moveTo>
                <a:lnTo>
                  <a:pt x="1917" y="1417"/>
                </a:lnTo>
                <a:moveTo>
                  <a:pt x="1667" y="1417"/>
                </a:moveTo>
                <a:lnTo>
                  <a:pt x="1667" y="1417"/>
                </a:lnTo>
                <a:moveTo>
                  <a:pt x="1417" y="1417"/>
                </a:moveTo>
                <a:lnTo>
                  <a:pt x="1417" y="1417"/>
                </a:lnTo>
                <a:moveTo>
                  <a:pt x="1167" y="1417"/>
                </a:moveTo>
                <a:lnTo>
                  <a:pt x="1167" y="1417"/>
                </a:lnTo>
                <a:moveTo>
                  <a:pt x="1917" y="1750"/>
                </a:moveTo>
                <a:lnTo>
                  <a:pt x="1917" y="1750"/>
                </a:lnTo>
                <a:moveTo>
                  <a:pt x="1667" y="1750"/>
                </a:moveTo>
                <a:lnTo>
                  <a:pt x="1667" y="1750"/>
                </a:lnTo>
                <a:moveTo>
                  <a:pt x="1417" y="1750"/>
                </a:moveTo>
                <a:lnTo>
                  <a:pt x="1417" y="1750"/>
                </a:lnTo>
                <a:moveTo>
                  <a:pt x="1167" y="1750"/>
                </a:moveTo>
                <a:lnTo>
                  <a:pt x="1167" y="1750"/>
                </a:lnTo>
                <a:moveTo>
                  <a:pt x="1917" y="1917"/>
                </a:moveTo>
                <a:lnTo>
                  <a:pt x="1917" y="1917"/>
                </a:lnTo>
                <a:moveTo>
                  <a:pt x="1667" y="1917"/>
                </a:moveTo>
                <a:lnTo>
                  <a:pt x="1667" y="1917"/>
                </a:lnTo>
                <a:moveTo>
                  <a:pt x="1417" y="1917"/>
                </a:moveTo>
                <a:lnTo>
                  <a:pt x="1417" y="1917"/>
                </a:lnTo>
                <a:moveTo>
                  <a:pt x="1167" y="1917"/>
                </a:moveTo>
                <a:lnTo>
                  <a:pt x="1167" y="1917"/>
                </a:lnTo>
                <a:moveTo>
                  <a:pt x="1917" y="1084"/>
                </a:moveTo>
                <a:lnTo>
                  <a:pt x="1167" y="1084"/>
                </a:lnTo>
                <a:lnTo>
                  <a:pt x="1167" y="750"/>
                </a:lnTo>
                <a:lnTo>
                  <a:pt x="1917" y="750"/>
                </a:lnTo>
                <a:lnTo>
                  <a:pt x="1917" y="1084"/>
                </a:lnTo>
                <a:close/>
                <a:moveTo>
                  <a:pt x="2000" y="500"/>
                </a:moveTo>
                <a:lnTo>
                  <a:pt x="1083" y="500"/>
                </a:lnTo>
                <a:lnTo>
                  <a:pt x="1083" y="0"/>
                </a:lnTo>
                <a:lnTo>
                  <a:pt x="2000" y="0"/>
                </a:lnTo>
                <a:lnTo>
                  <a:pt x="2000" y="50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1" name="Freeform 45"/>
          <p:cNvSpPr>
            <a:spLocks noEditPoints="1"/>
          </p:cNvSpPr>
          <p:nvPr/>
        </p:nvSpPr>
        <p:spPr bwMode="auto">
          <a:xfrm>
            <a:off x="6261510" y="230982"/>
            <a:ext cx="355997" cy="292894"/>
          </a:xfrm>
          <a:custGeom>
            <a:avLst/>
            <a:gdLst>
              <a:gd name="T0" fmla="*/ 1803 w 2417"/>
              <a:gd name="T1" fmla="*/ 760 h 2000"/>
              <a:gd name="T2" fmla="*/ 1730 w 2417"/>
              <a:gd name="T3" fmla="*/ 562 h 2000"/>
              <a:gd name="T4" fmla="*/ 1563 w 2417"/>
              <a:gd name="T5" fmla="*/ 416 h 2000"/>
              <a:gd name="T6" fmla="*/ 823 w 2417"/>
              <a:gd name="T7" fmla="*/ 416 h 2000"/>
              <a:gd name="T8" fmla="*/ 678 w 2417"/>
              <a:gd name="T9" fmla="*/ 645 h 2000"/>
              <a:gd name="T10" fmla="*/ 542 w 2417"/>
              <a:gd name="T11" fmla="*/ 791 h 2000"/>
              <a:gd name="T12" fmla="*/ 250 w 2417"/>
              <a:gd name="T13" fmla="*/ 1500 h 2000"/>
              <a:gd name="T14" fmla="*/ 417 w 2417"/>
              <a:gd name="T15" fmla="*/ 2000 h 2000"/>
              <a:gd name="T16" fmla="*/ 2167 w 2417"/>
              <a:gd name="T17" fmla="*/ 1833 h 2000"/>
              <a:gd name="T18" fmla="*/ 2011 w 2417"/>
              <a:gd name="T19" fmla="*/ 802 h 2000"/>
              <a:gd name="T20" fmla="*/ 1667 w 2417"/>
              <a:gd name="T21" fmla="*/ 1375 h 2000"/>
              <a:gd name="T22" fmla="*/ 750 w 2417"/>
              <a:gd name="T23" fmla="*/ 1375 h 2000"/>
              <a:gd name="T24" fmla="*/ 1667 w 2417"/>
              <a:gd name="T25" fmla="*/ 1375 h 2000"/>
              <a:gd name="T26" fmla="*/ 1209 w 2417"/>
              <a:gd name="T27" fmla="*/ 1500 h 2000"/>
              <a:gd name="T28" fmla="*/ 1209 w 2417"/>
              <a:gd name="T29" fmla="*/ 1250 h 2000"/>
              <a:gd name="T30" fmla="*/ 0 w 2417"/>
              <a:gd name="T31" fmla="*/ 416 h 2000"/>
              <a:gd name="T32" fmla="*/ 188 w 2417"/>
              <a:gd name="T33" fmla="*/ 833 h 2000"/>
              <a:gd name="T34" fmla="*/ 678 w 2417"/>
              <a:gd name="T35" fmla="*/ 645 h 2000"/>
              <a:gd name="T36" fmla="*/ 855 w 2417"/>
              <a:gd name="T37" fmla="*/ 416 h 2000"/>
              <a:gd name="T38" fmla="*/ 1730 w 2417"/>
              <a:gd name="T39" fmla="*/ 562 h 2000"/>
              <a:gd name="T40" fmla="*/ 1875 w 2417"/>
              <a:gd name="T41" fmla="*/ 791 h 2000"/>
              <a:gd name="T42" fmla="*/ 2417 w 2417"/>
              <a:gd name="T43" fmla="*/ 666 h 2000"/>
              <a:gd name="T44" fmla="*/ 1209 w 2417"/>
              <a:gd name="T45" fmla="*/ 0 h 2000"/>
              <a:gd name="T46" fmla="*/ 1209 w 2417"/>
              <a:gd name="T47" fmla="*/ 1083 h 2000"/>
              <a:gd name="T48" fmla="*/ 1209 w 2417"/>
              <a:gd name="T49" fmla="*/ 1666 h 2000"/>
              <a:gd name="T50" fmla="*/ 917 w 2417"/>
              <a:gd name="T51" fmla="*/ 1375 h 2000"/>
              <a:gd name="T52" fmla="*/ 1500 w 2417"/>
              <a:gd name="T53" fmla="*/ 1375 h 2000"/>
              <a:gd name="T54" fmla="*/ 1417 w 2417"/>
              <a:gd name="T55" fmla="*/ 1166 h 2000"/>
              <a:gd name="T56" fmla="*/ 1000 w 2417"/>
              <a:gd name="T57" fmla="*/ 1583 h 2000"/>
              <a:gd name="T58" fmla="*/ 1000 w 2417"/>
              <a:gd name="T59" fmla="*/ 1166 h 2000"/>
              <a:gd name="T60" fmla="*/ 1417 w 2417"/>
              <a:gd name="T61" fmla="*/ 1583 h 2000"/>
              <a:gd name="T62" fmla="*/ 1500 w 2417"/>
              <a:gd name="T63" fmla="*/ 750 h 2000"/>
              <a:gd name="T64" fmla="*/ 917 w 2417"/>
              <a:gd name="T65" fmla="*/ 416 h 2000"/>
              <a:gd name="T66" fmla="*/ 1500 w 2417"/>
              <a:gd name="T67" fmla="*/ 7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7" h="2000">
                <a:moveTo>
                  <a:pt x="1875" y="791"/>
                </a:moveTo>
                <a:cubicBezTo>
                  <a:pt x="1855" y="781"/>
                  <a:pt x="1823" y="770"/>
                  <a:pt x="1803" y="760"/>
                </a:cubicBezTo>
                <a:cubicBezTo>
                  <a:pt x="1771" y="729"/>
                  <a:pt x="1740" y="687"/>
                  <a:pt x="1740" y="645"/>
                </a:cubicBezTo>
                <a:cubicBezTo>
                  <a:pt x="1730" y="562"/>
                  <a:pt x="1730" y="562"/>
                  <a:pt x="1730" y="562"/>
                </a:cubicBezTo>
                <a:cubicBezTo>
                  <a:pt x="1719" y="489"/>
                  <a:pt x="1657" y="437"/>
                  <a:pt x="1594" y="416"/>
                </a:cubicBezTo>
                <a:cubicBezTo>
                  <a:pt x="1584" y="416"/>
                  <a:pt x="1573" y="416"/>
                  <a:pt x="1563" y="416"/>
                </a:cubicBezTo>
                <a:cubicBezTo>
                  <a:pt x="855" y="416"/>
                  <a:pt x="855" y="416"/>
                  <a:pt x="855" y="416"/>
                </a:cubicBezTo>
                <a:cubicBezTo>
                  <a:pt x="844" y="416"/>
                  <a:pt x="834" y="416"/>
                  <a:pt x="823" y="416"/>
                </a:cubicBezTo>
                <a:cubicBezTo>
                  <a:pt x="761" y="437"/>
                  <a:pt x="698" y="489"/>
                  <a:pt x="688" y="562"/>
                </a:cubicBezTo>
                <a:cubicBezTo>
                  <a:pt x="678" y="645"/>
                  <a:pt x="678" y="645"/>
                  <a:pt x="678" y="645"/>
                </a:cubicBezTo>
                <a:cubicBezTo>
                  <a:pt x="678" y="687"/>
                  <a:pt x="646" y="729"/>
                  <a:pt x="615" y="760"/>
                </a:cubicBezTo>
                <a:cubicBezTo>
                  <a:pt x="594" y="770"/>
                  <a:pt x="563" y="781"/>
                  <a:pt x="542" y="791"/>
                </a:cubicBezTo>
                <a:cubicBezTo>
                  <a:pt x="407" y="802"/>
                  <a:pt x="407" y="802"/>
                  <a:pt x="407" y="802"/>
                </a:cubicBezTo>
                <a:cubicBezTo>
                  <a:pt x="250" y="1500"/>
                  <a:pt x="250" y="1500"/>
                  <a:pt x="250" y="1500"/>
                </a:cubicBezTo>
                <a:cubicBezTo>
                  <a:pt x="250" y="1833"/>
                  <a:pt x="250" y="1833"/>
                  <a:pt x="250" y="1833"/>
                </a:cubicBezTo>
                <a:cubicBezTo>
                  <a:pt x="250" y="1927"/>
                  <a:pt x="323" y="2000"/>
                  <a:pt x="417" y="2000"/>
                </a:cubicBezTo>
                <a:cubicBezTo>
                  <a:pt x="2000" y="2000"/>
                  <a:pt x="2000" y="2000"/>
                  <a:pt x="2000" y="2000"/>
                </a:cubicBezTo>
                <a:cubicBezTo>
                  <a:pt x="2094" y="2000"/>
                  <a:pt x="2167" y="1927"/>
                  <a:pt x="2167" y="1833"/>
                </a:cubicBezTo>
                <a:cubicBezTo>
                  <a:pt x="2167" y="1500"/>
                  <a:pt x="2167" y="1500"/>
                  <a:pt x="2167" y="1500"/>
                </a:cubicBezTo>
                <a:cubicBezTo>
                  <a:pt x="2011" y="802"/>
                  <a:pt x="2011" y="802"/>
                  <a:pt x="2011" y="802"/>
                </a:cubicBezTo>
                <a:lnTo>
                  <a:pt x="1875" y="791"/>
                </a:lnTo>
                <a:close/>
                <a:moveTo>
                  <a:pt x="1667" y="1375"/>
                </a:moveTo>
                <a:cubicBezTo>
                  <a:pt x="1667" y="1625"/>
                  <a:pt x="1459" y="1833"/>
                  <a:pt x="1209" y="1833"/>
                </a:cubicBezTo>
                <a:cubicBezTo>
                  <a:pt x="959" y="1833"/>
                  <a:pt x="750" y="1625"/>
                  <a:pt x="750" y="1375"/>
                </a:cubicBezTo>
                <a:cubicBezTo>
                  <a:pt x="750" y="1125"/>
                  <a:pt x="959" y="916"/>
                  <a:pt x="1209" y="916"/>
                </a:cubicBezTo>
                <a:cubicBezTo>
                  <a:pt x="1459" y="916"/>
                  <a:pt x="1667" y="1125"/>
                  <a:pt x="1667" y="1375"/>
                </a:cubicBezTo>
                <a:close/>
                <a:moveTo>
                  <a:pt x="1334" y="1375"/>
                </a:moveTo>
                <a:cubicBezTo>
                  <a:pt x="1334" y="1448"/>
                  <a:pt x="1282" y="1500"/>
                  <a:pt x="1209" y="1500"/>
                </a:cubicBezTo>
                <a:cubicBezTo>
                  <a:pt x="1136" y="1500"/>
                  <a:pt x="1084" y="1448"/>
                  <a:pt x="1084" y="1375"/>
                </a:cubicBezTo>
                <a:cubicBezTo>
                  <a:pt x="1084" y="1302"/>
                  <a:pt x="1136" y="1250"/>
                  <a:pt x="1209" y="1250"/>
                </a:cubicBezTo>
                <a:cubicBezTo>
                  <a:pt x="1282" y="1250"/>
                  <a:pt x="1334" y="1302"/>
                  <a:pt x="1334" y="1375"/>
                </a:cubicBezTo>
                <a:close/>
                <a:moveTo>
                  <a:pt x="0" y="416"/>
                </a:moveTo>
                <a:cubicBezTo>
                  <a:pt x="0" y="666"/>
                  <a:pt x="0" y="666"/>
                  <a:pt x="0" y="666"/>
                </a:cubicBezTo>
                <a:cubicBezTo>
                  <a:pt x="0" y="770"/>
                  <a:pt x="84" y="843"/>
                  <a:pt x="188" y="833"/>
                </a:cubicBezTo>
                <a:cubicBezTo>
                  <a:pt x="542" y="791"/>
                  <a:pt x="542" y="791"/>
                  <a:pt x="542" y="791"/>
                </a:cubicBezTo>
                <a:cubicBezTo>
                  <a:pt x="615" y="781"/>
                  <a:pt x="678" y="718"/>
                  <a:pt x="678" y="645"/>
                </a:cubicBezTo>
                <a:cubicBezTo>
                  <a:pt x="688" y="562"/>
                  <a:pt x="688" y="562"/>
                  <a:pt x="688" y="562"/>
                </a:cubicBezTo>
                <a:cubicBezTo>
                  <a:pt x="698" y="479"/>
                  <a:pt x="771" y="416"/>
                  <a:pt x="855" y="416"/>
                </a:cubicBezTo>
                <a:cubicBezTo>
                  <a:pt x="1563" y="416"/>
                  <a:pt x="1563" y="416"/>
                  <a:pt x="1563" y="416"/>
                </a:cubicBezTo>
                <a:cubicBezTo>
                  <a:pt x="1646" y="416"/>
                  <a:pt x="1719" y="479"/>
                  <a:pt x="1730" y="562"/>
                </a:cubicBezTo>
                <a:cubicBezTo>
                  <a:pt x="1740" y="645"/>
                  <a:pt x="1740" y="645"/>
                  <a:pt x="1740" y="645"/>
                </a:cubicBezTo>
                <a:cubicBezTo>
                  <a:pt x="1740" y="718"/>
                  <a:pt x="1803" y="781"/>
                  <a:pt x="1875" y="791"/>
                </a:cubicBezTo>
                <a:cubicBezTo>
                  <a:pt x="2230" y="833"/>
                  <a:pt x="2230" y="833"/>
                  <a:pt x="2230" y="833"/>
                </a:cubicBezTo>
                <a:cubicBezTo>
                  <a:pt x="2334" y="843"/>
                  <a:pt x="2417" y="770"/>
                  <a:pt x="2417" y="666"/>
                </a:cubicBezTo>
                <a:cubicBezTo>
                  <a:pt x="2417" y="416"/>
                  <a:pt x="2417" y="416"/>
                  <a:pt x="2417" y="416"/>
                </a:cubicBezTo>
                <a:cubicBezTo>
                  <a:pt x="2417" y="239"/>
                  <a:pt x="2178" y="0"/>
                  <a:pt x="1209" y="0"/>
                </a:cubicBezTo>
                <a:cubicBezTo>
                  <a:pt x="240" y="0"/>
                  <a:pt x="0" y="260"/>
                  <a:pt x="0" y="416"/>
                </a:cubicBezTo>
                <a:close/>
                <a:moveTo>
                  <a:pt x="1209" y="1083"/>
                </a:moveTo>
                <a:lnTo>
                  <a:pt x="1209" y="1083"/>
                </a:lnTo>
                <a:moveTo>
                  <a:pt x="1209" y="1666"/>
                </a:moveTo>
                <a:lnTo>
                  <a:pt x="1209" y="1666"/>
                </a:lnTo>
                <a:moveTo>
                  <a:pt x="917" y="1375"/>
                </a:moveTo>
                <a:lnTo>
                  <a:pt x="917" y="1375"/>
                </a:lnTo>
                <a:moveTo>
                  <a:pt x="1500" y="1375"/>
                </a:moveTo>
                <a:lnTo>
                  <a:pt x="1500" y="1375"/>
                </a:lnTo>
                <a:moveTo>
                  <a:pt x="1417" y="1166"/>
                </a:moveTo>
                <a:lnTo>
                  <a:pt x="1417" y="1166"/>
                </a:lnTo>
                <a:moveTo>
                  <a:pt x="1000" y="1583"/>
                </a:moveTo>
                <a:lnTo>
                  <a:pt x="1000" y="1583"/>
                </a:lnTo>
                <a:moveTo>
                  <a:pt x="1000" y="1166"/>
                </a:moveTo>
                <a:lnTo>
                  <a:pt x="1000" y="1166"/>
                </a:lnTo>
                <a:moveTo>
                  <a:pt x="1417" y="1583"/>
                </a:moveTo>
                <a:lnTo>
                  <a:pt x="1417" y="1583"/>
                </a:lnTo>
                <a:moveTo>
                  <a:pt x="1500" y="750"/>
                </a:moveTo>
                <a:lnTo>
                  <a:pt x="917" y="750"/>
                </a:lnTo>
                <a:lnTo>
                  <a:pt x="917" y="416"/>
                </a:lnTo>
                <a:lnTo>
                  <a:pt x="1500" y="416"/>
                </a:lnTo>
                <a:lnTo>
                  <a:pt x="1500" y="7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2" name="Freeform 46"/>
          <p:cNvSpPr>
            <a:spLocks noEditPoints="1"/>
          </p:cNvSpPr>
          <p:nvPr/>
        </p:nvSpPr>
        <p:spPr bwMode="auto">
          <a:xfrm>
            <a:off x="6854434" y="201222"/>
            <a:ext cx="355997" cy="294085"/>
          </a:xfrm>
          <a:custGeom>
            <a:avLst/>
            <a:gdLst>
              <a:gd name="T0" fmla="*/ 1666 w 2416"/>
              <a:gd name="T1" fmla="*/ 2000 h 2000"/>
              <a:gd name="T2" fmla="*/ 1416 w 2416"/>
              <a:gd name="T3" fmla="*/ 2000 h 2000"/>
              <a:gd name="T4" fmla="*/ 1843 w 2416"/>
              <a:gd name="T5" fmla="*/ 333 h 2000"/>
              <a:gd name="T6" fmla="*/ 2073 w 2416"/>
              <a:gd name="T7" fmla="*/ 427 h 2000"/>
              <a:gd name="T8" fmla="*/ 1979 w 2416"/>
              <a:gd name="T9" fmla="*/ 666 h 2000"/>
              <a:gd name="T10" fmla="*/ 573 w 2416"/>
              <a:gd name="T11" fmla="*/ 1250 h 2000"/>
              <a:gd name="T12" fmla="*/ 343 w 2416"/>
              <a:gd name="T13" fmla="*/ 1156 h 2000"/>
              <a:gd name="T14" fmla="*/ 437 w 2416"/>
              <a:gd name="T15" fmla="*/ 916 h 2000"/>
              <a:gd name="T16" fmla="*/ 1750 w 2416"/>
              <a:gd name="T17" fmla="*/ 333 h 2000"/>
              <a:gd name="T18" fmla="*/ 1750 w 2416"/>
              <a:gd name="T19" fmla="*/ 333 h 2000"/>
              <a:gd name="T20" fmla="*/ 2073 w 2416"/>
              <a:gd name="T21" fmla="*/ 427 h 2000"/>
              <a:gd name="T22" fmla="*/ 343 w 2416"/>
              <a:gd name="T23" fmla="*/ 1156 h 2000"/>
              <a:gd name="T24" fmla="*/ 1000 w 2416"/>
              <a:gd name="T25" fmla="*/ 2000 h 2000"/>
              <a:gd name="T26" fmla="*/ 750 w 2416"/>
              <a:gd name="T27" fmla="*/ 2000 h 2000"/>
              <a:gd name="T28" fmla="*/ 1416 w 2416"/>
              <a:gd name="T29" fmla="*/ 2000 h 2000"/>
              <a:gd name="T30" fmla="*/ 1000 w 2416"/>
              <a:gd name="T31" fmla="*/ 2000 h 2000"/>
              <a:gd name="T32" fmla="*/ 1000 w 2416"/>
              <a:gd name="T33" fmla="*/ 1997 h 2000"/>
              <a:gd name="T34" fmla="*/ 1000 w 2416"/>
              <a:gd name="T35" fmla="*/ 1583 h 2000"/>
              <a:gd name="T36" fmla="*/ 83 w 2416"/>
              <a:gd name="T37" fmla="*/ 1583 h 2000"/>
              <a:gd name="T38" fmla="*/ 0 w 2416"/>
              <a:gd name="T39" fmla="*/ 1500 h 2000"/>
              <a:gd name="T40" fmla="*/ 0 w 2416"/>
              <a:gd name="T41" fmla="*/ 83 h 2000"/>
              <a:gd name="T42" fmla="*/ 83 w 2416"/>
              <a:gd name="T43" fmla="*/ 0 h 2000"/>
              <a:gd name="T44" fmla="*/ 2333 w 2416"/>
              <a:gd name="T45" fmla="*/ 0 h 2000"/>
              <a:gd name="T46" fmla="*/ 2416 w 2416"/>
              <a:gd name="T47" fmla="*/ 83 h 2000"/>
              <a:gd name="T48" fmla="*/ 2416 w 2416"/>
              <a:gd name="T49" fmla="*/ 1500 h 2000"/>
              <a:gd name="T50" fmla="*/ 2333 w 2416"/>
              <a:gd name="T51" fmla="*/ 1583 h 2000"/>
              <a:gd name="T52" fmla="*/ 2333 w 2416"/>
              <a:gd name="T53" fmla="*/ 1583 h 2000"/>
              <a:gd name="T54" fmla="*/ 1416 w 2416"/>
              <a:gd name="T55" fmla="*/ 1583 h 2000"/>
              <a:gd name="T56" fmla="*/ 1416 w 2416"/>
              <a:gd name="T57" fmla="*/ 1992 h 2000"/>
              <a:gd name="T58" fmla="*/ 1416 w 2416"/>
              <a:gd name="T59" fmla="*/ 200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6" h="2000">
                <a:moveTo>
                  <a:pt x="1666" y="2000"/>
                </a:moveTo>
                <a:lnTo>
                  <a:pt x="1416" y="2000"/>
                </a:lnTo>
                <a:moveTo>
                  <a:pt x="1843" y="333"/>
                </a:moveTo>
                <a:lnTo>
                  <a:pt x="2073" y="427"/>
                </a:lnTo>
                <a:lnTo>
                  <a:pt x="1979" y="666"/>
                </a:lnTo>
                <a:moveTo>
                  <a:pt x="573" y="1250"/>
                </a:moveTo>
                <a:lnTo>
                  <a:pt x="343" y="1156"/>
                </a:lnTo>
                <a:lnTo>
                  <a:pt x="437" y="916"/>
                </a:lnTo>
                <a:moveTo>
                  <a:pt x="1750" y="333"/>
                </a:moveTo>
                <a:lnTo>
                  <a:pt x="1750" y="333"/>
                </a:lnTo>
                <a:moveTo>
                  <a:pt x="2073" y="427"/>
                </a:moveTo>
                <a:lnTo>
                  <a:pt x="343" y="1156"/>
                </a:lnTo>
                <a:moveTo>
                  <a:pt x="1000" y="2000"/>
                </a:moveTo>
                <a:lnTo>
                  <a:pt x="750" y="2000"/>
                </a:lnTo>
                <a:moveTo>
                  <a:pt x="1416" y="2000"/>
                </a:moveTo>
                <a:lnTo>
                  <a:pt x="1000" y="2000"/>
                </a:lnTo>
                <a:lnTo>
                  <a:pt x="1000" y="1997"/>
                </a:lnTo>
                <a:lnTo>
                  <a:pt x="1000" y="1583"/>
                </a:lnTo>
                <a:lnTo>
                  <a:pt x="83" y="1583"/>
                </a:lnTo>
                <a:cubicBezTo>
                  <a:pt x="41" y="1583"/>
                  <a:pt x="0" y="1541"/>
                  <a:pt x="0" y="1500"/>
                </a:cubicBezTo>
                <a:cubicBezTo>
                  <a:pt x="0" y="83"/>
                  <a:pt x="0" y="83"/>
                  <a:pt x="0" y="83"/>
                </a:cubicBezTo>
                <a:cubicBezTo>
                  <a:pt x="0" y="41"/>
                  <a:pt x="41" y="0"/>
                  <a:pt x="83" y="0"/>
                </a:cubicBezTo>
                <a:cubicBezTo>
                  <a:pt x="2333" y="0"/>
                  <a:pt x="2333" y="0"/>
                  <a:pt x="2333" y="0"/>
                </a:cubicBezTo>
                <a:cubicBezTo>
                  <a:pt x="2375" y="0"/>
                  <a:pt x="2416" y="41"/>
                  <a:pt x="2416" y="83"/>
                </a:cubicBezTo>
                <a:cubicBezTo>
                  <a:pt x="2416" y="1500"/>
                  <a:pt x="2416" y="1500"/>
                  <a:pt x="2416" y="1500"/>
                </a:cubicBezTo>
                <a:cubicBezTo>
                  <a:pt x="2416" y="1541"/>
                  <a:pt x="2375" y="1583"/>
                  <a:pt x="2333" y="1583"/>
                </a:cubicBezTo>
                <a:lnTo>
                  <a:pt x="2333" y="1583"/>
                </a:lnTo>
                <a:lnTo>
                  <a:pt x="1416" y="1583"/>
                </a:lnTo>
                <a:lnTo>
                  <a:pt x="1416" y="1992"/>
                </a:lnTo>
                <a:lnTo>
                  <a:pt x="1416" y="200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3" name="Freeform 47"/>
          <p:cNvSpPr>
            <a:spLocks noEditPoints="1"/>
          </p:cNvSpPr>
          <p:nvPr/>
        </p:nvSpPr>
        <p:spPr bwMode="auto">
          <a:xfrm>
            <a:off x="4431507" y="782242"/>
            <a:ext cx="330994" cy="354806"/>
          </a:xfrm>
          <a:custGeom>
            <a:avLst/>
            <a:gdLst>
              <a:gd name="T0" fmla="*/ 2000 w 2250"/>
              <a:gd name="T1" fmla="*/ 2417 h 2417"/>
              <a:gd name="T2" fmla="*/ 250 w 2250"/>
              <a:gd name="T3" fmla="*/ 2417 h 2417"/>
              <a:gd name="T4" fmla="*/ 0 w 2250"/>
              <a:gd name="T5" fmla="*/ 2167 h 2417"/>
              <a:gd name="T6" fmla="*/ 0 w 2250"/>
              <a:gd name="T7" fmla="*/ 917 h 2417"/>
              <a:gd name="T8" fmla="*/ 250 w 2250"/>
              <a:gd name="T9" fmla="*/ 667 h 2417"/>
              <a:gd name="T10" fmla="*/ 2000 w 2250"/>
              <a:gd name="T11" fmla="*/ 667 h 2417"/>
              <a:gd name="T12" fmla="*/ 2250 w 2250"/>
              <a:gd name="T13" fmla="*/ 917 h 2417"/>
              <a:gd name="T14" fmla="*/ 2250 w 2250"/>
              <a:gd name="T15" fmla="*/ 2167 h 2417"/>
              <a:gd name="T16" fmla="*/ 2000 w 2250"/>
              <a:gd name="T17" fmla="*/ 2417 h 2417"/>
              <a:gd name="T18" fmla="*/ 1584 w 2250"/>
              <a:gd name="T19" fmla="*/ 2167 h 2417"/>
              <a:gd name="T20" fmla="*/ 334 w 2250"/>
              <a:gd name="T21" fmla="*/ 2167 h 2417"/>
              <a:gd name="T22" fmla="*/ 250 w 2250"/>
              <a:gd name="T23" fmla="*/ 2084 h 2417"/>
              <a:gd name="T24" fmla="*/ 250 w 2250"/>
              <a:gd name="T25" fmla="*/ 1000 h 2417"/>
              <a:gd name="T26" fmla="*/ 334 w 2250"/>
              <a:gd name="T27" fmla="*/ 917 h 2417"/>
              <a:gd name="T28" fmla="*/ 1584 w 2250"/>
              <a:gd name="T29" fmla="*/ 917 h 2417"/>
              <a:gd name="T30" fmla="*/ 1667 w 2250"/>
              <a:gd name="T31" fmla="*/ 1000 h 2417"/>
              <a:gd name="T32" fmla="*/ 1667 w 2250"/>
              <a:gd name="T33" fmla="*/ 2084 h 2417"/>
              <a:gd name="T34" fmla="*/ 1584 w 2250"/>
              <a:gd name="T35" fmla="*/ 2167 h 2417"/>
              <a:gd name="T36" fmla="*/ 459 w 2250"/>
              <a:gd name="T37" fmla="*/ 0 h 2417"/>
              <a:gd name="T38" fmla="*/ 1000 w 2250"/>
              <a:gd name="T39" fmla="*/ 542 h 2417"/>
              <a:gd name="T40" fmla="*/ 1000 w 2250"/>
              <a:gd name="T41" fmla="*/ 542 h 2417"/>
              <a:gd name="T42" fmla="*/ 1250 w 2250"/>
              <a:gd name="T43" fmla="*/ 542 h 2417"/>
              <a:gd name="T44" fmla="*/ 1250 w 2250"/>
              <a:gd name="T45" fmla="*/ 542 h 2417"/>
              <a:gd name="T46" fmla="*/ 1792 w 2250"/>
              <a:gd name="T47" fmla="*/ 0 h 2417"/>
              <a:gd name="T48" fmla="*/ 2084 w 2250"/>
              <a:gd name="T49" fmla="*/ 1042 h 2417"/>
              <a:gd name="T50" fmla="*/ 1959 w 2250"/>
              <a:gd name="T51" fmla="*/ 1167 h 2417"/>
              <a:gd name="T52" fmla="*/ 1834 w 2250"/>
              <a:gd name="T53" fmla="*/ 1042 h 2417"/>
              <a:gd name="T54" fmla="*/ 1959 w 2250"/>
              <a:gd name="T55" fmla="*/ 917 h 2417"/>
              <a:gd name="T56" fmla="*/ 2084 w 2250"/>
              <a:gd name="T57" fmla="*/ 1042 h 2417"/>
              <a:gd name="T58" fmla="*/ 2084 w 2250"/>
              <a:gd name="T59" fmla="*/ 1459 h 2417"/>
              <a:gd name="T60" fmla="*/ 1959 w 2250"/>
              <a:gd name="T61" fmla="*/ 1584 h 2417"/>
              <a:gd name="T62" fmla="*/ 1834 w 2250"/>
              <a:gd name="T63" fmla="*/ 1459 h 2417"/>
              <a:gd name="T64" fmla="*/ 1959 w 2250"/>
              <a:gd name="T65" fmla="*/ 1334 h 2417"/>
              <a:gd name="T66" fmla="*/ 2084 w 2250"/>
              <a:gd name="T67" fmla="*/ 1459 h 2417"/>
              <a:gd name="T68" fmla="*/ 1334 w 2250"/>
              <a:gd name="T69" fmla="*/ 667 h 2417"/>
              <a:gd name="T70" fmla="*/ 1125 w 2250"/>
              <a:gd name="T71" fmla="*/ 500 h 2417"/>
              <a:gd name="T72" fmla="*/ 917 w 2250"/>
              <a:gd name="T73" fmla="*/ 667 h 2417"/>
              <a:gd name="T74" fmla="*/ 1334 w 2250"/>
              <a:gd name="T75" fmla="*/ 66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0" h="2417">
                <a:moveTo>
                  <a:pt x="2000" y="2417"/>
                </a:moveTo>
                <a:cubicBezTo>
                  <a:pt x="250" y="2417"/>
                  <a:pt x="250" y="2417"/>
                  <a:pt x="250" y="2417"/>
                </a:cubicBezTo>
                <a:cubicBezTo>
                  <a:pt x="115" y="2417"/>
                  <a:pt x="0" y="2302"/>
                  <a:pt x="0" y="2167"/>
                </a:cubicBezTo>
                <a:cubicBezTo>
                  <a:pt x="0" y="917"/>
                  <a:pt x="0" y="917"/>
                  <a:pt x="0" y="917"/>
                </a:cubicBezTo>
                <a:cubicBezTo>
                  <a:pt x="0" y="782"/>
                  <a:pt x="115" y="667"/>
                  <a:pt x="250" y="667"/>
                </a:cubicBezTo>
                <a:cubicBezTo>
                  <a:pt x="2000" y="667"/>
                  <a:pt x="2000" y="667"/>
                  <a:pt x="2000" y="667"/>
                </a:cubicBezTo>
                <a:cubicBezTo>
                  <a:pt x="2136" y="667"/>
                  <a:pt x="2250" y="782"/>
                  <a:pt x="2250" y="917"/>
                </a:cubicBezTo>
                <a:cubicBezTo>
                  <a:pt x="2250" y="2167"/>
                  <a:pt x="2250" y="2167"/>
                  <a:pt x="2250" y="2167"/>
                </a:cubicBezTo>
                <a:cubicBezTo>
                  <a:pt x="2250" y="2302"/>
                  <a:pt x="2136" y="2417"/>
                  <a:pt x="2000" y="2417"/>
                </a:cubicBezTo>
                <a:close/>
                <a:moveTo>
                  <a:pt x="1584" y="2167"/>
                </a:moveTo>
                <a:cubicBezTo>
                  <a:pt x="334" y="2167"/>
                  <a:pt x="334" y="2167"/>
                  <a:pt x="334" y="2167"/>
                </a:cubicBezTo>
                <a:cubicBezTo>
                  <a:pt x="292" y="2167"/>
                  <a:pt x="250" y="2125"/>
                  <a:pt x="250" y="2084"/>
                </a:cubicBezTo>
                <a:cubicBezTo>
                  <a:pt x="250" y="1000"/>
                  <a:pt x="250" y="1000"/>
                  <a:pt x="250" y="1000"/>
                </a:cubicBezTo>
                <a:cubicBezTo>
                  <a:pt x="250" y="959"/>
                  <a:pt x="292" y="917"/>
                  <a:pt x="334" y="917"/>
                </a:cubicBezTo>
                <a:cubicBezTo>
                  <a:pt x="1584" y="917"/>
                  <a:pt x="1584" y="917"/>
                  <a:pt x="1584" y="917"/>
                </a:cubicBezTo>
                <a:cubicBezTo>
                  <a:pt x="1625" y="917"/>
                  <a:pt x="1667" y="959"/>
                  <a:pt x="1667" y="1000"/>
                </a:cubicBezTo>
                <a:cubicBezTo>
                  <a:pt x="1667" y="2084"/>
                  <a:pt x="1667" y="2084"/>
                  <a:pt x="1667" y="2084"/>
                </a:cubicBezTo>
                <a:cubicBezTo>
                  <a:pt x="1667" y="2125"/>
                  <a:pt x="1625" y="2167"/>
                  <a:pt x="1584" y="2167"/>
                </a:cubicBezTo>
                <a:close/>
                <a:moveTo>
                  <a:pt x="459" y="0"/>
                </a:moveTo>
                <a:lnTo>
                  <a:pt x="1000" y="542"/>
                </a:lnTo>
                <a:lnTo>
                  <a:pt x="1000" y="542"/>
                </a:lnTo>
                <a:moveTo>
                  <a:pt x="1250" y="542"/>
                </a:moveTo>
                <a:lnTo>
                  <a:pt x="1250" y="542"/>
                </a:lnTo>
                <a:lnTo>
                  <a:pt x="1792" y="0"/>
                </a:lnTo>
                <a:moveTo>
                  <a:pt x="2084" y="1042"/>
                </a:moveTo>
                <a:cubicBezTo>
                  <a:pt x="2084" y="1115"/>
                  <a:pt x="2032" y="1167"/>
                  <a:pt x="1959" y="1167"/>
                </a:cubicBezTo>
                <a:cubicBezTo>
                  <a:pt x="1886" y="1167"/>
                  <a:pt x="1834" y="1115"/>
                  <a:pt x="1834" y="1042"/>
                </a:cubicBezTo>
                <a:cubicBezTo>
                  <a:pt x="1834" y="969"/>
                  <a:pt x="1886" y="917"/>
                  <a:pt x="1959" y="917"/>
                </a:cubicBezTo>
                <a:cubicBezTo>
                  <a:pt x="2032" y="917"/>
                  <a:pt x="2084" y="969"/>
                  <a:pt x="2084" y="1042"/>
                </a:cubicBezTo>
                <a:close/>
                <a:moveTo>
                  <a:pt x="2084" y="1459"/>
                </a:moveTo>
                <a:cubicBezTo>
                  <a:pt x="2084" y="1532"/>
                  <a:pt x="2032" y="1584"/>
                  <a:pt x="1959" y="1584"/>
                </a:cubicBezTo>
                <a:cubicBezTo>
                  <a:pt x="1886" y="1584"/>
                  <a:pt x="1834" y="1532"/>
                  <a:pt x="1834" y="1459"/>
                </a:cubicBezTo>
                <a:cubicBezTo>
                  <a:pt x="1834" y="1386"/>
                  <a:pt x="1886" y="1334"/>
                  <a:pt x="1959" y="1334"/>
                </a:cubicBezTo>
                <a:cubicBezTo>
                  <a:pt x="2032" y="1334"/>
                  <a:pt x="2084" y="1386"/>
                  <a:pt x="2084" y="1459"/>
                </a:cubicBezTo>
                <a:close/>
                <a:moveTo>
                  <a:pt x="1334" y="667"/>
                </a:moveTo>
                <a:cubicBezTo>
                  <a:pt x="1313" y="573"/>
                  <a:pt x="1230" y="500"/>
                  <a:pt x="1125" y="500"/>
                </a:cubicBezTo>
                <a:cubicBezTo>
                  <a:pt x="1021" y="500"/>
                  <a:pt x="938" y="573"/>
                  <a:pt x="917" y="667"/>
                </a:cubicBezTo>
                <a:lnTo>
                  <a:pt x="1334" y="66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4" name="Freeform 48"/>
          <p:cNvSpPr>
            <a:spLocks noEditPoints="1"/>
          </p:cNvSpPr>
          <p:nvPr/>
        </p:nvSpPr>
        <p:spPr bwMode="auto">
          <a:xfrm>
            <a:off x="5036344" y="797725"/>
            <a:ext cx="354806" cy="317897"/>
          </a:xfrm>
          <a:custGeom>
            <a:avLst/>
            <a:gdLst>
              <a:gd name="T0" fmla="*/ 1416 w 2416"/>
              <a:gd name="T1" fmla="*/ 2000 h 2166"/>
              <a:gd name="T2" fmla="*/ 1000 w 2416"/>
              <a:gd name="T3" fmla="*/ 2000 h 2166"/>
              <a:gd name="T4" fmla="*/ 1000 w 2416"/>
              <a:gd name="T5" fmla="*/ 1583 h 2166"/>
              <a:gd name="T6" fmla="*/ 1416 w 2416"/>
              <a:gd name="T7" fmla="*/ 1583 h 2166"/>
              <a:gd name="T8" fmla="*/ 1416 w 2416"/>
              <a:gd name="T9" fmla="*/ 2000 h 2166"/>
              <a:gd name="T10" fmla="*/ 1666 w 2416"/>
              <a:gd name="T11" fmla="*/ 2000 h 2166"/>
              <a:gd name="T12" fmla="*/ 750 w 2416"/>
              <a:gd name="T13" fmla="*/ 2000 h 2166"/>
              <a:gd name="T14" fmla="*/ 2333 w 2416"/>
              <a:gd name="T15" fmla="*/ 1583 h 2166"/>
              <a:gd name="T16" fmla="*/ 83 w 2416"/>
              <a:gd name="T17" fmla="*/ 1583 h 2166"/>
              <a:gd name="T18" fmla="*/ 0 w 2416"/>
              <a:gd name="T19" fmla="*/ 1500 h 2166"/>
              <a:gd name="T20" fmla="*/ 0 w 2416"/>
              <a:gd name="T21" fmla="*/ 83 h 2166"/>
              <a:gd name="T22" fmla="*/ 83 w 2416"/>
              <a:gd name="T23" fmla="*/ 0 h 2166"/>
              <a:gd name="T24" fmla="*/ 2333 w 2416"/>
              <a:gd name="T25" fmla="*/ 0 h 2166"/>
              <a:gd name="T26" fmla="*/ 2416 w 2416"/>
              <a:gd name="T27" fmla="*/ 83 h 2166"/>
              <a:gd name="T28" fmla="*/ 2416 w 2416"/>
              <a:gd name="T29" fmla="*/ 1500 h 2166"/>
              <a:gd name="T30" fmla="*/ 2333 w 2416"/>
              <a:gd name="T31" fmla="*/ 1583 h 2166"/>
              <a:gd name="T32" fmla="*/ 2250 w 2416"/>
              <a:gd name="T33" fmla="*/ 1416 h 2166"/>
              <a:gd name="T34" fmla="*/ 166 w 2416"/>
              <a:gd name="T35" fmla="*/ 1416 h 2166"/>
              <a:gd name="T36" fmla="*/ 166 w 2416"/>
              <a:gd name="T37" fmla="*/ 166 h 2166"/>
              <a:gd name="T38" fmla="*/ 2250 w 2416"/>
              <a:gd name="T39" fmla="*/ 166 h 2166"/>
              <a:gd name="T40" fmla="*/ 2250 w 2416"/>
              <a:gd name="T41" fmla="*/ 1416 h 2166"/>
              <a:gd name="T42" fmla="*/ 1073 w 2416"/>
              <a:gd name="T43" fmla="*/ 541 h 2166"/>
              <a:gd name="T44" fmla="*/ 1125 w 2416"/>
              <a:gd name="T45" fmla="*/ 833 h 2166"/>
              <a:gd name="T46" fmla="*/ 1260 w 2416"/>
              <a:gd name="T47" fmla="*/ 1104 h 2166"/>
              <a:gd name="T48" fmla="*/ 1510 w 2416"/>
              <a:gd name="T49" fmla="*/ 1052 h 2166"/>
              <a:gd name="T50" fmla="*/ 1541 w 2416"/>
              <a:gd name="T51" fmla="*/ 750 h 2166"/>
              <a:gd name="T52" fmla="*/ 1489 w 2416"/>
              <a:gd name="T53" fmla="*/ 468 h 2166"/>
              <a:gd name="T54" fmla="*/ 1073 w 2416"/>
              <a:gd name="T55" fmla="*/ 541 h 2166"/>
              <a:gd name="T56" fmla="*/ 1281 w 2416"/>
              <a:gd name="T57" fmla="*/ 500 h 2166"/>
              <a:gd name="T58" fmla="*/ 1312 w 2416"/>
              <a:gd name="T59" fmla="*/ 666 h 2166"/>
              <a:gd name="T60" fmla="*/ 1385 w 2416"/>
              <a:gd name="T61" fmla="*/ 1073 h 2166"/>
              <a:gd name="T62" fmla="*/ 2229 w 2416"/>
              <a:gd name="T63" fmla="*/ 1583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6" h="2166">
                <a:moveTo>
                  <a:pt x="1416" y="2000"/>
                </a:moveTo>
                <a:lnTo>
                  <a:pt x="1000" y="2000"/>
                </a:lnTo>
                <a:lnTo>
                  <a:pt x="1000" y="1583"/>
                </a:lnTo>
                <a:lnTo>
                  <a:pt x="1416" y="1583"/>
                </a:lnTo>
                <a:lnTo>
                  <a:pt x="1416" y="2000"/>
                </a:lnTo>
                <a:close/>
                <a:moveTo>
                  <a:pt x="1666" y="2000"/>
                </a:moveTo>
                <a:lnTo>
                  <a:pt x="750" y="2000"/>
                </a:lnTo>
                <a:moveTo>
                  <a:pt x="2333" y="1583"/>
                </a:moveTo>
                <a:cubicBezTo>
                  <a:pt x="83" y="1583"/>
                  <a:pt x="83" y="1583"/>
                  <a:pt x="83" y="1583"/>
                </a:cubicBezTo>
                <a:cubicBezTo>
                  <a:pt x="41" y="1583"/>
                  <a:pt x="0" y="1541"/>
                  <a:pt x="0" y="1500"/>
                </a:cubicBezTo>
                <a:cubicBezTo>
                  <a:pt x="0" y="83"/>
                  <a:pt x="0" y="83"/>
                  <a:pt x="0" y="83"/>
                </a:cubicBezTo>
                <a:cubicBezTo>
                  <a:pt x="0" y="41"/>
                  <a:pt x="41" y="0"/>
                  <a:pt x="83" y="0"/>
                </a:cubicBezTo>
                <a:cubicBezTo>
                  <a:pt x="2333" y="0"/>
                  <a:pt x="2333" y="0"/>
                  <a:pt x="2333" y="0"/>
                </a:cubicBezTo>
                <a:cubicBezTo>
                  <a:pt x="2375" y="0"/>
                  <a:pt x="2416" y="41"/>
                  <a:pt x="2416" y="83"/>
                </a:cubicBezTo>
                <a:cubicBezTo>
                  <a:pt x="2416" y="1500"/>
                  <a:pt x="2416" y="1500"/>
                  <a:pt x="2416" y="1500"/>
                </a:cubicBezTo>
                <a:cubicBezTo>
                  <a:pt x="2416" y="1541"/>
                  <a:pt x="2375" y="1583"/>
                  <a:pt x="2333" y="1583"/>
                </a:cubicBezTo>
                <a:close/>
                <a:moveTo>
                  <a:pt x="2250" y="1416"/>
                </a:moveTo>
                <a:lnTo>
                  <a:pt x="166" y="1416"/>
                </a:lnTo>
                <a:lnTo>
                  <a:pt x="166" y="166"/>
                </a:lnTo>
                <a:lnTo>
                  <a:pt x="2250" y="166"/>
                </a:lnTo>
                <a:lnTo>
                  <a:pt x="2250" y="1416"/>
                </a:lnTo>
                <a:close/>
                <a:moveTo>
                  <a:pt x="1073" y="541"/>
                </a:moveTo>
                <a:lnTo>
                  <a:pt x="1125" y="833"/>
                </a:lnTo>
                <a:lnTo>
                  <a:pt x="1260" y="1104"/>
                </a:lnTo>
                <a:lnTo>
                  <a:pt x="1510" y="1052"/>
                </a:lnTo>
                <a:lnTo>
                  <a:pt x="1541" y="750"/>
                </a:lnTo>
                <a:lnTo>
                  <a:pt x="1489" y="468"/>
                </a:lnTo>
                <a:lnTo>
                  <a:pt x="1073" y="541"/>
                </a:lnTo>
                <a:close/>
                <a:moveTo>
                  <a:pt x="1281" y="500"/>
                </a:moveTo>
                <a:lnTo>
                  <a:pt x="1312" y="666"/>
                </a:lnTo>
                <a:moveTo>
                  <a:pt x="1385" y="1073"/>
                </a:moveTo>
                <a:cubicBezTo>
                  <a:pt x="1416" y="1645"/>
                  <a:pt x="2062" y="2166"/>
                  <a:pt x="2229" y="1583"/>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5" name="Freeform 49"/>
          <p:cNvSpPr>
            <a:spLocks noEditPoints="1"/>
          </p:cNvSpPr>
          <p:nvPr/>
        </p:nvSpPr>
        <p:spPr bwMode="auto">
          <a:xfrm>
            <a:off x="5648325" y="802481"/>
            <a:ext cx="342900" cy="342900"/>
          </a:xfrm>
          <a:custGeom>
            <a:avLst/>
            <a:gdLst>
              <a:gd name="T0" fmla="*/ 583 w 2333"/>
              <a:gd name="T1" fmla="*/ 1500 h 2333"/>
              <a:gd name="T2" fmla="*/ 416 w 2333"/>
              <a:gd name="T3" fmla="*/ 1500 h 2333"/>
              <a:gd name="T4" fmla="*/ 500 w 2333"/>
              <a:gd name="T5" fmla="*/ 1667 h 2333"/>
              <a:gd name="T6" fmla="*/ 416 w 2333"/>
              <a:gd name="T7" fmla="*/ 1833 h 2333"/>
              <a:gd name="T8" fmla="*/ 1916 w 2333"/>
              <a:gd name="T9" fmla="*/ 1833 h 2333"/>
              <a:gd name="T10" fmla="*/ 1833 w 2333"/>
              <a:gd name="T11" fmla="*/ 1667 h 2333"/>
              <a:gd name="T12" fmla="*/ 1916 w 2333"/>
              <a:gd name="T13" fmla="*/ 1500 h 2333"/>
              <a:gd name="T14" fmla="*/ 750 w 2333"/>
              <a:gd name="T15" fmla="*/ 1500 h 2333"/>
              <a:gd name="T16" fmla="*/ 916 w 2333"/>
              <a:gd name="T17" fmla="*/ 1500 h 2333"/>
              <a:gd name="T18" fmla="*/ 1083 w 2333"/>
              <a:gd name="T19" fmla="*/ 1500 h 2333"/>
              <a:gd name="T20" fmla="*/ 1250 w 2333"/>
              <a:gd name="T21" fmla="*/ 1500 h 2333"/>
              <a:gd name="T22" fmla="*/ 1416 w 2333"/>
              <a:gd name="T23" fmla="*/ 1500 h 2333"/>
              <a:gd name="T24" fmla="*/ 1583 w 2333"/>
              <a:gd name="T25" fmla="*/ 1500 h 2333"/>
              <a:gd name="T26" fmla="*/ 1750 w 2333"/>
              <a:gd name="T27" fmla="*/ 1500 h 2333"/>
              <a:gd name="T28" fmla="*/ 666 w 2333"/>
              <a:gd name="T29" fmla="*/ 1667 h 2333"/>
              <a:gd name="T30" fmla="*/ 833 w 2333"/>
              <a:gd name="T31" fmla="*/ 1667 h 2333"/>
              <a:gd name="T32" fmla="*/ 1000 w 2333"/>
              <a:gd name="T33" fmla="*/ 1667 h 2333"/>
              <a:gd name="T34" fmla="*/ 1166 w 2333"/>
              <a:gd name="T35" fmla="*/ 1667 h 2333"/>
              <a:gd name="T36" fmla="*/ 1333 w 2333"/>
              <a:gd name="T37" fmla="*/ 1667 h 2333"/>
              <a:gd name="T38" fmla="*/ 1500 w 2333"/>
              <a:gd name="T39" fmla="*/ 1667 h 2333"/>
              <a:gd name="T40" fmla="*/ 1666 w 2333"/>
              <a:gd name="T41" fmla="*/ 1667 h 2333"/>
              <a:gd name="T42" fmla="*/ 583 w 2333"/>
              <a:gd name="T43" fmla="*/ 1833 h 2333"/>
              <a:gd name="T44" fmla="*/ 750 w 2333"/>
              <a:gd name="T45" fmla="*/ 1833 h 2333"/>
              <a:gd name="T46" fmla="*/ 1416 w 2333"/>
              <a:gd name="T47" fmla="*/ 1833 h 2333"/>
              <a:gd name="T48" fmla="*/ 1583 w 2333"/>
              <a:gd name="T49" fmla="*/ 1833 h 2333"/>
              <a:gd name="T50" fmla="*/ 1750 w 2333"/>
              <a:gd name="T51" fmla="*/ 1833 h 2333"/>
              <a:gd name="T52" fmla="*/ 0 w 2333"/>
              <a:gd name="T53" fmla="*/ 2167 h 2333"/>
              <a:gd name="T54" fmla="*/ 2166 w 2333"/>
              <a:gd name="T55" fmla="*/ 1333 h 2333"/>
              <a:gd name="T56" fmla="*/ 2166 w 2333"/>
              <a:gd name="T57" fmla="*/ 1333 h 2333"/>
              <a:gd name="T58" fmla="*/ 166 w 2333"/>
              <a:gd name="T59" fmla="*/ 83 h 2333"/>
              <a:gd name="T60" fmla="*/ 2083 w 2333"/>
              <a:gd name="T61" fmla="*/ 0 h 2333"/>
              <a:gd name="T62" fmla="*/ 2166 w 2333"/>
              <a:gd name="T63" fmla="*/ 1333 h 2333"/>
              <a:gd name="T64" fmla="*/ 333 w 2333"/>
              <a:gd name="T65" fmla="*/ 1167 h 2333"/>
              <a:gd name="T66" fmla="*/ 2000 w 2333"/>
              <a:gd name="T67" fmla="*/ 167 h 2333"/>
              <a:gd name="T68" fmla="*/ 2250 w 2333"/>
              <a:gd name="T69" fmla="*/ 2333 h 2333"/>
              <a:gd name="T70" fmla="*/ 0 w 2333"/>
              <a:gd name="T71" fmla="*/ 2250 h 2333"/>
              <a:gd name="T72" fmla="*/ 2333 w 2333"/>
              <a:gd name="T73" fmla="*/ 2167 h 2333"/>
              <a:gd name="T74" fmla="*/ 2250 w 2333"/>
              <a:gd name="T75" fmla="*/ 2333 h 2333"/>
              <a:gd name="T76" fmla="*/ 916 w 2333"/>
              <a:gd name="T77" fmla="*/ 2167 h 2333"/>
              <a:gd name="T78" fmla="*/ 1375 w 2333"/>
              <a:gd name="T79" fmla="*/ 2000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33" h="2333">
                <a:moveTo>
                  <a:pt x="583" y="1500"/>
                </a:moveTo>
                <a:lnTo>
                  <a:pt x="583" y="1500"/>
                </a:lnTo>
                <a:moveTo>
                  <a:pt x="416" y="1500"/>
                </a:moveTo>
                <a:lnTo>
                  <a:pt x="416" y="1500"/>
                </a:lnTo>
                <a:moveTo>
                  <a:pt x="500" y="1667"/>
                </a:moveTo>
                <a:lnTo>
                  <a:pt x="500" y="1667"/>
                </a:lnTo>
                <a:moveTo>
                  <a:pt x="416" y="1833"/>
                </a:moveTo>
                <a:lnTo>
                  <a:pt x="416" y="1833"/>
                </a:lnTo>
                <a:moveTo>
                  <a:pt x="1916" y="1833"/>
                </a:moveTo>
                <a:lnTo>
                  <a:pt x="1916" y="1833"/>
                </a:lnTo>
                <a:moveTo>
                  <a:pt x="1833" y="1667"/>
                </a:moveTo>
                <a:lnTo>
                  <a:pt x="1833" y="1667"/>
                </a:lnTo>
                <a:moveTo>
                  <a:pt x="1916" y="1500"/>
                </a:moveTo>
                <a:lnTo>
                  <a:pt x="1916" y="1500"/>
                </a:lnTo>
                <a:moveTo>
                  <a:pt x="750" y="1500"/>
                </a:moveTo>
                <a:lnTo>
                  <a:pt x="750" y="1500"/>
                </a:lnTo>
                <a:moveTo>
                  <a:pt x="916" y="1500"/>
                </a:moveTo>
                <a:lnTo>
                  <a:pt x="916" y="1500"/>
                </a:lnTo>
                <a:moveTo>
                  <a:pt x="1083" y="1500"/>
                </a:moveTo>
                <a:lnTo>
                  <a:pt x="1083" y="1500"/>
                </a:lnTo>
                <a:moveTo>
                  <a:pt x="1250" y="1500"/>
                </a:moveTo>
                <a:lnTo>
                  <a:pt x="1250" y="1500"/>
                </a:lnTo>
                <a:moveTo>
                  <a:pt x="1416" y="1500"/>
                </a:moveTo>
                <a:lnTo>
                  <a:pt x="1416" y="1500"/>
                </a:lnTo>
                <a:moveTo>
                  <a:pt x="1583" y="1500"/>
                </a:moveTo>
                <a:lnTo>
                  <a:pt x="1583" y="1500"/>
                </a:lnTo>
                <a:moveTo>
                  <a:pt x="1750" y="1500"/>
                </a:moveTo>
                <a:lnTo>
                  <a:pt x="1750" y="1500"/>
                </a:lnTo>
                <a:moveTo>
                  <a:pt x="666" y="1667"/>
                </a:moveTo>
                <a:lnTo>
                  <a:pt x="666" y="1667"/>
                </a:lnTo>
                <a:moveTo>
                  <a:pt x="833" y="1667"/>
                </a:moveTo>
                <a:lnTo>
                  <a:pt x="833" y="1667"/>
                </a:lnTo>
                <a:moveTo>
                  <a:pt x="1000" y="1667"/>
                </a:moveTo>
                <a:lnTo>
                  <a:pt x="1000" y="1667"/>
                </a:lnTo>
                <a:moveTo>
                  <a:pt x="1166" y="1667"/>
                </a:moveTo>
                <a:lnTo>
                  <a:pt x="1166" y="1667"/>
                </a:lnTo>
                <a:moveTo>
                  <a:pt x="1333" y="1667"/>
                </a:moveTo>
                <a:lnTo>
                  <a:pt x="1333" y="1667"/>
                </a:lnTo>
                <a:moveTo>
                  <a:pt x="1500" y="1667"/>
                </a:moveTo>
                <a:lnTo>
                  <a:pt x="1500" y="1667"/>
                </a:lnTo>
                <a:moveTo>
                  <a:pt x="1666" y="1667"/>
                </a:moveTo>
                <a:lnTo>
                  <a:pt x="1666" y="1667"/>
                </a:lnTo>
                <a:moveTo>
                  <a:pt x="583" y="1833"/>
                </a:moveTo>
                <a:lnTo>
                  <a:pt x="583" y="1833"/>
                </a:lnTo>
                <a:moveTo>
                  <a:pt x="750" y="1833"/>
                </a:moveTo>
                <a:lnTo>
                  <a:pt x="750" y="1833"/>
                </a:lnTo>
                <a:moveTo>
                  <a:pt x="916" y="1833"/>
                </a:moveTo>
                <a:lnTo>
                  <a:pt x="1416" y="1833"/>
                </a:lnTo>
                <a:moveTo>
                  <a:pt x="1583" y="1833"/>
                </a:moveTo>
                <a:lnTo>
                  <a:pt x="1583" y="1833"/>
                </a:lnTo>
                <a:moveTo>
                  <a:pt x="1750" y="1833"/>
                </a:moveTo>
                <a:lnTo>
                  <a:pt x="1750" y="1833"/>
                </a:lnTo>
                <a:moveTo>
                  <a:pt x="2333" y="2167"/>
                </a:moveTo>
                <a:lnTo>
                  <a:pt x="0" y="2167"/>
                </a:lnTo>
                <a:lnTo>
                  <a:pt x="166" y="1333"/>
                </a:lnTo>
                <a:lnTo>
                  <a:pt x="2166" y="1333"/>
                </a:lnTo>
                <a:lnTo>
                  <a:pt x="2333" y="2167"/>
                </a:lnTo>
                <a:close/>
                <a:moveTo>
                  <a:pt x="2166" y="1333"/>
                </a:moveTo>
                <a:cubicBezTo>
                  <a:pt x="166" y="1333"/>
                  <a:pt x="166" y="1333"/>
                  <a:pt x="166" y="1333"/>
                </a:cubicBezTo>
                <a:cubicBezTo>
                  <a:pt x="166" y="83"/>
                  <a:pt x="166" y="83"/>
                  <a:pt x="166" y="83"/>
                </a:cubicBezTo>
                <a:cubicBezTo>
                  <a:pt x="166" y="42"/>
                  <a:pt x="208" y="0"/>
                  <a:pt x="250" y="0"/>
                </a:cubicBezTo>
                <a:cubicBezTo>
                  <a:pt x="2083" y="0"/>
                  <a:pt x="2083" y="0"/>
                  <a:pt x="2083" y="0"/>
                </a:cubicBezTo>
                <a:cubicBezTo>
                  <a:pt x="2125" y="0"/>
                  <a:pt x="2166" y="42"/>
                  <a:pt x="2166" y="83"/>
                </a:cubicBezTo>
                <a:lnTo>
                  <a:pt x="2166" y="1333"/>
                </a:lnTo>
                <a:close/>
                <a:moveTo>
                  <a:pt x="2000" y="1167"/>
                </a:moveTo>
                <a:lnTo>
                  <a:pt x="333" y="1167"/>
                </a:lnTo>
                <a:lnTo>
                  <a:pt x="333" y="167"/>
                </a:lnTo>
                <a:lnTo>
                  <a:pt x="2000" y="167"/>
                </a:lnTo>
                <a:lnTo>
                  <a:pt x="2000" y="1167"/>
                </a:lnTo>
                <a:close/>
                <a:moveTo>
                  <a:pt x="2250" y="2333"/>
                </a:moveTo>
                <a:cubicBezTo>
                  <a:pt x="83" y="2333"/>
                  <a:pt x="83" y="2333"/>
                  <a:pt x="83" y="2333"/>
                </a:cubicBezTo>
                <a:cubicBezTo>
                  <a:pt x="41" y="2333"/>
                  <a:pt x="0" y="2292"/>
                  <a:pt x="0" y="2250"/>
                </a:cubicBezTo>
                <a:cubicBezTo>
                  <a:pt x="0" y="2167"/>
                  <a:pt x="0" y="2167"/>
                  <a:pt x="0" y="2167"/>
                </a:cubicBezTo>
                <a:cubicBezTo>
                  <a:pt x="2333" y="2167"/>
                  <a:pt x="2333" y="2167"/>
                  <a:pt x="2333" y="2167"/>
                </a:cubicBezTo>
                <a:cubicBezTo>
                  <a:pt x="2333" y="2250"/>
                  <a:pt x="2333" y="2250"/>
                  <a:pt x="2333" y="2250"/>
                </a:cubicBezTo>
                <a:cubicBezTo>
                  <a:pt x="2333" y="2292"/>
                  <a:pt x="2291" y="2333"/>
                  <a:pt x="2250" y="2333"/>
                </a:cubicBezTo>
                <a:close/>
                <a:moveTo>
                  <a:pt x="1416" y="2167"/>
                </a:moveTo>
                <a:lnTo>
                  <a:pt x="916" y="2167"/>
                </a:lnTo>
                <a:lnTo>
                  <a:pt x="958" y="2000"/>
                </a:lnTo>
                <a:lnTo>
                  <a:pt x="1375" y="2000"/>
                </a:lnTo>
                <a:lnTo>
                  <a:pt x="1416" y="216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6" name="Freeform 50"/>
          <p:cNvSpPr>
            <a:spLocks noEditPoints="1"/>
          </p:cNvSpPr>
          <p:nvPr/>
        </p:nvSpPr>
        <p:spPr bwMode="auto">
          <a:xfrm>
            <a:off x="6261510" y="839398"/>
            <a:ext cx="355997" cy="269081"/>
          </a:xfrm>
          <a:custGeom>
            <a:avLst/>
            <a:gdLst>
              <a:gd name="T0" fmla="*/ 1334 w 2417"/>
              <a:gd name="T1" fmla="*/ 1500 h 1833"/>
              <a:gd name="T2" fmla="*/ 84 w 2417"/>
              <a:gd name="T3" fmla="*/ 1500 h 1833"/>
              <a:gd name="T4" fmla="*/ 0 w 2417"/>
              <a:gd name="T5" fmla="*/ 1417 h 1833"/>
              <a:gd name="T6" fmla="*/ 0 w 2417"/>
              <a:gd name="T7" fmla="*/ 417 h 1833"/>
              <a:gd name="T8" fmla="*/ 84 w 2417"/>
              <a:gd name="T9" fmla="*/ 333 h 1833"/>
              <a:gd name="T10" fmla="*/ 1334 w 2417"/>
              <a:gd name="T11" fmla="*/ 333 h 1833"/>
              <a:gd name="T12" fmla="*/ 1417 w 2417"/>
              <a:gd name="T13" fmla="*/ 417 h 1833"/>
              <a:gd name="T14" fmla="*/ 1417 w 2417"/>
              <a:gd name="T15" fmla="*/ 1417 h 1833"/>
              <a:gd name="T16" fmla="*/ 1334 w 2417"/>
              <a:gd name="T17" fmla="*/ 1500 h 1833"/>
              <a:gd name="T18" fmla="*/ 1250 w 2417"/>
              <a:gd name="T19" fmla="*/ 1333 h 1833"/>
              <a:gd name="T20" fmla="*/ 167 w 2417"/>
              <a:gd name="T21" fmla="*/ 1333 h 1833"/>
              <a:gd name="T22" fmla="*/ 167 w 2417"/>
              <a:gd name="T23" fmla="*/ 500 h 1833"/>
              <a:gd name="T24" fmla="*/ 1250 w 2417"/>
              <a:gd name="T25" fmla="*/ 500 h 1833"/>
              <a:gd name="T26" fmla="*/ 1250 w 2417"/>
              <a:gd name="T27" fmla="*/ 1333 h 1833"/>
              <a:gd name="T28" fmla="*/ 834 w 2417"/>
              <a:gd name="T29" fmla="*/ 1833 h 1833"/>
              <a:gd name="T30" fmla="*/ 584 w 2417"/>
              <a:gd name="T31" fmla="*/ 1833 h 1833"/>
              <a:gd name="T32" fmla="*/ 584 w 2417"/>
              <a:gd name="T33" fmla="*/ 1500 h 1833"/>
              <a:gd name="T34" fmla="*/ 834 w 2417"/>
              <a:gd name="T35" fmla="*/ 1500 h 1833"/>
              <a:gd name="T36" fmla="*/ 834 w 2417"/>
              <a:gd name="T37" fmla="*/ 1833 h 1833"/>
              <a:gd name="T38" fmla="*/ 1834 w 2417"/>
              <a:gd name="T39" fmla="*/ 917 h 1833"/>
              <a:gd name="T40" fmla="*/ 1834 w 2417"/>
              <a:gd name="T41" fmla="*/ 917 h 1833"/>
              <a:gd name="T42" fmla="*/ 2167 w 2417"/>
              <a:gd name="T43" fmla="*/ 917 h 1833"/>
              <a:gd name="T44" fmla="*/ 2167 w 2417"/>
              <a:gd name="T45" fmla="*/ 917 h 1833"/>
              <a:gd name="T46" fmla="*/ 2000 w 2417"/>
              <a:gd name="T47" fmla="*/ 917 h 1833"/>
              <a:gd name="T48" fmla="*/ 2000 w 2417"/>
              <a:gd name="T49" fmla="*/ 917 h 1833"/>
              <a:gd name="T50" fmla="*/ 2334 w 2417"/>
              <a:gd name="T51" fmla="*/ 1833 h 1833"/>
              <a:gd name="T52" fmla="*/ 1667 w 2417"/>
              <a:gd name="T53" fmla="*/ 1833 h 1833"/>
              <a:gd name="T54" fmla="*/ 1584 w 2417"/>
              <a:gd name="T55" fmla="*/ 1750 h 1833"/>
              <a:gd name="T56" fmla="*/ 1584 w 2417"/>
              <a:gd name="T57" fmla="*/ 83 h 1833"/>
              <a:gd name="T58" fmla="*/ 1667 w 2417"/>
              <a:gd name="T59" fmla="*/ 0 h 1833"/>
              <a:gd name="T60" fmla="*/ 2334 w 2417"/>
              <a:gd name="T61" fmla="*/ 0 h 1833"/>
              <a:gd name="T62" fmla="*/ 2417 w 2417"/>
              <a:gd name="T63" fmla="*/ 83 h 1833"/>
              <a:gd name="T64" fmla="*/ 2417 w 2417"/>
              <a:gd name="T65" fmla="*/ 1750 h 1833"/>
              <a:gd name="T66" fmla="*/ 2334 w 2417"/>
              <a:gd name="T67" fmla="*/ 1833 h 1833"/>
              <a:gd name="T68" fmla="*/ 2167 w 2417"/>
              <a:gd name="T69" fmla="*/ 333 h 1833"/>
              <a:gd name="T70" fmla="*/ 1834 w 2417"/>
              <a:gd name="T71" fmla="*/ 333 h 1833"/>
              <a:gd name="T72" fmla="*/ 2167 w 2417"/>
              <a:gd name="T73" fmla="*/ 583 h 1833"/>
              <a:gd name="T74" fmla="*/ 1834 w 2417"/>
              <a:gd name="T75" fmla="*/ 583 h 1833"/>
              <a:gd name="T76" fmla="*/ 2167 w 2417"/>
              <a:gd name="T77" fmla="*/ 1250 h 1833"/>
              <a:gd name="T78" fmla="*/ 1834 w 2417"/>
              <a:gd name="T79" fmla="*/ 1250 h 1833"/>
              <a:gd name="T80" fmla="*/ 2167 w 2417"/>
              <a:gd name="T81" fmla="*/ 1500 h 1833"/>
              <a:gd name="T82" fmla="*/ 1834 w 2417"/>
              <a:gd name="T83" fmla="*/ 1500 h 1833"/>
              <a:gd name="T84" fmla="*/ 1000 w 2417"/>
              <a:gd name="T85" fmla="*/ 1833 h 1833"/>
              <a:gd name="T86" fmla="*/ 417 w 2417"/>
              <a:gd name="T87" fmla="*/ 1833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7" h="1833">
                <a:moveTo>
                  <a:pt x="1334" y="1500"/>
                </a:moveTo>
                <a:cubicBezTo>
                  <a:pt x="84" y="1500"/>
                  <a:pt x="84" y="1500"/>
                  <a:pt x="84" y="1500"/>
                </a:cubicBezTo>
                <a:cubicBezTo>
                  <a:pt x="42" y="1500"/>
                  <a:pt x="0" y="1458"/>
                  <a:pt x="0" y="1417"/>
                </a:cubicBezTo>
                <a:cubicBezTo>
                  <a:pt x="0" y="417"/>
                  <a:pt x="0" y="417"/>
                  <a:pt x="0" y="417"/>
                </a:cubicBezTo>
                <a:cubicBezTo>
                  <a:pt x="0" y="375"/>
                  <a:pt x="42" y="333"/>
                  <a:pt x="84" y="333"/>
                </a:cubicBezTo>
                <a:cubicBezTo>
                  <a:pt x="1334" y="333"/>
                  <a:pt x="1334" y="333"/>
                  <a:pt x="1334" y="333"/>
                </a:cubicBezTo>
                <a:cubicBezTo>
                  <a:pt x="1375" y="333"/>
                  <a:pt x="1417" y="375"/>
                  <a:pt x="1417" y="417"/>
                </a:cubicBezTo>
                <a:cubicBezTo>
                  <a:pt x="1417" y="1417"/>
                  <a:pt x="1417" y="1417"/>
                  <a:pt x="1417" y="1417"/>
                </a:cubicBezTo>
                <a:cubicBezTo>
                  <a:pt x="1417" y="1458"/>
                  <a:pt x="1375" y="1500"/>
                  <a:pt x="1334" y="1500"/>
                </a:cubicBezTo>
                <a:close/>
                <a:moveTo>
                  <a:pt x="1250" y="1333"/>
                </a:moveTo>
                <a:lnTo>
                  <a:pt x="167" y="1333"/>
                </a:lnTo>
                <a:lnTo>
                  <a:pt x="167" y="500"/>
                </a:lnTo>
                <a:lnTo>
                  <a:pt x="1250" y="500"/>
                </a:lnTo>
                <a:lnTo>
                  <a:pt x="1250" y="1333"/>
                </a:lnTo>
                <a:close/>
                <a:moveTo>
                  <a:pt x="834" y="1833"/>
                </a:moveTo>
                <a:lnTo>
                  <a:pt x="584" y="1833"/>
                </a:lnTo>
                <a:lnTo>
                  <a:pt x="584" y="1500"/>
                </a:lnTo>
                <a:lnTo>
                  <a:pt x="834" y="1500"/>
                </a:lnTo>
                <a:lnTo>
                  <a:pt x="834" y="1833"/>
                </a:lnTo>
                <a:close/>
                <a:moveTo>
                  <a:pt x="1834" y="917"/>
                </a:moveTo>
                <a:lnTo>
                  <a:pt x="1834" y="917"/>
                </a:lnTo>
                <a:moveTo>
                  <a:pt x="2167" y="917"/>
                </a:moveTo>
                <a:lnTo>
                  <a:pt x="2167" y="917"/>
                </a:lnTo>
                <a:moveTo>
                  <a:pt x="2000" y="917"/>
                </a:moveTo>
                <a:lnTo>
                  <a:pt x="2000" y="917"/>
                </a:lnTo>
                <a:moveTo>
                  <a:pt x="2334" y="1833"/>
                </a:moveTo>
                <a:cubicBezTo>
                  <a:pt x="1667" y="1833"/>
                  <a:pt x="1667" y="1833"/>
                  <a:pt x="1667" y="1833"/>
                </a:cubicBezTo>
                <a:cubicBezTo>
                  <a:pt x="1625" y="1833"/>
                  <a:pt x="1584" y="1792"/>
                  <a:pt x="1584" y="1750"/>
                </a:cubicBezTo>
                <a:cubicBezTo>
                  <a:pt x="1584" y="83"/>
                  <a:pt x="1584" y="83"/>
                  <a:pt x="1584" y="83"/>
                </a:cubicBezTo>
                <a:cubicBezTo>
                  <a:pt x="1584" y="42"/>
                  <a:pt x="1625" y="0"/>
                  <a:pt x="1667" y="0"/>
                </a:cubicBezTo>
                <a:cubicBezTo>
                  <a:pt x="2334" y="0"/>
                  <a:pt x="2334" y="0"/>
                  <a:pt x="2334" y="0"/>
                </a:cubicBezTo>
                <a:cubicBezTo>
                  <a:pt x="2375" y="0"/>
                  <a:pt x="2417" y="42"/>
                  <a:pt x="2417" y="83"/>
                </a:cubicBezTo>
                <a:cubicBezTo>
                  <a:pt x="2417" y="1750"/>
                  <a:pt x="2417" y="1750"/>
                  <a:pt x="2417" y="1750"/>
                </a:cubicBezTo>
                <a:cubicBezTo>
                  <a:pt x="2417" y="1792"/>
                  <a:pt x="2375" y="1833"/>
                  <a:pt x="2334" y="1833"/>
                </a:cubicBezTo>
                <a:close/>
                <a:moveTo>
                  <a:pt x="2167" y="333"/>
                </a:moveTo>
                <a:lnTo>
                  <a:pt x="1834" y="333"/>
                </a:lnTo>
                <a:moveTo>
                  <a:pt x="2167" y="583"/>
                </a:moveTo>
                <a:lnTo>
                  <a:pt x="1834" y="583"/>
                </a:lnTo>
                <a:moveTo>
                  <a:pt x="2167" y="1250"/>
                </a:moveTo>
                <a:lnTo>
                  <a:pt x="1834" y="1250"/>
                </a:lnTo>
                <a:moveTo>
                  <a:pt x="2167" y="1500"/>
                </a:moveTo>
                <a:lnTo>
                  <a:pt x="1834" y="1500"/>
                </a:lnTo>
                <a:moveTo>
                  <a:pt x="1000" y="1833"/>
                </a:moveTo>
                <a:lnTo>
                  <a:pt x="417" y="183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7" name="Freeform 51"/>
          <p:cNvSpPr>
            <a:spLocks noEditPoints="1"/>
          </p:cNvSpPr>
          <p:nvPr/>
        </p:nvSpPr>
        <p:spPr bwMode="auto">
          <a:xfrm>
            <a:off x="6854434" y="797725"/>
            <a:ext cx="355997" cy="294085"/>
          </a:xfrm>
          <a:custGeom>
            <a:avLst/>
            <a:gdLst>
              <a:gd name="T0" fmla="*/ 2333 w 2416"/>
              <a:gd name="T1" fmla="*/ 2000 h 2000"/>
              <a:gd name="T2" fmla="*/ 1833 w 2416"/>
              <a:gd name="T3" fmla="*/ 2000 h 2000"/>
              <a:gd name="T4" fmla="*/ 1750 w 2416"/>
              <a:gd name="T5" fmla="*/ 1916 h 2000"/>
              <a:gd name="T6" fmla="*/ 1750 w 2416"/>
              <a:gd name="T7" fmla="*/ 750 h 2000"/>
              <a:gd name="T8" fmla="*/ 1833 w 2416"/>
              <a:gd name="T9" fmla="*/ 666 h 2000"/>
              <a:gd name="T10" fmla="*/ 2333 w 2416"/>
              <a:gd name="T11" fmla="*/ 666 h 2000"/>
              <a:gd name="T12" fmla="*/ 2416 w 2416"/>
              <a:gd name="T13" fmla="*/ 750 h 2000"/>
              <a:gd name="T14" fmla="*/ 2416 w 2416"/>
              <a:gd name="T15" fmla="*/ 1916 h 2000"/>
              <a:gd name="T16" fmla="*/ 2333 w 2416"/>
              <a:gd name="T17" fmla="*/ 2000 h 2000"/>
              <a:gd name="T18" fmla="*/ 2416 w 2416"/>
              <a:gd name="T19" fmla="*/ 1666 h 2000"/>
              <a:gd name="T20" fmla="*/ 1750 w 2416"/>
              <a:gd name="T21" fmla="*/ 1666 h 2000"/>
              <a:gd name="T22" fmla="*/ 1750 w 2416"/>
              <a:gd name="T23" fmla="*/ 1000 h 2000"/>
              <a:gd name="T24" fmla="*/ 2416 w 2416"/>
              <a:gd name="T25" fmla="*/ 1000 h 2000"/>
              <a:gd name="T26" fmla="*/ 2041 w 2416"/>
              <a:gd name="T27" fmla="*/ 833 h 2000"/>
              <a:gd name="T28" fmla="*/ 2125 w 2416"/>
              <a:gd name="T29" fmla="*/ 833 h 2000"/>
              <a:gd name="T30" fmla="*/ 2083 w 2416"/>
              <a:gd name="T31" fmla="*/ 1833 h 2000"/>
              <a:gd name="T32" fmla="*/ 2083 w 2416"/>
              <a:gd name="T33" fmla="*/ 1833 h 2000"/>
              <a:gd name="T34" fmla="*/ 0 w 2416"/>
              <a:gd name="T35" fmla="*/ 1416 h 2000"/>
              <a:gd name="T36" fmla="*/ 0 w 2416"/>
              <a:gd name="T37" fmla="*/ 1583 h 2000"/>
              <a:gd name="T38" fmla="*/ 83 w 2416"/>
              <a:gd name="T39" fmla="*/ 1666 h 2000"/>
              <a:gd name="T40" fmla="*/ 1583 w 2416"/>
              <a:gd name="T41" fmla="*/ 1666 h 2000"/>
              <a:gd name="T42" fmla="*/ 2166 w 2416"/>
              <a:gd name="T43" fmla="*/ 500 h 2000"/>
              <a:gd name="T44" fmla="*/ 2166 w 2416"/>
              <a:gd name="T45" fmla="*/ 83 h 2000"/>
              <a:gd name="T46" fmla="*/ 2083 w 2416"/>
              <a:gd name="T47" fmla="*/ 0 h 2000"/>
              <a:gd name="T48" fmla="*/ 250 w 2416"/>
              <a:gd name="T49" fmla="*/ 0 h 2000"/>
              <a:gd name="T50" fmla="*/ 166 w 2416"/>
              <a:gd name="T51" fmla="*/ 83 h 2000"/>
              <a:gd name="T52" fmla="*/ 166 w 2416"/>
              <a:gd name="T53" fmla="*/ 1416 h 2000"/>
              <a:gd name="T54" fmla="*/ 2000 w 2416"/>
              <a:gd name="T55" fmla="*/ 500 h 2000"/>
              <a:gd name="T56" fmla="*/ 2000 w 2416"/>
              <a:gd name="T57" fmla="*/ 166 h 2000"/>
              <a:gd name="T58" fmla="*/ 333 w 2416"/>
              <a:gd name="T59" fmla="*/ 166 h 2000"/>
              <a:gd name="T60" fmla="*/ 333 w 2416"/>
              <a:gd name="T61" fmla="*/ 1250 h 2000"/>
              <a:gd name="T62" fmla="*/ 1583 w 2416"/>
              <a:gd name="T63" fmla="*/ 1250 h 2000"/>
              <a:gd name="T64" fmla="*/ 1583 w 2416"/>
              <a:gd name="T65" fmla="*/ 1416 h 2000"/>
              <a:gd name="T66" fmla="*/ 1416 w 2416"/>
              <a:gd name="T67" fmla="*/ 1416 h 2000"/>
              <a:gd name="T68" fmla="*/ 1416 w 2416"/>
              <a:gd name="T69" fmla="*/ 1500 h 2000"/>
              <a:gd name="T70" fmla="*/ 916 w 2416"/>
              <a:gd name="T71" fmla="*/ 1500 h 2000"/>
              <a:gd name="T72" fmla="*/ 916 w 2416"/>
              <a:gd name="T73" fmla="*/ 1416 h 2000"/>
              <a:gd name="T74" fmla="*/ 41 w 2416"/>
              <a:gd name="T75" fmla="*/ 1416 h 2000"/>
              <a:gd name="T76" fmla="*/ 83 w 2416"/>
              <a:gd name="T77" fmla="*/ 1416 h 2000"/>
              <a:gd name="T78" fmla="*/ 0 w 2416"/>
              <a:gd name="T79" fmla="*/ 1416 h 2000"/>
              <a:gd name="T80" fmla="*/ 0 w 2416"/>
              <a:gd name="T81" fmla="*/ 150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6" h="2000">
                <a:moveTo>
                  <a:pt x="2333" y="2000"/>
                </a:moveTo>
                <a:cubicBezTo>
                  <a:pt x="1833" y="2000"/>
                  <a:pt x="1833" y="2000"/>
                  <a:pt x="1833" y="2000"/>
                </a:cubicBezTo>
                <a:cubicBezTo>
                  <a:pt x="1791" y="2000"/>
                  <a:pt x="1750" y="1958"/>
                  <a:pt x="1750" y="1916"/>
                </a:cubicBezTo>
                <a:cubicBezTo>
                  <a:pt x="1750" y="750"/>
                  <a:pt x="1750" y="750"/>
                  <a:pt x="1750" y="750"/>
                </a:cubicBezTo>
                <a:cubicBezTo>
                  <a:pt x="1750" y="708"/>
                  <a:pt x="1791" y="666"/>
                  <a:pt x="1833" y="666"/>
                </a:cubicBezTo>
                <a:cubicBezTo>
                  <a:pt x="2333" y="666"/>
                  <a:pt x="2333" y="666"/>
                  <a:pt x="2333" y="666"/>
                </a:cubicBezTo>
                <a:cubicBezTo>
                  <a:pt x="2375" y="666"/>
                  <a:pt x="2416" y="708"/>
                  <a:pt x="2416" y="750"/>
                </a:cubicBezTo>
                <a:cubicBezTo>
                  <a:pt x="2416" y="1916"/>
                  <a:pt x="2416" y="1916"/>
                  <a:pt x="2416" y="1916"/>
                </a:cubicBezTo>
                <a:cubicBezTo>
                  <a:pt x="2416" y="1958"/>
                  <a:pt x="2375" y="2000"/>
                  <a:pt x="2333" y="2000"/>
                </a:cubicBezTo>
                <a:close/>
                <a:moveTo>
                  <a:pt x="2416" y="1666"/>
                </a:moveTo>
                <a:lnTo>
                  <a:pt x="1750" y="1666"/>
                </a:lnTo>
                <a:moveTo>
                  <a:pt x="1750" y="1000"/>
                </a:moveTo>
                <a:lnTo>
                  <a:pt x="2416" y="1000"/>
                </a:lnTo>
                <a:moveTo>
                  <a:pt x="2041" y="833"/>
                </a:moveTo>
                <a:lnTo>
                  <a:pt x="2125" y="833"/>
                </a:lnTo>
                <a:moveTo>
                  <a:pt x="2083" y="1833"/>
                </a:moveTo>
                <a:lnTo>
                  <a:pt x="2083" y="1833"/>
                </a:lnTo>
                <a:moveTo>
                  <a:pt x="0" y="1416"/>
                </a:moveTo>
                <a:cubicBezTo>
                  <a:pt x="0" y="1583"/>
                  <a:pt x="0" y="1583"/>
                  <a:pt x="0" y="1583"/>
                </a:cubicBezTo>
                <a:cubicBezTo>
                  <a:pt x="0" y="1625"/>
                  <a:pt x="41" y="1666"/>
                  <a:pt x="83" y="1666"/>
                </a:cubicBezTo>
                <a:cubicBezTo>
                  <a:pt x="1583" y="1666"/>
                  <a:pt x="1583" y="1666"/>
                  <a:pt x="1583" y="1666"/>
                </a:cubicBezTo>
                <a:moveTo>
                  <a:pt x="2166" y="500"/>
                </a:moveTo>
                <a:cubicBezTo>
                  <a:pt x="2166" y="83"/>
                  <a:pt x="2166" y="83"/>
                  <a:pt x="2166" y="83"/>
                </a:cubicBezTo>
                <a:cubicBezTo>
                  <a:pt x="2166" y="41"/>
                  <a:pt x="2125" y="0"/>
                  <a:pt x="2083" y="0"/>
                </a:cubicBezTo>
                <a:cubicBezTo>
                  <a:pt x="250" y="0"/>
                  <a:pt x="250" y="0"/>
                  <a:pt x="250" y="0"/>
                </a:cubicBezTo>
                <a:cubicBezTo>
                  <a:pt x="208" y="0"/>
                  <a:pt x="166" y="41"/>
                  <a:pt x="166" y="83"/>
                </a:cubicBezTo>
                <a:cubicBezTo>
                  <a:pt x="166" y="1416"/>
                  <a:pt x="166" y="1416"/>
                  <a:pt x="166" y="1416"/>
                </a:cubicBezTo>
                <a:moveTo>
                  <a:pt x="2000" y="500"/>
                </a:moveTo>
                <a:lnTo>
                  <a:pt x="2000" y="166"/>
                </a:lnTo>
                <a:lnTo>
                  <a:pt x="333" y="166"/>
                </a:lnTo>
                <a:lnTo>
                  <a:pt x="333" y="1250"/>
                </a:lnTo>
                <a:lnTo>
                  <a:pt x="1583" y="1250"/>
                </a:lnTo>
                <a:moveTo>
                  <a:pt x="1583" y="1416"/>
                </a:moveTo>
                <a:lnTo>
                  <a:pt x="1416" y="1416"/>
                </a:lnTo>
                <a:lnTo>
                  <a:pt x="1416" y="1500"/>
                </a:lnTo>
                <a:lnTo>
                  <a:pt x="916" y="1500"/>
                </a:lnTo>
                <a:lnTo>
                  <a:pt x="916" y="1416"/>
                </a:lnTo>
                <a:lnTo>
                  <a:pt x="41" y="1416"/>
                </a:lnTo>
                <a:moveTo>
                  <a:pt x="83" y="1416"/>
                </a:moveTo>
                <a:lnTo>
                  <a:pt x="0" y="1416"/>
                </a:lnTo>
                <a:lnTo>
                  <a:pt x="0" y="15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8" name="Freeform 52"/>
          <p:cNvSpPr>
            <a:spLocks noEditPoints="1"/>
          </p:cNvSpPr>
          <p:nvPr/>
        </p:nvSpPr>
        <p:spPr bwMode="auto">
          <a:xfrm>
            <a:off x="136922" y="1470428"/>
            <a:ext cx="342900" cy="244079"/>
          </a:xfrm>
          <a:custGeom>
            <a:avLst/>
            <a:gdLst>
              <a:gd name="T0" fmla="*/ 2333 w 2333"/>
              <a:gd name="T1" fmla="*/ 1416 h 1666"/>
              <a:gd name="T2" fmla="*/ 2333 w 2333"/>
              <a:gd name="T3" fmla="*/ 1583 h 1666"/>
              <a:gd name="T4" fmla="*/ 2250 w 2333"/>
              <a:gd name="T5" fmla="*/ 1666 h 1666"/>
              <a:gd name="T6" fmla="*/ 83 w 2333"/>
              <a:gd name="T7" fmla="*/ 1666 h 1666"/>
              <a:gd name="T8" fmla="*/ 0 w 2333"/>
              <a:gd name="T9" fmla="*/ 1583 h 1666"/>
              <a:gd name="T10" fmla="*/ 0 w 2333"/>
              <a:gd name="T11" fmla="*/ 1416 h 1666"/>
              <a:gd name="T12" fmla="*/ 167 w 2333"/>
              <a:gd name="T13" fmla="*/ 1416 h 1666"/>
              <a:gd name="T14" fmla="*/ 167 w 2333"/>
              <a:gd name="T15" fmla="*/ 83 h 1666"/>
              <a:gd name="T16" fmla="*/ 250 w 2333"/>
              <a:gd name="T17" fmla="*/ 0 h 1666"/>
              <a:gd name="T18" fmla="*/ 2083 w 2333"/>
              <a:gd name="T19" fmla="*/ 0 h 1666"/>
              <a:gd name="T20" fmla="*/ 2167 w 2333"/>
              <a:gd name="T21" fmla="*/ 83 h 1666"/>
              <a:gd name="T22" fmla="*/ 2167 w 2333"/>
              <a:gd name="T23" fmla="*/ 1416 h 1666"/>
              <a:gd name="T24" fmla="*/ 2000 w 2333"/>
              <a:gd name="T25" fmla="*/ 1250 h 1666"/>
              <a:gd name="T26" fmla="*/ 333 w 2333"/>
              <a:gd name="T27" fmla="*/ 1250 h 1666"/>
              <a:gd name="T28" fmla="*/ 333 w 2333"/>
              <a:gd name="T29" fmla="*/ 166 h 1666"/>
              <a:gd name="T30" fmla="*/ 2000 w 2333"/>
              <a:gd name="T31" fmla="*/ 166 h 1666"/>
              <a:gd name="T32" fmla="*/ 2000 w 2333"/>
              <a:gd name="T33" fmla="*/ 1250 h 1666"/>
              <a:gd name="T34" fmla="*/ 2333 w 2333"/>
              <a:gd name="T35" fmla="*/ 1416 h 1666"/>
              <a:gd name="T36" fmla="*/ 1417 w 2333"/>
              <a:gd name="T37" fmla="*/ 1416 h 1666"/>
              <a:gd name="T38" fmla="*/ 1417 w 2333"/>
              <a:gd name="T39" fmla="*/ 1500 h 1666"/>
              <a:gd name="T40" fmla="*/ 917 w 2333"/>
              <a:gd name="T41" fmla="*/ 1500 h 1666"/>
              <a:gd name="T42" fmla="*/ 917 w 2333"/>
              <a:gd name="T43" fmla="*/ 1416 h 1666"/>
              <a:gd name="T44" fmla="*/ 0 w 2333"/>
              <a:gd name="T45" fmla="*/ 1416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3" h="1666">
                <a:moveTo>
                  <a:pt x="2333" y="1416"/>
                </a:moveTo>
                <a:cubicBezTo>
                  <a:pt x="2333" y="1583"/>
                  <a:pt x="2333" y="1583"/>
                  <a:pt x="2333" y="1583"/>
                </a:cubicBezTo>
                <a:cubicBezTo>
                  <a:pt x="2333" y="1625"/>
                  <a:pt x="2292" y="1666"/>
                  <a:pt x="2250" y="1666"/>
                </a:cubicBezTo>
                <a:cubicBezTo>
                  <a:pt x="83" y="1666"/>
                  <a:pt x="83" y="1666"/>
                  <a:pt x="83" y="1666"/>
                </a:cubicBezTo>
                <a:cubicBezTo>
                  <a:pt x="42" y="1666"/>
                  <a:pt x="0" y="1625"/>
                  <a:pt x="0" y="1583"/>
                </a:cubicBezTo>
                <a:cubicBezTo>
                  <a:pt x="0" y="1416"/>
                  <a:pt x="0" y="1416"/>
                  <a:pt x="0" y="1416"/>
                </a:cubicBezTo>
                <a:moveTo>
                  <a:pt x="167" y="1416"/>
                </a:moveTo>
                <a:cubicBezTo>
                  <a:pt x="167" y="83"/>
                  <a:pt x="167" y="83"/>
                  <a:pt x="167" y="83"/>
                </a:cubicBezTo>
                <a:cubicBezTo>
                  <a:pt x="167" y="41"/>
                  <a:pt x="208" y="0"/>
                  <a:pt x="250" y="0"/>
                </a:cubicBezTo>
                <a:cubicBezTo>
                  <a:pt x="2083" y="0"/>
                  <a:pt x="2083" y="0"/>
                  <a:pt x="2083" y="0"/>
                </a:cubicBezTo>
                <a:cubicBezTo>
                  <a:pt x="2125" y="0"/>
                  <a:pt x="2167" y="41"/>
                  <a:pt x="2167" y="83"/>
                </a:cubicBezTo>
                <a:cubicBezTo>
                  <a:pt x="2167" y="1416"/>
                  <a:pt x="2167" y="1416"/>
                  <a:pt x="2167" y="1416"/>
                </a:cubicBezTo>
                <a:moveTo>
                  <a:pt x="2000" y="1250"/>
                </a:moveTo>
                <a:lnTo>
                  <a:pt x="333" y="1250"/>
                </a:lnTo>
                <a:lnTo>
                  <a:pt x="333" y="166"/>
                </a:lnTo>
                <a:lnTo>
                  <a:pt x="2000" y="166"/>
                </a:lnTo>
                <a:lnTo>
                  <a:pt x="2000" y="1250"/>
                </a:lnTo>
                <a:close/>
                <a:moveTo>
                  <a:pt x="2333" y="1416"/>
                </a:moveTo>
                <a:lnTo>
                  <a:pt x="1417" y="1416"/>
                </a:lnTo>
                <a:lnTo>
                  <a:pt x="1417" y="1500"/>
                </a:lnTo>
                <a:lnTo>
                  <a:pt x="917" y="1500"/>
                </a:lnTo>
                <a:lnTo>
                  <a:pt x="917" y="1416"/>
                </a:lnTo>
                <a:lnTo>
                  <a:pt x="0" y="141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9" name="Freeform 53"/>
          <p:cNvSpPr>
            <a:spLocks noEditPoints="1"/>
          </p:cNvSpPr>
          <p:nvPr/>
        </p:nvSpPr>
        <p:spPr bwMode="auto">
          <a:xfrm>
            <a:off x="738200" y="1453754"/>
            <a:ext cx="355997" cy="305991"/>
          </a:xfrm>
          <a:custGeom>
            <a:avLst/>
            <a:gdLst>
              <a:gd name="T0" fmla="*/ 667 w 2417"/>
              <a:gd name="T1" fmla="*/ 1917 h 2084"/>
              <a:gd name="T2" fmla="*/ 500 w 2417"/>
              <a:gd name="T3" fmla="*/ 2084 h 2084"/>
              <a:gd name="T4" fmla="*/ 333 w 2417"/>
              <a:gd name="T5" fmla="*/ 1917 h 2084"/>
              <a:gd name="T6" fmla="*/ 500 w 2417"/>
              <a:gd name="T7" fmla="*/ 1750 h 2084"/>
              <a:gd name="T8" fmla="*/ 667 w 2417"/>
              <a:gd name="T9" fmla="*/ 1917 h 2084"/>
              <a:gd name="T10" fmla="*/ 2083 w 2417"/>
              <a:gd name="T11" fmla="*/ 1917 h 2084"/>
              <a:gd name="T12" fmla="*/ 1917 w 2417"/>
              <a:gd name="T13" fmla="*/ 2084 h 2084"/>
              <a:gd name="T14" fmla="*/ 1750 w 2417"/>
              <a:gd name="T15" fmla="*/ 1917 h 2084"/>
              <a:gd name="T16" fmla="*/ 1917 w 2417"/>
              <a:gd name="T17" fmla="*/ 1750 h 2084"/>
              <a:gd name="T18" fmla="*/ 2083 w 2417"/>
              <a:gd name="T19" fmla="*/ 1917 h 2084"/>
              <a:gd name="T20" fmla="*/ 917 w 2417"/>
              <a:gd name="T21" fmla="*/ 750 h 2084"/>
              <a:gd name="T22" fmla="*/ 83 w 2417"/>
              <a:gd name="T23" fmla="*/ 750 h 2084"/>
              <a:gd name="T24" fmla="*/ 0 w 2417"/>
              <a:gd name="T25" fmla="*/ 667 h 2084"/>
              <a:gd name="T26" fmla="*/ 0 w 2417"/>
              <a:gd name="T27" fmla="*/ 84 h 2084"/>
              <a:gd name="T28" fmla="*/ 83 w 2417"/>
              <a:gd name="T29" fmla="*/ 0 h 2084"/>
              <a:gd name="T30" fmla="*/ 917 w 2417"/>
              <a:gd name="T31" fmla="*/ 0 h 2084"/>
              <a:gd name="T32" fmla="*/ 1000 w 2417"/>
              <a:gd name="T33" fmla="*/ 84 h 2084"/>
              <a:gd name="T34" fmla="*/ 1000 w 2417"/>
              <a:gd name="T35" fmla="*/ 667 h 2084"/>
              <a:gd name="T36" fmla="*/ 917 w 2417"/>
              <a:gd name="T37" fmla="*/ 750 h 2084"/>
              <a:gd name="T38" fmla="*/ 2333 w 2417"/>
              <a:gd name="T39" fmla="*/ 750 h 2084"/>
              <a:gd name="T40" fmla="*/ 1500 w 2417"/>
              <a:gd name="T41" fmla="*/ 750 h 2084"/>
              <a:gd name="T42" fmla="*/ 1417 w 2417"/>
              <a:gd name="T43" fmla="*/ 667 h 2084"/>
              <a:gd name="T44" fmla="*/ 1417 w 2417"/>
              <a:gd name="T45" fmla="*/ 84 h 2084"/>
              <a:gd name="T46" fmla="*/ 1500 w 2417"/>
              <a:gd name="T47" fmla="*/ 0 h 2084"/>
              <a:gd name="T48" fmla="*/ 2333 w 2417"/>
              <a:gd name="T49" fmla="*/ 0 h 2084"/>
              <a:gd name="T50" fmla="*/ 2417 w 2417"/>
              <a:gd name="T51" fmla="*/ 84 h 2084"/>
              <a:gd name="T52" fmla="*/ 2417 w 2417"/>
              <a:gd name="T53" fmla="*/ 667 h 2084"/>
              <a:gd name="T54" fmla="*/ 2333 w 2417"/>
              <a:gd name="T55" fmla="*/ 750 h 2084"/>
              <a:gd name="T56" fmla="*/ 500 w 2417"/>
              <a:gd name="T57" fmla="*/ 1000 h 2084"/>
              <a:gd name="T58" fmla="*/ 500 w 2417"/>
              <a:gd name="T59" fmla="*/ 750 h 2084"/>
              <a:gd name="T60" fmla="*/ 667 w 2417"/>
              <a:gd name="T61" fmla="*/ 1000 h 2084"/>
              <a:gd name="T62" fmla="*/ 333 w 2417"/>
              <a:gd name="T63" fmla="*/ 1000 h 2084"/>
              <a:gd name="T64" fmla="*/ 500 w 2417"/>
              <a:gd name="T65" fmla="*/ 1750 h 2084"/>
              <a:gd name="T66" fmla="*/ 500 w 2417"/>
              <a:gd name="T67" fmla="*/ 1167 h 2084"/>
              <a:gd name="T68" fmla="*/ 1917 w 2417"/>
              <a:gd name="T69" fmla="*/ 1750 h 2084"/>
              <a:gd name="T70" fmla="*/ 1917 w 2417"/>
              <a:gd name="T71" fmla="*/ 1167 h 2084"/>
              <a:gd name="T72" fmla="*/ 333 w 2417"/>
              <a:gd name="T73" fmla="*/ 1917 h 2084"/>
              <a:gd name="T74" fmla="*/ 0 w 2417"/>
              <a:gd name="T75" fmla="*/ 1917 h 2084"/>
              <a:gd name="T76" fmla="*/ 2417 w 2417"/>
              <a:gd name="T77" fmla="*/ 1917 h 2084"/>
              <a:gd name="T78" fmla="*/ 2083 w 2417"/>
              <a:gd name="T79" fmla="*/ 1917 h 2084"/>
              <a:gd name="T80" fmla="*/ 1750 w 2417"/>
              <a:gd name="T81" fmla="*/ 1917 h 2084"/>
              <a:gd name="T82" fmla="*/ 667 w 2417"/>
              <a:gd name="T83" fmla="*/ 1917 h 2084"/>
              <a:gd name="T84" fmla="*/ 1917 w 2417"/>
              <a:gd name="T85" fmla="*/ 1000 h 2084"/>
              <a:gd name="T86" fmla="*/ 1917 w 2417"/>
              <a:gd name="T87" fmla="*/ 750 h 2084"/>
              <a:gd name="T88" fmla="*/ 2083 w 2417"/>
              <a:gd name="T89" fmla="*/ 1000 h 2084"/>
              <a:gd name="T90" fmla="*/ 1750 w 2417"/>
              <a:gd name="T91" fmla="*/ 1000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17" h="2084">
                <a:moveTo>
                  <a:pt x="667" y="1917"/>
                </a:moveTo>
                <a:cubicBezTo>
                  <a:pt x="667" y="2011"/>
                  <a:pt x="594" y="2084"/>
                  <a:pt x="500" y="2084"/>
                </a:cubicBezTo>
                <a:cubicBezTo>
                  <a:pt x="406" y="2084"/>
                  <a:pt x="333" y="2011"/>
                  <a:pt x="333" y="1917"/>
                </a:cubicBezTo>
                <a:cubicBezTo>
                  <a:pt x="333" y="1823"/>
                  <a:pt x="406" y="1750"/>
                  <a:pt x="500" y="1750"/>
                </a:cubicBezTo>
                <a:cubicBezTo>
                  <a:pt x="594" y="1750"/>
                  <a:pt x="667" y="1823"/>
                  <a:pt x="667" y="1917"/>
                </a:cubicBezTo>
                <a:close/>
                <a:moveTo>
                  <a:pt x="2083" y="1917"/>
                </a:moveTo>
                <a:cubicBezTo>
                  <a:pt x="2083" y="2011"/>
                  <a:pt x="2010" y="2084"/>
                  <a:pt x="1917" y="2084"/>
                </a:cubicBezTo>
                <a:cubicBezTo>
                  <a:pt x="1823" y="2084"/>
                  <a:pt x="1750" y="2011"/>
                  <a:pt x="1750" y="1917"/>
                </a:cubicBezTo>
                <a:cubicBezTo>
                  <a:pt x="1750" y="1823"/>
                  <a:pt x="1823" y="1750"/>
                  <a:pt x="1917" y="1750"/>
                </a:cubicBezTo>
                <a:cubicBezTo>
                  <a:pt x="2010" y="1750"/>
                  <a:pt x="2083" y="1823"/>
                  <a:pt x="2083" y="1917"/>
                </a:cubicBezTo>
                <a:close/>
                <a:moveTo>
                  <a:pt x="917" y="750"/>
                </a:moveTo>
                <a:cubicBezTo>
                  <a:pt x="83" y="750"/>
                  <a:pt x="83" y="750"/>
                  <a:pt x="83" y="750"/>
                </a:cubicBezTo>
                <a:cubicBezTo>
                  <a:pt x="42" y="750"/>
                  <a:pt x="0" y="709"/>
                  <a:pt x="0" y="667"/>
                </a:cubicBezTo>
                <a:cubicBezTo>
                  <a:pt x="0" y="84"/>
                  <a:pt x="0" y="84"/>
                  <a:pt x="0" y="84"/>
                </a:cubicBezTo>
                <a:cubicBezTo>
                  <a:pt x="0" y="42"/>
                  <a:pt x="42" y="0"/>
                  <a:pt x="83" y="0"/>
                </a:cubicBezTo>
                <a:cubicBezTo>
                  <a:pt x="917" y="0"/>
                  <a:pt x="917" y="0"/>
                  <a:pt x="917" y="0"/>
                </a:cubicBezTo>
                <a:cubicBezTo>
                  <a:pt x="958" y="0"/>
                  <a:pt x="1000" y="42"/>
                  <a:pt x="1000" y="84"/>
                </a:cubicBezTo>
                <a:cubicBezTo>
                  <a:pt x="1000" y="667"/>
                  <a:pt x="1000" y="667"/>
                  <a:pt x="1000" y="667"/>
                </a:cubicBezTo>
                <a:cubicBezTo>
                  <a:pt x="1000" y="709"/>
                  <a:pt x="958" y="750"/>
                  <a:pt x="917" y="750"/>
                </a:cubicBezTo>
                <a:close/>
                <a:moveTo>
                  <a:pt x="2333" y="750"/>
                </a:moveTo>
                <a:cubicBezTo>
                  <a:pt x="1500" y="750"/>
                  <a:pt x="1500" y="750"/>
                  <a:pt x="1500" y="750"/>
                </a:cubicBezTo>
                <a:cubicBezTo>
                  <a:pt x="1458" y="750"/>
                  <a:pt x="1417" y="709"/>
                  <a:pt x="1417" y="667"/>
                </a:cubicBezTo>
                <a:cubicBezTo>
                  <a:pt x="1417" y="84"/>
                  <a:pt x="1417" y="84"/>
                  <a:pt x="1417" y="84"/>
                </a:cubicBezTo>
                <a:cubicBezTo>
                  <a:pt x="1417" y="42"/>
                  <a:pt x="1458" y="0"/>
                  <a:pt x="1500" y="0"/>
                </a:cubicBezTo>
                <a:cubicBezTo>
                  <a:pt x="2333" y="0"/>
                  <a:pt x="2333" y="0"/>
                  <a:pt x="2333" y="0"/>
                </a:cubicBezTo>
                <a:cubicBezTo>
                  <a:pt x="2375" y="0"/>
                  <a:pt x="2417" y="42"/>
                  <a:pt x="2417" y="84"/>
                </a:cubicBezTo>
                <a:cubicBezTo>
                  <a:pt x="2417" y="667"/>
                  <a:pt x="2417" y="667"/>
                  <a:pt x="2417" y="667"/>
                </a:cubicBezTo>
                <a:cubicBezTo>
                  <a:pt x="2417" y="709"/>
                  <a:pt x="2375" y="750"/>
                  <a:pt x="2333" y="750"/>
                </a:cubicBezTo>
                <a:close/>
                <a:moveTo>
                  <a:pt x="500" y="1000"/>
                </a:moveTo>
                <a:lnTo>
                  <a:pt x="500" y="750"/>
                </a:lnTo>
                <a:moveTo>
                  <a:pt x="667" y="1000"/>
                </a:moveTo>
                <a:lnTo>
                  <a:pt x="333" y="1000"/>
                </a:lnTo>
                <a:moveTo>
                  <a:pt x="500" y="1750"/>
                </a:moveTo>
                <a:lnTo>
                  <a:pt x="500" y="1167"/>
                </a:lnTo>
                <a:moveTo>
                  <a:pt x="1917" y="1750"/>
                </a:moveTo>
                <a:lnTo>
                  <a:pt x="1917" y="1167"/>
                </a:lnTo>
                <a:moveTo>
                  <a:pt x="333" y="1917"/>
                </a:moveTo>
                <a:lnTo>
                  <a:pt x="0" y="1917"/>
                </a:lnTo>
                <a:moveTo>
                  <a:pt x="2417" y="1917"/>
                </a:moveTo>
                <a:lnTo>
                  <a:pt x="2083" y="1917"/>
                </a:lnTo>
                <a:moveTo>
                  <a:pt x="1750" y="1917"/>
                </a:moveTo>
                <a:lnTo>
                  <a:pt x="667" y="1917"/>
                </a:lnTo>
                <a:moveTo>
                  <a:pt x="1917" y="1000"/>
                </a:moveTo>
                <a:lnTo>
                  <a:pt x="1917" y="750"/>
                </a:lnTo>
                <a:moveTo>
                  <a:pt x="2083" y="1000"/>
                </a:moveTo>
                <a:lnTo>
                  <a:pt x="1750" y="1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0" name="Freeform 54"/>
          <p:cNvSpPr>
            <a:spLocks noEditPoints="1"/>
          </p:cNvSpPr>
          <p:nvPr/>
        </p:nvSpPr>
        <p:spPr bwMode="auto">
          <a:xfrm>
            <a:off x="1348983" y="1429942"/>
            <a:ext cx="344091" cy="354806"/>
          </a:xfrm>
          <a:custGeom>
            <a:avLst/>
            <a:gdLst>
              <a:gd name="T0" fmla="*/ 1750 w 2333"/>
              <a:gd name="T1" fmla="*/ 1416 h 2416"/>
              <a:gd name="T2" fmla="*/ 1750 w 2333"/>
              <a:gd name="T3" fmla="*/ 2416 h 2416"/>
              <a:gd name="T4" fmla="*/ 583 w 2333"/>
              <a:gd name="T5" fmla="*/ 2416 h 2416"/>
              <a:gd name="T6" fmla="*/ 583 w 2333"/>
              <a:gd name="T7" fmla="*/ 1416 h 2416"/>
              <a:gd name="T8" fmla="*/ 1750 w 2333"/>
              <a:gd name="T9" fmla="*/ 1416 h 2416"/>
              <a:gd name="T10" fmla="*/ 0 w 2333"/>
              <a:gd name="T11" fmla="*/ 916 h 2416"/>
              <a:gd name="T12" fmla="*/ 0 w 2333"/>
              <a:gd name="T13" fmla="*/ 1666 h 2416"/>
              <a:gd name="T14" fmla="*/ 166 w 2333"/>
              <a:gd name="T15" fmla="*/ 1833 h 2416"/>
              <a:gd name="T16" fmla="*/ 583 w 2333"/>
              <a:gd name="T17" fmla="*/ 1833 h 2416"/>
              <a:gd name="T18" fmla="*/ 583 w 2333"/>
              <a:gd name="T19" fmla="*/ 1416 h 2416"/>
              <a:gd name="T20" fmla="*/ 1750 w 2333"/>
              <a:gd name="T21" fmla="*/ 1416 h 2416"/>
              <a:gd name="T22" fmla="*/ 1750 w 2333"/>
              <a:gd name="T23" fmla="*/ 1833 h 2416"/>
              <a:gd name="T24" fmla="*/ 2166 w 2333"/>
              <a:gd name="T25" fmla="*/ 1833 h 2416"/>
              <a:gd name="T26" fmla="*/ 2333 w 2333"/>
              <a:gd name="T27" fmla="*/ 1666 h 2416"/>
              <a:gd name="T28" fmla="*/ 2333 w 2333"/>
              <a:gd name="T29" fmla="*/ 916 h 2416"/>
              <a:gd name="T30" fmla="*/ 2166 w 2333"/>
              <a:gd name="T31" fmla="*/ 750 h 2416"/>
              <a:gd name="T32" fmla="*/ 166 w 2333"/>
              <a:gd name="T33" fmla="*/ 750 h 2416"/>
              <a:gd name="T34" fmla="*/ 0 w 2333"/>
              <a:gd name="T35" fmla="*/ 916 h 2416"/>
              <a:gd name="T36" fmla="*/ 583 w 2333"/>
              <a:gd name="T37" fmla="*/ 250 h 2416"/>
              <a:gd name="T38" fmla="*/ 833 w 2333"/>
              <a:gd name="T39" fmla="*/ 0 h 2416"/>
              <a:gd name="T40" fmla="*/ 833 w 2333"/>
              <a:gd name="T41" fmla="*/ 250 h 2416"/>
              <a:gd name="T42" fmla="*/ 583 w 2333"/>
              <a:gd name="T43" fmla="*/ 250 h 2416"/>
              <a:gd name="T44" fmla="*/ 583 w 2333"/>
              <a:gd name="T45" fmla="*/ 250 h 2416"/>
              <a:gd name="T46" fmla="*/ 583 w 2333"/>
              <a:gd name="T47" fmla="*/ 750 h 2416"/>
              <a:gd name="T48" fmla="*/ 1750 w 2333"/>
              <a:gd name="T49" fmla="*/ 750 h 2416"/>
              <a:gd name="T50" fmla="*/ 1750 w 2333"/>
              <a:gd name="T51" fmla="*/ 0 h 2416"/>
              <a:gd name="T52" fmla="*/ 833 w 2333"/>
              <a:gd name="T53" fmla="*/ 0 h 2416"/>
              <a:gd name="T54" fmla="*/ 583 w 2333"/>
              <a:gd name="T55" fmla="*/ 250 h 2416"/>
              <a:gd name="T56" fmla="*/ 2083 w 2333"/>
              <a:gd name="T57" fmla="*/ 1000 h 2416"/>
              <a:gd name="T58" fmla="*/ 2083 w 2333"/>
              <a:gd name="T59" fmla="*/ 1000 h 2416"/>
              <a:gd name="T60" fmla="*/ 1916 w 2333"/>
              <a:gd name="T61" fmla="*/ 1000 h 2416"/>
              <a:gd name="T62" fmla="*/ 1916 w 2333"/>
              <a:gd name="T63" fmla="*/ 1000 h 2416"/>
              <a:gd name="T64" fmla="*/ 1750 w 2333"/>
              <a:gd name="T65" fmla="*/ 1000 h 2416"/>
              <a:gd name="T66" fmla="*/ 1750 w 2333"/>
              <a:gd name="T67" fmla="*/ 1000 h 2416"/>
              <a:gd name="T68" fmla="*/ 500 w 2333"/>
              <a:gd name="T69" fmla="*/ 1416 h 2416"/>
              <a:gd name="T70" fmla="*/ 1833 w 2333"/>
              <a:gd name="T71" fmla="*/ 1416 h 2416"/>
              <a:gd name="T72" fmla="*/ 833 w 2333"/>
              <a:gd name="T73" fmla="*/ 2166 h 2416"/>
              <a:gd name="T74" fmla="*/ 1500 w 2333"/>
              <a:gd name="T75" fmla="*/ 2166 h 2416"/>
              <a:gd name="T76" fmla="*/ 833 w 2333"/>
              <a:gd name="T77" fmla="*/ 1916 h 2416"/>
              <a:gd name="T78" fmla="*/ 1500 w 2333"/>
              <a:gd name="T79" fmla="*/ 1916 h 2416"/>
              <a:gd name="T80" fmla="*/ 833 w 2333"/>
              <a:gd name="T81" fmla="*/ 1666 h 2416"/>
              <a:gd name="T82" fmla="*/ 1500 w 2333"/>
              <a:gd name="T83" fmla="*/ 1666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3" h="2416">
                <a:moveTo>
                  <a:pt x="1750" y="1416"/>
                </a:moveTo>
                <a:lnTo>
                  <a:pt x="1750" y="2416"/>
                </a:lnTo>
                <a:lnTo>
                  <a:pt x="583" y="2416"/>
                </a:lnTo>
                <a:lnTo>
                  <a:pt x="583" y="1416"/>
                </a:lnTo>
                <a:lnTo>
                  <a:pt x="1750" y="1416"/>
                </a:lnTo>
                <a:close/>
                <a:moveTo>
                  <a:pt x="0" y="916"/>
                </a:moveTo>
                <a:cubicBezTo>
                  <a:pt x="0" y="1666"/>
                  <a:pt x="0" y="1666"/>
                  <a:pt x="0" y="1666"/>
                </a:cubicBezTo>
                <a:cubicBezTo>
                  <a:pt x="0" y="1760"/>
                  <a:pt x="73" y="1833"/>
                  <a:pt x="166" y="1833"/>
                </a:cubicBezTo>
                <a:cubicBezTo>
                  <a:pt x="583" y="1833"/>
                  <a:pt x="583" y="1833"/>
                  <a:pt x="583" y="1833"/>
                </a:cubicBezTo>
                <a:cubicBezTo>
                  <a:pt x="583" y="1416"/>
                  <a:pt x="583" y="1416"/>
                  <a:pt x="583" y="1416"/>
                </a:cubicBezTo>
                <a:cubicBezTo>
                  <a:pt x="1750" y="1416"/>
                  <a:pt x="1750" y="1416"/>
                  <a:pt x="1750" y="1416"/>
                </a:cubicBezTo>
                <a:cubicBezTo>
                  <a:pt x="1750" y="1833"/>
                  <a:pt x="1750" y="1833"/>
                  <a:pt x="1750" y="1833"/>
                </a:cubicBezTo>
                <a:cubicBezTo>
                  <a:pt x="2166" y="1833"/>
                  <a:pt x="2166" y="1833"/>
                  <a:pt x="2166" y="1833"/>
                </a:cubicBezTo>
                <a:cubicBezTo>
                  <a:pt x="2260" y="1833"/>
                  <a:pt x="2333" y="1760"/>
                  <a:pt x="2333" y="1666"/>
                </a:cubicBezTo>
                <a:cubicBezTo>
                  <a:pt x="2333" y="916"/>
                  <a:pt x="2333" y="916"/>
                  <a:pt x="2333" y="916"/>
                </a:cubicBezTo>
                <a:cubicBezTo>
                  <a:pt x="2333" y="823"/>
                  <a:pt x="2260" y="750"/>
                  <a:pt x="2166" y="750"/>
                </a:cubicBezTo>
                <a:cubicBezTo>
                  <a:pt x="166" y="750"/>
                  <a:pt x="166" y="750"/>
                  <a:pt x="166" y="750"/>
                </a:cubicBezTo>
                <a:cubicBezTo>
                  <a:pt x="73" y="750"/>
                  <a:pt x="0" y="823"/>
                  <a:pt x="0" y="916"/>
                </a:cubicBezTo>
                <a:close/>
                <a:moveTo>
                  <a:pt x="583" y="250"/>
                </a:moveTo>
                <a:lnTo>
                  <a:pt x="833" y="0"/>
                </a:lnTo>
                <a:lnTo>
                  <a:pt x="833" y="250"/>
                </a:lnTo>
                <a:lnTo>
                  <a:pt x="583" y="250"/>
                </a:lnTo>
                <a:close/>
                <a:moveTo>
                  <a:pt x="583" y="250"/>
                </a:moveTo>
                <a:lnTo>
                  <a:pt x="583" y="750"/>
                </a:lnTo>
                <a:lnTo>
                  <a:pt x="1750" y="750"/>
                </a:lnTo>
                <a:lnTo>
                  <a:pt x="1750" y="0"/>
                </a:lnTo>
                <a:lnTo>
                  <a:pt x="833" y="0"/>
                </a:lnTo>
                <a:lnTo>
                  <a:pt x="583" y="250"/>
                </a:lnTo>
                <a:close/>
                <a:moveTo>
                  <a:pt x="2083" y="1000"/>
                </a:moveTo>
                <a:lnTo>
                  <a:pt x="2083" y="1000"/>
                </a:lnTo>
                <a:moveTo>
                  <a:pt x="1916" y="1000"/>
                </a:moveTo>
                <a:lnTo>
                  <a:pt x="1916" y="1000"/>
                </a:lnTo>
                <a:moveTo>
                  <a:pt x="1750" y="1000"/>
                </a:moveTo>
                <a:lnTo>
                  <a:pt x="1750" y="1000"/>
                </a:lnTo>
                <a:moveTo>
                  <a:pt x="500" y="1416"/>
                </a:moveTo>
                <a:lnTo>
                  <a:pt x="1833" y="1416"/>
                </a:lnTo>
                <a:moveTo>
                  <a:pt x="833" y="2166"/>
                </a:moveTo>
                <a:lnTo>
                  <a:pt x="1500" y="2166"/>
                </a:lnTo>
                <a:moveTo>
                  <a:pt x="833" y="1916"/>
                </a:moveTo>
                <a:lnTo>
                  <a:pt x="1500" y="1916"/>
                </a:lnTo>
                <a:moveTo>
                  <a:pt x="833" y="1666"/>
                </a:moveTo>
                <a:lnTo>
                  <a:pt x="1500" y="166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1" name="Freeform 55"/>
          <p:cNvSpPr>
            <a:spLocks noEditPoints="1"/>
          </p:cNvSpPr>
          <p:nvPr/>
        </p:nvSpPr>
        <p:spPr bwMode="auto">
          <a:xfrm>
            <a:off x="2041922" y="1414465"/>
            <a:ext cx="196454" cy="354806"/>
          </a:xfrm>
          <a:custGeom>
            <a:avLst/>
            <a:gdLst>
              <a:gd name="T0" fmla="*/ 666 w 1333"/>
              <a:gd name="T1" fmla="*/ 416 h 2416"/>
              <a:gd name="T2" fmla="*/ 666 w 1333"/>
              <a:gd name="T3" fmla="*/ 333 h 2416"/>
              <a:gd name="T4" fmla="*/ 833 w 1333"/>
              <a:gd name="T5" fmla="*/ 166 h 2416"/>
              <a:gd name="T6" fmla="*/ 1083 w 1333"/>
              <a:gd name="T7" fmla="*/ 166 h 2416"/>
              <a:gd name="T8" fmla="*/ 1250 w 1333"/>
              <a:gd name="T9" fmla="*/ 0 h 2416"/>
              <a:gd name="T10" fmla="*/ 1250 w 1333"/>
              <a:gd name="T11" fmla="*/ 0 h 2416"/>
              <a:gd name="T12" fmla="*/ 666 w 1333"/>
              <a:gd name="T13" fmla="*/ 2416 h 2416"/>
              <a:gd name="T14" fmla="*/ 666 w 1333"/>
              <a:gd name="T15" fmla="*/ 2416 h 2416"/>
              <a:gd name="T16" fmla="*/ 0 w 1333"/>
              <a:gd name="T17" fmla="*/ 1750 h 2416"/>
              <a:gd name="T18" fmla="*/ 0 w 1333"/>
              <a:gd name="T19" fmla="*/ 1083 h 2416"/>
              <a:gd name="T20" fmla="*/ 0 w 1333"/>
              <a:gd name="T21" fmla="*/ 1078 h 2416"/>
              <a:gd name="T22" fmla="*/ 0 w 1333"/>
              <a:gd name="T23" fmla="*/ 1073 h 2416"/>
              <a:gd name="T24" fmla="*/ 0 w 1333"/>
              <a:gd name="T25" fmla="*/ 916 h 2416"/>
              <a:gd name="T26" fmla="*/ 500 w 1333"/>
              <a:gd name="T27" fmla="*/ 416 h 2416"/>
              <a:gd name="T28" fmla="*/ 666 w 1333"/>
              <a:gd name="T29" fmla="*/ 416 h 2416"/>
              <a:gd name="T30" fmla="*/ 676 w 1333"/>
              <a:gd name="T31" fmla="*/ 416 h 2416"/>
              <a:gd name="T32" fmla="*/ 833 w 1333"/>
              <a:gd name="T33" fmla="*/ 416 h 2416"/>
              <a:gd name="T34" fmla="*/ 1333 w 1333"/>
              <a:gd name="T35" fmla="*/ 916 h 2416"/>
              <a:gd name="T36" fmla="*/ 1333 w 1333"/>
              <a:gd name="T37" fmla="*/ 1083 h 2416"/>
              <a:gd name="T38" fmla="*/ 1333 w 1333"/>
              <a:gd name="T39" fmla="*/ 1750 h 2416"/>
              <a:gd name="T40" fmla="*/ 666 w 1333"/>
              <a:gd name="T41" fmla="*/ 2416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2416">
                <a:moveTo>
                  <a:pt x="666" y="416"/>
                </a:moveTo>
                <a:cubicBezTo>
                  <a:pt x="666" y="333"/>
                  <a:pt x="666" y="333"/>
                  <a:pt x="666" y="333"/>
                </a:cubicBezTo>
                <a:cubicBezTo>
                  <a:pt x="666" y="239"/>
                  <a:pt x="739" y="166"/>
                  <a:pt x="833" y="166"/>
                </a:cubicBezTo>
                <a:cubicBezTo>
                  <a:pt x="1083" y="166"/>
                  <a:pt x="1083" y="166"/>
                  <a:pt x="1083" y="166"/>
                </a:cubicBezTo>
                <a:cubicBezTo>
                  <a:pt x="1177" y="166"/>
                  <a:pt x="1250" y="94"/>
                  <a:pt x="1250" y="0"/>
                </a:cubicBezTo>
                <a:cubicBezTo>
                  <a:pt x="1250" y="0"/>
                  <a:pt x="1250" y="0"/>
                  <a:pt x="1250" y="0"/>
                </a:cubicBezTo>
                <a:moveTo>
                  <a:pt x="666" y="2416"/>
                </a:moveTo>
                <a:cubicBezTo>
                  <a:pt x="666" y="2416"/>
                  <a:pt x="666" y="2416"/>
                  <a:pt x="666" y="2416"/>
                </a:cubicBezTo>
                <a:cubicBezTo>
                  <a:pt x="302" y="2416"/>
                  <a:pt x="0" y="2114"/>
                  <a:pt x="0" y="1750"/>
                </a:cubicBezTo>
                <a:lnTo>
                  <a:pt x="0" y="1083"/>
                </a:lnTo>
                <a:lnTo>
                  <a:pt x="0" y="1078"/>
                </a:lnTo>
                <a:lnTo>
                  <a:pt x="0" y="1073"/>
                </a:lnTo>
                <a:lnTo>
                  <a:pt x="0" y="916"/>
                </a:lnTo>
                <a:cubicBezTo>
                  <a:pt x="0" y="635"/>
                  <a:pt x="218" y="416"/>
                  <a:pt x="500" y="416"/>
                </a:cubicBezTo>
                <a:lnTo>
                  <a:pt x="666" y="416"/>
                </a:lnTo>
                <a:lnTo>
                  <a:pt x="676" y="416"/>
                </a:lnTo>
                <a:lnTo>
                  <a:pt x="833" y="416"/>
                </a:lnTo>
                <a:cubicBezTo>
                  <a:pt x="1114" y="416"/>
                  <a:pt x="1333" y="635"/>
                  <a:pt x="1333" y="916"/>
                </a:cubicBezTo>
                <a:lnTo>
                  <a:pt x="1333" y="1083"/>
                </a:lnTo>
                <a:lnTo>
                  <a:pt x="1333" y="1750"/>
                </a:lnTo>
                <a:cubicBezTo>
                  <a:pt x="1333" y="2114"/>
                  <a:pt x="1031" y="2416"/>
                  <a:pt x="666" y="2416"/>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2" name="Freeform 56"/>
          <p:cNvSpPr>
            <a:spLocks noEditPoints="1"/>
          </p:cNvSpPr>
          <p:nvPr/>
        </p:nvSpPr>
        <p:spPr bwMode="auto">
          <a:xfrm>
            <a:off x="2553892" y="1444235"/>
            <a:ext cx="392906" cy="294085"/>
          </a:xfrm>
          <a:custGeom>
            <a:avLst/>
            <a:gdLst>
              <a:gd name="T0" fmla="*/ 1250 w 2667"/>
              <a:gd name="T1" fmla="*/ 1000 h 2000"/>
              <a:gd name="T2" fmla="*/ 1083 w 2667"/>
              <a:gd name="T3" fmla="*/ 1167 h 2000"/>
              <a:gd name="T4" fmla="*/ 917 w 2667"/>
              <a:gd name="T5" fmla="*/ 1000 h 2000"/>
              <a:gd name="T6" fmla="*/ 1083 w 2667"/>
              <a:gd name="T7" fmla="*/ 833 h 2000"/>
              <a:gd name="T8" fmla="*/ 1250 w 2667"/>
              <a:gd name="T9" fmla="*/ 1000 h 2000"/>
              <a:gd name="T10" fmla="*/ 2354 w 2667"/>
              <a:gd name="T11" fmla="*/ 479 h 2000"/>
              <a:gd name="T12" fmla="*/ 615 w 2667"/>
              <a:gd name="T13" fmla="*/ 10 h 2000"/>
              <a:gd name="T14" fmla="*/ 510 w 2667"/>
              <a:gd name="T15" fmla="*/ 73 h 2000"/>
              <a:gd name="T16" fmla="*/ 344 w 2667"/>
              <a:gd name="T17" fmla="*/ 719 h 2000"/>
              <a:gd name="T18" fmla="*/ 396 w 2667"/>
              <a:gd name="T19" fmla="*/ 823 h 2000"/>
              <a:gd name="T20" fmla="*/ 927 w 2667"/>
              <a:gd name="T21" fmla="*/ 958 h 2000"/>
              <a:gd name="T22" fmla="*/ 1083 w 2667"/>
              <a:gd name="T23" fmla="*/ 833 h 2000"/>
              <a:gd name="T24" fmla="*/ 1250 w 2667"/>
              <a:gd name="T25" fmla="*/ 1000 h 2000"/>
              <a:gd name="T26" fmla="*/ 1240 w 2667"/>
              <a:gd name="T27" fmla="*/ 1042 h 2000"/>
              <a:gd name="T28" fmla="*/ 1948 w 2667"/>
              <a:gd name="T29" fmla="*/ 1240 h 2000"/>
              <a:gd name="T30" fmla="*/ 2042 w 2667"/>
              <a:gd name="T31" fmla="*/ 1198 h 2000"/>
              <a:gd name="T32" fmla="*/ 2406 w 2667"/>
              <a:gd name="T33" fmla="*/ 604 h 2000"/>
              <a:gd name="T34" fmla="*/ 2354 w 2667"/>
              <a:gd name="T35" fmla="*/ 479 h 2000"/>
              <a:gd name="T36" fmla="*/ 2667 w 2667"/>
              <a:gd name="T37" fmla="*/ 740 h 2000"/>
              <a:gd name="T38" fmla="*/ 2531 w 2667"/>
              <a:gd name="T39" fmla="*/ 1219 h 2000"/>
              <a:gd name="T40" fmla="*/ 2375 w 2667"/>
              <a:gd name="T41" fmla="*/ 1177 h 2000"/>
              <a:gd name="T42" fmla="*/ 2500 w 2667"/>
              <a:gd name="T43" fmla="*/ 698 h 2000"/>
              <a:gd name="T44" fmla="*/ 2667 w 2667"/>
              <a:gd name="T45" fmla="*/ 740 h 2000"/>
              <a:gd name="T46" fmla="*/ 2323 w 2667"/>
              <a:gd name="T47" fmla="*/ 729 h 2000"/>
              <a:gd name="T48" fmla="*/ 2156 w 2667"/>
              <a:gd name="T49" fmla="*/ 1000 h 2000"/>
              <a:gd name="T50" fmla="*/ 2156 w 2667"/>
              <a:gd name="T51" fmla="*/ 1031 h 2000"/>
              <a:gd name="T52" fmla="*/ 2396 w 2667"/>
              <a:gd name="T53" fmla="*/ 1094 h 2000"/>
              <a:gd name="T54" fmla="*/ 2479 w 2667"/>
              <a:gd name="T55" fmla="*/ 771 h 2000"/>
              <a:gd name="T56" fmla="*/ 2323 w 2667"/>
              <a:gd name="T57" fmla="*/ 729 h 2000"/>
              <a:gd name="T58" fmla="*/ 583 w 2667"/>
              <a:gd name="T59" fmla="*/ 1500 h 2000"/>
              <a:gd name="T60" fmla="*/ 583 w 2667"/>
              <a:gd name="T61" fmla="*/ 1917 h 2000"/>
              <a:gd name="T62" fmla="*/ 500 w 2667"/>
              <a:gd name="T63" fmla="*/ 2000 h 2000"/>
              <a:gd name="T64" fmla="*/ 333 w 2667"/>
              <a:gd name="T65" fmla="*/ 2000 h 2000"/>
              <a:gd name="T66" fmla="*/ 333 w 2667"/>
              <a:gd name="T67" fmla="*/ 1417 h 2000"/>
              <a:gd name="T68" fmla="*/ 500 w 2667"/>
              <a:gd name="T69" fmla="*/ 1417 h 2000"/>
              <a:gd name="T70" fmla="*/ 583 w 2667"/>
              <a:gd name="T71" fmla="*/ 1500 h 2000"/>
              <a:gd name="T72" fmla="*/ 1000 w 2667"/>
              <a:gd name="T73" fmla="*/ 1167 h 2000"/>
              <a:gd name="T74" fmla="*/ 1000 w 2667"/>
              <a:gd name="T75" fmla="*/ 1625 h 2000"/>
              <a:gd name="T76" fmla="*/ 958 w 2667"/>
              <a:gd name="T77" fmla="*/ 1667 h 2000"/>
              <a:gd name="T78" fmla="*/ 583 w 2667"/>
              <a:gd name="T79" fmla="*/ 1667 h 2000"/>
              <a:gd name="T80" fmla="*/ 583 w 2667"/>
              <a:gd name="T81" fmla="*/ 1833 h 2000"/>
              <a:gd name="T82" fmla="*/ 1000 w 2667"/>
              <a:gd name="T83" fmla="*/ 1833 h 2000"/>
              <a:gd name="T84" fmla="*/ 1167 w 2667"/>
              <a:gd name="T85" fmla="*/ 1667 h 2000"/>
              <a:gd name="T86" fmla="*/ 1167 w 2667"/>
              <a:gd name="T87" fmla="*/ 1167 h 2000"/>
              <a:gd name="T88" fmla="*/ 1000 w 2667"/>
              <a:gd name="T89" fmla="*/ 1167 h 2000"/>
              <a:gd name="T90" fmla="*/ 667 w 2667"/>
              <a:gd name="T91" fmla="*/ 208 h 2000"/>
              <a:gd name="T92" fmla="*/ 667 w 2667"/>
              <a:gd name="T93" fmla="*/ 208 h 2000"/>
              <a:gd name="T94" fmla="*/ 0 w 2667"/>
              <a:gd name="T95" fmla="*/ 417 h 2000"/>
              <a:gd name="T96" fmla="*/ 0 w 2667"/>
              <a:gd name="T97" fmla="*/ 417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67" h="2000">
                <a:moveTo>
                  <a:pt x="1250" y="1000"/>
                </a:moveTo>
                <a:cubicBezTo>
                  <a:pt x="1250" y="1094"/>
                  <a:pt x="1177" y="1167"/>
                  <a:pt x="1083" y="1167"/>
                </a:cubicBezTo>
                <a:cubicBezTo>
                  <a:pt x="990" y="1167"/>
                  <a:pt x="917" y="1094"/>
                  <a:pt x="917" y="1000"/>
                </a:cubicBezTo>
                <a:cubicBezTo>
                  <a:pt x="917" y="906"/>
                  <a:pt x="990" y="833"/>
                  <a:pt x="1083" y="833"/>
                </a:cubicBezTo>
                <a:cubicBezTo>
                  <a:pt x="1177" y="833"/>
                  <a:pt x="1250" y="906"/>
                  <a:pt x="1250" y="1000"/>
                </a:cubicBezTo>
                <a:close/>
                <a:moveTo>
                  <a:pt x="2354" y="479"/>
                </a:moveTo>
                <a:cubicBezTo>
                  <a:pt x="615" y="10"/>
                  <a:pt x="615" y="10"/>
                  <a:pt x="615" y="10"/>
                </a:cubicBezTo>
                <a:cubicBezTo>
                  <a:pt x="573" y="0"/>
                  <a:pt x="521" y="31"/>
                  <a:pt x="510" y="73"/>
                </a:cubicBezTo>
                <a:cubicBezTo>
                  <a:pt x="344" y="719"/>
                  <a:pt x="344" y="719"/>
                  <a:pt x="344" y="719"/>
                </a:cubicBezTo>
                <a:cubicBezTo>
                  <a:pt x="323" y="760"/>
                  <a:pt x="354" y="812"/>
                  <a:pt x="396" y="823"/>
                </a:cubicBezTo>
                <a:cubicBezTo>
                  <a:pt x="927" y="958"/>
                  <a:pt x="927" y="958"/>
                  <a:pt x="927" y="958"/>
                </a:cubicBezTo>
                <a:cubicBezTo>
                  <a:pt x="937" y="885"/>
                  <a:pt x="1000" y="833"/>
                  <a:pt x="1083" y="833"/>
                </a:cubicBezTo>
                <a:cubicBezTo>
                  <a:pt x="1177" y="833"/>
                  <a:pt x="1250" y="906"/>
                  <a:pt x="1250" y="1000"/>
                </a:cubicBezTo>
                <a:cubicBezTo>
                  <a:pt x="1250" y="1021"/>
                  <a:pt x="1250" y="1031"/>
                  <a:pt x="1240" y="1042"/>
                </a:cubicBezTo>
                <a:cubicBezTo>
                  <a:pt x="1948" y="1240"/>
                  <a:pt x="1948" y="1240"/>
                  <a:pt x="1948" y="1240"/>
                </a:cubicBezTo>
                <a:cubicBezTo>
                  <a:pt x="1979" y="1240"/>
                  <a:pt x="2021" y="1229"/>
                  <a:pt x="2042" y="1198"/>
                </a:cubicBezTo>
                <a:cubicBezTo>
                  <a:pt x="2406" y="604"/>
                  <a:pt x="2406" y="604"/>
                  <a:pt x="2406" y="604"/>
                </a:cubicBezTo>
                <a:cubicBezTo>
                  <a:pt x="2437" y="562"/>
                  <a:pt x="2406" y="500"/>
                  <a:pt x="2354" y="479"/>
                </a:cubicBezTo>
                <a:close/>
                <a:moveTo>
                  <a:pt x="2667" y="740"/>
                </a:moveTo>
                <a:lnTo>
                  <a:pt x="2531" y="1219"/>
                </a:lnTo>
                <a:lnTo>
                  <a:pt x="2375" y="1177"/>
                </a:lnTo>
                <a:lnTo>
                  <a:pt x="2500" y="698"/>
                </a:lnTo>
                <a:lnTo>
                  <a:pt x="2667" y="740"/>
                </a:lnTo>
                <a:close/>
                <a:moveTo>
                  <a:pt x="2323" y="729"/>
                </a:moveTo>
                <a:lnTo>
                  <a:pt x="2156" y="1000"/>
                </a:lnTo>
                <a:lnTo>
                  <a:pt x="2156" y="1031"/>
                </a:lnTo>
                <a:lnTo>
                  <a:pt x="2396" y="1094"/>
                </a:lnTo>
                <a:lnTo>
                  <a:pt x="2479" y="771"/>
                </a:lnTo>
                <a:lnTo>
                  <a:pt x="2323" y="729"/>
                </a:lnTo>
                <a:close/>
                <a:moveTo>
                  <a:pt x="583" y="1500"/>
                </a:moveTo>
                <a:cubicBezTo>
                  <a:pt x="583" y="1917"/>
                  <a:pt x="583" y="1917"/>
                  <a:pt x="583" y="1917"/>
                </a:cubicBezTo>
                <a:cubicBezTo>
                  <a:pt x="583" y="1958"/>
                  <a:pt x="542" y="2000"/>
                  <a:pt x="500" y="2000"/>
                </a:cubicBezTo>
                <a:cubicBezTo>
                  <a:pt x="333" y="2000"/>
                  <a:pt x="333" y="2000"/>
                  <a:pt x="333" y="2000"/>
                </a:cubicBezTo>
                <a:cubicBezTo>
                  <a:pt x="333" y="1417"/>
                  <a:pt x="333" y="1417"/>
                  <a:pt x="333" y="1417"/>
                </a:cubicBezTo>
                <a:cubicBezTo>
                  <a:pt x="500" y="1417"/>
                  <a:pt x="500" y="1417"/>
                  <a:pt x="500" y="1417"/>
                </a:cubicBezTo>
                <a:cubicBezTo>
                  <a:pt x="542" y="1417"/>
                  <a:pt x="583" y="1458"/>
                  <a:pt x="583" y="1500"/>
                </a:cubicBezTo>
                <a:close/>
                <a:moveTo>
                  <a:pt x="1000" y="1167"/>
                </a:moveTo>
                <a:cubicBezTo>
                  <a:pt x="1000" y="1625"/>
                  <a:pt x="1000" y="1625"/>
                  <a:pt x="1000" y="1625"/>
                </a:cubicBezTo>
                <a:cubicBezTo>
                  <a:pt x="1000" y="1646"/>
                  <a:pt x="979" y="1667"/>
                  <a:pt x="958" y="1667"/>
                </a:cubicBezTo>
                <a:cubicBezTo>
                  <a:pt x="583" y="1667"/>
                  <a:pt x="583" y="1667"/>
                  <a:pt x="583" y="1667"/>
                </a:cubicBezTo>
                <a:cubicBezTo>
                  <a:pt x="583" y="1833"/>
                  <a:pt x="583" y="1833"/>
                  <a:pt x="583" y="1833"/>
                </a:cubicBezTo>
                <a:cubicBezTo>
                  <a:pt x="1000" y="1833"/>
                  <a:pt x="1000" y="1833"/>
                  <a:pt x="1000" y="1833"/>
                </a:cubicBezTo>
                <a:cubicBezTo>
                  <a:pt x="1094" y="1833"/>
                  <a:pt x="1167" y="1760"/>
                  <a:pt x="1167" y="1667"/>
                </a:cubicBezTo>
                <a:cubicBezTo>
                  <a:pt x="1167" y="1167"/>
                  <a:pt x="1167" y="1167"/>
                  <a:pt x="1167" y="1167"/>
                </a:cubicBezTo>
                <a:lnTo>
                  <a:pt x="1000" y="1167"/>
                </a:lnTo>
                <a:close/>
                <a:moveTo>
                  <a:pt x="667" y="208"/>
                </a:moveTo>
                <a:lnTo>
                  <a:pt x="667" y="208"/>
                </a:lnTo>
                <a:moveTo>
                  <a:pt x="0" y="417"/>
                </a:moveTo>
                <a:lnTo>
                  <a:pt x="0"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3" name="Freeform 57"/>
          <p:cNvSpPr>
            <a:spLocks noEditPoints="1"/>
          </p:cNvSpPr>
          <p:nvPr/>
        </p:nvSpPr>
        <p:spPr bwMode="auto">
          <a:xfrm>
            <a:off x="3192066" y="1433519"/>
            <a:ext cx="330994" cy="317897"/>
          </a:xfrm>
          <a:custGeom>
            <a:avLst/>
            <a:gdLst>
              <a:gd name="T0" fmla="*/ 666 w 2250"/>
              <a:gd name="T1" fmla="*/ 1500 h 2166"/>
              <a:gd name="T2" fmla="*/ 750 w 2250"/>
              <a:gd name="T3" fmla="*/ 1500 h 2166"/>
              <a:gd name="T4" fmla="*/ 666 w 2250"/>
              <a:gd name="T5" fmla="*/ 1666 h 2166"/>
              <a:gd name="T6" fmla="*/ 750 w 2250"/>
              <a:gd name="T7" fmla="*/ 1666 h 2166"/>
              <a:gd name="T8" fmla="*/ 666 w 2250"/>
              <a:gd name="T9" fmla="*/ 1833 h 2166"/>
              <a:gd name="T10" fmla="*/ 750 w 2250"/>
              <a:gd name="T11" fmla="*/ 1833 h 2166"/>
              <a:gd name="T12" fmla="*/ 1833 w 2250"/>
              <a:gd name="T13" fmla="*/ 958 h 2166"/>
              <a:gd name="T14" fmla="*/ 1541 w 2250"/>
              <a:gd name="T15" fmla="*/ 666 h 2166"/>
              <a:gd name="T16" fmla="*/ 1437 w 2250"/>
              <a:gd name="T17" fmla="*/ 666 h 2166"/>
              <a:gd name="T18" fmla="*/ 1416 w 2250"/>
              <a:gd name="T19" fmla="*/ 958 h 2166"/>
              <a:gd name="T20" fmla="*/ 1437 w 2250"/>
              <a:gd name="T21" fmla="*/ 1250 h 2166"/>
              <a:gd name="T22" fmla="*/ 1541 w 2250"/>
              <a:gd name="T23" fmla="*/ 1250 h 2166"/>
              <a:gd name="T24" fmla="*/ 1833 w 2250"/>
              <a:gd name="T25" fmla="*/ 958 h 2166"/>
              <a:gd name="T26" fmla="*/ 1833 w 2250"/>
              <a:gd name="T27" fmla="*/ 0 h 2166"/>
              <a:gd name="T28" fmla="*/ 1541 w 2250"/>
              <a:gd name="T29" fmla="*/ 271 h 2166"/>
              <a:gd name="T30" fmla="*/ 875 w 2250"/>
              <a:gd name="T31" fmla="*/ 583 h 2166"/>
              <a:gd name="T32" fmla="*/ 375 w 2250"/>
              <a:gd name="T33" fmla="*/ 583 h 2166"/>
              <a:gd name="T34" fmla="*/ 0 w 2250"/>
              <a:gd name="T35" fmla="*/ 958 h 2166"/>
              <a:gd name="T36" fmla="*/ 375 w 2250"/>
              <a:gd name="T37" fmla="*/ 1333 h 2166"/>
              <a:gd name="T38" fmla="*/ 875 w 2250"/>
              <a:gd name="T39" fmla="*/ 1333 h 2166"/>
              <a:gd name="T40" fmla="*/ 1541 w 2250"/>
              <a:gd name="T41" fmla="*/ 1646 h 2166"/>
              <a:gd name="T42" fmla="*/ 1833 w 2250"/>
              <a:gd name="T43" fmla="*/ 1916 h 2166"/>
              <a:gd name="T44" fmla="*/ 2250 w 2250"/>
              <a:gd name="T45" fmla="*/ 958 h 2166"/>
              <a:gd name="T46" fmla="*/ 1833 w 2250"/>
              <a:gd name="T47" fmla="*/ 0 h 2166"/>
              <a:gd name="T48" fmla="*/ 1416 w 2250"/>
              <a:gd name="T49" fmla="*/ 958 h 2166"/>
              <a:gd name="T50" fmla="*/ 1833 w 2250"/>
              <a:gd name="T51" fmla="*/ 1916 h 2166"/>
              <a:gd name="T52" fmla="*/ 2250 w 2250"/>
              <a:gd name="T53" fmla="*/ 958 h 2166"/>
              <a:gd name="T54" fmla="*/ 1833 w 2250"/>
              <a:gd name="T55" fmla="*/ 0 h 2166"/>
              <a:gd name="T56" fmla="*/ 1416 w 2250"/>
              <a:gd name="T57" fmla="*/ 958 h 2166"/>
              <a:gd name="T58" fmla="*/ 854 w 2250"/>
              <a:gd name="T59" fmla="*/ 583 h 2166"/>
              <a:gd name="T60" fmla="*/ 729 w 2250"/>
              <a:gd name="T61" fmla="*/ 958 h 2166"/>
              <a:gd name="T62" fmla="*/ 854 w 2250"/>
              <a:gd name="T63" fmla="*/ 1333 h 2166"/>
              <a:gd name="T64" fmla="*/ 750 w 2250"/>
              <a:gd name="T65" fmla="*/ 1864 h 2166"/>
              <a:gd name="T66" fmla="*/ 750 w 2250"/>
              <a:gd name="T67" fmla="*/ 1333 h 2166"/>
              <a:gd name="T68" fmla="*/ 416 w 2250"/>
              <a:gd name="T69" fmla="*/ 1333 h 2166"/>
              <a:gd name="T70" fmla="*/ 416 w 2250"/>
              <a:gd name="T71" fmla="*/ 2083 h 2166"/>
              <a:gd name="T72" fmla="*/ 500 w 2250"/>
              <a:gd name="T73" fmla="*/ 2166 h 2166"/>
              <a:gd name="T74" fmla="*/ 760 w 2250"/>
              <a:gd name="T75" fmla="*/ 2166 h 2166"/>
              <a:gd name="T76" fmla="*/ 833 w 2250"/>
              <a:gd name="T77" fmla="*/ 2041 h 2166"/>
              <a:gd name="T78" fmla="*/ 781 w 2250"/>
              <a:gd name="T79" fmla="*/ 1958 h 2166"/>
              <a:gd name="T80" fmla="*/ 750 w 2250"/>
              <a:gd name="T81" fmla="*/ 1864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0" h="2166">
                <a:moveTo>
                  <a:pt x="666" y="1500"/>
                </a:moveTo>
                <a:lnTo>
                  <a:pt x="750" y="1500"/>
                </a:lnTo>
                <a:moveTo>
                  <a:pt x="666" y="1666"/>
                </a:moveTo>
                <a:lnTo>
                  <a:pt x="750" y="1666"/>
                </a:lnTo>
                <a:moveTo>
                  <a:pt x="666" y="1833"/>
                </a:moveTo>
                <a:lnTo>
                  <a:pt x="750" y="1833"/>
                </a:lnTo>
                <a:moveTo>
                  <a:pt x="1833" y="958"/>
                </a:moveTo>
                <a:cubicBezTo>
                  <a:pt x="1833" y="802"/>
                  <a:pt x="1697" y="666"/>
                  <a:pt x="1541" y="666"/>
                </a:cubicBezTo>
                <a:cubicBezTo>
                  <a:pt x="1437" y="666"/>
                  <a:pt x="1437" y="666"/>
                  <a:pt x="1437" y="666"/>
                </a:cubicBezTo>
                <a:cubicBezTo>
                  <a:pt x="1427" y="760"/>
                  <a:pt x="1416" y="854"/>
                  <a:pt x="1416" y="958"/>
                </a:cubicBezTo>
                <a:cubicBezTo>
                  <a:pt x="1416" y="1062"/>
                  <a:pt x="1427" y="1156"/>
                  <a:pt x="1437" y="1250"/>
                </a:cubicBezTo>
                <a:cubicBezTo>
                  <a:pt x="1541" y="1250"/>
                  <a:pt x="1541" y="1250"/>
                  <a:pt x="1541" y="1250"/>
                </a:cubicBezTo>
                <a:cubicBezTo>
                  <a:pt x="1697" y="1250"/>
                  <a:pt x="1833" y="1114"/>
                  <a:pt x="1833" y="958"/>
                </a:cubicBezTo>
                <a:close/>
                <a:moveTo>
                  <a:pt x="1833" y="0"/>
                </a:moveTo>
                <a:cubicBezTo>
                  <a:pt x="1718" y="0"/>
                  <a:pt x="1614" y="104"/>
                  <a:pt x="1541" y="271"/>
                </a:cubicBezTo>
                <a:cubicBezTo>
                  <a:pt x="1385" y="458"/>
                  <a:pt x="1145" y="583"/>
                  <a:pt x="875" y="583"/>
                </a:cubicBezTo>
                <a:cubicBezTo>
                  <a:pt x="375" y="583"/>
                  <a:pt x="375" y="583"/>
                  <a:pt x="375" y="583"/>
                </a:cubicBezTo>
                <a:cubicBezTo>
                  <a:pt x="166" y="583"/>
                  <a:pt x="0" y="750"/>
                  <a:pt x="0" y="958"/>
                </a:cubicBezTo>
                <a:cubicBezTo>
                  <a:pt x="0" y="1166"/>
                  <a:pt x="166" y="1333"/>
                  <a:pt x="375" y="1333"/>
                </a:cubicBezTo>
                <a:cubicBezTo>
                  <a:pt x="875" y="1333"/>
                  <a:pt x="875" y="1333"/>
                  <a:pt x="875" y="1333"/>
                </a:cubicBezTo>
                <a:cubicBezTo>
                  <a:pt x="1145" y="1333"/>
                  <a:pt x="1385" y="1458"/>
                  <a:pt x="1541" y="1646"/>
                </a:cubicBezTo>
                <a:cubicBezTo>
                  <a:pt x="1614" y="1812"/>
                  <a:pt x="1718" y="1916"/>
                  <a:pt x="1833" y="1916"/>
                </a:cubicBezTo>
                <a:cubicBezTo>
                  <a:pt x="2062" y="1916"/>
                  <a:pt x="2250" y="1489"/>
                  <a:pt x="2250" y="958"/>
                </a:cubicBezTo>
                <a:cubicBezTo>
                  <a:pt x="2250" y="427"/>
                  <a:pt x="2062" y="0"/>
                  <a:pt x="1833" y="0"/>
                </a:cubicBezTo>
                <a:close/>
                <a:moveTo>
                  <a:pt x="1416" y="958"/>
                </a:moveTo>
                <a:cubicBezTo>
                  <a:pt x="1416" y="1489"/>
                  <a:pt x="1604" y="1916"/>
                  <a:pt x="1833" y="1916"/>
                </a:cubicBezTo>
                <a:cubicBezTo>
                  <a:pt x="2062" y="1916"/>
                  <a:pt x="2250" y="1489"/>
                  <a:pt x="2250" y="958"/>
                </a:cubicBezTo>
                <a:cubicBezTo>
                  <a:pt x="2250" y="427"/>
                  <a:pt x="2062" y="0"/>
                  <a:pt x="1833" y="0"/>
                </a:cubicBezTo>
                <a:cubicBezTo>
                  <a:pt x="1604" y="0"/>
                  <a:pt x="1416" y="427"/>
                  <a:pt x="1416" y="958"/>
                </a:cubicBezTo>
                <a:close/>
                <a:moveTo>
                  <a:pt x="854" y="583"/>
                </a:moveTo>
                <a:cubicBezTo>
                  <a:pt x="781" y="677"/>
                  <a:pt x="729" y="812"/>
                  <a:pt x="729" y="958"/>
                </a:cubicBezTo>
                <a:cubicBezTo>
                  <a:pt x="729" y="1104"/>
                  <a:pt x="781" y="1239"/>
                  <a:pt x="854" y="1333"/>
                </a:cubicBezTo>
                <a:moveTo>
                  <a:pt x="750" y="1864"/>
                </a:moveTo>
                <a:cubicBezTo>
                  <a:pt x="750" y="1333"/>
                  <a:pt x="750" y="1333"/>
                  <a:pt x="750" y="1333"/>
                </a:cubicBezTo>
                <a:cubicBezTo>
                  <a:pt x="416" y="1333"/>
                  <a:pt x="416" y="1333"/>
                  <a:pt x="416" y="1333"/>
                </a:cubicBezTo>
                <a:cubicBezTo>
                  <a:pt x="416" y="2083"/>
                  <a:pt x="416" y="2083"/>
                  <a:pt x="416" y="2083"/>
                </a:cubicBezTo>
                <a:cubicBezTo>
                  <a:pt x="416" y="2125"/>
                  <a:pt x="458" y="2166"/>
                  <a:pt x="500" y="2166"/>
                </a:cubicBezTo>
                <a:cubicBezTo>
                  <a:pt x="760" y="2166"/>
                  <a:pt x="760" y="2166"/>
                  <a:pt x="760" y="2166"/>
                </a:cubicBezTo>
                <a:cubicBezTo>
                  <a:pt x="822" y="2166"/>
                  <a:pt x="864" y="2094"/>
                  <a:pt x="833" y="2041"/>
                </a:cubicBezTo>
                <a:cubicBezTo>
                  <a:pt x="781" y="1958"/>
                  <a:pt x="781" y="1958"/>
                  <a:pt x="781" y="1958"/>
                </a:cubicBezTo>
                <a:cubicBezTo>
                  <a:pt x="760" y="1927"/>
                  <a:pt x="750" y="1896"/>
                  <a:pt x="750" y="1864"/>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4" name="Freeform 58"/>
          <p:cNvSpPr>
            <a:spLocks noEditPoints="1"/>
          </p:cNvSpPr>
          <p:nvPr/>
        </p:nvSpPr>
        <p:spPr bwMode="auto">
          <a:xfrm>
            <a:off x="3899298" y="1420416"/>
            <a:ext cx="183356" cy="342900"/>
          </a:xfrm>
          <a:custGeom>
            <a:avLst/>
            <a:gdLst>
              <a:gd name="T0" fmla="*/ 1250 w 1250"/>
              <a:gd name="T1" fmla="*/ 250 h 2334"/>
              <a:gd name="T2" fmla="*/ 1250 w 1250"/>
              <a:gd name="T3" fmla="*/ 2250 h 2334"/>
              <a:gd name="T4" fmla="*/ 1167 w 1250"/>
              <a:gd name="T5" fmla="*/ 2334 h 2334"/>
              <a:gd name="T6" fmla="*/ 84 w 1250"/>
              <a:gd name="T7" fmla="*/ 2334 h 2334"/>
              <a:gd name="T8" fmla="*/ 0 w 1250"/>
              <a:gd name="T9" fmla="*/ 2250 h 2334"/>
              <a:gd name="T10" fmla="*/ 0 w 1250"/>
              <a:gd name="T11" fmla="*/ 250 h 2334"/>
              <a:gd name="T12" fmla="*/ 84 w 1250"/>
              <a:gd name="T13" fmla="*/ 167 h 2334"/>
              <a:gd name="T14" fmla="*/ 1167 w 1250"/>
              <a:gd name="T15" fmla="*/ 167 h 2334"/>
              <a:gd name="T16" fmla="*/ 1250 w 1250"/>
              <a:gd name="T17" fmla="*/ 250 h 2334"/>
              <a:gd name="T18" fmla="*/ 834 w 1250"/>
              <a:gd name="T19" fmla="*/ 0 h 2334"/>
              <a:gd name="T20" fmla="*/ 834 w 1250"/>
              <a:gd name="T21" fmla="*/ 167 h 2334"/>
              <a:gd name="T22" fmla="*/ 417 w 1250"/>
              <a:gd name="T23" fmla="*/ 167 h 2334"/>
              <a:gd name="T24" fmla="*/ 417 w 1250"/>
              <a:gd name="T25" fmla="*/ 0 h 2334"/>
              <a:gd name="T26" fmla="*/ 834 w 1250"/>
              <a:gd name="T27" fmla="*/ 0 h 2334"/>
              <a:gd name="T28" fmla="*/ 334 w 1250"/>
              <a:gd name="T29" fmla="*/ 1250 h 2334"/>
              <a:gd name="T30" fmla="*/ 584 w 1250"/>
              <a:gd name="T31" fmla="*/ 1250 h 2334"/>
              <a:gd name="T32" fmla="*/ 459 w 1250"/>
              <a:gd name="T33" fmla="*/ 1750 h 2334"/>
              <a:gd name="T34" fmla="*/ 917 w 1250"/>
              <a:gd name="T35" fmla="*/ 1084 h 2334"/>
              <a:gd name="T36" fmla="*/ 709 w 1250"/>
              <a:gd name="T37" fmla="*/ 1084 h 2334"/>
              <a:gd name="T38" fmla="*/ 834 w 1250"/>
              <a:gd name="T39" fmla="*/ 834 h 2334"/>
              <a:gd name="T40" fmla="*/ 500 w 1250"/>
              <a:gd name="T41" fmla="*/ 834 h 2334"/>
              <a:gd name="T42" fmla="*/ 334 w 1250"/>
              <a:gd name="T43" fmla="*/ 1250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0" h="2334">
                <a:moveTo>
                  <a:pt x="1250" y="250"/>
                </a:moveTo>
                <a:cubicBezTo>
                  <a:pt x="1250" y="2250"/>
                  <a:pt x="1250" y="2250"/>
                  <a:pt x="1250" y="2250"/>
                </a:cubicBezTo>
                <a:cubicBezTo>
                  <a:pt x="1250" y="2292"/>
                  <a:pt x="1209" y="2334"/>
                  <a:pt x="1167" y="2334"/>
                </a:cubicBezTo>
                <a:cubicBezTo>
                  <a:pt x="84" y="2334"/>
                  <a:pt x="84" y="2334"/>
                  <a:pt x="84" y="2334"/>
                </a:cubicBezTo>
                <a:cubicBezTo>
                  <a:pt x="42" y="2334"/>
                  <a:pt x="0" y="2292"/>
                  <a:pt x="0" y="2250"/>
                </a:cubicBezTo>
                <a:cubicBezTo>
                  <a:pt x="0" y="250"/>
                  <a:pt x="0" y="250"/>
                  <a:pt x="0" y="250"/>
                </a:cubicBezTo>
                <a:cubicBezTo>
                  <a:pt x="0" y="209"/>
                  <a:pt x="42" y="167"/>
                  <a:pt x="84" y="167"/>
                </a:cubicBezTo>
                <a:cubicBezTo>
                  <a:pt x="1167" y="167"/>
                  <a:pt x="1167" y="167"/>
                  <a:pt x="1167" y="167"/>
                </a:cubicBezTo>
                <a:cubicBezTo>
                  <a:pt x="1209" y="167"/>
                  <a:pt x="1250" y="209"/>
                  <a:pt x="1250" y="250"/>
                </a:cubicBezTo>
                <a:close/>
                <a:moveTo>
                  <a:pt x="834" y="0"/>
                </a:moveTo>
                <a:lnTo>
                  <a:pt x="834" y="167"/>
                </a:lnTo>
                <a:lnTo>
                  <a:pt x="417" y="167"/>
                </a:lnTo>
                <a:lnTo>
                  <a:pt x="417" y="0"/>
                </a:lnTo>
                <a:lnTo>
                  <a:pt x="834" y="0"/>
                </a:lnTo>
                <a:close/>
                <a:moveTo>
                  <a:pt x="334" y="1250"/>
                </a:moveTo>
                <a:lnTo>
                  <a:pt x="584" y="1250"/>
                </a:lnTo>
                <a:lnTo>
                  <a:pt x="459" y="1750"/>
                </a:lnTo>
                <a:lnTo>
                  <a:pt x="917" y="1084"/>
                </a:lnTo>
                <a:lnTo>
                  <a:pt x="709" y="1084"/>
                </a:lnTo>
                <a:lnTo>
                  <a:pt x="834" y="834"/>
                </a:lnTo>
                <a:lnTo>
                  <a:pt x="500" y="834"/>
                </a:lnTo>
                <a:lnTo>
                  <a:pt x="334" y="12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5" name="Freeform 59"/>
          <p:cNvSpPr>
            <a:spLocks noEditPoints="1"/>
          </p:cNvSpPr>
          <p:nvPr/>
        </p:nvSpPr>
        <p:spPr bwMode="auto">
          <a:xfrm>
            <a:off x="4505326" y="1420416"/>
            <a:ext cx="183356" cy="342900"/>
          </a:xfrm>
          <a:custGeom>
            <a:avLst/>
            <a:gdLst>
              <a:gd name="T0" fmla="*/ 1250 w 1250"/>
              <a:gd name="T1" fmla="*/ 250 h 2334"/>
              <a:gd name="T2" fmla="*/ 1250 w 1250"/>
              <a:gd name="T3" fmla="*/ 2250 h 2334"/>
              <a:gd name="T4" fmla="*/ 1167 w 1250"/>
              <a:gd name="T5" fmla="*/ 2334 h 2334"/>
              <a:gd name="T6" fmla="*/ 84 w 1250"/>
              <a:gd name="T7" fmla="*/ 2334 h 2334"/>
              <a:gd name="T8" fmla="*/ 0 w 1250"/>
              <a:gd name="T9" fmla="*/ 2250 h 2334"/>
              <a:gd name="T10" fmla="*/ 0 w 1250"/>
              <a:gd name="T11" fmla="*/ 250 h 2334"/>
              <a:gd name="T12" fmla="*/ 84 w 1250"/>
              <a:gd name="T13" fmla="*/ 167 h 2334"/>
              <a:gd name="T14" fmla="*/ 1167 w 1250"/>
              <a:gd name="T15" fmla="*/ 167 h 2334"/>
              <a:gd name="T16" fmla="*/ 1250 w 1250"/>
              <a:gd name="T17" fmla="*/ 250 h 2334"/>
              <a:gd name="T18" fmla="*/ 1000 w 1250"/>
              <a:gd name="T19" fmla="*/ 1834 h 2334"/>
              <a:gd name="T20" fmla="*/ 1000 w 1250"/>
              <a:gd name="T21" fmla="*/ 2000 h 2334"/>
              <a:gd name="T22" fmla="*/ 250 w 1250"/>
              <a:gd name="T23" fmla="*/ 2000 h 2334"/>
              <a:gd name="T24" fmla="*/ 250 w 1250"/>
              <a:gd name="T25" fmla="*/ 1834 h 2334"/>
              <a:gd name="T26" fmla="*/ 1000 w 1250"/>
              <a:gd name="T27" fmla="*/ 1834 h 2334"/>
              <a:gd name="T28" fmla="*/ 1000 w 1250"/>
              <a:gd name="T29" fmla="*/ 1500 h 2334"/>
              <a:gd name="T30" fmla="*/ 1000 w 1250"/>
              <a:gd name="T31" fmla="*/ 1667 h 2334"/>
              <a:gd name="T32" fmla="*/ 250 w 1250"/>
              <a:gd name="T33" fmla="*/ 1667 h 2334"/>
              <a:gd name="T34" fmla="*/ 250 w 1250"/>
              <a:gd name="T35" fmla="*/ 1500 h 2334"/>
              <a:gd name="T36" fmla="*/ 1000 w 1250"/>
              <a:gd name="T37" fmla="*/ 1500 h 2334"/>
              <a:gd name="T38" fmla="*/ 1000 w 1250"/>
              <a:gd name="T39" fmla="*/ 1167 h 2334"/>
              <a:gd name="T40" fmla="*/ 1000 w 1250"/>
              <a:gd name="T41" fmla="*/ 1334 h 2334"/>
              <a:gd name="T42" fmla="*/ 250 w 1250"/>
              <a:gd name="T43" fmla="*/ 1334 h 2334"/>
              <a:gd name="T44" fmla="*/ 250 w 1250"/>
              <a:gd name="T45" fmla="*/ 1167 h 2334"/>
              <a:gd name="T46" fmla="*/ 1000 w 1250"/>
              <a:gd name="T47" fmla="*/ 1167 h 2334"/>
              <a:gd name="T48" fmla="*/ 834 w 1250"/>
              <a:gd name="T49" fmla="*/ 0 h 2334"/>
              <a:gd name="T50" fmla="*/ 834 w 1250"/>
              <a:gd name="T51" fmla="*/ 167 h 2334"/>
              <a:gd name="T52" fmla="*/ 417 w 1250"/>
              <a:gd name="T53" fmla="*/ 167 h 2334"/>
              <a:gd name="T54" fmla="*/ 417 w 1250"/>
              <a:gd name="T55" fmla="*/ 0 h 2334"/>
              <a:gd name="T56" fmla="*/ 834 w 1250"/>
              <a:gd name="T57" fmla="*/ 0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0" h="2334">
                <a:moveTo>
                  <a:pt x="1250" y="250"/>
                </a:moveTo>
                <a:cubicBezTo>
                  <a:pt x="1250" y="2250"/>
                  <a:pt x="1250" y="2250"/>
                  <a:pt x="1250" y="2250"/>
                </a:cubicBezTo>
                <a:cubicBezTo>
                  <a:pt x="1250" y="2292"/>
                  <a:pt x="1209" y="2334"/>
                  <a:pt x="1167" y="2334"/>
                </a:cubicBezTo>
                <a:cubicBezTo>
                  <a:pt x="84" y="2334"/>
                  <a:pt x="84" y="2334"/>
                  <a:pt x="84" y="2334"/>
                </a:cubicBezTo>
                <a:cubicBezTo>
                  <a:pt x="42" y="2334"/>
                  <a:pt x="0" y="2292"/>
                  <a:pt x="0" y="2250"/>
                </a:cubicBezTo>
                <a:cubicBezTo>
                  <a:pt x="0" y="250"/>
                  <a:pt x="0" y="250"/>
                  <a:pt x="0" y="250"/>
                </a:cubicBezTo>
                <a:cubicBezTo>
                  <a:pt x="0" y="209"/>
                  <a:pt x="42" y="167"/>
                  <a:pt x="84" y="167"/>
                </a:cubicBezTo>
                <a:cubicBezTo>
                  <a:pt x="1167" y="167"/>
                  <a:pt x="1167" y="167"/>
                  <a:pt x="1167" y="167"/>
                </a:cubicBezTo>
                <a:cubicBezTo>
                  <a:pt x="1209" y="167"/>
                  <a:pt x="1250" y="209"/>
                  <a:pt x="1250" y="250"/>
                </a:cubicBezTo>
                <a:close/>
                <a:moveTo>
                  <a:pt x="1000" y="1834"/>
                </a:moveTo>
                <a:lnTo>
                  <a:pt x="1000" y="2000"/>
                </a:lnTo>
                <a:lnTo>
                  <a:pt x="250" y="2000"/>
                </a:lnTo>
                <a:lnTo>
                  <a:pt x="250" y="1834"/>
                </a:lnTo>
                <a:lnTo>
                  <a:pt x="1000" y="1834"/>
                </a:lnTo>
                <a:close/>
                <a:moveTo>
                  <a:pt x="1000" y="1500"/>
                </a:moveTo>
                <a:lnTo>
                  <a:pt x="1000" y="1667"/>
                </a:lnTo>
                <a:lnTo>
                  <a:pt x="250" y="1667"/>
                </a:lnTo>
                <a:lnTo>
                  <a:pt x="250" y="1500"/>
                </a:lnTo>
                <a:lnTo>
                  <a:pt x="1000" y="1500"/>
                </a:lnTo>
                <a:close/>
                <a:moveTo>
                  <a:pt x="1000" y="1167"/>
                </a:moveTo>
                <a:lnTo>
                  <a:pt x="1000" y="1334"/>
                </a:lnTo>
                <a:lnTo>
                  <a:pt x="250" y="1334"/>
                </a:lnTo>
                <a:lnTo>
                  <a:pt x="250" y="1167"/>
                </a:lnTo>
                <a:lnTo>
                  <a:pt x="1000" y="1167"/>
                </a:lnTo>
                <a:close/>
                <a:moveTo>
                  <a:pt x="834" y="0"/>
                </a:moveTo>
                <a:lnTo>
                  <a:pt x="834" y="167"/>
                </a:lnTo>
                <a:lnTo>
                  <a:pt x="417" y="167"/>
                </a:lnTo>
                <a:lnTo>
                  <a:pt x="417" y="0"/>
                </a:lnTo>
                <a:lnTo>
                  <a:pt x="834" y="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6" name="Freeform 60"/>
          <p:cNvSpPr>
            <a:spLocks noEditPoints="1"/>
          </p:cNvSpPr>
          <p:nvPr/>
        </p:nvSpPr>
        <p:spPr bwMode="auto">
          <a:xfrm>
            <a:off x="5122069" y="1406129"/>
            <a:ext cx="183356" cy="342900"/>
          </a:xfrm>
          <a:custGeom>
            <a:avLst/>
            <a:gdLst>
              <a:gd name="T0" fmla="*/ 1250 w 1250"/>
              <a:gd name="T1" fmla="*/ 250 h 2334"/>
              <a:gd name="T2" fmla="*/ 1250 w 1250"/>
              <a:gd name="T3" fmla="*/ 2250 h 2334"/>
              <a:gd name="T4" fmla="*/ 1167 w 1250"/>
              <a:gd name="T5" fmla="*/ 2334 h 2334"/>
              <a:gd name="T6" fmla="*/ 83 w 1250"/>
              <a:gd name="T7" fmla="*/ 2334 h 2334"/>
              <a:gd name="T8" fmla="*/ 0 w 1250"/>
              <a:gd name="T9" fmla="*/ 2250 h 2334"/>
              <a:gd name="T10" fmla="*/ 0 w 1250"/>
              <a:gd name="T11" fmla="*/ 250 h 2334"/>
              <a:gd name="T12" fmla="*/ 83 w 1250"/>
              <a:gd name="T13" fmla="*/ 167 h 2334"/>
              <a:gd name="T14" fmla="*/ 1167 w 1250"/>
              <a:gd name="T15" fmla="*/ 167 h 2334"/>
              <a:gd name="T16" fmla="*/ 1250 w 1250"/>
              <a:gd name="T17" fmla="*/ 250 h 2334"/>
              <a:gd name="T18" fmla="*/ 1000 w 1250"/>
              <a:gd name="T19" fmla="*/ 1834 h 2334"/>
              <a:gd name="T20" fmla="*/ 1000 w 1250"/>
              <a:gd name="T21" fmla="*/ 2000 h 2334"/>
              <a:gd name="T22" fmla="*/ 250 w 1250"/>
              <a:gd name="T23" fmla="*/ 2000 h 2334"/>
              <a:gd name="T24" fmla="*/ 250 w 1250"/>
              <a:gd name="T25" fmla="*/ 1834 h 2334"/>
              <a:gd name="T26" fmla="*/ 1000 w 1250"/>
              <a:gd name="T27" fmla="*/ 1834 h 2334"/>
              <a:gd name="T28" fmla="*/ 1000 w 1250"/>
              <a:gd name="T29" fmla="*/ 1500 h 2334"/>
              <a:gd name="T30" fmla="*/ 1000 w 1250"/>
              <a:gd name="T31" fmla="*/ 1667 h 2334"/>
              <a:gd name="T32" fmla="*/ 250 w 1250"/>
              <a:gd name="T33" fmla="*/ 1667 h 2334"/>
              <a:gd name="T34" fmla="*/ 250 w 1250"/>
              <a:gd name="T35" fmla="*/ 1500 h 2334"/>
              <a:gd name="T36" fmla="*/ 1000 w 1250"/>
              <a:gd name="T37" fmla="*/ 1500 h 2334"/>
              <a:gd name="T38" fmla="*/ 1000 w 1250"/>
              <a:gd name="T39" fmla="*/ 1167 h 2334"/>
              <a:gd name="T40" fmla="*/ 1000 w 1250"/>
              <a:gd name="T41" fmla="*/ 1334 h 2334"/>
              <a:gd name="T42" fmla="*/ 250 w 1250"/>
              <a:gd name="T43" fmla="*/ 1334 h 2334"/>
              <a:gd name="T44" fmla="*/ 250 w 1250"/>
              <a:gd name="T45" fmla="*/ 1167 h 2334"/>
              <a:gd name="T46" fmla="*/ 1000 w 1250"/>
              <a:gd name="T47" fmla="*/ 1167 h 2334"/>
              <a:gd name="T48" fmla="*/ 1000 w 1250"/>
              <a:gd name="T49" fmla="*/ 834 h 2334"/>
              <a:gd name="T50" fmla="*/ 1000 w 1250"/>
              <a:gd name="T51" fmla="*/ 1000 h 2334"/>
              <a:gd name="T52" fmla="*/ 250 w 1250"/>
              <a:gd name="T53" fmla="*/ 1000 h 2334"/>
              <a:gd name="T54" fmla="*/ 250 w 1250"/>
              <a:gd name="T55" fmla="*/ 834 h 2334"/>
              <a:gd name="T56" fmla="*/ 1000 w 1250"/>
              <a:gd name="T57" fmla="*/ 834 h 2334"/>
              <a:gd name="T58" fmla="*/ 1000 w 1250"/>
              <a:gd name="T59" fmla="*/ 500 h 2334"/>
              <a:gd name="T60" fmla="*/ 1000 w 1250"/>
              <a:gd name="T61" fmla="*/ 667 h 2334"/>
              <a:gd name="T62" fmla="*/ 250 w 1250"/>
              <a:gd name="T63" fmla="*/ 667 h 2334"/>
              <a:gd name="T64" fmla="*/ 250 w 1250"/>
              <a:gd name="T65" fmla="*/ 500 h 2334"/>
              <a:gd name="T66" fmla="*/ 1000 w 1250"/>
              <a:gd name="T67" fmla="*/ 500 h 2334"/>
              <a:gd name="T68" fmla="*/ 833 w 1250"/>
              <a:gd name="T69" fmla="*/ 0 h 2334"/>
              <a:gd name="T70" fmla="*/ 833 w 1250"/>
              <a:gd name="T71" fmla="*/ 167 h 2334"/>
              <a:gd name="T72" fmla="*/ 417 w 1250"/>
              <a:gd name="T73" fmla="*/ 167 h 2334"/>
              <a:gd name="T74" fmla="*/ 417 w 1250"/>
              <a:gd name="T75" fmla="*/ 0 h 2334"/>
              <a:gd name="T76" fmla="*/ 833 w 1250"/>
              <a:gd name="T77" fmla="*/ 0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0" h="2334">
                <a:moveTo>
                  <a:pt x="1250" y="250"/>
                </a:moveTo>
                <a:cubicBezTo>
                  <a:pt x="1250" y="2250"/>
                  <a:pt x="1250" y="2250"/>
                  <a:pt x="1250" y="2250"/>
                </a:cubicBezTo>
                <a:cubicBezTo>
                  <a:pt x="1250" y="2292"/>
                  <a:pt x="1208" y="2334"/>
                  <a:pt x="1167" y="2334"/>
                </a:cubicBezTo>
                <a:cubicBezTo>
                  <a:pt x="83" y="2334"/>
                  <a:pt x="83" y="2334"/>
                  <a:pt x="83" y="2334"/>
                </a:cubicBezTo>
                <a:cubicBezTo>
                  <a:pt x="42" y="2334"/>
                  <a:pt x="0" y="2292"/>
                  <a:pt x="0" y="2250"/>
                </a:cubicBezTo>
                <a:cubicBezTo>
                  <a:pt x="0" y="250"/>
                  <a:pt x="0" y="250"/>
                  <a:pt x="0" y="250"/>
                </a:cubicBezTo>
                <a:cubicBezTo>
                  <a:pt x="0" y="209"/>
                  <a:pt x="42" y="167"/>
                  <a:pt x="83" y="167"/>
                </a:cubicBezTo>
                <a:cubicBezTo>
                  <a:pt x="1167" y="167"/>
                  <a:pt x="1167" y="167"/>
                  <a:pt x="1167" y="167"/>
                </a:cubicBezTo>
                <a:cubicBezTo>
                  <a:pt x="1208" y="167"/>
                  <a:pt x="1250" y="209"/>
                  <a:pt x="1250" y="250"/>
                </a:cubicBezTo>
                <a:close/>
                <a:moveTo>
                  <a:pt x="1000" y="1834"/>
                </a:moveTo>
                <a:lnTo>
                  <a:pt x="1000" y="2000"/>
                </a:lnTo>
                <a:lnTo>
                  <a:pt x="250" y="2000"/>
                </a:lnTo>
                <a:lnTo>
                  <a:pt x="250" y="1834"/>
                </a:lnTo>
                <a:lnTo>
                  <a:pt x="1000" y="1834"/>
                </a:lnTo>
                <a:close/>
                <a:moveTo>
                  <a:pt x="1000" y="1500"/>
                </a:moveTo>
                <a:lnTo>
                  <a:pt x="1000" y="1667"/>
                </a:lnTo>
                <a:lnTo>
                  <a:pt x="250" y="1667"/>
                </a:lnTo>
                <a:lnTo>
                  <a:pt x="250" y="1500"/>
                </a:lnTo>
                <a:lnTo>
                  <a:pt x="1000" y="1500"/>
                </a:lnTo>
                <a:close/>
                <a:moveTo>
                  <a:pt x="1000" y="1167"/>
                </a:moveTo>
                <a:lnTo>
                  <a:pt x="1000" y="1334"/>
                </a:lnTo>
                <a:lnTo>
                  <a:pt x="250" y="1334"/>
                </a:lnTo>
                <a:lnTo>
                  <a:pt x="250" y="1167"/>
                </a:lnTo>
                <a:lnTo>
                  <a:pt x="1000" y="1167"/>
                </a:lnTo>
                <a:close/>
                <a:moveTo>
                  <a:pt x="1000" y="834"/>
                </a:moveTo>
                <a:lnTo>
                  <a:pt x="1000" y="1000"/>
                </a:lnTo>
                <a:lnTo>
                  <a:pt x="250" y="1000"/>
                </a:lnTo>
                <a:lnTo>
                  <a:pt x="250" y="834"/>
                </a:lnTo>
                <a:lnTo>
                  <a:pt x="1000" y="834"/>
                </a:lnTo>
                <a:close/>
                <a:moveTo>
                  <a:pt x="1000" y="500"/>
                </a:moveTo>
                <a:lnTo>
                  <a:pt x="1000" y="667"/>
                </a:lnTo>
                <a:lnTo>
                  <a:pt x="250" y="667"/>
                </a:lnTo>
                <a:lnTo>
                  <a:pt x="250" y="500"/>
                </a:lnTo>
                <a:lnTo>
                  <a:pt x="1000" y="500"/>
                </a:lnTo>
                <a:close/>
                <a:moveTo>
                  <a:pt x="833" y="0"/>
                </a:moveTo>
                <a:lnTo>
                  <a:pt x="833" y="167"/>
                </a:lnTo>
                <a:lnTo>
                  <a:pt x="417" y="167"/>
                </a:lnTo>
                <a:lnTo>
                  <a:pt x="417" y="0"/>
                </a:lnTo>
                <a:lnTo>
                  <a:pt x="833" y="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7" name="Freeform 61"/>
          <p:cNvSpPr>
            <a:spLocks noEditPoints="1"/>
          </p:cNvSpPr>
          <p:nvPr/>
        </p:nvSpPr>
        <p:spPr bwMode="auto">
          <a:xfrm>
            <a:off x="5654279" y="1435894"/>
            <a:ext cx="330994" cy="342900"/>
          </a:xfrm>
          <a:custGeom>
            <a:avLst/>
            <a:gdLst>
              <a:gd name="T0" fmla="*/ 2250 w 2250"/>
              <a:gd name="T1" fmla="*/ 1834 h 2334"/>
              <a:gd name="T2" fmla="*/ 1750 w 2250"/>
              <a:gd name="T3" fmla="*/ 2334 h 2334"/>
              <a:gd name="T4" fmla="*/ 1250 w 2250"/>
              <a:gd name="T5" fmla="*/ 1834 h 2334"/>
              <a:gd name="T6" fmla="*/ 1750 w 2250"/>
              <a:gd name="T7" fmla="*/ 1334 h 2334"/>
              <a:gd name="T8" fmla="*/ 2250 w 2250"/>
              <a:gd name="T9" fmla="*/ 1834 h 2334"/>
              <a:gd name="T10" fmla="*/ 1750 w 2250"/>
              <a:gd name="T11" fmla="*/ 1584 h 2334"/>
              <a:gd name="T12" fmla="*/ 1750 w 2250"/>
              <a:gd name="T13" fmla="*/ 2084 h 2334"/>
              <a:gd name="T14" fmla="*/ 1500 w 2250"/>
              <a:gd name="T15" fmla="*/ 1834 h 2334"/>
              <a:gd name="T16" fmla="*/ 2000 w 2250"/>
              <a:gd name="T17" fmla="*/ 1834 h 2334"/>
              <a:gd name="T18" fmla="*/ 1834 w 2250"/>
              <a:gd name="T19" fmla="*/ 375 h 2334"/>
              <a:gd name="T20" fmla="*/ 1834 w 2250"/>
              <a:gd name="T21" fmla="*/ 375 h 2334"/>
              <a:gd name="T22" fmla="*/ 1667 w 2250"/>
              <a:gd name="T23" fmla="*/ 375 h 2334"/>
              <a:gd name="T24" fmla="*/ 1667 w 2250"/>
              <a:gd name="T25" fmla="*/ 375 h 2334"/>
              <a:gd name="T26" fmla="*/ 1500 w 2250"/>
              <a:gd name="T27" fmla="*/ 375 h 2334"/>
              <a:gd name="T28" fmla="*/ 1500 w 2250"/>
              <a:gd name="T29" fmla="*/ 375 h 2334"/>
              <a:gd name="T30" fmla="*/ 2084 w 2250"/>
              <a:gd name="T31" fmla="*/ 167 h 2334"/>
              <a:gd name="T32" fmla="*/ 2084 w 2250"/>
              <a:gd name="T33" fmla="*/ 584 h 2334"/>
              <a:gd name="T34" fmla="*/ 1917 w 2250"/>
              <a:gd name="T35" fmla="*/ 750 h 2334"/>
              <a:gd name="T36" fmla="*/ 167 w 2250"/>
              <a:gd name="T37" fmla="*/ 750 h 2334"/>
              <a:gd name="T38" fmla="*/ 0 w 2250"/>
              <a:gd name="T39" fmla="*/ 584 h 2334"/>
              <a:gd name="T40" fmla="*/ 0 w 2250"/>
              <a:gd name="T41" fmla="*/ 167 h 2334"/>
              <a:gd name="T42" fmla="*/ 167 w 2250"/>
              <a:gd name="T43" fmla="*/ 0 h 2334"/>
              <a:gd name="T44" fmla="*/ 1917 w 2250"/>
              <a:gd name="T45" fmla="*/ 0 h 2334"/>
              <a:gd name="T46" fmla="*/ 2084 w 2250"/>
              <a:gd name="T47" fmla="*/ 167 h 2334"/>
              <a:gd name="T48" fmla="*/ 2084 w 2250"/>
              <a:gd name="T49" fmla="*/ 1167 h 2334"/>
              <a:gd name="T50" fmla="*/ 2084 w 2250"/>
              <a:gd name="T51" fmla="*/ 917 h 2334"/>
              <a:gd name="T52" fmla="*/ 1917 w 2250"/>
              <a:gd name="T53" fmla="*/ 750 h 2334"/>
              <a:gd name="T54" fmla="*/ 167 w 2250"/>
              <a:gd name="T55" fmla="*/ 750 h 2334"/>
              <a:gd name="T56" fmla="*/ 0 w 2250"/>
              <a:gd name="T57" fmla="*/ 917 h 2334"/>
              <a:gd name="T58" fmla="*/ 0 w 2250"/>
              <a:gd name="T59" fmla="*/ 1334 h 2334"/>
              <a:gd name="T60" fmla="*/ 167 w 2250"/>
              <a:gd name="T61" fmla="*/ 1500 h 2334"/>
              <a:gd name="T62" fmla="*/ 1000 w 2250"/>
              <a:gd name="T63" fmla="*/ 1500 h 2334"/>
              <a:gd name="T64" fmla="*/ 1000 w 2250"/>
              <a:gd name="T65" fmla="*/ 1500 h 2334"/>
              <a:gd name="T66" fmla="*/ 167 w 2250"/>
              <a:gd name="T67" fmla="*/ 1500 h 2334"/>
              <a:gd name="T68" fmla="*/ 0 w 2250"/>
              <a:gd name="T69" fmla="*/ 1667 h 2334"/>
              <a:gd name="T70" fmla="*/ 0 w 2250"/>
              <a:gd name="T71" fmla="*/ 2084 h 2334"/>
              <a:gd name="T72" fmla="*/ 167 w 2250"/>
              <a:gd name="T73" fmla="*/ 2250 h 2334"/>
              <a:gd name="T74" fmla="*/ 1000 w 2250"/>
              <a:gd name="T75" fmla="*/ 2250 h 2334"/>
              <a:gd name="T76" fmla="*/ 250 w 2250"/>
              <a:gd name="T77" fmla="*/ 250 h 2334"/>
              <a:gd name="T78" fmla="*/ 250 w 2250"/>
              <a:gd name="T79" fmla="*/ 500 h 2334"/>
              <a:gd name="T80" fmla="*/ 250 w 2250"/>
              <a:gd name="T81" fmla="*/ 1000 h 2334"/>
              <a:gd name="T82" fmla="*/ 250 w 2250"/>
              <a:gd name="T83" fmla="*/ 1250 h 2334"/>
              <a:gd name="T84" fmla="*/ 250 w 2250"/>
              <a:gd name="T85" fmla="*/ 1750 h 2334"/>
              <a:gd name="T86" fmla="*/ 250 w 2250"/>
              <a:gd name="T87" fmla="*/ 2000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50" h="2334">
                <a:moveTo>
                  <a:pt x="2250" y="1834"/>
                </a:moveTo>
                <a:cubicBezTo>
                  <a:pt x="2250" y="2115"/>
                  <a:pt x="2032" y="2334"/>
                  <a:pt x="1750" y="2334"/>
                </a:cubicBezTo>
                <a:cubicBezTo>
                  <a:pt x="1469" y="2334"/>
                  <a:pt x="1250" y="2115"/>
                  <a:pt x="1250" y="1834"/>
                </a:cubicBezTo>
                <a:cubicBezTo>
                  <a:pt x="1250" y="1553"/>
                  <a:pt x="1469" y="1334"/>
                  <a:pt x="1750" y="1334"/>
                </a:cubicBezTo>
                <a:cubicBezTo>
                  <a:pt x="2032" y="1334"/>
                  <a:pt x="2250" y="1553"/>
                  <a:pt x="2250" y="1834"/>
                </a:cubicBezTo>
                <a:close/>
                <a:moveTo>
                  <a:pt x="1750" y="1584"/>
                </a:moveTo>
                <a:lnTo>
                  <a:pt x="1750" y="2084"/>
                </a:lnTo>
                <a:moveTo>
                  <a:pt x="1500" y="1834"/>
                </a:moveTo>
                <a:lnTo>
                  <a:pt x="2000" y="1834"/>
                </a:lnTo>
                <a:moveTo>
                  <a:pt x="1834" y="375"/>
                </a:moveTo>
                <a:lnTo>
                  <a:pt x="1834" y="375"/>
                </a:lnTo>
                <a:moveTo>
                  <a:pt x="1667" y="375"/>
                </a:moveTo>
                <a:lnTo>
                  <a:pt x="1667" y="375"/>
                </a:lnTo>
                <a:moveTo>
                  <a:pt x="1500" y="375"/>
                </a:moveTo>
                <a:lnTo>
                  <a:pt x="1500" y="375"/>
                </a:lnTo>
                <a:moveTo>
                  <a:pt x="2084" y="167"/>
                </a:moveTo>
                <a:cubicBezTo>
                  <a:pt x="2084" y="584"/>
                  <a:pt x="2084" y="584"/>
                  <a:pt x="2084" y="584"/>
                </a:cubicBezTo>
                <a:cubicBezTo>
                  <a:pt x="2084" y="678"/>
                  <a:pt x="2011" y="750"/>
                  <a:pt x="1917" y="750"/>
                </a:cubicBezTo>
                <a:cubicBezTo>
                  <a:pt x="167" y="750"/>
                  <a:pt x="167" y="750"/>
                  <a:pt x="167" y="750"/>
                </a:cubicBezTo>
                <a:cubicBezTo>
                  <a:pt x="73" y="750"/>
                  <a:pt x="0" y="678"/>
                  <a:pt x="0" y="584"/>
                </a:cubicBezTo>
                <a:cubicBezTo>
                  <a:pt x="0" y="167"/>
                  <a:pt x="0" y="167"/>
                  <a:pt x="0" y="167"/>
                </a:cubicBezTo>
                <a:cubicBezTo>
                  <a:pt x="0" y="73"/>
                  <a:pt x="73" y="0"/>
                  <a:pt x="167" y="0"/>
                </a:cubicBezTo>
                <a:cubicBezTo>
                  <a:pt x="1917" y="0"/>
                  <a:pt x="1917" y="0"/>
                  <a:pt x="1917" y="0"/>
                </a:cubicBezTo>
                <a:cubicBezTo>
                  <a:pt x="2011" y="0"/>
                  <a:pt x="2084" y="73"/>
                  <a:pt x="2084" y="167"/>
                </a:cubicBezTo>
                <a:close/>
                <a:moveTo>
                  <a:pt x="2084" y="1167"/>
                </a:moveTo>
                <a:cubicBezTo>
                  <a:pt x="2084" y="917"/>
                  <a:pt x="2084" y="917"/>
                  <a:pt x="2084" y="917"/>
                </a:cubicBezTo>
                <a:cubicBezTo>
                  <a:pt x="2084" y="823"/>
                  <a:pt x="2011" y="750"/>
                  <a:pt x="1917" y="750"/>
                </a:cubicBezTo>
                <a:cubicBezTo>
                  <a:pt x="167" y="750"/>
                  <a:pt x="167" y="750"/>
                  <a:pt x="167" y="750"/>
                </a:cubicBezTo>
                <a:cubicBezTo>
                  <a:pt x="73" y="750"/>
                  <a:pt x="0" y="823"/>
                  <a:pt x="0" y="917"/>
                </a:cubicBezTo>
                <a:cubicBezTo>
                  <a:pt x="0" y="1334"/>
                  <a:pt x="0" y="1334"/>
                  <a:pt x="0" y="1334"/>
                </a:cubicBezTo>
                <a:cubicBezTo>
                  <a:pt x="0" y="1428"/>
                  <a:pt x="73" y="1500"/>
                  <a:pt x="167" y="1500"/>
                </a:cubicBezTo>
                <a:cubicBezTo>
                  <a:pt x="1000" y="1500"/>
                  <a:pt x="1000" y="1500"/>
                  <a:pt x="1000" y="1500"/>
                </a:cubicBezTo>
                <a:moveTo>
                  <a:pt x="1000" y="1500"/>
                </a:moveTo>
                <a:cubicBezTo>
                  <a:pt x="167" y="1500"/>
                  <a:pt x="167" y="1500"/>
                  <a:pt x="167" y="1500"/>
                </a:cubicBezTo>
                <a:cubicBezTo>
                  <a:pt x="73" y="1500"/>
                  <a:pt x="0" y="1573"/>
                  <a:pt x="0" y="1667"/>
                </a:cubicBezTo>
                <a:cubicBezTo>
                  <a:pt x="0" y="2084"/>
                  <a:pt x="0" y="2084"/>
                  <a:pt x="0" y="2084"/>
                </a:cubicBezTo>
                <a:cubicBezTo>
                  <a:pt x="0" y="2178"/>
                  <a:pt x="73" y="2250"/>
                  <a:pt x="167" y="2250"/>
                </a:cubicBezTo>
                <a:cubicBezTo>
                  <a:pt x="1000" y="2250"/>
                  <a:pt x="1000" y="2250"/>
                  <a:pt x="1000" y="2250"/>
                </a:cubicBezTo>
                <a:moveTo>
                  <a:pt x="250" y="250"/>
                </a:moveTo>
                <a:lnTo>
                  <a:pt x="250" y="500"/>
                </a:lnTo>
                <a:moveTo>
                  <a:pt x="250" y="1000"/>
                </a:moveTo>
                <a:lnTo>
                  <a:pt x="250" y="1250"/>
                </a:lnTo>
                <a:moveTo>
                  <a:pt x="250" y="1750"/>
                </a:moveTo>
                <a:lnTo>
                  <a:pt x="250" y="2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8" name="Freeform 62"/>
          <p:cNvSpPr>
            <a:spLocks noEditPoints="1"/>
          </p:cNvSpPr>
          <p:nvPr/>
        </p:nvSpPr>
        <p:spPr bwMode="auto">
          <a:xfrm>
            <a:off x="6261510" y="1465666"/>
            <a:ext cx="355997" cy="282179"/>
          </a:xfrm>
          <a:custGeom>
            <a:avLst/>
            <a:gdLst>
              <a:gd name="T0" fmla="*/ 678 w 2417"/>
              <a:gd name="T1" fmla="*/ 1271 h 1916"/>
              <a:gd name="T2" fmla="*/ 605 w 2417"/>
              <a:gd name="T3" fmla="*/ 1458 h 1916"/>
              <a:gd name="T4" fmla="*/ 646 w 2417"/>
              <a:gd name="T5" fmla="*/ 1562 h 1916"/>
              <a:gd name="T6" fmla="*/ 959 w 2417"/>
              <a:gd name="T7" fmla="*/ 1687 h 1916"/>
              <a:gd name="T8" fmla="*/ 1063 w 2417"/>
              <a:gd name="T9" fmla="*/ 1635 h 1916"/>
              <a:gd name="T10" fmla="*/ 1146 w 2417"/>
              <a:gd name="T11" fmla="*/ 1437 h 1916"/>
              <a:gd name="T12" fmla="*/ 678 w 2417"/>
              <a:gd name="T13" fmla="*/ 1271 h 1916"/>
              <a:gd name="T14" fmla="*/ 167 w 2417"/>
              <a:gd name="T15" fmla="*/ 833 h 1916"/>
              <a:gd name="T16" fmla="*/ 167 w 2417"/>
              <a:gd name="T17" fmla="*/ 1083 h 1916"/>
              <a:gd name="T18" fmla="*/ 2250 w 2417"/>
              <a:gd name="T19" fmla="*/ 1833 h 1916"/>
              <a:gd name="T20" fmla="*/ 2250 w 2417"/>
              <a:gd name="T21" fmla="*/ 83 h 1916"/>
              <a:gd name="T22" fmla="*/ 167 w 2417"/>
              <a:gd name="T23" fmla="*/ 833 h 1916"/>
              <a:gd name="T24" fmla="*/ 2250 w 2417"/>
              <a:gd name="T25" fmla="*/ 83 h 1916"/>
              <a:gd name="T26" fmla="*/ 2250 w 2417"/>
              <a:gd name="T27" fmla="*/ 1833 h 1916"/>
              <a:gd name="T28" fmla="*/ 2334 w 2417"/>
              <a:gd name="T29" fmla="*/ 1916 h 1916"/>
              <a:gd name="T30" fmla="*/ 2334 w 2417"/>
              <a:gd name="T31" fmla="*/ 1916 h 1916"/>
              <a:gd name="T32" fmla="*/ 2417 w 2417"/>
              <a:gd name="T33" fmla="*/ 1833 h 1916"/>
              <a:gd name="T34" fmla="*/ 2417 w 2417"/>
              <a:gd name="T35" fmla="*/ 83 h 1916"/>
              <a:gd name="T36" fmla="*/ 2334 w 2417"/>
              <a:gd name="T37" fmla="*/ 0 h 1916"/>
              <a:gd name="T38" fmla="*/ 2334 w 2417"/>
              <a:gd name="T39" fmla="*/ 0 h 1916"/>
              <a:gd name="T40" fmla="*/ 2250 w 2417"/>
              <a:gd name="T41" fmla="*/ 83 h 1916"/>
              <a:gd name="T42" fmla="*/ 0 w 2417"/>
              <a:gd name="T43" fmla="*/ 833 h 1916"/>
              <a:gd name="T44" fmla="*/ 0 w 2417"/>
              <a:gd name="T45" fmla="*/ 1083 h 1916"/>
              <a:gd name="T46" fmla="*/ 84 w 2417"/>
              <a:gd name="T47" fmla="*/ 1166 h 1916"/>
              <a:gd name="T48" fmla="*/ 84 w 2417"/>
              <a:gd name="T49" fmla="*/ 1166 h 1916"/>
              <a:gd name="T50" fmla="*/ 167 w 2417"/>
              <a:gd name="T51" fmla="*/ 1083 h 1916"/>
              <a:gd name="T52" fmla="*/ 167 w 2417"/>
              <a:gd name="T53" fmla="*/ 833 h 1916"/>
              <a:gd name="T54" fmla="*/ 84 w 2417"/>
              <a:gd name="T55" fmla="*/ 750 h 1916"/>
              <a:gd name="T56" fmla="*/ 84 w 2417"/>
              <a:gd name="T57" fmla="*/ 750 h 1916"/>
              <a:gd name="T58" fmla="*/ 0 w 2417"/>
              <a:gd name="T59" fmla="*/ 833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7" h="1916">
                <a:moveTo>
                  <a:pt x="678" y="1271"/>
                </a:moveTo>
                <a:cubicBezTo>
                  <a:pt x="605" y="1458"/>
                  <a:pt x="605" y="1458"/>
                  <a:pt x="605" y="1458"/>
                </a:cubicBezTo>
                <a:cubicBezTo>
                  <a:pt x="584" y="1500"/>
                  <a:pt x="605" y="1552"/>
                  <a:pt x="646" y="1562"/>
                </a:cubicBezTo>
                <a:cubicBezTo>
                  <a:pt x="959" y="1687"/>
                  <a:pt x="959" y="1687"/>
                  <a:pt x="959" y="1687"/>
                </a:cubicBezTo>
                <a:cubicBezTo>
                  <a:pt x="1000" y="1698"/>
                  <a:pt x="1053" y="1677"/>
                  <a:pt x="1063" y="1635"/>
                </a:cubicBezTo>
                <a:cubicBezTo>
                  <a:pt x="1146" y="1437"/>
                  <a:pt x="1146" y="1437"/>
                  <a:pt x="1146" y="1437"/>
                </a:cubicBezTo>
                <a:lnTo>
                  <a:pt x="678" y="1271"/>
                </a:lnTo>
                <a:close/>
                <a:moveTo>
                  <a:pt x="167" y="833"/>
                </a:moveTo>
                <a:lnTo>
                  <a:pt x="167" y="1083"/>
                </a:lnTo>
                <a:lnTo>
                  <a:pt x="2250" y="1833"/>
                </a:lnTo>
                <a:lnTo>
                  <a:pt x="2250" y="83"/>
                </a:lnTo>
                <a:lnTo>
                  <a:pt x="167" y="833"/>
                </a:lnTo>
                <a:close/>
                <a:moveTo>
                  <a:pt x="2250" y="83"/>
                </a:moveTo>
                <a:cubicBezTo>
                  <a:pt x="2250" y="1833"/>
                  <a:pt x="2250" y="1833"/>
                  <a:pt x="2250" y="1833"/>
                </a:cubicBezTo>
                <a:cubicBezTo>
                  <a:pt x="2250" y="1875"/>
                  <a:pt x="2292" y="1916"/>
                  <a:pt x="2334" y="1916"/>
                </a:cubicBezTo>
                <a:cubicBezTo>
                  <a:pt x="2334" y="1916"/>
                  <a:pt x="2334" y="1916"/>
                  <a:pt x="2334" y="1916"/>
                </a:cubicBezTo>
                <a:cubicBezTo>
                  <a:pt x="2375" y="1916"/>
                  <a:pt x="2417" y="1875"/>
                  <a:pt x="2417" y="1833"/>
                </a:cubicBezTo>
                <a:cubicBezTo>
                  <a:pt x="2417" y="83"/>
                  <a:pt x="2417" y="83"/>
                  <a:pt x="2417" y="83"/>
                </a:cubicBezTo>
                <a:cubicBezTo>
                  <a:pt x="2417" y="41"/>
                  <a:pt x="2375" y="0"/>
                  <a:pt x="2334" y="0"/>
                </a:cubicBezTo>
                <a:cubicBezTo>
                  <a:pt x="2334" y="0"/>
                  <a:pt x="2334" y="0"/>
                  <a:pt x="2334" y="0"/>
                </a:cubicBezTo>
                <a:cubicBezTo>
                  <a:pt x="2292" y="0"/>
                  <a:pt x="2250" y="41"/>
                  <a:pt x="2250" y="83"/>
                </a:cubicBezTo>
                <a:close/>
                <a:moveTo>
                  <a:pt x="0" y="833"/>
                </a:moveTo>
                <a:cubicBezTo>
                  <a:pt x="0" y="1083"/>
                  <a:pt x="0" y="1083"/>
                  <a:pt x="0" y="1083"/>
                </a:cubicBezTo>
                <a:cubicBezTo>
                  <a:pt x="0" y="1125"/>
                  <a:pt x="42" y="1166"/>
                  <a:pt x="84" y="1166"/>
                </a:cubicBezTo>
                <a:cubicBezTo>
                  <a:pt x="84" y="1166"/>
                  <a:pt x="84" y="1166"/>
                  <a:pt x="84" y="1166"/>
                </a:cubicBezTo>
                <a:cubicBezTo>
                  <a:pt x="125" y="1166"/>
                  <a:pt x="167" y="1125"/>
                  <a:pt x="167" y="1083"/>
                </a:cubicBezTo>
                <a:cubicBezTo>
                  <a:pt x="167" y="833"/>
                  <a:pt x="167" y="833"/>
                  <a:pt x="167" y="833"/>
                </a:cubicBezTo>
                <a:cubicBezTo>
                  <a:pt x="167" y="791"/>
                  <a:pt x="125" y="750"/>
                  <a:pt x="84" y="750"/>
                </a:cubicBezTo>
                <a:cubicBezTo>
                  <a:pt x="84" y="750"/>
                  <a:pt x="84" y="750"/>
                  <a:pt x="84" y="750"/>
                </a:cubicBezTo>
                <a:cubicBezTo>
                  <a:pt x="42" y="750"/>
                  <a:pt x="0" y="791"/>
                  <a:pt x="0" y="833"/>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9" name="Freeform 63"/>
          <p:cNvSpPr>
            <a:spLocks noEditPoints="1"/>
          </p:cNvSpPr>
          <p:nvPr/>
        </p:nvSpPr>
        <p:spPr bwMode="auto">
          <a:xfrm>
            <a:off x="6854434" y="1412082"/>
            <a:ext cx="355997" cy="330994"/>
          </a:xfrm>
          <a:custGeom>
            <a:avLst/>
            <a:gdLst>
              <a:gd name="T0" fmla="*/ 500 w 2416"/>
              <a:gd name="T1" fmla="*/ 2250 h 2250"/>
              <a:gd name="T2" fmla="*/ 166 w 2416"/>
              <a:gd name="T3" fmla="*/ 2250 h 2250"/>
              <a:gd name="T4" fmla="*/ 166 w 2416"/>
              <a:gd name="T5" fmla="*/ 1333 h 2250"/>
              <a:gd name="T6" fmla="*/ 250 w 2416"/>
              <a:gd name="T7" fmla="*/ 1250 h 2250"/>
              <a:gd name="T8" fmla="*/ 416 w 2416"/>
              <a:gd name="T9" fmla="*/ 1250 h 2250"/>
              <a:gd name="T10" fmla="*/ 500 w 2416"/>
              <a:gd name="T11" fmla="*/ 1333 h 2250"/>
              <a:gd name="T12" fmla="*/ 500 w 2416"/>
              <a:gd name="T13" fmla="*/ 2250 h 2250"/>
              <a:gd name="T14" fmla="*/ 2250 w 2416"/>
              <a:gd name="T15" fmla="*/ 2250 h 2250"/>
              <a:gd name="T16" fmla="*/ 1916 w 2416"/>
              <a:gd name="T17" fmla="*/ 2250 h 2250"/>
              <a:gd name="T18" fmla="*/ 1916 w 2416"/>
              <a:gd name="T19" fmla="*/ 83 h 2250"/>
              <a:gd name="T20" fmla="*/ 2000 w 2416"/>
              <a:gd name="T21" fmla="*/ 0 h 2250"/>
              <a:gd name="T22" fmla="*/ 2166 w 2416"/>
              <a:gd name="T23" fmla="*/ 0 h 2250"/>
              <a:gd name="T24" fmla="*/ 2250 w 2416"/>
              <a:gd name="T25" fmla="*/ 83 h 2250"/>
              <a:gd name="T26" fmla="*/ 2250 w 2416"/>
              <a:gd name="T27" fmla="*/ 2250 h 2250"/>
              <a:gd name="T28" fmla="*/ 1666 w 2416"/>
              <a:gd name="T29" fmla="*/ 2250 h 2250"/>
              <a:gd name="T30" fmla="*/ 1333 w 2416"/>
              <a:gd name="T31" fmla="*/ 2250 h 2250"/>
              <a:gd name="T32" fmla="*/ 1333 w 2416"/>
              <a:gd name="T33" fmla="*/ 917 h 2250"/>
              <a:gd name="T34" fmla="*/ 1416 w 2416"/>
              <a:gd name="T35" fmla="*/ 833 h 2250"/>
              <a:gd name="T36" fmla="*/ 1583 w 2416"/>
              <a:gd name="T37" fmla="*/ 833 h 2250"/>
              <a:gd name="T38" fmla="*/ 1666 w 2416"/>
              <a:gd name="T39" fmla="*/ 917 h 2250"/>
              <a:gd name="T40" fmla="*/ 1666 w 2416"/>
              <a:gd name="T41" fmla="*/ 2250 h 2250"/>
              <a:gd name="T42" fmla="*/ 1083 w 2416"/>
              <a:gd name="T43" fmla="*/ 2250 h 2250"/>
              <a:gd name="T44" fmla="*/ 750 w 2416"/>
              <a:gd name="T45" fmla="*/ 2250 h 2250"/>
              <a:gd name="T46" fmla="*/ 750 w 2416"/>
              <a:gd name="T47" fmla="*/ 500 h 2250"/>
              <a:gd name="T48" fmla="*/ 833 w 2416"/>
              <a:gd name="T49" fmla="*/ 417 h 2250"/>
              <a:gd name="T50" fmla="*/ 1000 w 2416"/>
              <a:gd name="T51" fmla="*/ 417 h 2250"/>
              <a:gd name="T52" fmla="*/ 1083 w 2416"/>
              <a:gd name="T53" fmla="*/ 500 h 2250"/>
              <a:gd name="T54" fmla="*/ 1083 w 2416"/>
              <a:gd name="T55" fmla="*/ 2250 h 2250"/>
              <a:gd name="T56" fmla="*/ 0 w 2416"/>
              <a:gd name="T57" fmla="*/ 2250 h 2250"/>
              <a:gd name="T58" fmla="*/ 2416 w 2416"/>
              <a:gd name="T59" fmla="*/ 22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6" h="2250">
                <a:moveTo>
                  <a:pt x="500" y="2250"/>
                </a:moveTo>
                <a:cubicBezTo>
                  <a:pt x="166" y="2250"/>
                  <a:pt x="166" y="2250"/>
                  <a:pt x="166" y="2250"/>
                </a:cubicBezTo>
                <a:cubicBezTo>
                  <a:pt x="166" y="1333"/>
                  <a:pt x="166" y="1333"/>
                  <a:pt x="166" y="1333"/>
                </a:cubicBezTo>
                <a:cubicBezTo>
                  <a:pt x="166" y="1292"/>
                  <a:pt x="208" y="1250"/>
                  <a:pt x="250" y="1250"/>
                </a:cubicBezTo>
                <a:cubicBezTo>
                  <a:pt x="416" y="1250"/>
                  <a:pt x="416" y="1250"/>
                  <a:pt x="416" y="1250"/>
                </a:cubicBezTo>
                <a:cubicBezTo>
                  <a:pt x="458" y="1250"/>
                  <a:pt x="500" y="1292"/>
                  <a:pt x="500" y="1333"/>
                </a:cubicBezTo>
                <a:lnTo>
                  <a:pt x="500" y="2250"/>
                </a:lnTo>
                <a:close/>
                <a:moveTo>
                  <a:pt x="2250" y="2250"/>
                </a:moveTo>
                <a:cubicBezTo>
                  <a:pt x="1916" y="2250"/>
                  <a:pt x="1916" y="2250"/>
                  <a:pt x="1916" y="2250"/>
                </a:cubicBezTo>
                <a:cubicBezTo>
                  <a:pt x="1916" y="83"/>
                  <a:pt x="1916" y="83"/>
                  <a:pt x="1916" y="83"/>
                </a:cubicBezTo>
                <a:cubicBezTo>
                  <a:pt x="1916" y="42"/>
                  <a:pt x="1958" y="0"/>
                  <a:pt x="2000" y="0"/>
                </a:cubicBezTo>
                <a:cubicBezTo>
                  <a:pt x="2166" y="0"/>
                  <a:pt x="2166" y="0"/>
                  <a:pt x="2166" y="0"/>
                </a:cubicBezTo>
                <a:cubicBezTo>
                  <a:pt x="2208" y="0"/>
                  <a:pt x="2250" y="42"/>
                  <a:pt x="2250" y="83"/>
                </a:cubicBezTo>
                <a:lnTo>
                  <a:pt x="2250" y="2250"/>
                </a:lnTo>
                <a:close/>
                <a:moveTo>
                  <a:pt x="1666" y="2250"/>
                </a:moveTo>
                <a:cubicBezTo>
                  <a:pt x="1333" y="2250"/>
                  <a:pt x="1333" y="2250"/>
                  <a:pt x="1333" y="2250"/>
                </a:cubicBezTo>
                <a:cubicBezTo>
                  <a:pt x="1333" y="917"/>
                  <a:pt x="1333" y="917"/>
                  <a:pt x="1333" y="917"/>
                </a:cubicBezTo>
                <a:cubicBezTo>
                  <a:pt x="1333" y="875"/>
                  <a:pt x="1375" y="833"/>
                  <a:pt x="1416" y="833"/>
                </a:cubicBezTo>
                <a:cubicBezTo>
                  <a:pt x="1583" y="833"/>
                  <a:pt x="1583" y="833"/>
                  <a:pt x="1583" y="833"/>
                </a:cubicBezTo>
                <a:cubicBezTo>
                  <a:pt x="1625" y="833"/>
                  <a:pt x="1666" y="875"/>
                  <a:pt x="1666" y="917"/>
                </a:cubicBezTo>
                <a:lnTo>
                  <a:pt x="1666" y="2250"/>
                </a:lnTo>
                <a:close/>
                <a:moveTo>
                  <a:pt x="1083" y="2250"/>
                </a:moveTo>
                <a:cubicBezTo>
                  <a:pt x="750" y="2250"/>
                  <a:pt x="750" y="2250"/>
                  <a:pt x="750" y="2250"/>
                </a:cubicBezTo>
                <a:cubicBezTo>
                  <a:pt x="750" y="500"/>
                  <a:pt x="750" y="500"/>
                  <a:pt x="750" y="500"/>
                </a:cubicBezTo>
                <a:cubicBezTo>
                  <a:pt x="750" y="458"/>
                  <a:pt x="791" y="417"/>
                  <a:pt x="833" y="417"/>
                </a:cubicBezTo>
                <a:cubicBezTo>
                  <a:pt x="1000" y="417"/>
                  <a:pt x="1000" y="417"/>
                  <a:pt x="1000" y="417"/>
                </a:cubicBezTo>
                <a:cubicBezTo>
                  <a:pt x="1041" y="417"/>
                  <a:pt x="1083" y="458"/>
                  <a:pt x="1083" y="500"/>
                </a:cubicBezTo>
                <a:lnTo>
                  <a:pt x="1083" y="2250"/>
                </a:lnTo>
                <a:close/>
                <a:moveTo>
                  <a:pt x="0" y="2250"/>
                </a:moveTo>
                <a:lnTo>
                  <a:pt x="2416" y="2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0" name="Freeform 64"/>
          <p:cNvSpPr>
            <a:spLocks noEditPoints="1"/>
          </p:cNvSpPr>
          <p:nvPr/>
        </p:nvSpPr>
        <p:spPr bwMode="auto">
          <a:xfrm>
            <a:off x="154794" y="2069308"/>
            <a:ext cx="307181" cy="329804"/>
          </a:xfrm>
          <a:custGeom>
            <a:avLst/>
            <a:gdLst>
              <a:gd name="T0" fmla="*/ 125 w 2083"/>
              <a:gd name="T1" fmla="*/ 2250 h 2250"/>
              <a:gd name="T2" fmla="*/ 125 w 2083"/>
              <a:gd name="T3" fmla="*/ 2000 h 2250"/>
              <a:gd name="T4" fmla="*/ 1250 w 2083"/>
              <a:gd name="T5" fmla="*/ 2041 h 2250"/>
              <a:gd name="T6" fmla="*/ 833 w 2083"/>
              <a:gd name="T7" fmla="*/ 2041 h 2250"/>
              <a:gd name="T8" fmla="*/ 1250 w 2083"/>
              <a:gd name="T9" fmla="*/ 2041 h 2250"/>
              <a:gd name="T10" fmla="*/ 1958 w 2083"/>
              <a:gd name="T11" fmla="*/ 2250 h 2250"/>
              <a:gd name="T12" fmla="*/ 1958 w 2083"/>
              <a:gd name="T13" fmla="*/ 2000 h 2250"/>
              <a:gd name="T14" fmla="*/ 1042 w 2083"/>
              <a:gd name="T15" fmla="*/ 1833 h 2250"/>
              <a:gd name="T16" fmla="*/ 1406 w 2083"/>
              <a:gd name="T17" fmla="*/ 468 h 2250"/>
              <a:gd name="T18" fmla="*/ 1875 w 2083"/>
              <a:gd name="T19" fmla="*/ 416 h 2250"/>
              <a:gd name="T20" fmla="*/ 1458 w 2083"/>
              <a:gd name="T21" fmla="*/ 0 h 2250"/>
              <a:gd name="T22" fmla="*/ 1917 w 2083"/>
              <a:gd name="T23" fmla="*/ 833 h 2250"/>
              <a:gd name="T24" fmla="*/ 1667 w 2083"/>
              <a:gd name="T25" fmla="*/ 833 h 2250"/>
              <a:gd name="T26" fmla="*/ 583 w 2083"/>
              <a:gd name="T27" fmla="*/ 166 h 2250"/>
              <a:gd name="T28" fmla="*/ 333 w 2083"/>
              <a:gd name="T29" fmla="*/ 166 h 2250"/>
              <a:gd name="T30" fmla="*/ 125 w 2083"/>
              <a:gd name="T31" fmla="*/ 1833 h 2250"/>
              <a:gd name="T32" fmla="*/ 260 w 2083"/>
              <a:gd name="T33" fmla="*/ 1739 h 2250"/>
              <a:gd name="T34" fmla="*/ 406 w 2083"/>
              <a:gd name="T35" fmla="*/ 1645 h 2250"/>
              <a:gd name="T36" fmla="*/ 542 w 2083"/>
              <a:gd name="T37" fmla="*/ 1552 h 2250"/>
              <a:gd name="T38" fmla="*/ 677 w 2083"/>
              <a:gd name="T39" fmla="*/ 1458 h 2250"/>
              <a:gd name="T40" fmla="*/ 583 w 2083"/>
              <a:gd name="T41" fmla="*/ 1364 h 2250"/>
              <a:gd name="T42" fmla="*/ 458 w 2083"/>
              <a:gd name="T43" fmla="*/ 1260 h 2250"/>
              <a:gd name="T44" fmla="*/ 323 w 2083"/>
              <a:gd name="T45" fmla="*/ 1156 h 2250"/>
              <a:gd name="T46" fmla="*/ 198 w 2083"/>
              <a:gd name="T47" fmla="*/ 1052 h 2250"/>
              <a:gd name="T48" fmla="*/ 63 w 2083"/>
              <a:gd name="T49" fmla="*/ 948 h 2250"/>
              <a:gd name="T50" fmla="*/ 73 w 2083"/>
              <a:gd name="T51" fmla="*/ 843 h 2250"/>
              <a:gd name="T52" fmla="*/ 208 w 2083"/>
              <a:gd name="T53" fmla="*/ 760 h 2250"/>
              <a:gd name="T54" fmla="*/ 354 w 2083"/>
              <a:gd name="T55" fmla="*/ 666 h 2250"/>
              <a:gd name="T56" fmla="*/ 490 w 2083"/>
              <a:gd name="T57" fmla="*/ 573 h 2250"/>
              <a:gd name="T58" fmla="*/ 1958 w 2083"/>
              <a:gd name="T59" fmla="*/ 2000 h 2250"/>
              <a:gd name="T60" fmla="*/ 1844 w 2083"/>
              <a:gd name="T61" fmla="*/ 1875 h 2250"/>
              <a:gd name="T62" fmla="*/ 1740 w 2083"/>
              <a:gd name="T63" fmla="*/ 1750 h 2250"/>
              <a:gd name="T64" fmla="*/ 1698 w 2083"/>
              <a:gd name="T65" fmla="*/ 1593 h 2250"/>
              <a:gd name="T66" fmla="*/ 1740 w 2083"/>
              <a:gd name="T67" fmla="*/ 1427 h 2250"/>
              <a:gd name="T68" fmla="*/ 1792 w 2083"/>
              <a:gd name="T69" fmla="*/ 12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3" h="2250">
                <a:moveTo>
                  <a:pt x="250" y="2125"/>
                </a:moveTo>
                <a:cubicBezTo>
                  <a:pt x="250" y="2198"/>
                  <a:pt x="198" y="2250"/>
                  <a:pt x="125" y="2250"/>
                </a:cubicBezTo>
                <a:cubicBezTo>
                  <a:pt x="52" y="2250"/>
                  <a:pt x="0" y="2198"/>
                  <a:pt x="0" y="2125"/>
                </a:cubicBezTo>
                <a:cubicBezTo>
                  <a:pt x="0" y="2052"/>
                  <a:pt x="52" y="2000"/>
                  <a:pt x="125" y="2000"/>
                </a:cubicBezTo>
                <a:cubicBezTo>
                  <a:pt x="198" y="2000"/>
                  <a:pt x="250" y="2052"/>
                  <a:pt x="250" y="2125"/>
                </a:cubicBezTo>
                <a:close/>
                <a:moveTo>
                  <a:pt x="1250" y="2041"/>
                </a:moveTo>
                <a:cubicBezTo>
                  <a:pt x="1250" y="2156"/>
                  <a:pt x="1156" y="2250"/>
                  <a:pt x="1042" y="2250"/>
                </a:cubicBezTo>
                <a:cubicBezTo>
                  <a:pt x="927" y="2250"/>
                  <a:pt x="833" y="2156"/>
                  <a:pt x="833" y="2041"/>
                </a:cubicBezTo>
                <a:cubicBezTo>
                  <a:pt x="833" y="1927"/>
                  <a:pt x="927" y="1833"/>
                  <a:pt x="1042" y="1833"/>
                </a:cubicBezTo>
                <a:cubicBezTo>
                  <a:pt x="1156" y="1833"/>
                  <a:pt x="1250" y="1927"/>
                  <a:pt x="1250" y="2041"/>
                </a:cubicBezTo>
                <a:close/>
                <a:moveTo>
                  <a:pt x="2083" y="2125"/>
                </a:moveTo>
                <a:cubicBezTo>
                  <a:pt x="2083" y="2198"/>
                  <a:pt x="2031" y="2250"/>
                  <a:pt x="1958" y="2250"/>
                </a:cubicBezTo>
                <a:cubicBezTo>
                  <a:pt x="1885" y="2250"/>
                  <a:pt x="1833" y="2198"/>
                  <a:pt x="1833" y="2125"/>
                </a:cubicBezTo>
                <a:cubicBezTo>
                  <a:pt x="1833" y="2052"/>
                  <a:pt x="1885" y="2000"/>
                  <a:pt x="1958" y="2000"/>
                </a:cubicBezTo>
                <a:cubicBezTo>
                  <a:pt x="2031" y="2000"/>
                  <a:pt x="2083" y="2052"/>
                  <a:pt x="2083" y="2125"/>
                </a:cubicBezTo>
                <a:close/>
                <a:moveTo>
                  <a:pt x="1042" y="1833"/>
                </a:moveTo>
                <a:cubicBezTo>
                  <a:pt x="1042" y="1354"/>
                  <a:pt x="1042" y="1354"/>
                  <a:pt x="1042" y="1354"/>
                </a:cubicBezTo>
                <a:cubicBezTo>
                  <a:pt x="1042" y="1020"/>
                  <a:pt x="1177" y="698"/>
                  <a:pt x="1406" y="468"/>
                </a:cubicBezTo>
                <a:cubicBezTo>
                  <a:pt x="1875" y="0"/>
                  <a:pt x="1875" y="0"/>
                  <a:pt x="1875" y="0"/>
                </a:cubicBezTo>
                <a:moveTo>
                  <a:pt x="1875" y="416"/>
                </a:moveTo>
                <a:lnTo>
                  <a:pt x="1875" y="0"/>
                </a:lnTo>
                <a:lnTo>
                  <a:pt x="1458" y="0"/>
                </a:lnTo>
                <a:moveTo>
                  <a:pt x="1667" y="1083"/>
                </a:moveTo>
                <a:lnTo>
                  <a:pt x="1917" y="833"/>
                </a:lnTo>
                <a:moveTo>
                  <a:pt x="1917" y="1083"/>
                </a:moveTo>
                <a:lnTo>
                  <a:pt x="1667" y="833"/>
                </a:lnTo>
                <a:moveTo>
                  <a:pt x="333" y="416"/>
                </a:moveTo>
                <a:lnTo>
                  <a:pt x="583" y="166"/>
                </a:lnTo>
                <a:moveTo>
                  <a:pt x="583" y="416"/>
                </a:moveTo>
                <a:lnTo>
                  <a:pt x="333" y="166"/>
                </a:lnTo>
                <a:moveTo>
                  <a:pt x="125" y="1833"/>
                </a:moveTo>
                <a:lnTo>
                  <a:pt x="125" y="1833"/>
                </a:lnTo>
                <a:moveTo>
                  <a:pt x="260" y="1739"/>
                </a:moveTo>
                <a:lnTo>
                  <a:pt x="260" y="1739"/>
                </a:lnTo>
                <a:moveTo>
                  <a:pt x="406" y="1645"/>
                </a:moveTo>
                <a:lnTo>
                  <a:pt x="406" y="1645"/>
                </a:lnTo>
                <a:moveTo>
                  <a:pt x="542" y="1552"/>
                </a:moveTo>
                <a:lnTo>
                  <a:pt x="542" y="1552"/>
                </a:lnTo>
                <a:moveTo>
                  <a:pt x="677" y="1458"/>
                </a:moveTo>
                <a:lnTo>
                  <a:pt x="677" y="1458"/>
                </a:lnTo>
                <a:moveTo>
                  <a:pt x="583" y="1364"/>
                </a:moveTo>
                <a:lnTo>
                  <a:pt x="583" y="1364"/>
                </a:lnTo>
                <a:moveTo>
                  <a:pt x="458" y="1260"/>
                </a:moveTo>
                <a:lnTo>
                  <a:pt x="458" y="1260"/>
                </a:lnTo>
                <a:moveTo>
                  <a:pt x="323" y="1156"/>
                </a:moveTo>
                <a:lnTo>
                  <a:pt x="323" y="1156"/>
                </a:lnTo>
                <a:moveTo>
                  <a:pt x="198" y="1052"/>
                </a:moveTo>
                <a:lnTo>
                  <a:pt x="198" y="1052"/>
                </a:lnTo>
                <a:moveTo>
                  <a:pt x="63" y="948"/>
                </a:moveTo>
                <a:lnTo>
                  <a:pt x="63" y="948"/>
                </a:lnTo>
                <a:moveTo>
                  <a:pt x="73" y="843"/>
                </a:moveTo>
                <a:lnTo>
                  <a:pt x="73" y="843"/>
                </a:lnTo>
                <a:moveTo>
                  <a:pt x="208" y="760"/>
                </a:moveTo>
                <a:lnTo>
                  <a:pt x="208" y="760"/>
                </a:lnTo>
                <a:moveTo>
                  <a:pt x="354" y="666"/>
                </a:moveTo>
                <a:lnTo>
                  <a:pt x="354" y="666"/>
                </a:lnTo>
                <a:moveTo>
                  <a:pt x="490" y="573"/>
                </a:moveTo>
                <a:lnTo>
                  <a:pt x="490" y="573"/>
                </a:lnTo>
                <a:moveTo>
                  <a:pt x="1958" y="2000"/>
                </a:moveTo>
                <a:lnTo>
                  <a:pt x="1958" y="2000"/>
                </a:lnTo>
                <a:moveTo>
                  <a:pt x="1844" y="1875"/>
                </a:moveTo>
                <a:lnTo>
                  <a:pt x="1844" y="1875"/>
                </a:lnTo>
                <a:moveTo>
                  <a:pt x="1740" y="1750"/>
                </a:moveTo>
                <a:lnTo>
                  <a:pt x="1740" y="1750"/>
                </a:lnTo>
                <a:moveTo>
                  <a:pt x="1698" y="1593"/>
                </a:moveTo>
                <a:lnTo>
                  <a:pt x="1698" y="1593"/>
                </a:lnTo>
                <a:moveTo>
                  <a:pt x="1740" y="1427"/>
                </a:moveTo>
                <a:lnTo>
                  <a:pt x="1740" y="1427"/>
                </a:lnTo>
                <a:moveTo>
                  <a:pt x="1792" y="1250"/>
                </a:moveTo>
                <a:lnTo>
                  <a:pt x="1792" y="1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1" name="Freeform 65"/>
          <p:cNvSpPr>
            <a:spLocks noEditPoints="1"/>
          </p:cNvSpPr>
          <p:nvPr/>
        </p:nvSpPr>
        <p:spPr bwMode="auto">
          <a:xfrm>
            <a:off x="744141" y="2083596"/>
            <a:ext cx="342900" cy="330994"/>
          </a:xfrm>
          <a:custGeom>
            <a:avLst/>
            <a:gdLst>
              <a:gd name="T0" fmla="*/ 2083 w 2333"/>
              <a:gd name="T1" fmla="*/ 333 h 2250"/>
              <a:gd name="T2" fmla="*/ 2083 w 2333"/>
              <a:gd name="T3" fmla="*/ 750 h 2250"/>
              <a:gd name="T4" fmla="*/ 1666 w 2333"/>
              <a:gd name="T5" fmla="*/ 750 h 2250"/>
              <a:gd name="T6" fmla="*/ 1416 w 2333"/>
              <a:gd name="T7" fmla="*/ 83 h 2250"/>
              <a:gd name="T8" fmla="*/ 2083 w 2333"/>
              <a:gd name="T9" fmla="*/ 750 h 2250"/>
              <a:gd name="T10" fmla="*/ 0 w 2333"/>
              <a:gd name="T11" fmla="*/ 2250 h 2250"/>
              <a:gd name="T12" fmla="*/ 583 w 2333"/>
              <a:gd name="T13" fmla="*/ 2250 h 2250"/>
              <a:gd name="T14" fmla="*/ 583 w 2333"/>
              <a:gd name="T15" fmla="*/ 83 h 2250"/>
              <a:gd name="T16" fmla="*/ 500 w 2333"/>
              <a:gd name="T17" fmla="*/ 0 h 2250"/>
              <a:gd name="T18" fmla="*/ 83 w 2333"/>
              <a:gd name="T19" fmla="*/ 0 h 2250"/>
              <a:gd name="T20" fmla="*/ 0 w 2333"/>
              <a:gd name="T21" fmla="*/ 83 h 2250"/>
              <a:gd name="T22" fmla="*/ 0 w 2333"/>
              <a:gd name="T23" fmla="*/ 2250 h 2250"/>
              <a:gd name="T24" fmla="*/ 583 w 2333"/>
              <a:gd name="T25" fmla="*/ 2250 h 2250"/>
              <a:gd name="T26" fmla="*/ 1166 w 2333"/>
              <a:gd name="T27" fmla="*/ 2250 h 2250"/>
              <a:gd name="T28" fmla="*/ 1166 w 2333"/>
              <a:gd name="T29" fmla="*/ 666 h 2250"/>
              <a:gd name="T30" fmla="*/ 1083 w 2333"/>
              <a:gd name="T31" fmla="*/ 583 h 2250"/>
              <a:gd name="T32" fmla="*/ 666 w 2333"/>
              <a:gd name="T33" fmla="*/ 583 h 2250"/>
              <a:gd name="T34" fmla="*/ 583 w 2333"/>
              <a:gd name="T35" fmla="*/ 666 h 2250"/>
              <a:gd name="T36" fmla="*/ 583 w 2333"/>
              <a:gd name="T37" fmla="*/ 2250 h 2250"/>
              <a:gd name="T38" fmla="*/ 1166 w 2333"/>
              <a:gd name="T39" fmla="*/ 2250 h 2250"/>
              <a:gd name="T40" fmla="*/ 1750 w 2333"/>
              <a:gd name="T41" fmla="*/ 2250 h 2250"/>
              <a:gd name="T42" fmla="*/ 1750 w 2333"/>
              <a:gd name="T43" fmla="*/ 1250 h 2250"/>
              <a:gd name="T44" fmla="*/ 1666 w 2333"/>
              <a:gd name="T45" fmla="*/ 1166 h 2250"/>
              <a:gd name="T46" fmla="*/ 1250 w 2333"/>
              <a:gd name="T47" fmla="*/ 1166 h 2250"/>
              <a:gd name="T48" fmla="*/ 1166 w 2333"/>
              <a:gd name="T49" fmla="*/ 1250 h 2250"/>
              <a:gd name="T50" fmla="*/ 1166 w 2333"/>
              <a:gd name="T51" fmla="*/ 2250 h 2250"/>
              <a:gd name="T52" fmla="*/ 1750 w 2333"/>
              <a:gd name="T53" fmla="*/ 2250 h 2250"/>
              <a:gd name="T54" fmla="*/ 2333 w 2333"/>
              <a:gd name="T55" fmla="*/ 2250 h 2250"/>
              <a:gd name="T56" fmla="*/ 2333 w 2333"/>
              <a:gd name="T57" fmla="*/ 1833 h 2250"/>
              <a:gd name="T58" fmla="*/ 2250 w 2333"/>
              <a:gd name="T59" fmla="*/ 1750 h 2250"/>
              <a:gd name="T60" fmla="*/ 1833 w 2333"/>
              <a:gd name="T61" fmla="*/ 1750 h 2250"/>
              <a:gd name="T62" fmla="*/ 1750 w 2333"/>
              <a:gd name="T63" fmla="*/ 1833 h 2250"/>
              <a:gd name="T64" fmla="*/ 1750 w 2333"/>
              <a:gd name="T65" fmla="*/ 22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3" h="2250">
                <a:moveTo>
                  <a:pt x="2083" y="333"/>
                </a:moveTo>
                <a:lnTo>
                  <a:pt x="2083" y="750"/>
                </a:lnTo>
                <a:lnTo>
                  <a:pt x="1666" y="750"/>
                </a:lnTo>
                <a:moveTo>
                  <a:pt x="1416" y="83"/>
                </a:moveTo>
                <a:lnTo>
                  <a:pt x="2083" y="750"/>
                </a:lnTo>
                <a:moveTo>
                  <a:pt x="0" y="2250"/>
                </a:moveTo>
                <a:cubicBezTo>
                  <a:pt x="583" y="2250"/>
                  <a:pt x="583" y="2250"/>
                  <a:pt x="583" y="2250"/>
                </a:cubicBezTo>
                <a:cubicBezTo>
                  <a:pt x="583" y="83"/>
                  <a:pt x="583" y="83"/>
                  <a:pt x="583" y="83"/>
                </a:cubicBezTo>
                <a:cubicBezTo>
                  <a:pt x="583" y="41"/>
                  <a:pt x="541" y="0"/>
                  <a:pt x="500" y="0"/>
                </a:cubicBezTo>
                <a:cubicBezTo>
                  <a:pt x="83" y="0"/>
                  <a:pt x="83" y="0"/>
                  <a:pt x="83" y="0"/>
                </a:cubicBezTo>
                <a:cubicBezTo>
                  <a:pt x="41" y="0"/>
                  <a:pt x="0" y="41"/>
                  <a:pt x="0" y="83"/>
                </a:cubicBezTo>
                <a:lnTo>
                  <a:pt x="0" y="2250"/>
                </a:lnTo>
                <a:close/>
                <a:moveTo>
                  <a:pt x="583" y="2250"/>
                </a:moveTo>
                <a:cubicBezTo>
                  <a:pt x="1166" y="2250"/>
                  <a:pt x="1166" y="2250"/>
                  <a:pt x="1166" y="2250"/>
                </a:cubicBezTo>
                <a:cubicBezTo>
                  <a:pt x="1166" y="666"/>
                  <a:pt x="1166" y="666"/>
                  <a:pt x="1166" y="666"/>
                </a:cubicBezTo>
                <a:cubicBezTo>
                  <a:pt x="1166" y="625"/>
                  <a:pt x="1125" y="583"/>
                  <a:pt x="1083" y="583"/>
                </a:cubicBezTo>
                <a:cubicBezTo>
                  <a:pt x="666" y="583"/>
                  <a:pt x="666" y="583"/>
                  <a:pt x="666" y="583"/>
                </a:cubicBezTo>
                <a:cubicBezTo>
                  <a:pt x="625" y="583"/>
                  <a:pt x="583" y="625"/>
                  <a:pt x="583" y="666"/>
                </a:cubicBezTo>
                <a:lnTo>
                  <a:pt x="583" y="2250"/>
                </a:lnTo>
                <a:close/>
                <a:moveTo>
                  <a:pt x="1166" y="2250"/>
                </a:moveTo>
                <a:cubicBezTo>
                  <a:pt x="1750" y="2250"/>
                  <a:pt x="1750" y="2250"/>
                  <a:pt x="1750" y="2250"/>
                </a:cubicBezTo>
                <a:cubicBezTo>
                  <a:pt x="1750" y="1250"/>
                  <a:pt x="1750" y="1250"/>
                  <a:pt x="1750" y="1250"/>
                </a:cubicBezTo>
                <a:cubicBezTo>
                  <a:pt x="1750" y="1208"/>
                  <a:pt x="1708" y="1166"/>
                  <a:pt x="1666" y="1166"/>
                </a:cubicBezTo>
                <a:cubicBezTo>
                  <a:pt x="1250" y="1166"/>
                  <a:pt x="1250" y="1166"/>
                  <a:pt x="1250" y="1166"/>
                </a:cubicBezTo>
                <a:cubicBezTo>
                  <a:pt x="1208" y="1166"/>
                  <a:pt x="1166" y="1208"/>
                  <a:pt x="1166" y="1250"/>
                </a:cubicBezTo>
                <a:lnTo>
                  <a:pt x="1166" y="2250"/>
                </a:lnTo>
                <a:close/>
                <a:moveTo>
                  <a:pt x="1750" y="2250"/>
                </a:moveTo>
                <a:cubicBezTo>
                  <a:pt x="2333" y="2250"/>
                  <a:pt x="2333" y="2250"/>
                  <a:pt x="2333" y="2250"/>
                </a:cubicBezTo>
                <a:cubicBezTo>
                  <a:pt x="2333" y="1833"/>
                  <a:pt x="2333" y="1833"/>
                  <a:pt x="2333" y="1833"/>
                </a:cubicBezTo>
                <a:cubicBezTo>
                  <a:pt x="2333" y="1791"/>
                  <a:pt x="2291" y="1750"/>
                  <a:pt x="2250" y="1750"/>
                </a:cubicBezTo>
                <a:cubicBezTo>
                  <a:pt x="1833" y="1750"/>
                  <a:pt x="1833" y="1750"/>
                  <a:pt x="1833" y="1750"/>
                </a:cubicBezTo>
                <a:cubicBezTo>
                  <a:pt x="1791" y="1750"/>
                  <a:pt x="1750" y="1791"/>
                  <a:pt x="1750" y="1833"/>
                </a:cubicBezTo>
                <a:lnTo>
                  <a:pt x="1750" y="22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2" name="Freeform 66"/>
          <p:cNvSpPr>
            <a:spLocks noEditPoints="1"/>
          </p:cNvSpPr>
          <p:nvPr/>
        </p:nvSpPr>
        <p:spPr bwMode="auto">
          <a:xfrm>
            <a:off x="1348983" y="2083596"/>
            <a:ext cx="344091" cy="330994"/>
          </a:xfrm>
          <a:custGeom>
            <a:avLst/>
            <a:gdLst>
              <a:gd name="T0" fmla="*/ 583 w 2333"/>
              <a:gd name="T1" fmla="*/ 2250 h 2250"/>
              <a:gd name="T2" fmla="*/ 0 w 2333"/>
              <a:gd name="T3" fmla="*/ 2250 h 2250"/>
              <a:gd name="T4" fmla="*/ 0 w 2333"/>
              <a:gd name="T5" fmla="*/ 1833 h 2250"/>
              <a:gd name="T6" fmla="*/ 83 w 2333"/>
              <a:gd name="T7" fmla="*/ 1750 h 2250"/>
              <a:gd name="T8" fmla="*/ 500 w 2333"/>
              <a:gd name="T9" fmla="*/ 1750 h 2250"/>
              <a:gd name="T10" fmla="*/ 583 w 2333"/>
              <a:gd name="T11" fmla="*/ 1833 h 2250"/>
              <a:gd name="T12" fmla="*/ 583 w 2333"/>
              <a:gd name="T13" fmla="*/ 2250 h 2250"/>
              <a:gd name="T14" fmla="*/ 1166 w 2333"/>
              <a:gd name="T15" fmla="*/ 2250 h 2250"/>
              <a:gd name="T16" fmla="*/ 583 w 2333"/>
              <a:gd name="T17" fmla="*/ 2250 h 2250"/>
              <a:gd name="T18" fmla="*/ 583 w 2333"/>
              <a:gd name="T19" fmla="*/ 1250 h 2250"/>
              <a:gd name="T20" fmla="*/ 666 w 2333"/>
              <a:gd name="T21" fmla="*/ 1166 h 2250"/>
              <a:gd name="T22" fmla="*/ 1083 w 2333"/>
              <a:gd name="T23" fmla="*/ 1166 h 2250"/>
              <a:gd name="T24" fmla="*/ 1166 w 2333"/>
              <a:gd name="T25" fmla="*/ 1250 h 2250"/>
              <a:gd name="T26" fmla="*/ 1166 w 2333"/>
              <a:gd name="T27" fmla="*/ 2250 h 2250"/>
              <a:gd name="T28" fmla="*/ 1750 w 2333"/>
              <a:gd name="T29" fmla="*/ 2250 h 2250"/>
              <a:gd name="T30" fmla="*/ 1166 w 2333"/>
              <a:gd name="T31" fmla="*/ 2250 h 2250"/>
              <a:gd name="T32" fmla="*/ 1166 w 2333"/>
              <a:gd name="T33" fmla="*/ 666 h 2250"/>
              <a:gd name="T34" fmla="*/ 1250 w 2333"/>
              <a:gd name="T35" fmla="*/ 583 h 2250"/>
              <a:gd name="T36" fmla="*/ 1666 w 2333"/>
              <a:gd name="T37" fmla="*/ 583 h 2250"/>
              <a:gd name="T38" fmla="*/ 1750 w 2333"/>
              <a:gd name="T39" fmla="*/ 666 h 2250"/>
              <a:gd name="T40" fmla="*/ 1750 w 2333"/>
              <a:gd name="T41" fmla="*/ 2250 h 2250"/>
              <a:gd name="T42" fmla="*/ 2333 w 2333"/>
              <a:gd name="T43" fmla="*/ 2250 h 2250"/>
              <a:gd name="T44" fmla="*/ 1750 w 2333"/>
              <a:gd name="T45" fmla="*/ 2250 h 2250"/>
              <a:gd name="T46" fmla="*/ 1750 w 2333"/>
              <a:gd name="T47" fmla="*/ 83 h 2250"/>
              <a:gd name="T48" fmla="*/ 1833 w 2333"/>
              <a:gd name="T49" fmla="*/ 0 h 2250"/>
              <a:gd name="T50" fmla="*/ 2250 w 2333"/>
              <a:gd name="T51" fmla="*/ 0 h 2250"/>
              <a:gd name="T52" fmla="*/ 2333 w 2333"/>
              <a:gd name="T53" fmla="*/ 83 h 2250"/>
              <a:gd name="T54" fmla="*/ 2333 w 2333"/>
              <a:gd name="T55" fmla="*/ 2250 h 2250"/>
              <a:gd name="T56" fmla="*/ 250 w 2333"/>
              <a:gd name="T57" fmla="*/ 750 h 2250"/>
              <a:gd name="T58" fmla="*/ 916 w 2333"/>
              <a:gd name="T59" fmla="*/ 83 h 2250"/>
              <a:gd name="T60" fmla="*/ 916 w 2333"/>
              <a:gd name="T61" fmla="*/ 500 h 2250"/>
              <a:gd name="T62" fmla="*/ 916 w 2333"/>
              <a:gd name="T63" fmla="*/ 83 h 2250"/>
              <a:gd name="T64" fmla="*/ 500 w 2333"/>
              <a:gd name="T65" fmla="*/ 83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3" h="2250">
                <a:moveTo>
                  <a:pt x="583" y="2250"/>
                </a:moveTo>
                <a:cubicBezTo>
                  <a:pt x="0" y="2250"/>
                  <a:pt x="0" y="2250"/>
                  <a:pt x="0" y="2250"/>
                </a:cubicBezTo>
                <a:cubicBezTo>
                  <a:pt x="0" y="1833"/>
                  <a:pt x="0" y="1833"/>
                  <a:pt x="0" y="1833"/>
                </a:cubicBezTo>
                <a:cubicBezTo>
                  <a:pt x="0" y="1791"/>
                  <a:pt x="41" y="1750"/>
                  <a:pt x="83" y="1750"/>
                </a:cubicBezTo>
                <a:cubicBezTo>
                  <a:pt x="500" y="1750"/>
                  <a:pt x="500" y="1750"/>
                  <a:pt x="500" y="1750"/>
                </a:cubicBezTo>
                <a:cubicBezTo>
                  <a:pt x="541" y="1750"/>
                  <a:pt x="583" y="1791"/>
                  <a:pt x="583" y="1833"/>
                </a:cubicBezTo>
                <a:lnTo>
                  <a:pt x="583" y="2250"/>
                </a:lnTo>
                <a:close/>
                <a:moveTo>
                  <a:pt x="1166" y="2250"/>
                </a:moveTo>
                <a:cubicBezTo>
                  <a:pt x="583" y="2250"/>
                  <a:pt x="583" y="2250"/>
                  <a:pt x="583" y="2250"/>
                </a:cubicBezTo>
                <a:cubicBezTo>
                  <a:pt x="583" y="1250"/>
                  <a:pt x="583" y="1250"/>
                  <a:pt x="583" y="1250"/>
                </a:cubicBezTo>
                <a:cubicBezTo>
                  <a:pt x="583" y="1208"/>
                  <a:pt x="625" y="1166"/>
                  <a:pt x="666" y="1166"/>
                </a:cubicBezTo>
                <a:cubicBezTo>
                  <a:pt x="1083" y="1166"/>
                  <a:pt x="1083" y="1166"/>
                  <a:pt x="1083" y="1166"/>
                </a:cubicBezTo>
                <a:cubicBezTo>
                  <a:pt x="1125" y="1166"/>
                  <a:pt x="1166" y="1208"/>
                  <a:pt x="1166" y="1250"/>
                </a:cubicBezTo>
                <a:lnTo>
                  <a:pt x="1166" y="2250"/>
                </a:lnTo>
                <a:close/>
                <a:moveTo>
                  <a:pt x="1750" y="2250"/>
                </a:moveTo>
                <a:cubicBezTo>
                  <a:pt x="1166" y="2250"/>
                  <a:pt x="1166" y="2250"/>
                  <a:pt x="1166" y="2250"/>
                </a:cubicBezTo>
                <a:cubicBezTo>
                  <a:pt x="1166" y="666"/>
                  <a:pt x="1166" y="666"/>
                  <a:pt x="1166" y="666"/>
                </a:cubicBezTo>
                <a:cubicBezTo>
                  <a:pt x="1166" y="625"/>
                  <a:pt x="1208" y="583"/>
                  <a:pt x="1250" y="583"/>
                </a:cubicBezTo>
                <a:cubicBezTo>
                  <a:pt x="1666" y="583"/>
                  <a:pt x="1666" y="583"/>
                  <a:pt x="1666" y="583"/>
                </a:cubicBezTo>
                <a:cubicBezTo>
                  <a:pt x="1708" y="583"/>
                  <a:pt x="1750" y="625"/>
                  <a:pt x="1750" y="666"/>
                </a:cubicBezTo>
                <a:lnTo>
                  <a:pt x="1750" y="2250"/>
                </a:lnTo>
                <a:close/>
                <a:moveTo>
                  <a:pt x="2333" y="2250"/>
                </a:moveTo>
                <a:cubicBezTo>
                  <a:pt x="1750" y="2250"/>
                  <a:pt x="1750" y="2250"/>
                  <a:pt x="1750" y="2250"/>
                </a:cubicBezTo>
                <a:cubicBezTo>
                  <a:pt x="1750" y="83"/>
                  <a:pt x="1750" y="83"/>
                  <a:pt x="1750" y="83"/>
                </a:cubicBezTo>
                <a:cubicBezTo>
                  <a:pt x="1750" y="41"/>
                  <a:pt x="1791" y="0"/>
                  <a:pt x="1833" y="0"/>
                </a:cubicBezTo>
                <a:cubicBezTo>
                  <a:pt x="2250" y="0"/>
                  <a:pt x="2250" y="0"/>
                  <a:pt x="2250" y="0"/>
                </a:cubicBezTo>
                <a:cubicBezTo>
                  <a:pt x="2291" y="0"/>
                  <a:pt x="2333" y="41"/>
                  <a:pt x="2333" y="83"/>
                </a:cubicBezTo>
                <a:lnTo>
                  <a:pt x="2333" y="2250"/>
                </a:lnTo>
                <a:close/>
                <a:moveTo>
                  <a:pt x="250" y="750"/>
                </a:moveTo>
                <a:lnTo>
                  <a:pt x="916" y="83"/>
                </a:lnTo>
                <a:moveTo>
                  <a:pt x="916" y="500"/>
                </a:moveTo>
                <a:lnTo>
                  <a:pt x="916" y="83"/>
                </a:lnTo>
                <a:lnTo>
                  <a:pt x="500" y="8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3" name="Freeform 67"/>
          <p:cNvSpPr>
            <a:spLocks noEditPoints="1"/>
          </p:cNvSpPr>
          <p:nvPr/>
        </p:nvSpPr>
        <p:spPr bwMode="auto">
          <a:xfrm>
            <a:off x="1974057" y="2081213"/>
            <a:ext cx="330994" cy="305991"/>
          </a:xfrm>
          <a:custGeom>
            <a:avLst/>
            <a:gdLst>
              <a:gd name="T0" fmla="*/ 2167 w 2250"/>
              <a:gd name="T1" fmla="*/ 2083 h 2083"/>
              <a:gd name="T2" fmla="*/ 84 w 2250"/>
              <a:gd name="T3" fmla="*/ 2083 h 2083"/>
              <a:gd name="T4" fmla="*/ 0 w 2250"/>
              <a:gd name="T5" fmla="*/ 2000 h 2083"/>
              <a:gd name="T6" fmla="*/ 0 w 2250"/>
              <a:gd name="T7" fmla="*/ 83 h 2083"/>
              <a:gd name="T8" fmla="*/ 84 w 2250"/>
              <a:gd name="T9" fmla="*/ 0 h 2083"/>
              <a:gd name="T10" fmla="*/ 2167 w 2250"/>
              <a:gd name="T11" fmla="*/ 0 h 2083"/>
              <a:gd name="T12" fmla="*/ 2250 w 2250"/>
              <a:gd name="T13" fmla="*/ 83 h 2083"/>
              <a:gd name="T14" fmla="*/ 2250 w 2250"/>
              <a:gd name="T15" fmla="*/ 2000 h 2083"/>
              <a:gd name="T16" fmla="*/ 2167 w 2250"/>
              <a:gd name="T17" fmla="*/ 2083 h 2083"/>
              <a:gd name="T18" fmla="*/ 2084 w 2250"/>
              <a:gd name="T19" fmla="*/ 1917 h 2083"/>
              <a:gd name="T20" fmla="*/ 167 w 2250"/>
              <a:gd name="T21" fmla="*/ 1917 h 2083"/>
              <a:gd name="T22" fmla="*/ 167 w 2250"/>
              <a:gd name="T23" fmla="*/ 167 h 2083"/>
              <a:gd name="T24" fmla="*/ 2084 w 2250"/>
              <a:gd name="T25" fmla="*/ 167 h 2083"/>
              <a:gd name="T26" fmla="*/ 2084 w 2250"/>
              <a:gd name="T27" fmla="*/ 1917 h 2083"/>
              <a:gd name="T28" fmla="*/ 667 w 2250"/>
              <a:gd name="T29" fmla="*/ 875 h 2083"/>
              <a:gd name="T30" fmla="*/ 625 w 2250"/>
              <a:gd name="T31" fmla="*/ 917 h 2083"/>
              <a:gd name="T32" fmla="*/ 584 w 2250"/>
              <a:gd name="T33" fmla="*/ 875 h 2083"/>
              <a:gd name="T34" fmla="*/ 625 w 2250"/>
              <a:gd name="T35" fmla="*/ 833 h 2083"/>
              <a:gd name="T36" fmla="*/ 667 w 2250"/>
              <a:gd name="T37" fmla="*/ 875 h 2083"/>
              <a:gd name="T38" fmla="*/ 1084 w 2250"/>
              <a:gd name="T39" fmla="*/ 1292 h 2083"/>
              <a:gd name="T40" fmla="*/ 1042 w 2250"/>
              <a:gd name="T41" fmla="*/ 1333 h 2083"/>
              <a:gd name="T42" fmla="*/ 1000 w 2250"/>
              <a:gd name="T43" fmla="*/ 1292 h 2083"/>
              <a:gd name="T44" fmla="*/ 1042 w 2250"/>
              <a:gd name="T45" fmla="*/ 1250 h 2083"/>
              <a:gd name="T46" fmla="*/ 1084 w 2250"/>
              <a:gd name="T47" fmla="*/ 1292 h 2083"/>
              <a:gd name="T48" fmla="*/ 1667 w 2250"/>
              <a:gd name="T49" fmla="*/ 708 h 2083"/>
              <a:gd name="T50" fmla="*/ 1625 w 2250"/>
              <a:gd name="T51" fmla="*/ 750 h 2083"/>
              <a:gd name="T52" fmla="*/ 1584 w 2250"/>
              <a:gd name="T53" fmla="*/ 708 h 2083"/>
              <a:gd name="T54" fmla="*/ 1625 w 2250"/>
              <a:gd name="T55" fmla="*/ 667 h 2083"/>
              <a:gd name="T56" fmla="*/ 1667 w 2250"/>
              <a:gd name="T57" fmla="*/ 708 h 2083"/>
              <a:gd name="T58" fmla="*/ 334 w 2250"/>
              <a:gd name="T59" fmla="*/ 1167 h 2083"/>
              <a:gd name="T60" fmla="*/ 500 w 2250"/>
              <a:gd name="T61" fmla="*/ 1000 h 2083"/>
              <a:gd name="T62" fmla="*/ 750 w 2250"/>
              <a:gd name="T63" fmla="*/ 1000 h 2083"/>
              <a:gd name="T64" fmla="*/ 917 w 2250"/>
              <a:gd name="T65" fmla="*/ 1167 h 2083"/>
              <a:gd name="T66" fmla="*/ 1750 w 2250"/>
              <a:gd name="T67" fmla="*/ 833 h 2083"/>
              <a:gd name="T68" fmla="*/ 1917 w 2250"/>
              <a:gd name="T69" fmla="*/ 1000 h 2083"/>
              <a:gd name="T70" fmla="*/ 1167 w 2250"/>
              <a:gd name="T71" fmla="*/ 1167 h 2083"/>
              <a:gd name="T72" fmla="*/ 1500 w 2250"/>
              <a:gd name="T73" fmla="*/ 83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0" h="2083">
                <a:moveTo>
                  <a:pt x="2167" y="2083"/>
                </a:moveTo>
                <a:cubicBezTo>
                  <a:pt x="84" y="2083"/>
                  <a:pt x="84" y="2083"/>
                  <a:pt x="84" y="2083"/>
                </a:cubicBezTo>
                <a:cubicBezTo>
                  <a:pt x="42" y="2083"/>
                  <a:pt x="0" y="2042"/>
                  <a:pt x="0" y="2000"/>
                </a:cubicBezTo>
                <a:cubicBezTo>
                  <a:pt x="0" y="83"/>
                  <a:pt x="0" y="83"/>
                  <a:pt x="0" y="83"/>
                </a:cubicBezTo>
                <a:cubicBezTo>
                  <a:pt x="0" y="42"/>
                  <a:pt x="42" y="0"/>
                  <a:pt x="84" y="0"/>
                </a:cubicBezTo>
                <a:cubicBezTo>
                  <a:pt x="2167" y="0"/>
                  <a:pt x="2167" y="0"/>
                  <a:pt x="2167" y="0"/>
                </a:cubicBezTo>
                <a:cubicBezTo>
                  <a:pt x="2209" y="0"/>
                  <a:pt x="2250" y="42"/>
                  <a:pt x="2250" y="83"/>
                </a:cubicBezTo>
                <a:cubicBezTo>
                  <a:pt x="2250" y="2000"/>
                  <a:pt x="2250" y="2000"/>
                  <a:pt x="2250" y="2000"/>
                </a:cubicBezTo>
                <a:cubicBezTo>
                  <a:pt x="2250" y="2042"/>
                  <a:pt x="2209" y="2083"/>
                  <a:pt x="2167" y="2083"/>
                </a:cubicBezTo>
                <a:close/>
                <a:moveTo>
                  <a:pt x="2084" y="1917"/>
                </a:moveTo>
                <a:lnTo>
                  <a:pt x="167" y="1917"/>
                </a:lnTo>
                <a:lnTo>
                  <a:pt x="167" y="167"/>
                </a:lnTo>
                <a:lnTo>
                  <a:pt x="2084" y="167"/>
                </a:lnTo>
                <a:lnTo>
                  <a:pt x="2084" y="1917"/>
                </a:lnTo>
                <a:close/>
                <a:moveTo>
                  <a:pt x="667" y="875"/>
                </a:moveTo>
                <a:cubicBezTo>
                  <a:pt x="667" y="896"/>
                  <a:pt x="646" y="917"/>
                  <a:pt x="625" y="917"/>
                </a:cubicBezTo>
                <a:cubicBezTo>
                  <a:pt x="604" y="917"/>
                  <a:pt x="584" y="896"/>
                  <a:pt x="584" y="875"/>
                </a:cubicBezTo>
                <a:cubicBezTo>
                  <a:pt x="584" y="854"/>
                  <a:pt x="604" y="833"/>
                  <a:pt x="625" y="833"/>
                </a:cubicBezTo>
                <a:cubicBezTo>
                  <a:pt x="646" y="833"/>
                  <a:pt x="667" y="854"/>
                  <a:pt x="667" y="875"/>
                </a:cubicBezTo>
                <a:close/>
                <a:moveTo>
                  <a:pt x="1084" y="1292"/>
                </a:moveTo>
                <a:cubicBezTo>
                  <a:pt x="1084" y="1312"/>
                  <a:pt x="1063" y="1333"/>
                  <a:pt x="1042" y="1333"/>
                </a:cubicBezTo>
                <a:cubicBezTo>
                  <a:pt x="1021" y="1333"/>
                  <a:pt x="1000" y="1312"/>
                  <a:pt x="1000" y="1292"/>
                </a:cubicBezTo>
                <a:cubicBezTo>
                  <a:pt x="1000" y="1271"/>
                  <a:pt x="1021" y="1250"/>
                  <a:pt x="1042" y="1250"/>
                </a:cubicBezTo>
                <a:cubicBezTo>
                  <a:pt x="1063" y="1250"/>
                  <a:pt x="1084" y="1271"/>
                  <a:pt x="1084" y="1292"/>
                </a:cubicBezTo>
                <a:close/>
                <a:moveTo>
                  <a:pt x="1667" y="708"/>
                </a:moveTo>
                <a:cubicBezTo>
                  <a:pt x="1667" y="729"/>
                  <a:pt x="1646" y="750"/>
                  <a:pt x="1625" y="750"/>
                </a:cubicBezTo>
                <a:cubicBezTo>
                  <a:pt x="1604" y="750"/>
                  <a:pt x="1584" y="729"/>
                  <a:pt x="1584" y="708"/>
                </a:cubicBezTo>
                <a:cubicBezTo>
                  <a:pt x="1584" y="687"/>
                  <a:pt x="1604" y="667"/>
                  <a:pt x="1625" y="667"/>
                </a:cubicBezTo>
                <a:cubicBezTo>
                  <a:pt x="1646" y="667"/>
                  <a:pt x="1667" y="687"/>
                  <a:pt x="1667" y="708"/>
                </a:cubicBezTo>
                <a:close/>
                <a:moveTo>
                  <a:pt x="334" y="1167"/>
                </a:moveTo>
                <a:lnTo>
                  <a:pt x="500" y="1000"/>
                </a:lnTo>
                <a:moveTo>
                  <a:pt x="750" y="1000"/>
                </a:moveTo>
                <a:lnTo>
                  <a:pt x="917" y="1167"/>
                </a:lnTo>
                <a:moveTo>
                  <a:pt x="1750" y="833"/>
                </a:moveTo>
                <a:lnTo>
                  <a:pt x="1917" y="1000"/>
                </a:lnTo>
                <a:moveTo>
                  <a:pt x="1167" y="1167"/>
                </a:moveTo>
                <a:lnTo>
                  <a:pt x="1500" y="83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4" name="Freeform 68"/>
          <p:cNvSpPr>
            <a:spLocks noEditPoints="1"/>
          </p:cNvSpPr>
          <p:nvPr/>
        </p:nvSpPr>
        <p:spPr bwMode="auto">
          <a:xfrm>
            <a:off x="2584848" y="2081213"/>
            <a:ext cx="330994" cy="305991"/>
          </a:xfrm>
          <a:custGeom>
            <a:avLst/>
            <a:gdLst>
              <a:gd name="T0" fmla="*/ 2167 w 2250"/>
              <a:gd name="T1" fmla="*/ 2083 h 2083"/>
              <a:gd name="T2" fmla="*/ 84 w 2250"/>
              <a:gd name="T3" fmla="*/ 2083 h 2083"/>
              <a:gd name="T4" fmla="*/ 0 w 2250"/>
              <a:gd name="T5" fmla="*/ 2000 h 2083"/>
              <a:gd name="T6" fmla="*/ 0 w 2250"/>
              <a:gd name="T7" fmla="*/ 83 h 2083"/>
              <a:gd name="T8" fmla="*/ 84 w 2250"/>
              <a:gd name="T9" fmla="*/ 0 h 2083"/>
              <a:gd name="T10" fmla="*/ 2167 w 2250"/>
              <a:gd name="T11" fmla="*/ 0 h 2083"/>
              <a:gd name="T12" fmla="*/ 2250 w 2250"/>
              <a:gd name="T13" fmla="*/ 83 h 2083"/>
              <a:gd name="T14" fmla="*/ 2250 w 2250"/>
              <a:gd name="T15" fmla="*/ 2000 h 2083"/>
              <a:gd name="T16" fmla="*/ 2167 w 2250"/>
              <a:gd name="T17" fmla="*/ 2083 h 2083"/>
              <a:gd name="T18" fmla="*/ 2084 w 2250"/>
              <a:gd name="T19" fmla="*/ 1917 h 2083"/>
              <a:gd name="T20" fmla="*/ 167 w 2250"/>
              <a:gd name="T21" fmla="*/ 1917 h 2083"/>
              <a:gd name="T22" fmla="*/ 167 w 2250"/>
              <a:gd name="T23" fmla="*/ 167 h 2083"/>
              <a:gd name="T24" fmla="*/ 2084 w 2250"/>
              <a:gd name="T25" fmla="*/ 167 h 2083"/>
              <a:gd name="T26" fmla="*/ 2084 w 2250"/>
              <a:gd name="T27" fmla="*/ 1917 h 2083"/>
              <a:gd name="T28" fmla="*/ 334 w 2250"/>
              <a:gd name="T29" fmla="*/ 1583 h 2083"/>
              <a:gd name="T30" fmla="*/ 667 w 2250"/>
              <a:gd name="T31" fmla="*/ 1083 h 2083"/>
              <a:gd name="T32" fmla="*/ 917 w 2250"/>
              <a:gd name="T33" fmla="*/ 1500 h 2083"/>
              <a:gd name="T34" fmla="*/ 1250 w 2250"/>
              <a:gd name="T35" fmla="*/ 667 h 2083"/>
              <a:gd name="T36" fmla="*/ 1584 w 2250"/>
              <a:gd name="T37" fmla="*/ 1083 h 2083"/>
              <a:gd name="T38" fmla="*/ 1584 w 2250"/>
              <a:gd name="T39" fmla="*/ 1083 h 2083"/>
              <a:gd name="T40" fmla="*/ 1917 w 2250"/>
              <a:gd name="T41" fmla="*/ 50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0" h="2083">
                <a:moveTo>
                  <a:pt x="2167" y="2083"/>
                </a:moveTo>
                <a:cubicBezTo>
                  <a:pt x="84" y="2083"/>
                  <a:pt x="84" y="2083"/>
                  <a:pt x="84" y="2083"/>
                </a:cubicBezTo>
                <a:cubicBezTo>
                  <a:pt x="42" y="2083"/>
                  <a:pt x="0" y="2042"/>
                  <a:pt x="0" y="2000"/>
                </a:cubicBezTo>
                <a:cubicBezTo>
                  <a:pt x="0" y="83"/>
                  <a:pt x="0" y="83"/>
                  <a:pt x="0" y="83"/>
                </a:cubicBezTo>
                <a:cubicBezTo>
                  <a:pt x="0" y="42"/>
                  <a:pt x="42" y="0"/>
                  <a:pt x="84" y="0"/>
                </a:cubicBezTo>
                <a:cubicBezTo>
                  <a:pt x="2167" y="0"/>
                  <a:pt x="2167" y="0"/>
                  <a:pt x="2167" y="0"/>
                </a:cubicBezTo>
                <a:cubicBezTo>
                  <a:pt x="2209" y="0"/>
                  <a:pt x="2250" y="42"/>
                  <a:pt x="2250" y="83"/>
                </a:cubicBezTo>
                <a:cubicBezTo>
                  <a:pt x="2250" y="2000"/>
                  <a:pt x="2250" y="2000"/>
                  <a:pt x="2250" y="2000"/>
                </a:cubicBezTo>
                <a:cubicBezTo>
                  <a:pt x="2250" y="2042"/>
                  <a:pt x="2209" y="2083"/>
                  <a:pt x="2167" y="2083"/>
                </a:cubicBezTo>
                <a:close/>
                <a:moveTo>
                  <a:pt x="2084" y="1917"/>
                </a:moveTo>
                <a:lnTo>
                  <a:pt x="167" y="1917"/>
                </a:lnTo>
                <a:lnTo>
                  <a:pt x="167" y="167"/>
                </a:lnTo>
                <a:lnTo>
                  <a:pt x="2084" y="167"/>
                </a:lnTo>
                <a:lnTo>
                  <a:pt x="2084" y="1917"/>
                </a:lnTo>
                <a:close/>
                <a:moveTo>
                  <a:pt x="334" y="1583"/>
                </a:moveTo>
                <a:lnTo>
                  <a:pt x="667" y="1083"/>
                </a:lnTo>
                <a:lnTo>
                  <a:pt x="917" y="1500"/>
                </a:lnTo>
                <a:lnTo>
                  <a:pt x="1250" y="667"/>
                </a:lnTo>
                <a:lnTo>
                  <a:pt x="1584" y="1083"/>
                </a:lnTo>
                <a:moveTo>
                  <a:pt x="1584" y="1083"/>
                </a:moveTo>
                <a:lnTo>
                  <a:pt x="1917" y="5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5" name="Freeform 69"/>
          <p:cNvSpPr>
            <a:spLocks noEditPoints="1"/>
          </p:cNvSpPr>
          <p:nvPr/>
        </p:nvSpPr>
        <p:spPr bwMode="auto">
          <a:xfrm>
            <a:off x="3192066" y="2081213"/>
            <a:ext cx="330994" cy="305991"/>
          </a:xfrm>
          <a:custGeom>
            <a:avLst/>
            <a:gdLst>
              <a:gd name="T0" fmla="*/ 2166 w 2250"/>
              <a:gd name="T1" fmla="*/ 2083 h 2083"/>
              <a:gd name="T2" fmla="*/ 83 w 2250"/>
              <a:gd name="T3" fmla="*/ 2083 h 2083"/>
              <a:gd name="T4" fmla="*/ 0 w 2250"/>
              <a:gd name="T5" fmla="*/ 2000 h 2083"/>
              <a:gd name="T6" fmla="*/ 0 w 2250"/>
              <a:gd name="T7" fmla="*/ 83 h 2083"/>
              <a:gd name="T8" fmla="*/ 83 w 2250"/>
              <a:gd name="T9" fmla="*/ 0 h 2083"/>
              <a:gd name="T10" fmla="*/ 2166 w 2250"/>
              <a:gd name="T11" fmla="*/ 0 h 2083"/>
              <a:gd name="T12" fmla="*/ 2250 w 2250"/>
              <a:gd name="T13" fmla="*/ 83 h 2083"/>
              <a:gd name="T14" fmla="*/ 2250 w 2250"/>
              <a:gd name="T15" fmla="*/ 2000 h 2083"/>
              <a:gd name="T16" fmla="*/ 2166 w 2250"/>
              <a:gd name="T17" fmla="*/ 2083 h 2083"/>
              <a:gd name="T18" fmla="*/ 2083 w 2250"/>
              <a:gd name="T19" fmla="*/ 1917 h 2083"/>
              <a:gd name="T20" fmla="*/ 166 w 2250"/>
              <a:gd name="T21" fmla="*/ 1917 h 2083"/>
              <a:gd name="T22" fmla="*/ 166 w 2250"/>
              <a:gd name="T23" fmla="*/ 167 h 2083"/>
              <a:gd name="T24" fmla="*/ 2083 w 2250"/>
              <a:gd name="T25" fmla="*/ 167 h 2083"/>
              <a:gd name="T26" fmla="*/ 2083 w 2250"/>
              <a:gd name="T27" fmla="*/ 1917 h 2083"/>
              <a:gd name="T28" fmla="*/ 166 w 2250"/>
              <a:gd name="T29" fmla="*/ 1083 h 2083"/>
              <a:gd name="T30" fmla="*/ 500 w 2250"/>
              <a:gd name="T31" fmla="*/ 1083 h 2083"/>
              <a:gd name="T32" fmla="*/ 666 w 2250"/>
              <a:gd name="T33" fmla="*/ 750 h 2083"/>
              <a:gd name="T34" fmla="*/ 916 w 2250"/>
              <a:gd name="T35" fmla="*/ 1333 h 2083"/>
              <a:gd name="T36" fmla="*/ 1250 w 2250"/>
              <a:gd name="T37" fmla="*/ 500 h 2083"/>
              <a:gd name="T38" fmla="*/ 1250 w 2250"/>
              <a:gd name="T39" fmla="*/ 500 h 2083"/>
              <a:gd name="T40" fmla="*/ 1583 w 2250"/>
              <a:gd name="T41" fmla="*/ 1583 h 2083"/>
              <a:gd name="T42" fmla="*/ 1750 w 2250"/>
              <a:gd name="T43" fmla="*/ 1083 h 2083"/>
              <a:gd name="T44" fmla="*/ 2083 w 2250"/>
              <a:gd name="T45" fmla="*/ 108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0" h="2083">
                <a:moveTo>
                  <a:pt x="2166" y="2083"/>
                </a:moveTo>
                <a:cubicBezTo>
                  <a:pt x="83" y="2083"/>
                  <a:pt x="83" y="2083"/>
                  <a:pt x="83" y="2083"/>
                </a:cubicBezTo>
                <a:cubicBezTo>
                  <a:pt x="41" y="2083"/>
                  <a:pt x="0" y="2042"/>
                  <a:pt x="0" y="2000"/>
                </a:cubicBezTo>
                <a:cubicBezTo>
                  <a:pt x="0" y="83"/>
                  <a:pt x="0" y="83"/>
                  <a:pt x="0" y="83"/>
                </a:cubicBezTo>
                <a:cubicBezTo>
                  <a:pt x="0" y="42"/>
                  <a:pt x="41" y="0"/>
                  <a:pt x="83" y="0"/>
                </a:cubicBezTo>
                <a:cubicBezTo>
                  <a:pt x="2166" y="0"/>
                  <a:pt x="2166" y="0"/>
                  <a:pt x="2166" y="0"/>
                </a:cubicBezTo>
                <a:cubicBezTo>
                  <a:pt x="2208" y="0"/>
                  <a:pt x="2250" y="42"/>
                  <a:pt x="2250" y="83"/>
                </a:cubicBezTo>
                <a:cubicBezTo>
                  <a:pt x="2250" y="2000"/>
                  <a:pt x="2250" y="2000"/>
                  <a:pt x="2250" y="2000"/>
                </a:cubicBezTo>
                <a:cubicBezTo>
                  <a:pt x="2250" y="2042"/>
                  <a:pt x="2208" y="2083"/>
                  <a:pt x="2166" y="2083"/>
                </a:cubicBezTo>
                <a:close/>
                <a:moveTo>
                  <a:pt x="2083" y="1917"/>
                </a:moveTo>
                <a:lnTo>
                  <a:pt x="166" y="1917"/>
                </a:lnTo>
                <a:lnTo>
                  <a:pt x="166" y="167"/>
                </a:lnTo>
                <a:lnTo>
                  <a:pt x="2083" y="167"/>
                </a:lnTo>
                <a:lnTo>
                  <a:pt x="2083" y="1917"/>
                </a:lnTo>
                <a:close/>
                <a:moveTo>
                  <a:pt x="166" y="1083"/>
                </a:moveTo>
                <a:lnTo>
                  <a:pt x="500" y="1083"/>
                </a:lnTo>
                <a:lnTo>
                  <a:pt x="666" y="750"/>
                </a:lnTo>
                <a:lnTo>
                  <a:pt x="916" y="1333"/>
                </a:lnTo>
                <a:lnTo>
                  <a:pt x="1250" y="500"/>
                </a:lnTo>
                <a:moveTo>
                  <a:pt x="1250" y="500"/>
                </a:moveTo>
                <a:lnTo>
                  <a:pt x="1583" y="1583"/>
                </a:lnTo>
                <a:lnTo>
                  <a:pt x="1750" y="1083"/>
                </a:lnTo>
                <a:lnTo>
                  <a:pt x="2083" y="108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6" name="Freeform 70"/>
          <p:cNvSpPr>
            <a:spLocks noEditPoints="1"/>
          </p:cNvSpPr>
          <p:nvPr/>
        </p:nvSpPr>
        <p:spPr bwMode="auto">
          <a:xfrm>
            <a:off x="3825479" y="2081213"/>
            <a:ext cx="330994" cy="305991"/>
          </a:xfrm>
          <a:custGeom>
            <a:avLst/>
            <a:gdLst>
              <a:gd name="T0" fmla="*/ 2167 w 2250"/>
              <a:gd name="T1" fmla="*/ 2083 h 2083"/>
              <a:gd name="T2" fmla="*/ 84 w 2250"/>
              <a:gd name="T3" fmla="*/ 2083 h 2083"/>
              <a:gd name="T4" fmla="*/ 0 w 2250"/>
              <a:gd name="T5" fmla="*/ 2000 h 2083"/>
              <a:gd name="T6" fmla="*/ 0 w 2250"/>
              <a:gd name="T7" fmla="*/ 83 h 2083"/>
              <a:gd name="T8" fmla="*/ 84 w 2250"/>
              <a:gd name="T9" fmla="*/ 0 h 2083"/>
              <a:gd name="T10" fmla="*/ 2167 w 2250"/>
              <a:gd name="T11" fmla="*/ 0 h 2083"/>
              <a:gd name="T12" fmla="*/ 2250 w 2250"/>
              <a:gd name="T13" fmla="*/ 83 h 2083"/>
              <a:gd name="T14" fmla="*/ 2250 w 2250"/>
              <a:gd name="T15" fmla="*/ 2000 h 2083"/>
              <a:gd name="T16" fmla="*/ 2167 w 2250"/>
              <a:gd name="T17" fmla="*/ 2083 h 2083"/>
              <a:gd name="T18" fmla="*/ 2084 w 2250"/>
              <a:gd name="T19" fmla="*/ 1917 h 2083"/>
              <a:gd name="T20" fmla="*/ 167 w 2250"/>
              <a:gd name="T21" fmla="*/ 1917 h 2083"/>
              <a:gd name="T22" fmla="*/ 167 w 2250"/>
              <a:gd name="T23" fmla="*/ 167 h 2083"/>
              <a:gd name="T24" fmla="*/ 2084 w 2250"/>
              <a:gd name="T25" fmla="*/ 167 h 2083"/>
              <a:gd name="T26" fmla="*/ 2084 w 2250"/>
              <a:gd name="T27" fmla="*/ 1917 h 2083"/>
              <a:gd name="T28" fmla="*/ 1750 w 2250"/>
              <a:gd name="T29" fmla="*/ 1667 h 2083"/>
              <a:gd name="T30" fmla="*/ 1750 w 2250"/>
              <a:gd name="T31" fmla="*/ 417 h 2083"/>
              <a:gd name="T32" fmla="*/ 1417 w 2250"/>
              <a:gd name="T33" fmla="*/ 1667 h 2083"/>
              <a:gd name="T34" fmla="*/ 1417 w 2250"/>
              <a:gd name="T35" fmla="*/ 917 h 2083"/>
              <a:gd name="T36" fmla="*/ 1084 w 2250"/>
              <a:gd name="T37" fmla="*/ 1667 h 2083"/>
              <a:gd name="T38" fmla="*/ 1084 w 2250"/>
              <a:gd name="T39" fmla="*/ 667 h 2083"/>
              <a:gd name="T40" fmla="*/ 750 w 2250"/>
              <a:gd name="T41" fmla="*/ 1667 h 2083"/>
              <a:gd name="T42" fmla="*/ 750 w 2250"/>
              <a:gd name="T43" fmla="*/ 1167 h 2083"/>
              <a:gd name="T44" fmla="*/ 417 w 2250"/>
              <a:gd name="T45" fmla="*/ 1667 h 2083"/>
              <a:gd name="T46" fmla="*/ 417 w 2250"/>
              <a:gd name="T47" fmla="*/ 1417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2083">
                <a:moveTo>
                  <a:pt x="2167" y="2083"/>
                </a:moveTo>
                <a:cubicBezTo>
                  <a:pt x="84" y="2083"/>
                  <a:pt x="84" y="2083"/>
                  <a:pt x="84" y="2083"/>
                </a:cubicBezTo>
                <a:cubicBezTo>
                  <a:pt x="42" y="2083"/>
                  <a:pt x="0" y="2042"/>
                  <a:pt x="0" y="2000"/>
                </a:cubicBezTo>
                <a:cubicBezTo>
                  <a:pt x="0" y="83"/>
                  <a:pt x="0" y="83"/>
                  <a:pt x="0" y="83"/>
                </a:cubicBezTo>
                <a:cubicBezTo>
                  <a:pt x="0" y="42"/>
                  <a:pt x="42" y="0"/>
                  <a:pt x="84" y="0"/>
                </a:cubicBezTo>
                <a:cubicBezTo>
                  <a:pt x="2167" y="0"/>
                  <a:pt x="2167" y="0"/>
                  <a:pt x="2167" y="0"/>
                </a:cubicBezTo>
                <a:cubicBezTo>
                  <a:pt x="2209" y="0"/>
                  <a:pt x="2250" y="42"/>
                  <a:pt x="2250" y="83"/>
                </a:cubicBezTo>
                <a:cubicBezTo>
                  <a:pt x="2250" y="2000"/>
                  <a:pt x="2250" y="2000"/>
                  <a:pt x="2250" y="2000"/>
                </a:cubicBezTo>
                <a:cubicBezTo>
                  <a:pt x="2250" y="2042"/>
                  <a:pt x="2209" y="2083"/>
                  <a:pt x="2167" y="2083"/>
                </a:cubicBezTo>
                <a:close/>
                <a:moveTo>
                  <a:pt x="2084" y="1917"/>
                </a:moveTo>
                <a:lnTo>
                  <a:pt x="167" y="1917"/>
                </a:lnTo>
                <a:lnTo>
                  <a:pt x="167" y="167"/>
                </a:lnTo>
                <a:lnTo>
                  <a:pt x="2084" y="167"/>
                </a:lnTo>
                <a:lnTo>
                  <a:pt x="2084" y="1917"/>
                </a:lnTo>
                <a:close/>
                <a:moveTo>
                  <a:pt x="1750" y="1667"/>
                </a:moveTo>
                <a:lnTo>
                  <a:pt x="1750" y="417"/>
                </a:lnTo>
                <a:moveTo>
                  <a:pt x="1417" y="1667"/>
                </a:moveTo>
                <a:lnTo>
                  <a:pt x="1417" y="917"/>
                </a:lnTo>
                <a:moveTo>
                  <a:pt x="1084" y="1667"/>
                </a:moveTo>
                <a:lnTo>
                  <a:pt x="1084" y="667"/>
                </a:lnTo>
                <a:moveTo>
                  <a:pt x="750" y="1667"/>
                </a:moveTo>
                <a:lnTo>
                  <a:pt x="750" y="1167"/>
                </a:lnTo>
                <a:moveTo>
                  <a:pt x="417" y="1667"/>
                </a:moveTo>
                <a:lnTo>
                  <a:pt x="417" y="1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7" name="Freeform 71"/>
          <p:cNvSpPr>
            <a:spLocks noEditPoints="1"/>
          </p:cNvSpPr>
          <p:nvPr/>
        </p:nvSpPr>
        <p:spPr bwMode="auto">
          <a:xfrm>
            <a:off x="4431507" y="2069308"/>
            <a:ext cx="330994" cy="329804"/>
          </a:xfrm>
          <a:custGeom>
            <a:avLst/>
            <a:gdLst>
              <a:gd name="T0" fmla="*/ 542 w 2250"/>
              <a:gd name="T1" fmla="*/ 1250 h 2250"/>
              <a:gd name="T2" fmla="*/ 542 w 2250"/>
              <a:gd name="T3" fmla="*/ 1000 h 2250"/>
              <a:gd name="T4" fmla="*/ 1084 w 2250"/>
              <a:gd name="T5" fmla="*/ 1708 h 2250"/>
              <a:gd name="T6" fmla="*/ 834 w 2250"/>
              <a:gd name="T7" fmla="*/ 1708 h 2250"/>
              <a:gd name="T8" fmla="*/ 1084 w 2250"/>
              <a:gd name="T9" fmla="*/ 1708 h 2250"/>
              <a:gd name="T10" fmla="*/ 1375 w 2250"/>
              <a:gd name="T11" fmla="*/ 666 h 2250"/>
              <a:gd name="T12" fmla="*/ 1375 w 2250"/>
              <a:gd name="T13" fmla="*/ 416 h 2250"/>
              <a:gd name="T14" fmla="*/ 1917 w 2250"/>
              <a:gd name="T15" fmla="*/ 1125 h 2250"/>
              <a:gd name="T16" fmla="*/ 1667 w 2250"/>
              <a:gd name="T17" fmla="*/ 1125 h 2250"/>
              <a:gd name="T18" fmla="*/ 1917 w 2250"/>
              <a:gd name="T19" fmla="*/ 1125 h 2250"/>
              <a:gd name="T20" fmla="*/ 2125 w 2250"/>
              <a:gd name="T21" fmla="*/ 250 h 2250"/>
              <a:gd name="T22" fmla="*/ 2125 w 2250"/>
              <a:gd name="T23" fmla="*/ 0 h 2250"/>
              <a:gd name="T24" fmla="*/ 0 w 2250"/>
              <a:gd name="T25" fmla="*/ 2166 h 2250"/>
              <a:gd name="T26" fmla="*/ 0 w 2250"/>
              <a:gd name="T27" fmla="*/ 1916 h 2250"/>
              <a:gd name="T28" fmla="*/ 334 w 2250"/>
              <a:gd name="T29" fmla="*/ 2250 h 2250"/>
              <a:gd name="T30" fmla="*/ 584 w 2250"/>
              <a:gd name="T31" fmla="*/ 2250 h 2250"/>
              <a:gd name="T32" fmla="*/ 834 w 2250"/>
              <a:gd name="T33" fmla="*/ 2250 h 2250"/>
              <a:gd name="T34" fmla="*/ 1084 w 2250"/>
              <a:gd name="T35" fmla="*/ 2250 h 2250"/>
              <a:gd name="T36" fmla="*/ 1334 w 2250"/>
              <a:gd name="T37" fmla="*/ 2250 h 2250"/>
              <a:gd name="T38" fmla="*/ 1584 w 2250"/>
              <a:gd name="T39" fmla="*/ 2250 h 2250"/>
              <a:gd name="T40" fmla="*/ 1834 w 2250"/>
              <a:gd name="T41" fmla="*/ 2250 h 2250"/>
              <a:gd name="T42" fmla="*/ 2084 w 2250"/>
              <a:gd name="T43" fmla="*/ 2250 h 2250"/>
              <a:gd name="T44" fmla="*/ 0 w 2250"/>
              <a:gd name="T45" fmla="*/ 1666 h 2250"/>
              <a:gd name="T46" fmla="*/ 0 w 2250"/>
              <a:gd name="T47" fmla="*/ 1416 h 2250"/>
              <a:gd name="T48" fmla="*/ 0 w 2250"/>
              <a:gd name="T49" fmla="*/ 1166 h 2250"/>
              <a:gd name="T50" fmla="*/ 0 w 2250"/>
              <a:gd name="T51" fmla="*/ 916 h 2250"/>
              <a:gd name="T52" fmla="*/ 0 w 2250"/>
              <a:gd name="T53" fmla="*/ 666 h 2250"/>
              <a:gd name="T54" fmla="*/ 0 w 2250"/>
              <a:gd name="T55" fmla="*/ 416 h 2250"/>
              <a:gd name="T56" fmla="*/ 0 w 2250"/>
              <a:gd name="T57" fmla="*/ 166 h 2250"/>
              <a:gd name="T58" fmla="*/ 84 w 2250"/>
              <a:gd name="T59" fmla="*/ 2250 h 2250"/>
              <a:gd name="T60" fmla="*/ 490 w 2250"/>
              <a:gd name="T61" fmla="*/ 1239 h 2250"/>
              <a:gd name="T62" fmla="*/ 886 w 2250"/>
              <a:gd name="T63" fmla="*/ 1604 h 2250"/>
              <a:gd name="T64" fmla="*/ 1334 w 2250"/>
              <a:gd name="T65" fmla="*/ 656 h 2250"/>
              <a:gd name="T66" fmla="*/ 1719 w 2250"/>
              <a:gd name="T67" fmla="*/ 1020 h 2250"/>
              <a:gd name="T68" fmla="*/ 2084 w 2250"/>
              <a:gd name="T69" fmla="*/ 23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2250">
                <a:moveTo>
                  <a:pt x="667" y="1125"/>
                </a:moveTo>
                <a:cubicBezTo>
                  <a:pt x="667" y="1198"/>
                  <a:pt x="615" y="1250"/>
                  <a:pt x="542" y="1250"/>
                </a:cubicBezTo>
                <a:cubicBezTo>
                  <a:pt x="469" y="1250"/>
                  <a:pt x="417" y="1198"/>
                  <a:pt x="417" y="1125"/>
                </a:cubicBezTo>
                <a:cubicBezTo>
                  <a:pt x="417" y="1052"/>
                  <a:pt x="469" y="1000"/>
                  <a:pt x="542" y="1000"/>
                </a:cubicBezTo>
                <a:cubicBezTo>
                  <a:pt x="615" y="1000"/>
                  <a:pt x="667" y="1052"/>
                  <a:pt x="667" y="1125"/>
                </a:cubicBezTo>
                <a:close/>
                <a:moveTo>
                  <a:pt x="1084" y="1708"/>
                </a:moveTo>
                <a:cubicBezTo>
                  <a:pt x="1084" y="1781"/>
                  <a:pt x="1032" y="1833"/>
                  <a:pt x="959" y="1833"/>
                </a:cubicBezTo>
                <a:cubicBezTo>
                  <a:pt x="886" y="1833"/>
                  <a:pt x="834" y="1781"/>
                  <a:pt x="834" y="1708"/>
                </a:cubicBezTo>
                <a:cubicBezTo>
                  <a:pt x="834" y="1635"/>
                  <a:pt x="886" y="1583"/>
                  <a:pt x="959" y="1583"/>
                </a:cubicBezTo>
                <a:cubicBezTo>
                  <a:pt x="1032" y="1583"/>
                  <a:pt x="1084" y="1635"/>
                  <a:pt x="1084" y="1708"/>
                </a:cubicBezTo>
                <a:close/>
                <a:moveTo>
                  <a:pt x="1500" y="541"/>
                </a:moveTo>
                <a:cubicBezTo>
                  <a:pt x="1500" y="614"/>
                  <a:pt x="1448" y="666"/>
                  <a:pt x="1375" y="666"/>
                </a:cubicBezTo>
                <a:cubicBezTo>
                  <a:pt x="1302" y="666"/>
                  <a:pt x="1250" y="614"/>
                  <a:pt x="1250" y="541"/>
                </a:cubicBezTo>
                <a:cubicBezTo>
                  <a:pt x="1250" y="468"/>
                  <a:pt x="1302" y="416"/>
                  <a:pt x="1375" y="416"/>
                </a:cubicBezTo>
                <a:cubicBezTo>
                  <a:pt x="1448" y="416"/>
                  <a:pt x="1500" y="468"/>
                  <a:pt x="1500" y="541"/>
                </a:cubicBezTo>
                <a:close/>
                <a:moveTo>
                  <a:pt x="1917" y="1125"/>
                </a:moveTo>
                <a:cubicBezTo>
                  <a:pt x="1917" y="1198"/>
                  <a:pt x="1865" y="1250"/>
                  <a:pt x="1792" y="1250"/>
                </a:cubicBezTo>
                <a:cubicBezTo>
                  <a:pt x="1719" y="1250"/>
                  <a:pt x="1667" y="1198"/>
                  <a:pt x="1667" y="1125"/>
                </a:cubicBezTo>
                <a:cubicBezTo>
                  <a:pt x="1667" y="1052"/>
                  <a:pt x="1719" y="1000"/>
                  <a:pt x="1792" y="1000"/>
                </a:cubicBezTo>
                <a:cubicBezTo>
                  <a:pt x="1865" y="1000"/>
                  <a:pt x="1917" y="1052"/>
                  <a:pt x="1917" y="1125"/>
                </a:cubicBezTo>
                <a:close/>
                <a:moveTo>
                  <a:pt x="2250" y="125"/>
                </a:moveTo>
                <a:cubicBezTo>
                  <a:pt x="2250" y="198"/>
                  <a:pt x="2198" y="250"/>
                  <a:pt x="2125" y="250"/>
                </a:cubicBezTo>
                <a:cubicBezTo>
                  <a:pt x="2052" y="250"/>
                  <a:pt x="2000" y="198"/>
                  <a:pt x="2000" y="125"/>
                </a:cubicBezTo>
                <a:cubicBezTo>
                  <a:pt x="2000" y="52"/>
                  <a:pt x="2052" y="0"/>
                  <a:pt x="2125" y="0"/>
                </a:cubicBezTo>
                <a:cubicBezTo>
                  <a:pt x="2198" y="0"/>
                  <a:pt x="2250" y="52"/>
                  <a:pt x="2250" y="125"/>
                </a:cubicBezTo>
                <a:close/>
                <a:moveTo>
                  <a:pt x="0" y="2166"/>
                </a:moveTo>
                <a:lnTo>
                  <a:pt x="2250" y="2166"/>
                </a:lnTo>
                <a:moveTo>
                  <a:pt x="0" y="1916"/>
                </a:moveTo>
                <a:lnTo>
                  <a:pt x="84" y="1916"/>
                </a:lnTo>
                <a:moveTo>
                  <a:pt x="334" y="2250"/>
                </a:moveTo>
                <a:lnTo>
                  <a:pt x="334" y="2166"/>
                </a:lnTo>
                <a:moveTo>
                  <a:pt x="584" y="2250"/>
                </a:moveTo>
                <a:lnTo>
                  <a:pt x="584" y="2166"/>
                </a:lnTo>
                <a:moveTo>
                  <a:pt x="834" y="2250"/>
                </a:moveTo>
                <a:lnTo>
                  <a:pt x="834" y="2166"/>
                </a:lnTo>
                <a:moveTo>
                  <a:pt x="1084" y="2250"/>
                </a:moveTo>
                <a:lnTo>
                  <a:pt x="1084" y="2166"/>
                </a:lnTo>
                <a:moveTo>
                  <a:pt x="1334" y="2250"/>
                </a:moveTo>
                <a:lnTo>
                  <a:pt x="1334" y="2166"/>
                </a:lnTo>
                <a:moveTo>
                  <a:pt x="1584" y="2250"/>
                </a:moveTo>
                <a:lnTo>
                  <a:pt x="1584" y="2166"/>
                </a:lnTo>
                <a:moveTo>
                  <a:pt x="1834" y="2250"/>
                </a:moveTo>
                <a:lnTo>
                  <a:pt x="1834" y="2166"/>
                </a:lnTo>
                <a:moveTo>
                  <a:pt x="2084" y="2250"/>
                </a:moveTo>
                <a:lnTo>
                  <a:pt x="2084" y="2166"/>
                </a:lnTo>
                <a:moveTo>
                  <a:pt x="0" y="1666"/>
                </a:moveTo>
                <a:lnTo>
                  <a:pt x="84" y="1666"/>
                </a:lnTo>
                <a:moveTo>
                  <a:pt x="0" y="1416"/>
                </a:moveTo>
                <a:lnTo>
                  <a:pt x="84" y="1416"/>
                </a:lnTo>
                <a:moveTo>
                  <a:pt x="0" y="1166"/>
                </a:moveTo>
                <a:lnTo>
                  <a:pt x="84" y="1166"/>
                </a:lnTo>
                <a:moveTo>
                  <a:pt x="0" y="916"/>
                </a:moveTo>
                <a:lnTo>
                  <a:pt x="84" y="916"/>
                </a:lnTo>
                <a:moveTo>
                  <a:pt x="0" y="666"/>
                </a:moveTo>
                <a:lnTo>
                  <a:pt x="84" y="666"/>
                </a:lnTo>
                <a:moveTo>
                  <a:pt x="0" y="416"/>
                </a:moveTo>
                <a:lnTo>
                  <a:pt x="84" y="416"/>
                </a:lnTo>
                <a:moveTo>
                  <a:pt x="0" y="166"/>
                </a:moveTo>
                <a:lnTo>
                  <a:pt x="84" y="166"/>
                </a:lnTo>
                <a:moveTo>
                  <a:pt x="84" y="2250"/>
                </a:moveTo>
                <a:lnTo>
                  <a:pt x="84" y="0"/>
                </a:lnTo>
                <a:moveTo>
                  <a:pt x="490" y="1239"/>
                </a:moveTo>
                <a:lnTo>
                  <a:pt x="84" y="2166"/>
                </a:lnTo>
                <a:moveTo>
                  <a:pt x="886" y="1604"/>
                </a:moveTo>
                <a:lnTo>
                  <a:pt x="615" y="1229"/>
                </a:lnTo>
                <a:moveTo>
                  <a:pt x="1334" y="656"/>
                </a:moveTo>
                <a:lnTo>
                  <a:pt x="1000" y="1593"/>
                </a:lnTo>
                <a:moveTo>
                  <a:pt x="1719" y="1020"/>
                </a:moveTo>
                <a:lnTo>
                  <a:pt x="1448" y="645"/>
                </a:lnTo>
                <a:moveTo>
                  <a:pt x="2084" y="239"/>
                </a:moveTo>
                <a:lnTo>
                  <a:pt x="1834" y="101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8" name="Freeform 72"/>
          <p:cNvSpPr>
            <a:spLocks noEditPoints="1"/>
          </p:cNvSpPr>
          <p:nvPr/>
        </p:nvSpPr>
        <p:spPr bwMode="auto">
          <a:xfrm>
            <a:off x="5048250" y="2053830"/>
            <a:ext cx="330994" cy="330994"/>
          </a:xfrm>
          <a:custGeom>
            <a:avLst/>
            <a:gdLst>
              <a:gd name="T0" fmla="*/ 458 w 2250"/>
              <a:gd name="T1" fmla="*/ 1416 h 2250"/>
              <a:gd name="T2" fmla="*/ 458 w 2250"/>
              <a:gd name="T3" fmla="*/ 1166 h 2250"/>
              <a:gd name="T4" fmla="*/ 1417 w 2250"/>
              <a:gd name="T5" fmla="*/ 1791 h 2250"/>
              <a:gd name="T6" fmla="*/ 1167 w 2250"/>
              <a:gd name="T7" fmla="*/ 1791 h 2250"/>
              <a:gd name="T8" fmla="*/ 1417 w 2250"/>
              <a:gd name="T9" fmla="*/ 1791 h 2250"/>
              <a:gd name="T10" fmla="*/ 2125 w 2250"/>
              <a:gd name="T11" fmla="*/ 666 h 2250"/>
              <a:gd name="T12" fmla="*/ 2125 w 2250"/>
              <a:gd name="T13" fmla="*/ 416 h 2250"/>
              <a:gd name="T14" fmla="*/ 2250 w 2250"/>
              <a:gd name="T15" fmla="*/ 1791 h 2250"/>
              <a:gd name="T16" fmla="*/ 2000 w 2250"/>
              <a:gd name="T17" fmla="*/ 1791 h 2250"/>
              <a:gd name="T18" fmla="*/ 2250 w 2250"/>
              <a:gd name="T19" fmla="*/ 1791 h 2250"/>
              <a:gd name="T20" fmla="*/ 1292 w 2250"/>
              <a:gd name="T21" fmla="*/ 583 h 2250"/>
              <a:gd name="T22" fmla="*/ 1292 w 2250"/>
              <a:gd name="T23" fmla="*/ 333 h 2250"/>
              <a:gd name="T24" fmla="*/ 583 w 2250"/>
              <a:gd name="T25" fmla="*/ 458 h 2250"/>
              <a:gd name="T26" fmla="*/ 333 w 2250"/>
              <a:gd name="T27" fmla="*/ 458 h 2250"/>
              <a:gd name="T28" fmla="*/ 583 w 2250"/>
              <a:gd name="T29" fmla="*/ 458 h 2250"/>
              <a:gd name="T30" fmla="*/ 2250 w 2250"/>
              <a:gd name="T31" fmla="*/ 2166 h 2250"/>
              <a:gd name="T32" fmla="*/ 83 w 2250"/>
              <a:gd name="T33" fmla="*/ 1916 h 2250"/>
              <a:gd name="T34" fmla="*/ 333 w 2250"/>
              <a:gd name="T35" fmla="*/ 2166 h 2250"/>
              <a:gd name="T36" fmla="*/ 583 w 2250"/>
              <a:gd name="T37" fmla="*/ 2166 h 2250"/>
              <a:gd name="T38" fmla="*/ 833 w 2250"/>
              <a:gd name="T39" fmla="*/ 2166 h 2250"/>
              <a:gd name="T40" fmla="*/ 1083 w 2250"/>
              <a:gd name="T41" fmla="*/ 2166 h 2250"/>
              <a:gd name="T42" fmla="*/ 1333 w 2250"/>
              <a:gd name="T43" fmla="*/ 2166 h 2250"/>
              <a:gd name="T44" fmla="*/ 1583 w 2250"/>
              <a:gd name="T45" fmla="*/ 2166 h 2250"/>
              <a:gd name="T46" fmla="*/ 1833 w 2250"/>
              <a:gd name="T47" fmla="*/ 2166 h 2250"/>
              <a:gd name="T48" fmla="*/ 2083 w 2250"/>
              <a:gd name="T49" fmla="*/ 2166 h 2250"/>
              <a:gd name="T50" fmla="*/ 83 w 2250"/>
              <a:gd name="T51" fmla="*/ 1666 h 2250"/>
              <a:gd name="T52" fmla="*/ 83 w 2250"/>
              <a:gd name="T53" fmla="*/ 1416 h 2250"/>
              <a:gd name="T54" fmla="*/ 83 w 2250"/>
              <a:gd name="T55" fmla="*/ 1166 h 2250"/>
              <a:gd name="T56" fmla="*/ 83 w 2250"/>
              <a:gd name="T57" fmla="*/ 916 h 2250"/>
              <a:gd name="T58" fmla="*/ 83 w 2250"/>
              <a:gd name="T59" fmla="*/ 666 h 2250"/>
              <a:gd name="T60" fmla="*/ 83 w 2250"/>
              <a:gd name="T61" fmla="*/ 416 h 2250"/>
              <a:gd name="T62" fmla="*/ 83 w 2250"/>
              <a:gd name="T63" fmla="*/ 0 h 2250"/>
              <a:gd name="T64" fmla="*/ 83 w 2250"/>
              <a:gd name="T65" fmla="*/ 1750 h 2250"/>
              <a:gd name="T66" fmla="*/ 563 w 2250"/>
              <a:gd name="T67" fmla="*/ 1354 h 2250"/>
              <a:gd name="T68" fmla="*/ 1365 w 2250"/>
              <a:gd name="T69" fmla="*/ 1687 h 2250"/>
              <a:gd name="T70" fmla="*/ 83 w 2250"/>
              <a:gd name="T71" fmla="*/ 916 h 2250"/>
              <a:gd name="T72" fmla="*/ 583 w 2250"/>
              <a:gd name="T73" fmla="*/ 458 h 2250"/>
              <a:gd name="T74" fmla="*/ 1354 w 2250"/>
              <a:gd name="T75" fmla="*/ 562 h 2250"/>
              <a:gd name="T76" fmla="*/ 1823 w 2250"/>
              <a:gd name="T77" fmla="*/ 130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0" h="2250">
                <a:moveTo>
                  <a:pt x="583" y="1291"/>
                </a:moveTo>
                <a:cubicBezTo>
                  <a:pt x="583" y="1364"/>
                  <a:pt x="531" y="1416"/>
                  <a:pt x="458" y="1416"/>
                </a:cubicBezTo>
                <a:cubicBezTo>
                  <a:pt x="386" y="1416"/>
                  <a:pt x="333" y="1364"/>
                  <a:pt x="333" y="1291"/>
                </a:cubicBezTo>
                <a:cubicBezTo>
                  <a:pt x="333" y="1218"/>
                  <a:pt x="386" y="1166"/>
                  <a:pt x="458" y="1166"/>
                </a:cubicBezTo>
                <a:cubicBezTo>
                  <a:pt x="531" y="1166"/>
                  <a:pt x="583" y="1218"/>
                  <a:pt x="583" y="1291"/>
                </a:cubicBezTo>
                <a:close/>
                <a:moveTo>
                  <a:pt x="1417" y="1791"/>
                </a:moveTo>
                <a:cubicBezTo>
                  <a:pt x="1417" y="1864"/>
                  <a:pt x="1365" y="1916"/>
                  <a:pt x="1292" y="1916"/>
                </a:cubicBezTo>
                <a:cubicBezTo>
                  <a:pt x="1219" y="1916"/>
                  <a:pt x="1167" y="1864"/>
                  <a:pt x="1167" y="1791"/>
                </a:cubicBezTo>
                <a:cubicBezTo>
                  <a:pt x="1167" y="1718"/>
                  <a:pt x="1219" y="1666"/>
                  <a:pt x="1292" y="1666"/>
                </a:cubicBezTo>
                <a:cubicBezTo>
                  <a:pt x="1365" y="1666"/>
                  <a:pt x="1417" y="1718"/>
                  <a:pt x="1417" y="1791"/>
                </a:cubicBezTo>
                <a:close/>
                <a:moveTo>
                  <a:pt x="2250" y="541"/>
                </a:moveTo>
                <a:cubicBezTo>
                  <a:pt x="2250" y="614"/>
                  <a:pt x="2198" y="666"/>
                  <a:pt x="2125" y="666"/>
                </a:cubicBezTo>
                <a:cubicBezTo>
                  <a:pt x="2052" y="666"/>
                  <a:pt x="2000" y="614"/>
                  <a:pt x="2000" y="541"/>
                </a:cubicBezTo>
                <a:cubicBezTo>
                  <a:pt x="2000" y="468"/>
                  <a:pt x="2052" y="416"/>
                  <a:pt x="2125" y="416"/>
                </a:cubicBezTo>
                <a:cubicBezTo>
                  <a:pt x="2198" y="416"/>
                  <a:pt x="2250" y="468"/>
                  <a:pt x="2250" y="541"/>
                </a:cubicBezTo>
                <a:close/>
                <a:moveTo>
                  <a:pt x="2250" y="1791"/>
                </a:moveTo>
                <a:cubicBezTo>
                  <a:pt x="2250" y="1864"/>
                  <a:pt x="2198" y="1916"/>
                  <a:pt x="2125" y="1916"/>
                </a:cubicBezTo>
                <a:cubicBezTo>
                  <a:pt x="2052" y="1916"/>
                  <a:pt x="2000" y="1864"/>
                  <a:pt x="2000" y="1791"/>
                </a:cubicBezTo>
                <a:cubicBezTo>
                  <a:pt x="2000" y="1718"/>
                  <a:pt x="2052" y="1666"/>
                  <a:pt x="2125" y="1666"/>
                </a:cubicBezTo>
                <a:cubicBezTo>
                  <a:pt x="2198" y="1666"/>
                  <a:pt x="2250" y="1718"/>
                  <a:pt x="2250" y="1791"/>
                </a:cubicBezTo>
                <a:close/>
                <a:moveTo>
                  <a:pt x="1417" y="458"/>
                </a:moveTo>
                <a:cubicBezTo>
                  <a:pt x="1417" y="531"/>
                  <a:pt x="1365" y="583"/>
                  <a:pt x="1292" y="583"/>
                </a:cubicBezTo>
                <a:cubicBezTo>
                  <a:pt x="1219" y="583"/>
                  <a:pt x="1167" y="531"/>
                  <a:pt x="1167" y="458"/>
                </a:cubicBezTo>
                <a:cubicBezTo>
                  <a:pt x="1167" y="385"/>
                  <a:pt x="1219" y="333"/>
                  <a:pt x="1292" y="333"/>
                </a:cubicBezTo>
                <a:cubicBezTo>
                  <a:pt x="1365" y="333"/>
                  <a:pt x="1417" y="385"/>
                  <a:pt x="1417" y="458"/>
                </a:cubicBezTo>
                <a:close/>
                <a:moveTo>
                  <a:pt x="583" y="458"/>
                </a:moveTo>
                <a:cubicBezTo>
                  <a:pt x="583" y="531"/>
                  <a:pt x="531" y="583"/>
                  <a:pt x="458" y="583"/>
                </a:cubicBezTo>
                <a:cubicBezTo>
                  <a:pt x="386" y="583"/>
                  <a:pt x="333" y="531"/>
                  <a:pt x="333" y="458"/>
                </a:cubicBezTo>
                <a:cubicBezTo>
                  <a:pt x="333" y="385"/>
                  <a:pt x="386" y="333"/>
                  <a:pt x="458" y="333"/>
                </a:cubicBezTo>
                <a:cubicBezTo>
                  <a:pt x="531" y="333"/>
                  <a:pt x="583" y="385"/>
                  <a:pt x="583" y="458"/>
                </a:cubicBezTo>
                <a:close/>
                <a:moveTo>
                  <a:pt x="0" y="2166"/>
                </a:moveTo>
                <a:lnTo>
                  <a:pt x="2250" y="2166"/>
                </a:lnTo>
                <a:moveTo>
                  <a:pt x="0" y="1916"/>
                </a:moveTo>
                <a:lnTo>
                  <a:pt x="83" y="1916"/>
                </a:lnTo>
                <a:moveTo>
                  <a:pt x="333" y="2250"/>
                </a:moveTo>
                <a:lnTo>
                  <a:pt x="333" y="2166"/>
                </a:lnTo>
                <a:moveTo>
                  <a:pt x="583" y="2250"/>
                </a:moveTo>
                <a:lnTo>
                  <a:pt x="583" y="2166"/>
                </a:lnTo>
                <a:moveTo>
                  <a:pt x="833" y="2250"/>
                </a:moveTo>
                <a:lnTo>
                  <a:pt x="833" y="2166"/>
                </a:lnTo>
                <a:moveTo>
                  <a:pt x="1083" y="2250"/>
                </a:moveTo>
                <a:lnTo>
                  <a:pt x="1083" y="2166"/>
                </a:lnTo>
                <a:moveTo>
                  <a:pt x="1333" y="2250"/>
                </a:moveTo>
                <a:lnTo>
                  <a:pt x="1333" y="2166"/>
                </a:lnTo>
                <a:moveTo>
                  <a:pt x="1583" y="2250"/>
                </a:moveTo>
                <a:lnTo>
                  <a:pt x="1583" y="2166"/>
                </a:lnTo>
                <a:moveTo>
                  <a:pt x="1833" y="2250"/>
                </a:moveTo>
                <a:lnTo>
                  <a:pt x="1833" y="2166"/>
                </a:lnTo>
                <a:moveTo>
                  <a:pt x="2083" y="2250"/>
                </a:moveTo>
                <a:lnTo>
                  <a:pt x="2083" y="2166"/>
                </a:lnTo>
                <a:moveTo>
                  <a:pt x="0" y="1666"/>
                </a:moveTo>
                <a:lnTo>
                  <a:pt x="83" y="1666"/>
                </a:lnTo>
                <a:moveTo>
                  <a:pt x="0" y="1416"/>
                </a:moveTo>
                <a:lnTo>
                  <a:pt x="83" y="1416"/>
                </a:lnTo>
                <a:moveTo>
                  <a:pt x="0" y="1166"/>
                </a:moveTo>
                <a:lnTo>
                  <a:pt x="83" y="1166"/>
                </a:lnTo>
                <a:moveTo>
                  <a:pt x="0" y="916"/>
                </a:moveTo>
                <a:lnTo>
                  <a:pt x="83" y="916"/>
                </a:lnTo>
                <a:moveTo>
                  <a:pt x="0" y="666"/>
                </a:moveTo>
                <a:lnTo>
                  <a:pt x="83" y="666"/>
                </a:lnTo>
                <a:moveTo>
                  <a:pt x="0" y="416"/>
                </a:moveTo>
                <a:lnTo>
                  <a:pt x="83" y="416"/>
                </a:lnTo>
                <a:moveTo>
                  <a:pt x="83" y="2250"/>
                </a:moveTo>
                <a:lnTo>
                  <a:pt x="83" y="0"/>
                </a:lnTo>
                <a:moveTo>
                  <a:pt x="375" y="1385"/>
                </a:moveTo>
                <a:lnTo>
                  <a:pt x="83" y="1750"/>
                </a:lnTo>
                <a:moveTo>
                  <a:pt x="1188" y="1729"/>
                </a:moveTo>
                <a:lnTo>
                  <a:pt x="563" y="1354"/>
                </a:lnTo>
                <a:moveTo>
                  <a:pt x="2052" y="645"/>
                </a:moveTo>
                <a:lnTo>
                  <a:pt x="1365" y="1687"/>
                </a:lnTo>
                <a:moveTo>
                  <a:pt x="375" y="552"/>
                </a:moveTo>
                <a:lnTo>
                  <a:pt x="83" y="916"/>
                </a:lnTo>
                <a:moveTo>
                  <a:pt x="1167" y="458"/>
                </a:moveTo>
                <a:lnTo>
                  <a:pt x="583" y="458"/>
                </a:lnTo>
                <a:moveTo>
                  <a:pt x="1625" y="989"/>
                </a:moveTo>
                <a:lnTo>
                  <a:pt x="1354" y="562"/>
                </a:lnTo>
                <a:moveTo>
                  <a:pt x="2063" y="1687"/>
                </a:moveTo>
                <a:lnTo>
                  <a:pt x="1823" y="1302"/>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9" name="Freeform 73"/>
          <p:cNvSpPr>
            <a:spLocks noEditPoints="1"/>
          </p:cNvSpPr>
          <p:nvPr/>
        </p:nvSpPr>
        <p:spPr bwMode="auto">
          <a:xfrm>
            <a:off x="5697148" y="2107413"/>
            <a:ext cx="245269" cy="283369"/>
          </a:xfrm>
          <a:custGeom>
            <a:avLst/>
            <a:gdLst>
              <a:gd name="T0" fmla="*/ 833 w 1667"/>
              <a:gd name="T1" fmla="*/ 0 h 1927"/>
              <a:gd name="T2" fmla="*/ 0 w 1667"/>
              <a:gd name="T3" fmla="*/ 417 h 1927"/>
              <a:gd name="T4" fmla="*/ 833 w 1667"/>
              <a:gd name="T5" fmla="*/ 833 h 1927"/>
              <a:gd name="T6" fmla="*/ 1667 w 1667"/>
              <a:gd name="T7" fmla="*/ 417 h 1927"/>
              <a:gd name="T8" fmla="*/ 833 w 1667"/>
              <a:gd name="T9" fmla="*/ 0 h 1927"/>
              <a:gd name="T10" fmla="*/ 833 w 1667"/>
              <a:gd name="T11" fmla="*/ 1094 h 1927"/>
              <a:gd name="T12" fmla="*/ 0 w 1667"/>
              <a:gd name="T13" fmla="*/ 1511 h 1927"/>
              <a:gd name="T14" fmla="*/ 833 w 1667"/>
              <a:gd name="T15" fmla="*/ 1927 h 1927"/>
              <a:gd name="T16" fmla="*/ 1667 w 1667"/>
              <a:gd name="T17" fmla="*/ 1511 h 1927"/>
              <a:gd name="T18" fmla="*/ 833 w 1667"/>
              <a:gd name="T19" fmla="*/ 1094 h 1927"/>
              <a:gd name="T20" fmla="*/ 1667 w 1667"/>
              <a:gd name="T21" fmla="*/ 1511 h 1927"/>
              <a:gd name="T22" fmla="*/ 1667 w 1667"/>
              <a:gd name="T23" fmla="*/ 427 h 1927"/>
              <a:gd name="T24" fmla="*/ 0 w 1667"/>
              <a:gd name="T25" fmla="*/ 427 h 1927"/>
              <a:gd name="T26" fmla="*/ 0 w 1667"/>
              <a:gd name="T27" fmla="*/ 1511 h 1927"/>
              <a:gd name="T28" fmla="*/ 833 w 1667"/>
              <a:gd name="T29" fmla="*/ 1927 h 1927"/>
              <a:gd name="T30" fmla="*/ 833 w 1667"/>
              <a:gd name="T31" fmla="*/ 833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7" h="1927">
                <a:moveTo>
                  <a:pt x="833" y="0"/>
                </a:moveTo>
                <a:lnTo>
                  <a:pt x="0" y="417"/>
                </a:lnTo>
                <a:lnTo>
                  <a:pt x="833" y="833"/>
                </a:lnTo>
                <a:lnTo>
                  <a:pt x="1667" y="417"/>
                </a:lnTo>
                <a:lnTo>
                  <a:pt x="833" y="0"/>
                </a:lnTo>
                <a:close/>
                <a:moveTo>
                  <a:pt x="833" y="1094"/>
                </a:moveTo>
                <a:lnTo>
                  <a:pt x="0" y="1511"/>
                </a:lnTo>
                <a:lnTo>
                  <a:pt x="833" y="1927"/>
                </a:lnTo>
                <a:lnTo>
                  <a:pt x="1667" y="1511"/>
                </a:lnTo>
                <a:lnTo>
                  <a:pt x="833" y="1094"/>
                </a:lnTo>
                <a:close/>
                <a:moveTo>
                  <a:pt x="1667" y="1511"/>
                </a:moveTo>
                <a:lnTo>
                  <a:pt x="1667" y="427"/>
                </a:lnTo>
                <a:moveTo>
                  <a:pt x="0" y="427"/>
                </a:moveTo>
                <a:lnTo>
                  <a:pt x="0" y="1511"/>
                </a:lnTo>
                <a:moveTo>
                  <a:pt x="833" y="1927"/>
                </a:moveTo>
                <a:lnTo>
                  <a:pt x="833" y="83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0" name="Freeform 74"/>
          <p:cNvSpPr>
            <a:spLocks noEditPoints="1"/>
          </p:cNvSpPr>
          <p:nvPr/>
        </p:nvSpPr>
        <p:spPr bwMode="auto">
          <a:xfrm>
            <a:off x="6316278" y="2107413"/>
            <a:ext cx="245269" cy="283369"/>
          </a:xfrm>
          <a:custGeom>
            <a:avLst/>
            <a:gdLst>
              <a:gd name="T0" fmla="*/ 834 w 1667"/>
              <a:gd name="T1" fmla="*/ 0 h 1927"/>
              <a:gd name="T2" fmla="*/ 0 w 1667"/>
              <a:gd name="T3" fmla="*/ 417 h 1927"/>
              <a:gd name="T4" fmla="*/ 834 w 1667"/>
              <a:gd name="T5" fmla="*/ 833 h 1927"/>
              <a:gd name="T6" fmla="*/ 1667 w 1667"/>
              <a:gd name="T7" fmla="*/ 417 h 1927"/>
              <a:gd name="T8" fmla="*/ 834 w 1667"/>
              <a:gd name="T9" fmla="*/ 0 h 1927"/>
              <a:gd name="T10" fmla="*/ 0 w 1667"/>
              <a:gd name="T11" fmla="*/ 427 h 1927"/>
              <a:gd name="T12" fmla="*/ 0 w 1667"/>
              <a:gd name="T13" fmla="*/ 1511 h 1927"/>
              <a:gd name="T14" fmla="*/ 834 w 1667"/>
              <a:gd name="T15" fmla="*/ 1927 h 1927"/>
              <a:gd name="T16" fmla="*/ 1667 w 1667"/>
              <a:gd name="T17" fmla="*/ 1511 h 1927"/>
              <a:gd name="T18" fmla="*/ 1667 w 1667"/>
              <a:gd name="T19" fmla="*/ 427 h 1927"/>
              <a:gd name="T20" fmla="*/ 834 w 1667"/>
              <a:gd name="T21" fmla="*/ 1927 h 1927"/>
              <a:gd name="T22" fmla="*/ 834 w 1667"/>
              <a:gd name="T23" fmla="*/ 833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7" h="1927">
                <a:moveTo>
                  <a:pt x="834" y="0"/>
                </a:moveTo>
                <a:lnTo>
                  <a:pt x="0" y="417"/>
                </a:lnTo>
                <a:lnTo>
                  <a:pt x="834" y="833"/>
                </a:lnTo>
                <a:lnTo>
                  <a:pt x="1667" y="417"/>
                </a:lnTo>
                <a:lnTo>
                  <a:pt x="834" y="0"/>
                </a:lnTo>
                <a:close/>
                <a:moveTo>
                  <a:pt x="0" y="427"/>
                </a:moveTo>
                <a:lnTo>
                  <a:pt x="0" y="1511"/>
                </a:lnTo>
                <a:lnTo>
                  <a:pt x="834" y="1927"/>
                </a:lnTo>
                <a:lnTo>
                  <a:pt x="1667" y="1511"/>
                </a:lnTo>
                <a:lnTo>
                  <a:pt x="1667" y="427"/>
                </a:lnTo>
                <a:moveTo>
                  <a:pt x="834" y="1927"/>
                </a:moveTo>
                <a:lnTo>
                  <a:pt x="834" y="83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1" name="Freeform 75"/>
          <p:cNvSpPr>
            <a:spLocks noEditPoints="1"/>
          </p:cNvSpPr>
          <p:nvPr/>
        </p:nvSpPr>
        <p:spPr bwMode="auto">
          <a:xfrm>
            <a:off x="6910395" y="2077647"/>
            <a:ext cx="245269" cy="283369"/>
          </a:xfrm>
          <a:custGeom>
            <a:avLst/>
            <a:gdLst>
              <a:gd name="T0" fmla="*/ 833 w 1666"/>
              <a:gd name="T1" fmla="*/ 0 h 1927"/>
              <a:gd name="T2" fmla="*/ 0 w 1666"/>
              <a:gd name="T3" fmla="*/ 417 h 1927"/>
              <a:gd name="T4" fmla="*/ 833 w 1666"/>
              <a:gd name="T5" fmla="*/ 833 h 1927"/>
              <a:gd name="T6" fmla="*/ 1666 w 1666"/>
              <a:gd name="T7" fmla="*/ 417 h 1927"/>
              <a:gd name="T8" fmla="*/ 833 w 1666"/>
              <a:gd name="T9" fmla="*/ 0 h 1927"/>
              <a:gd name="T10" fmla="*/ 1250 w 1666"/>
              <a:gd name="T11" fmla="*/ 636 h 1927"/>
              <a:gd name="T12" fmla="*/ 416 w 1666"/>
              <a:gd name="T13" fmla="*/ 219 h 1927"/>
              <a:gd name="T14" fmla="*/ 0 w 1666"/>
              <a:gd name="T15" fmla="*/ 427 h 1927"/>
              <a:gd name="T16" fmla="*/ 0 w 1666"/>
              <a:gd name="T17" fmla="*/ 1511 h 1927"/>
              <a:gd name="T18" fmla="*/ 833 w 1666"/>
              <a:gd name="T19" fmla="*/ 1927 h 1927"/>
              <a:gd name="T20" fmla="*/ 1666 w 1666"/>
              <a:gd name="T21" fmla="*/ 1511 h 1927"/>
              <a:gd name="T22" fmla="*/ 1666 w 1666"/>
              <a:gd name="T23" fmla="*/ 427 h 1927"/>
              <a:gd name="T24" fmla="*/ 833 w 1666"/>
              <a:gd name="T25" fmla="*/ 1927 h 1927"/>
              <a:gd name="T26" fmla="*/ 833 w 1666"/>
              <a:gd name="T27" fmla="*/ 833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6" h="1927">
                <a:moveTo>
                  <a:pt x="833" y="0"/>
                </a:moveTo>
                <a:lnTo>
                  <a:pt x="0" y="417"/>
                </a:lnTo>
                <a:lnTo>
                  <a:pt x="833" y="833"/>
                </a:lnTo>
                <a:lnTo>
                  <a:pt x="1666" y="417"/>
                </a:lnTo>
                <a:lnTo>
                  <a:pt x="833" y="0"/>
                </a:lnTo>
                <a:close/>
                <a:moveTo>
                  <a:pt x="1250" y="636"/>
                </a:moveTo>
                <a:lnTo>
                  <a:pt x="416" y="219"/>
                </a:lnTo>
                <a:moveTo>
                  <a:pt x="0" y="427"/>
                </a:moveTo>
                <a:lnTo>
                  <a:pt x="0" y="1511"/>
                </a:lnTo>
                <a:lnTo>
                  <a:pt x="833" y="1927"/>
                </a:lnTo>
                <a:lnTo>
                  <a:pt x="1666" y="1511"/>
                </a:lnTo>
                <a:lnTo>
                  <a:pt x="1666" y="427"/>
                </a:lnTo>
                <a:moveTo>
                  <a:pt x="833" y="1927"/>
                </a:moveTo>
                <a:lnTo>
                  <a:pt x="833" y="83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2" name="Freeform 76"/>
          <p:cNvSpPr>
            <a:spLocks noEditPoints="1"/>
          </p:cNvSpPr>
          <p:nvPr/>
        </p:nvSpPr>
        <p:spPr bwMode="auto">
          <a:xfrm>
            <a:off x="142875" y="2714627"/>
            <a:ext cx="330994" cy="305991"/>
          </a:xfrm>
          <a:custGeom>
            <a:avLst/>
            <a:gdLst>
              <a:gd name="T0" fmla="*/ 1125 w 2250"/>
              <a:gd name="T1" fmla="*/ 156 h 2083"/>
              <a:gd name="T2" fmla="*/ 291 w 2250"/>
              <a:gd name="T3" fmla="*/ 572 h 2083"/>
              <a:gd name="T4" fmla="*/ 1125 w 2250"/>
              <a:gd name="T5" fmla="*/ 989 h 2083"/>
              <a:gd name="T6" fmla="*/ 1958 w 2250"/>
              <a:gd name="T7" fmla="*/ 572 h 2083"/>
              <a:gd name="T8" fmla="*/ 1125 w 2250"/>
              <a:gd name="T9" fmla="*/ 156 h 2083"/>
              <a:gd name="T10" fmla="*/ 1958 w 2250"/>
              <a:gd name="T11" fmla="*/ 572 h 2083"/>
              <a:gd name="T12" fmla="*/ 2250 w 2250"/>
              <a:gd name="T13" fmla="*/ 416 h 2083"/>
              <a:gd name="T14" fmla="*/ 1416 w 2250"/>
              <a:gd name="T15" fmla="*/ 0 h 2083"/>
              <a:gd name="T16" fmla="*/ 1125 w 2250"/>
              <a:gd name="T17" fmla="*/ 156 h 2083"/>
              <a:gd name="T18" fmla="*/ 291 w 2250"/>
              <a:gd name="T19" fmla="*/ 572 h 2083"/>
              <a:gd name="T20" fmla="*/ 0 w 2250"/>
              <a:gd name="T21" fmla="*/ 416 h 2083"/>
              <a:gd name="T22" fmla="*/ 833 w 2250"/>
              <a:gd name="T23" fmla="*/ 0 h 2083"/>
              <a:gd name="T24" fmla="*/ 1125 w 2250"/>
              <a:gd name="T25" fmla="*/ 156 h 2083"/>
              <a:gd name="T26" fmla="*/ 1958 w 2250"/>
              <a:gd name="T27" fmla="*/ 572 h 2083"/>
              <a:gd name="T28" fmla="*/ 2250 w 2250"/>
              <a:gd name="T29" fmla="*/ 729 h 2083"/>
              <a:gd name="T30" fmla="*/ 1416 w 2250"/>
              <a:gd name="T31" fmla="*/ 1145 h 2083"/>
              <a:gd name="T32" fmla="*/ 1125 w 2250"/>
              <a:gd name="T33" fmla="*/ 989 h 2083"/>
              <a:gd name="T34" fmla="*/ 291 w 2250"/>
              <a:gd name="T35" fmla="*/ 572 h 2083"/>
              <a:gd name="T36" fmla="*/ 0 w 2250"/>
              <a:gd name="T37" fmla="*/ 729 h 2083"/>
              <a:gd name="T38" fmla="*/ 833 w 2250"/>
              <a:gd name="T39" fmla="*/ 1145 h 2083"/>
              <a:gd name="T40" fmla="*/ 1125 w 2250"/>
              <a:gd name="T41" fmla="*/ 989 h 2083"/>
              <a:gd name="T42" fmla="*/ 291 w 2250"/>
              <a:gd name="T43" fmla="*/ 885 h 2083"/>
              <a:gd name="T44" fmla="*/ 291 w 2250"/>
              <a:gd name="T45" fmla="*/ 1666 h 2083"/>
              <a:gd name="T46" fmla="*/ 1125 w 2250"/>
              <a:gd name="T47" fmla="*/ 2083 h 2083"/>
              <a:gd name="T48" fmla="*/ 1958 w 2250"/>
              <a:gd name="T49" fmla="*/ 1666 h 2083"/>
              <a:gd name="T50" fmla="*/ 1958 w 2250"/>
              <a:gd name="T51" fmla="*/ 885 h 2083"/>
              <a:gd name="T52" fmla="*/ 1125 w 2250"/>
              <a:gd name="T53" fmla="*/ 2083 h 2083"/>
              <a:gd name="T54" fmla="*/ 1125 w 2250"/>
              <a:gd name="T55" fmla="*/ 989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50" h="2083">
                <a:moveTo>
                  <a:pt x="1125" y="156"/>
                </a:moveTo>
                <a:lnTo>
                  <a:pt x="291" y="572"/>
                </a:lnTo>
                <a:lnTo>
                  <a:pt x="1125" y="989"/>
                </a:lnTo>
                <a:lnTo>
                  <a:pt x="1958" y="572"/>
                </a:lnTo>
                <a:lnTo>
                  <a:pt x="1125" y="156"/>
                </a:lnTo>
                <a:close/>
                <a:moveTo>
                  <a:pt x="1958" y="572"/>
                </a:moveTo>
                <a:lnTo>
                  <a:pt x="2250" y="416"/>
                </a:lnTo>
                <a:lnTo>
                  <a:pt x="1416" y="0"/>
                </a:lnTo>
                <a:lnTo>
                  <a:pt x="1125" y="156"/>
                </a:lnTo>
                <a:moveTo>
                  <a:pt x="291" y="572"/>
                </a:moveTo>
                <a:lnTo>
                  <a:pt x="0" y="416"/>
                </a:lnTo>
                <a:lnTo>
                  <a:pt x="833" y="0"/>
                </a:lnTo>
                <a:lnTo>
                  <a:pt x="1125" y="156"/>
                </a:lnTo>
                <a:moveTo>
                  <a:pt x="1958" y="572"/>
                </a:moveTo>
                <a:lnTo>
                  <a:pt x="2250" y="729"/>
                </a:lnTo>
                <a:lnTo>
                  <a:pt x="1416" y="1145"/>
                </a:lnTo>
                <a:lnTo>
                  <a:pt x="1125" y="989"/>
                </a:lnTo>
                <a:moveTo>
                  <a:pt x="291" y="572"/>
                </a:moveTo>
                <a:lnTo>
                  <a:pt x="0" y="729"/>
                </a:lnTo>
                <a:lnTo>
                  <a:pt x="833" y="1145"/>
                </a:lnTo>
                <a:lnTo>
                  <a:pt x="1125" y="989"/>
                </a:lnTo>
                <a:moveTo>
                  <a:pt x="291" y="885"/>
                </a:moveTo>
                <a:lnTo>
                  <a:pt x="291" y="1666"/>
                </a:lnTo>
                <a:lnTo>
                  <a:pt x="1125" y="2083"/>
                </a:lnTo>
                <a:lnTo>
                  <a:pt x="1958" y="1666"/>
                </a:lnTo>
                <a:lnTo>
                  <a:pt x="1958" y="885"/>
                </a:lnTo>
                <a:moveTo>
                  <a:pt x="1125" y="2083"/>
                </a:moveTo>
                <a:lnTo>
                  <a:pt x="1125" y="989"/>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3" name="Freeform 77"/>
          <p:cNvSpPr>
            <a:spLocks noEditPoints="1"/>
          </p:cNvSpPr>
          <p:nvPr/>
        </p:nvSpPr>
        <p:spPr bwMode="auto">
          <a:xfrm>
            <a:off x="750094" y="2728913"/>
            <a:ext cx="330994" cy="305991"/>
          </a:xfrm>
          <a:custGeom>
            <a:avLst/>
            <a:gdLst>
              <a:gd name="T0" fmla="*/ 0 w 2250"/>
              <a:gd name="T1" fmla="*/ 250 h 2083"/>
              <a:gd name="T2" fmla="*/ 167 w 2250"/>
              <a:gd name="T3" fmla="*/ 0 h 2083"/>
              <a:gd name="T4" fmla="*/ 2084 w 2250"/>
              <a:gd name="T5" fmla="*/ 0 h 2083"/>
              <a:gd name="T6" fmla="*/ 2250 w 2250"/>
              <a:gd name="T7" fmla="*/ 250 h 2083"/>
              <a:gd name="T8" fmla="*/ 0 w 2250"/>
              <a:gd name="T9" fmla="*/ 250 h 2083"/>
              <a:gd name="T10" fmla="*/ 0 w 2250"/>
              <a:gd name="T11" fmla="*/ 2083 h 2083"/>
              <a:gd name="T12" fmla="*/ 0 w 2250"/>
              <a:gd name="T13" fmla="*/ 250 h 2083"/>
              <a:gd name="T14" fmla="*/ 2250 w 2250"/>
              <a:gd name="T15" fmla="*/ 250 h 2083"/>
              <a:gd name="T16" fmla="*/ 2250 w 2250"/>
              <a:gd name="T17" fmla="*/ 2083 h 2083"/>
              <a:gd name="T18" fmla="*/ 0 w 2250"/>
              <a:gd name="T19" fmla="*/ 2083 h 2083"/>
              <a:gd name="T20" fmla="*/ 1500 w 2250"/>
              <a:gd name="T21" fmla="*/ 875 h 2083"/>
              <a:gd name="T22" fmla="*/ 1500 w 2250"/>
              <a:gd name="T23" fmla="*/ 416 h 2083"/>
              <a:gd name="T24" fmla="*/ 2084 w 2250"/>
              <a:gd name="T25" fmla="*/ 416 h 2083"/>
              <a:gd name="T26" fmla="*/ 2084 w 2250"/>
              <a:gd name="T27" fmla="*/ 875 h 2083"/>
              <a:gd name="T28" fmla="*/ 1500 w 2250"/>
              <a:gd name="T29" fmla="*/ 875 h 2083"/>
              <a:gd name="T30" fmla="*/ 1667 w 2250"/>
              <a:gd name="T31" fmla="*/ 583 h 2083"/>
              <a:gd name="T32" fmla="*/ 1917 w 2250"/>
              <a:gd name="T33" fmla="*/ 583 h 2083"/>
              <a:gd name="T34" fmla="*/ 1667 w 2250"/>
              <a:gd name="T35" fmla="*/ 708 h 2083"/>
              <a:gd name="T36" fmla="*/ 1750 w 2250"/>
              <a:gd name="T37" fmla="*/ 708 h 2083"/>
              <a:gd name="T38" fmla="*/ 1334 w 2250"/>
              <a:gd name="T39" fmla="*/ 250 h 2083"/>
              <a:gd name="T40" fmla="*/ 1292 w 2250"/>
              <a:gd name="T41" fmla="*/ 0 h 2083"/>
              <a:gd name="T42" fmla="*/ 959 w 2250"/>
              <a:gd name="T43" fmla="*/ 0 h 2083"/>
              <a:gd name="T44" fmla="*/ 917 w 2250"/>
              <a:gd name="T45" fmla="*/ 250 h 2083"/>
              <a:gd name="T46" fmla="*/ 1334 w 2250"/>
              <a:gd name="T47" fmla="*/ 250 h 2083"/>
              <a:gd name="T48" fmla="*/ 917 w 2250"/>
              <a:gd name="T49" fmla="*/ 250 h 2083"/>
              <a:gd name="T50" fmla="*/ 917 w 2250"/>
              <a:gd name="T51" fmla="*/ 1083 h 2083"/>
              <a:gd name="T52" fmla="*/ 959 w 2250"/>
              <a:gd name="T53" fmla="*/ 1125 h 2083"/>
              <a:gd name="T54" fmla="*/ 1042 w 2250"/>
              <a:gd name="T55" fmla="*/ 1083 h 2083"/>
              <a:gd name="T56" fmla="*/ 1125 w 2250"/>
              <a:gd name="T57" fmla="*/ 1125 h 2083"/>
              <a:gd name="T58" fmla="*/ 1209 w 2250"/>
              <a:gd name="T59" fmla="*/ 1083 h 2083"/>
              <a:gd name="T60" fmla="*/ 1292 w 2250"/>
              <a:gd name="T61" fmla="*/ 1125 h 2083"/>
              <a:gd name="T62" fmla="*/ 1334 w 2250"/>
              <a:gd name="T63" fmla="*/ 1083 h 2083"/>
              <a:gd name="T64" fmla="*/ 1334 w 2250"/>
              <a:gd name="T65" fmla="*/ 25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0" h="2083">
                <a:moveTo>
                  <a:pt x="0" y="250"/>
                </a:moveTo>
                <a:lnTo>
                  <a:pt x="167" y="0"/>
                </a:lnTo>
                <a:lnTo>
                  <a:pt x="2084" y="0"/>
                </a:lnTo>
                <a:lnTo>
                  <a:pt x="2250" y="250"/>
                </a:lnTo>
                <a:lnTo>
                  <a:pt x="0" y="250"/>
                </a:lnTo>
                <a:close/>
                <a:moveTo>
                  <a:pt x="0" y="2083"/>
                </a:moveTo>
                <a:lnTo>
                  <a:pt x="0" y="250"/>
                </a:lnTo>
                <a:lnTo>
                  <a:pt x="2250" y="250"/>
                </a:lnTo>
                <a:lnTo>
                  <a:pt x="2250" y="2083"/>
                </a:lnTo>
                <a:lnTo>
                  <a:pt x="0" y="2083"/>
                </a:lnTo>
                <a:close/>
                <a:moveTo>
                  <a:pt x="1500" y="875"/>
                </a:moveTo>
                <a:lnTo>
                  <a:pt x="1500" y="416"/>
                </a:lnTo>
                <a:lnTo>
                  <a:pt x="2084" y="416"/>
                </a:lnTo>
                <a:lnTo>
                  <a:pt x="2084" y="875"/>
                </a:lnTo>
                <a:lnTo>
                  <a:pt x="1500" y="875"/>
                </a:lnTo>
                <a:close/>
                <a:moveTo>
                  <a:pt x="1667" y="583"/>
                </a:moveTo>
                <a:lnTo>
                  <a:pt x="1917" y="583"/>
                </a:lnTo>
                <a:moveTo>
                  <a:pt x="1667" y="708"/>
                </a:moveTo>
                <a:lnTo>
                  <a:pt x="1750" y="708"/>
                </a:lnTo>
                <a:moveTo>
                  <a:pt x="1334" y="250"/>
                </a:moveTo>
                <a:lnTo>
                  <a:pt x="1292" y="0"/>
                </a:lnTo>
                <a:moveTo>
                  <a:pt x="959" y="0"/>
                </a:moveTo>
                <a:lnTo>
                  <a:pt x="917" y="250"/>
                </a:lnTo>
                <a:moveTo>
                  <a:pt x="1334" y="250"/>
                </a:moveTo>
                <a:lnTo>
                  <a:pt x="917" y="250"/>
                </a:lnTo>
                <a:lnTo>
                  <a:pt x="917" y="1083"/>
                </a:lnTo>
                <a:lnTo>
                  <a:pt x="959" y="1125"/>
                </a:lnTo>
                <a:lnTo>
                  <a:pt x="1042" y="1083"/>
                </a:lnTo>
                <a:lnTo>
                  <a:pt x="1125" y="1125"/>
                </a:lnTo>
                <a:lnTo>
                  <a:pt x="1209" y="1083"/>
                </a:lnTo>
                <a:lnTo>
                  <a:pt x="1292" y="1125"/>
                </a:lnTo>
                <a:lnTo>
                  <a:pt x="1334" y="1083"/>
                </a:lnTo>
                <a:lnTo>
                  <a:pt x="1334" y="2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4" name="Freeform 78"/>
          <p:cNvSpPr>
            <a:spLocks noEditPoints="1"/>
          </p:cNvSpPr>
          <p:nvPr/>
        </p:nvSpPr>
        <p:spPr bwMode="auto">
          <a:xfrm>
            <a:off x="1391841" y="2753918"/>
            <a:ext cx="258366" cy="257175"/>
          </a:xfrm>
          <a:custGeom>
            <a:avLst/>
            <a:gdLst>
              <a:gd name="T0" fmla="*/ 709 w 1750"/>
              <a:gd name="T1" fmla="*/ 334 h 1750"/>
              <a:gd name="T2" fmla="*/ 709 w 1750"/>
              <a:gd name="T3" fmla="*/ 1250 h 1750"/>
              <a:gd name="T4" fmla="*/ 959 w 1750"/>
              <a:gd name="T5" fmla="*/ 1250 h 1750"/>
              <a:gd name="T6" fmla="*/ 875 w 1750"/>
              <a:gd name="T7" fmla="*/ 1500 h 1750"/>
              <a:gd name="T8" fmla="*/ 959 w 1750"/>
              <a:gd name="T9" fmla="*/ 250 h 1750"/>
              <a:gd name="T10" fmla="*/ 1042 w 1750"/>
              <a:gd name="T11" fmla="*/ 250 h 1750"/>
              <a:gd name="T12" fmla="*/ 875 w 1750"/>
              <a:gd name="T13" fmla="*/ 500 h 1750"/>
              <a:gd name="T14" fmla="*/ 1042 w 1750"/>
              <a:gd name="T15" fmla="*/ 625 h 1750"/>
              <a:gd name="T16" fmla="*/ 84 w 1750"/>
              <a:gd name="T17" fmla="*/ 959 h 1750"/>
              <a:gd name="T18" fmla="*/ 250 w 1750"/>
              <a:gd name="T19" fmla="*/ 792 h 1750"/>
              <a:gd name="T20" fmla="*/ 500 w 1750"/>
              <a:gd name="T21" fmla="*/ 709 h 1750"/>
              <a:gd name="T22" fmla="*/ 1167 w 1750"/>
              <a:gd name="T23" fmla="*/ 875 h 1750"/>
              <a:gd name="T24" fmla="*/ 1167 w 1750"/>
              <a:gd name="T25" fmla="*/ 792 h 1750"/>
              <a:gd name="T26" fmla="*/ 1667 w 1750"/>
              <a:gd name="T27" fmla="*/ 709 h 1750"/>
              <a:gd name="T28" fmla="*/ 1167 w 1750"/>
              <a:gd name="T29" fmla="*/ 709 h 1750"/>
              <a:gd name="T30" fmla="*/ 584 w 1750"/>
              <a:gd name="T31" fmla="*/ 875 h 1750"/>
              <a:gd name="T32" fmla="*/ 750 w 1750"/>
              <a:gd name="T33" fmla="*/ 1209 h 1750"/>
              <a:gd name="T34" fmla="*/ 167 w 1750"/>
              <a:gd name="T35" fmla="*/ 709 h 1750"/>
              <a:gd name="T36" fmla="*/ 917 w 1750"/>
              <a:gd name="T37" fmla="*/ 959 h 1750"/>
              <a:gd name="T38" fmla="*/ 1084 w 1750"/>
              <a:gd name="T39" fmla="*/ 1042 h 1750"/>
              <a:gd name="T40" fmla="*/ 1167 w 1750"/>
              <a:gd name="T41" fmla="*/ 1375 h 1750"/>
              <a:gd name="T42" fmla="*/ 1084 w 1750"/>
              <a:gd name="T43" fmla="*/ 1542 h 1750"/>
              <a:gd name="T44" fmla="*/ 1584 w 1750"/>
              <a:gd name="T45" fmla="*/ 1459 h 1750"/>
              <a:gd name="T46" fmla="*/ 834 w 1750"/>
              <a:gd name="T47" fmla="*/ 1542 h 1750"/>
              <a:gd name="T48" fmla="*/ 834 w 1750"/>
              <a:gd name="T49" fmla="*/ 1625 h 1750"/>
              <a:gd name="T50" fmla="*/ 1250 w 1750"/>
              <a:gd name="T51" fmla="*/ 1625 h 1750"/>
              <a:gd name="T52" fmla="*/ 1250 w 1750"/>
              <a:gd name="T53" fmla="*/ 1709 h 1750"/>
              <a:gd name="T54" fmla="*/ 1334 w 1750"/>
              <a:gd name="T55" fmla="*/ 1459 h 1750"/>
              <a:gd name="T56" fmla="*/ 1584 w 1750"/>
              <a:gd name="T57" fmla="*/ 959 h 1750"/>
              <a:gd name="T58" fmla="*/ 1667 w 1750"/>
              <a:gd name="T59" fmla="*/ 1125 h 1750"/>
              <a:gd name="T60" fmla="*/ 1334 w 1750"/>
              <a:gd name="T61" fmla="*/ 1542 h 1750"/>
              <a:gd name="T62" fmla="*/ 1500 w 1750"/>
              <a:gd name="T63" fmla="*/ 1125 h 1750"/>
              <a:gd name="T64" fmla="*/ 1417 w 1750"/>
              <a:gd name="T65" fmla="*/ 875 h 1750"/>
              <a:gd name="T66" fmla="*/ 917 w 1750"/>
              <a:gd name="T67" fmla="*/ 1042 h 1750"/>
              <a:gd name="T68" fmla="*/ 1042 w 1750"/>
              <a:gd name="T69" fmla="*/ 334 h 1750"/>
              <a:gd name="T70" fmla="*/ 1042 w 1750"/>
              <a:gd name="T71" fmla="*/ 84 h 1750"/>
              <a:gd name="T72" fmla="*/ 42 w 1750"/>
              <a:gd name="T73" fmla="*/ 667 h 1750"/>
              <a:gd name="T74" fmla="*/ 209 w 1750"/>
              <a:gd name="T75" fmla="*/ 917 h 1750"/>
              <a:gd name="T76" fmla="*/ 1709 w 1750"/>
              <a:gd name="T77" fmla="*/ 792 h 1750"/>
              <a:gd name="T78" fmla="*/ 1709 w 1750"/>
              <a:gd name="T79" fmla="*/ 1584 h 1750"/>
              <a:gd name="T80" fmla="*/ 1375 w 1750"/>
              <a:gd name="T81" fmla="*/ 1542 h 1750"/>
              <a:gd name="T82" fmla="*/ 1125 w 1750"/>
              <a:gd name="T83" fmla="*/ 1334 h 1750"/>
              <a:gd name="T84" fmla="*/ 42 w 1750"/>
              <a:gd name="T85" fmla="*/ 42 h 1750"/>
              <a:gd name="T86" fmla="*/ 375 w 1750"/>
              <a:gd name="T87" fmla="*/ 375 h 1750"/>
              <a:gd name="T88" fmla="*/ 375 w 1750"/>
              <a:gd name="T89" fmla="*/ 209 h 1750"/>
              <a:gd name="T90" fmla="*/ 250 w 1750"/>
              <a:gd name="T91" fmla="*/ 334 h 1750"/>
              <a:gd name="T92" fmla="*/ 334 w 1750"/>
              <a:gd name="T93" fmla="*/ 334 h 1750"/>
              <a:gd name="T94" fmla="*/ 42 w 1750"/>
              <a:gd name="T95" fmla="*/ 1209 h 1750"/>
              <a:gd name="T96" fmla="*/ 375 w 1750"/>
              <a:gd name="T97" fmla="*/ 1542 h 1750"/>
              <a:gd name="T98" fmla="*/ 375 w 1750"/>
              <a:gd name="T99" fmla="*/ 1375 h 1750"/>
              <a:gd name="T100" fmla="*/ 250 w 1750"/>
              <a:gd name="T101" fmla="*/ 1500 h 1750"/>
              <a:gd name="T102" fmla="*/ 334 w 1750"/>
              <a:gd name="T103" fmla="*/ 1500 h 1750"/>
              <a:gd name="T104" fmla="*/ 1209 w 1750"/>
              <a:gd name="T105" fmla="*/ 42 h 1750"/>
              <a:gd name="T106" fmla="*/ 1542 w 1750"/>
              <a:gd name="T107" fmla="*/ 375 h 1750"/>
              <a:gd name="T108" fmla="*/ 1542 w 1750"/>
              <a:gd name="T109" fmla="*/ 209 h 1750"/>
              <a:gd name="T110" fmla="*/ 1417 w 1750"/>
              <a:gd name="T111" fmla="*/ 334 h 1750"/>
              <a:gd name="T112" fmla="*/ 1500 w 1750"/>
              <a:gd name="T113" fmla="*/ 334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50" h="1750">
                <a:moveTo>
                  <a:pt x="792" y="0"/>
                </a:moveTo>
                <a:lnTo>
                  <a:pt x="792" y="334"/>
                </a:lnTo>
                <a:moveTo>
                  <a:pt x="709" y="334"/>
                </a:moveTo>
                <a:lnTo>
                  <a:pt x="709" y="667"/>
                </a:lnTo>
                <a:moveTo>
                  <a:pt x="709" y="917"/>
                </a:moveTo>
                <a:lnTo>
                  <a:pt x="709" y="1250"/>
                </a:lnTo>
                <a:moveTo>
                  <a:pt x="709" y="1584"/>
                </a:moveTo>
                <a:lnTo>
                  <a:pt x="709" y="1750"/>
                </a:lnTo>
                <a:moveTo>
                  <a:pt x="959" y="1250"/>
                </a:moveTo>
                <a:lnTo>
                  <a:pt x="959" y="1500"/>
                </a:lnTo>
                <a:moveTo>
                  <a:pt x="875" y="1334"/>
                </a:moveTo>
                <a:lnTo>
                  <a:pt x="875" y="1500"/>
                </a:lnTo>
                <a:moveTo>
                  <a:pt x="959" y="0"/>
                </a:moveTo>
                <a:lnTo>
                  <a:pt x="959" y="167"/>
                </a:lnTo>
                <a:moveTo>
                  <a:pt x="959" y="250"/>
                </a:moveTo>
                <a:lnTo>
                  <a:pt x="959" y="334"/>
                </a:lnTo>
                <a:moveTo>
                  <a:pt x="1042" y="167"/>
                </a:moveTo>
                <a:lnTo>
                  <a:pt x="1042" y="250"/>
                </a:lnTo>
                <a:moveTo>
                  <a:pt x="959" y="417"/>
                </a:moveTo>
                <a:lnTo>
                  <a:pt x="959" y="500"/>
                </a:lnTo>
                <a:moveTo>
                  <a:pt x="875" y="500"/>
                </a:moveTo>
                <a:lnTo>
                  <a:pt x="875" y="584"/>
                </a:lnTo>
                <a:moveTo>
                  <a:pt x="709" y="625"/>
                </a:moveTo>
                <a:lnTo>
                  <a:pt x="1042" y="625"/>
                </a:lnTo>
                <a:moveTo>
                  <a:pt x="0" y="1042"/>
                </a:moveTo>
                <a:lnTo>
                  <a:pt x="250" y="1042"/>
                </a:lnTo>
                <a:moveTo>
                  <a:pt x="84" y="959"/>
                </a:moveTo>
                <a:lnTo>
                  <a:pt x="334" y="959"/>
                </a:lnTo>
                <a:moveTo>
                  <a:pt x="84" y="792"/>
                </a:moveTo>
                <a:lnTo>
                  <a:pt x="250" y="792"/>
                </a:lnTo>
                <a:moveTo>
                  <a:pt x="334" y="792"/>
                </a:moveTo>
                <a:lnTo>
                  <a:pt x="500" y="792"/>
                </a:lnTo>
                <a:moveTo>
                  <a:pt x="500" y="709"/>
                </a:moveTo>
                <a:lnTo>
                  <a:pt x="667" y="709"/>
                </a:lnTo>
                <a:moveTo>
                  <a:pt x="1000" y="875"/>
                </a:moveTo>
                <a:lnTo>
                  <a:pt x="1167" y="875"/>
                </a:lnTo>
                <a:moveTo>
                  <a:pt x="917" y="1292"/>
                </a:moveTo>
                <a:lnTo>
                  <a:pt x="1125" y="1292"/>
                </a:lnTo>
                <a:moveTo>
                  <a:pt x="1167" y="792"/>
                </a:moveTo>
                <a:lnTo>
                  <a:pt x="1334" y="792"/>
                </a:lnTo>
                <a:moveTo>
                  <a:pt x="1500" y="709"/>
                </a:moveTo>
                <a:lnTo>
                  <a:pt x="1667" y="709"/>
                </a:lnTo>
                <a:moveTo>
                  <a:pt x="1584" y="792"/>
                </a:moveTo>
                <a:lnTo>
                  <a:pt x="1750" y="792"/>
                </a:lnTo>
                <a:moveTo>
                  <a:pt x="1167" y="709"/>
                </a:moveTo>
                <a:lnTo>
                  <a:pt x="1417" y="709"/>
                </a:lnTo>
                <a:moveTo>
                  <a:pt x="334" y="875"/>
                </a:moveTo>
                <a:lnTo>
                  <a:pt x="584" y="875"/>
                </a:lnTo>
                <a:moveTo>
                  <a:pt x="750" y="1125"/>
                </a:moveTo>
                <a:lnTo>
                  <a:pt x="1000" y="1125"/>
                </a:lnTo>
                <a:moveTo>
                  <a:pt x="750" y="1209"/>
                </a:moveTo>
                <a:lnTo>
                  <a:pt x="917" y="1209"/>
                </a:lnTo>
                <a:moveTo>
                  <a:pt x="84" y="709"/>
                </a:moveTo>
                <a:lnTo>
                  <a:pt x="167" y="709"/>
                </a:lnTo>
                <a:moveTo>
                  <a:pt x="250" y="709"/>
                </a:moveTo>
                <a:lnTo>
                  <a:pt x="334" y="709"/>
                </a:lnTo>
                <a:moveTo>
                  <a:pt x="917" y="959"/>
                </a:moveTo>
                <a:lnTo>
                  <a:pt x="1000" y="959"/>
                </a:lnTo>
                <a:moveTo>
                  <a:pt x="1000" y="1042"/>
                </a:moveTo>
                <a:lnTo>
                  <a:pt x="1084" y="1042"/>
                </a:lnTo>
                <a:moveTo>
                  <a:pt x="1167" y="1042"/>
                </a:moveTo>
                <a:lnTo>
                  <a:pt x="1250" y="1042"/>
                </a:lnTo>
                <a:moveTo>
                  <a:pt x="1167" y="1375"/>
                </a:moveTo>
                <a:lnTo>
                  <a:pt x="1250" y="1375"/>
                </a:lnTo>
                <a:moveTo>
                  <a:pt x="1000" y="1542"/>
                </a:moveTo>
                <a:lnTo>
                  <a:pt x="1084" y="1542"/>
                </a:lnTo>
                <a:moveTo>
                  <a:pt x="1584" y="1709"/>
                </a:moveTo>
                <a:lnTo>
                  <a:pt x="1667" y="1709"/>
                </a:lnTo>
                <a:moveTo>
                  <a:pt x="1584" y="1459"/>
                </a:moveTo>
                <a:lnTo>
                  <a:pt x="1667" y="1459"/>
                </a:lnTo>
                <a:moveTo>
                  <a:pt x="750" y="1542"/>
                </a:moveTo>
                <a:lnTo>
                  <a:pt x="834" y="1542"/>
                </a:lnTo>
                <a:moveTo>
                  <a:pt x="667" y="1459"/>
                </a:moveTo>
                <a:lnTo>
                  <a:pt x="750" y="1459"/>
                </a:lnTo>
                <a:moveTo>
                  <a:pt x="834" y="1625"/>
                </a:moveTo>
                <a:lnTo>
                  <a:pt x="917" y="1625"/>
                </a:lnTo>
                <a:moveTo>
                  <a:pt x="1084" y="1625"/>
                </a:moveTo>
                <a:lnTo>
                  <a:pt x="1250" y="1625"/>
                </a:lnTo>
                <a:moveTo>
                  <a:pt x="917" y="1709"/>
                </a:moveTo>
                <a:lnTo>
                  <a:pt x="1084" y="1709"/>
                </a:lnTo>
                <a:moveTo>
                  <a:pt x="1250" y="1709"/>
                </a:moveTo>
                <a:lnTo>
                  <a:pt x="1500" y="1709"/>
                </a:lnTo>
                <a:moveTo>
                  <a:pt x="1250" y="1459"/>
                </a:moveTo>
                <a:lnTo>
                  <a:pt x="1334" y="1459"/>
                </a:lnTo>
                <a:moveTo>
                  <a:pt x="1250" y="1292"/>
                </a:moveTo>
                <a:lnTo>
                  <a:pt x="1375" y="1292"/>
                </a:lnTo>
                <a:moveTo>
                  <a:pt x="1584" y="959"/>
                </a:moveTo>
                <a:lnTo>
                  <a:pt x="1667" y="959"/>
                </a:lnTo>
                <a:moveTo>
                  <a:pt x="1584" y="1125"/>
                </a:moveTo>
                <a:lnTo>
                  <a:pt x="1667" y="1125"/>
                </a:lnTo>
                <a:moveTo>
                  <a:pt x="1500" y="1209"/>
                </a:moveTo>
                <a:lnTo>
                  <a:pt x="1667" y="1209"/>
                </a:lnTo>
                <a:moveTo>
                  <a:pt x="1334" y="1542"/>
                </a:moveTo>
                <a:lnTo>
                  <a:pt x="1500" y="1542"/>
                </a:lnTo>
                <a:moveTo>
                  <a:pt x="1250" y="1125"/>
                </a:moveTo>
                <a:lnTo>
                  <a:pt x="1500" y="1125"/>
                </a:lnTo>
                <a:moveTo>
                  <a:pt x="1250" y="959"/>
                </a:moveTo>
                <a:lnTo>
                  <a:pt x="1500" y="959"/>
                </a:lnTo>
                <a:moveTo>
                  <a:pt x="1417" y="875"/>
                </a:moveTo>
                <a:lnTo>
                  <a:pt x="1584" y="875"/>
                </a:lnTo>
                <a:moveTo>
                  <a:pt x="334" y="1042"/>
                </a:moveTo>
                <a:lnTo>
                  <a:pt x="917" y="1042"/>
                </a:lnTo>
                <a:moveTo>
                  <a:pt x="750" y="709"/>
                </a:moveTo>
                <a:lnTo>
                  <a:pt x="917" y="709"/>
                </a:lnTo>
                <a:moveTo>
                  <a:pt x="1042" y="334"/>
                </a:moveTo>
                <a:lnTo>
                  <a:pt x="1042" y="667"/>
                </a:lnTo>
                <a:moveTo>
                  <a:pt x="1042" y="0"/>
                </a:moveTo>
                <a:lnTo>
                  <a:pt x="1042" y="84"/>
                </a:lnTo>
                <a:moveTo>
                  <a:pt x="709" y="84"/>
                </a:moveTo>
                <a:lnTo>
                  <a:pt x="709" y="250"/>
                </a:lnTo>
                <a:moveTo>
                  <a:pt x="42" y="667"/>
                </a:moveTo>
                <a:lnTo>
                  <a:pt x="42" y="917"/>
                </a:lnTo>
                <a:moveTo>
                  <a:pt x="209" y="792"/>
                </a:moveTo>
                <a:lnTo>
                  <a:pt x="209" y="917"/>
                </a:lnTo>
                <a:moveTo>
                  <a:pt x="625" y="709"/>
                </a:moveTo>
                <a:lnTo>
                  <a:pt x="625" y="834"/>
                </a:lnTo>
                <a:moveTo>
                  <a:pt x="1709" y="792"/>
                </a:moveTo>
                <a:lnTo>
                  <a:pt x="1709" y="1167"/>
                </a:lnTo>
                <a:moveTo>
                  <a:pt x="1709" y="1250"/>
                </a:moveTo>
                <a:lnTo>
                  <a:pt x="1709" y="1584"/>
                </a:lnTo>
                <a:moveTo>
                  <a:pt x="1375" y="1125"/>
                </a:moveTo>
                <a:lnTo>
                  <a:pt x="1375" y="1417"/>
                </a:lnTo>
                <a:moveTo>
                  <a:pt x="1375" y="1542"/>
                </a:moveTo>
                <a:lnTo>
                  <a:pt x="1375" y="1709"/>
                </a:lnTo>
                <a:moveTo>
                  <a:pt x="1125" y="1167"/>
                </a:moveTo>
                <a:lnTo>
                  <a:pt x="1125" y="1334"/>
                </a:lnTo>
                <a:moveTo>
                  <a:pt x="542" y="542"/>
                </a:moveTo>
                <a:lnTo>
                  <a:pt x="42" y="542"/>
                </a:lnTo>
                <a:lnTo>
                  <a:pt x="42" y="42"/>
                </a:lnTo>
                <a:lnTo>
                  <a:pt x="542" y="42"/>
                </a:lnTo>
                <a:lnTo>
                  <a:pt x="542" y="542"/>
                </a:lnTo>
                <a:close/>
                <a:moveTo>
                  <a:pt x="375" y="375"/>
                </a:moveTo>
                <a:lnTo>
                  <a:pt x="209" y="375"/>
                </a:lnTo>
                <a:lnTo>
                  <a:pt x="209" y="209"/>
                </a:lnTo>
                <a:lnTo>
                  <a:pt x="375" y="209"/>
                </a:lnTo>
                <a:lnTo>
                  <a:pt x="375" y="375"/>
                </a:lnTo>
                <a:close/>
                <a:moveTo>
                  <a:pt x="334" y="334"/>
                </a:moveTo>
                <a:lnTo>
                  <a:pt x="250" y="334"/>
                </a:lnTo>
                <a:lnTo>
                  <a:pt x="250" y="250"/>
                </a:lnTo>
                <a:lnTo>
                  <a:pt x="334" y="250"/>
                </a:lnTo>
                <a:lnTo>
                  <a:pt x="334" y="334"/>
                </a:lnTo>
                <a:close/>
                <a:moveTo>
                  <a:pt x="542" y="1709"/>
                </a:moveTo>
                <a:lnTo>
                  <a:pt x="42" y="1709"/>
                </a:lnTo>
                <a:lnTo>
                  <a:pt x="42" y="1209"/>
                </a:lnTo>
                <a:lnTo>
                  <a:pt x="542" y="1209"/>
                </a:lnTo>
                <a:lnTo>
                  <a:pt x="542" y="1709"/>
                </a:lnTo>
                <a:close/>
                <a:moveTo>
                  <a:pt x="375" y="1542"/>
                </a:moveTo>
                <a:lnTo>
                  <a:pt x="209" y="1542"/>
                </a:lnTo>
                <a:lnTo>
                  <a:pt x="209" y="1375"/>
                </a:lnTo>
                <a:lnTo>
                  <a:pt x="375" y="1375"/>
                </a:lnTo>
                <a:lnTo>
                  <a:pt x="375" y="1542"/>
                </a:lnTo>
                <a:close/>
                <a:moveTo>
                  <a:pt x="334" y="1500"/>
                </a:moveTo>
                <a:lnTo>
                  <a:pt x="250" y="1500"/>
                </a:lnTo>
                <a:lnTo>
                  <a:pt x="250" y="1417"/>
                </a:lnTo>
                <a:lnTo>
                  <a:pt x="334" y="1417"/>
                </a:lnTo>
                <a:lnTo>
                  <a:pt x="334" y="1500"/>
                </a:lnTo>
                <a:close/>
                <a:moveTo>
                  <a:pt x="1709" y="542"/>
                </a:moveTo>
                <a:lnTo>
                  <a:pt x="1209" y="542"/>
                </a:lnTo>
                <a:lnTo>
                  <a:pt x="1209" y="42"/>
                </a:lnTo>
                <a:lnTo>
                  <a:pt x="1709" y="42"/>
                </a:lnTo>
                <a:lnTo>
                  <a:pt x="1709" y="542"/>
                </a:lnTo>
                <a:close/>
                <a:moveTo>
                  <a:pt x="1542" y="375"/>
                </a:moveTo>
                <a:lnTo>
                  <a:pt x="1375" y="375"/>
                </a:lnTo>
                <a:lnTo>
                  <a:pt x="1375" y="209"/>
                </a:lnTo>
                <a:lnTo>
                  <a:pt x="1542" y="209"/>
                </a:lnTo>
                <a:lnTo>
                  <a:pt x="1542" y="375"/>
                </a:lnTo>
                <a:close/>
                <a:moveTo>
                  <a:pt x="1500" y="334"/>
                </a:moveTo>
                <a:lnTo>
                  <a:pt x="1417" y="334"/>
                </a:lnTo>
                <a:lnTo>
                  <a:pt x="1417" y="250"/>
                </a:lnTo>
                <a:lnTo>
                  <a:pt x="1500" y="250"/>
                </a:lnTo>
                <a:lnTo>
                  <a:pt x="1500" y="334"/>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5" name="Freeform 79"/>
          <p:cNvSpPr>
            <a:spLocks noEditPoints="1"/>
          </p:cNvSpPr>
          <p:nvPr/>
        </p:nvSpPr>
        <p:spPr bwMode="auto">
          <a:xfrm>
            <a:off x="1993119" y="2702719"/>
            <a:ext cx="294085" cy="329804"/>
          </a:xfrm>
          <a:custGeom>
            <a:avLst/>
            <a:gdLst>
              <a:gd name="T0" fmla="*/ 250 w 2000"/>
              <a:gd name="T1" fmla="*/ 1834 h 2250"/>
              <a:gd name="T2" fmla="*/ 209 w 2000"/>
              <a:gd name="T3" fmla="*/ 1834 h 2250"/>
              <a:gd name="T4" fmla="*/ 0 w 2000"/>
              <a:gd name="T5" fmla="*/ 1625 h 2250"/>
              <a:gd name="T6" fmla="*/ 0 w 2000"/>
              <a:gd name="T7" fmla="*/ 209 h 2250"/>
              <a:gd name="T8" fmla="*/ 209 w 2000"/>
              <a:gd name="T9" fmla="*/ 0 h 2250"/>
              <a:gd name="T10" fmla="*/ 1792 w 2000"/>
              <a:gd name="T11" fmla="*/ 0 h 2250"/>
              <a:gd name="T12" fmla="*/ 2000 w 2000"/>
              <a:gd name="T13" fmla="*/ 209 h 2250"/>
              <a:gd name="T14" fmla="*/ 2000 w 2000"/>
              <a:gd name="T15" fmla="*/ 1625 h 2250"/>
              <a:gd name="T16" fmla="*/ 1792 w 2000"/>
              <a:gd name="T17" fmla="*/ 1834 h 2250"/>
              <a:gd name="T18" fmla="*/ 1750 w 2000"/>
              <a:gd name="T19" fmla="*/ 1834 h 2250"/>
              <a:gd name="T20" fmla="*/ 1584 w 2000"/>
              <a:gd name="T21" fmla="*/ 1000 h 2250"/>
              <a:gd name="T22" fmla="*/ 417 w 2000"/>
              <a:gd name="T23" fmla="*/ 1000 h 2250"/>
              <a:gd name="T24" fmla="*/ 417 w 2000"/>
              <a:gd name="T25" fmla="*/ 250 h 2250"/>
              <a:gd name="T26" fmla="*/ 1584 w 2000"/>
              <a:gd name="T27" fmla="*/ 250 h 2250"/>
              <a:gd name="T28" fmla="*/ 1584 w 2000"/>
              <a:gd name="T29" fmla="*/ 1000 h 2250"/>
              <a:gd name="T30" fmla="*/ 1750 w 2000"/>
              <a:gd name="T31" fmla="*/ 375 h 2250"/>
              <a:gd name="T32" fmla="*/ 1834 w 2000"/>
              <a:gd name="T33" fmla="*/ 375 h 2250"/>
              <a:gd name="T34" fmla="*/ 1750 w 2000"/>
              <a:gd name="T35" fmla="*/ 542 h 2250"/>
              <a:gd name="T36" fmla="*/ 1834 w 2000"/>
              <a:gd name="T37" fmla="*/ 542 h 2250"/>
              <a:gd name="T38" fmla="*/ 1750 w 2000"/>
              <a:gd name="T39" fmla="*/ 709 h 2250"/>
              <a:gd name="T40" fmla="*/ 1834 w 2000"/>
              <a:gd name="T41" fmla="*/ 709 h 2250"/>
              <a:gd name="T42" fmla="*/ 1750 w 2000"/>
              <a:gd name="T43" fmla="*/ 875 h 2250"/>
              <a:gd name="T44" fmla="*/ 1834 w 2000"/>
              <a:gd name="T45" fmla="*/ 875 h 2250"/>
              <a:gd name="T46" fmla="*/ 1584 w 2000"/>
              <a:gd name="T47" fmla="*/ 1250 h 2250"/>
              <a:gd name="T48" fmla="*/ 1584 w 2000"/>
              <a:gd name="T49" fmla="*/ 2167 h 2250"/>
              <a:gd name="T50" fmla="*/ 1500 w 2000"/>
              <a:gd name="T51" fmla="*/ 2250 h 2250"/>
              <a:gd name="T52" fmla="*/ 500 w 2000"/>
              <a:gd name="T53" fmla="*/ 2250 h 2250"/>
              <a:gd name="T54" fmla="*/ 417 w 2000"/>
              <a:gd name="T55" fmla="*/ 2167 h 2250"/>
              <a:gd name="T56" fmla="*/ 417 w 2000"/>
              <a:gd name="T57" fmla="*/ 1250 h 2250"/>
              <a:gd name="T58" fmla="*/ 667 w 2000"/>
              <a:gd name="T59" fmla="*/ 1250 h 2250"/>
              <a:gd name="T60" fmla="*/ 667 w 2000"/>
              <a:gd name="T61" fmla="*/ 1792 h 2250"/>
              <a:gd name="T62" fmla="*/ 1250 w 2000"/>
              <a:gd name="T63" fmla="*/ 1417 h 2250"/>
              <a:gd name="T64" fmla="*/ 1292 w 2000"/>
              <a:gd name="T65" fmla="*/ 1417 h 2250"/>
              <a:gd name="T66" fmla="*/ 1250 w 2000"/>
              <a:gd name="T67" fmla="*/ 1584 h 2250"/>
              <a:gd name="T68" fmla="*/ 1292 w 2000"/>
              <a:gd name="T69" fmla="*/ 1584 h 2250"/>
              <a:gd name="T70" fmla="*/ 834 w 2000"/>
              <a:gd name="T71" fmla="*/ 1250 h 2250"/>
              <a:gd name="T72" fmla="*/ 834 w 2000"/>
              <a:gd name="T73" fmla="*/ 1542 h 2250"/>
              <a:gd name="T74" fmla="*/ 1667 w 2000"/>
              <a:gd name="T75" fmla="*/ 1500 h 2250"/>
              <a:gd name="T76" fmla="*/ 1750 w 2000"/>
              <a:gd name="T77" fmla="*/ 1500 h 2250"/>
              <a:gd name="T78" fmla="*/ 1750 w 2000"/>
              <a:gd name="T79" fmla="*/ 1250 h 2250"/>
              <a:gd name="T80" fmla="*/ 250 w 2000"/>
              <a:gd name="T81" fmla="*/ 1250 h 2250"/>
              <a:gd name="T82" fmla="*/ 250 w 2000"/>
              <a:gd name="T83" fmla="*/ 1500 h 2250"/>
              <a:gd name="T84" fmla="*/ 334 w 2000"/>
              <a:gd name="T85" fmla="*/ 1500 h 2250"/>
              <a:gd name="T86" fmla="*/ 1292 w 2000"/>
              <a:gd name="T87" fmla="*/ 2084 h 2250"/>
              <a:gd name="T88" fmla="*/ 1292 w 2000"/>
              <a:gd name="T89" fmla="*/ 2084 h 2250"/>
              <a:gd name="T90" fmla="*/ 1167 w 2000"/>
              <a:gd name="T91" fmla="*/ 1959 h 2250"/>
              <a:gd name="T92" fmla="*/ 1167 w 2000"/>
              <a:gd name="T93" fmla="*/ 1875 h 2250"/>
              <a:gd name="T94" fmla="*/ 1292 w 2000"/>
              <a:gd name="T95" fmla="*/ 1750 h 2250"/>
              <a:gd name="T96" fmla="*/ 1292 w 2000"/>
              <a:gd name="T97" fmla="*/ 1750 h 2250"/>
              <a:gd name="T98" fmla="*/ 1417 w 2000"/>
              <a:gd name="T99" fmla="*/ 1875 h 2250"/>
              <a:gd name="T100" fmla="*/ 1417 w 2000"/>
              <a:gd name="T101" fmla="*/ 1959 h 2250"/>
              <a:gd name="T102" fmla="*/ 1292 w 2000"/>
              <a:gd name="T103" fmla="*/ 2084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 h="2250">
                <a:moveTo>
                  <a:pt x="250" y="1834"/>
                </a:moveTo>
                <a:cubicBezTo>
                  <a:pt x="209" y="1834"/>
                  <a:pt x="209" y="1834"/>
                  <a:pt x="209" y="1834"/>
                </a:cubicBezTo>
                <a:cubicBezTo>
                  <a:pt x="94" y="1834"/>
                  <a:pt x="0" y="1740"/>
                  <a:pt x="0" y="1625"/>
                </a:cubicBezTo>
                <a:cubicBezTo>
                  <a:pt x="0" y="209"/>
                  <a:pt x="0" y="209"/>
                  <a:pt x="0" y="209"/>
                </a:cubicBezTo>
                <a:cubicBezTo>
                  <a:pt x="0" y="94"/>
                  <a:pt x="94" y="0"/>
                  <a:pt x="209" y="0"/>
                </a:cubicBezTo>
                <a:cubicBezTo>
                  <a:pt x="1792" y="0"/>
                  <a:pt x="1792" y="0"/>
                  <a:pt x="1792" y="0"/>
                </a:cubicBezTo>
                <a:cubicBezTo>
                  <a:pt x="1907" y="0"/>
                  <a:pt x="2000" y="94"/>
                  <a:pt x="2000" y="209"/>
                </a:cubicBezTo>
                <a:cubicBezTo>
                  <a:pt x="2000" y="1625"/>
                  <a:pt x="2000" y="1625"/>
                  <a:pt x="2000" y="1625"/>
                </a:cubicBezTo>
                <a:cubicBezTo>
                  <a:pt x="2000" y="1740"/>
                  <a:pt x="1907" y="1834"/>
                  <a:pt x="1792" y="1834"/>
                </a:cubicBezTo>
                <a:cubicBezTo>
                  <a:pt x="1750" y="1834"/>
                  <a:pt x="1750" y="1834"/>
                  <a:pt x="1750" y="1834"/>
                </a:cubicBezTo>
                <a:moveTo>
                  <a:pt x="1584" y="1000"/>
                </a:moveTo>
                <a:lnTo>
                  <a:pt x="417" y="1000"/>
                </a:lnTo>
                <a:lnTo>
                  <a:pt x="417" y="250"/>
                </a:lnTo>
                <a:lnTo>
                  <a:pt x="1584" y="250"/>
                </a:lnTo>
                <a:lnTo>
                  <a:pt x="1584" y="1000"/>
                </a:lnTo>
                <a:close/>
                <a:moveTo>
                  <a:pt x="1750" y="375"/>
                </a:moveTo>
                <a:lnTo>
                  <a:pt x="1834" y="375"/>
                </a:lnTo>
                <a:moveTo>
                  <a:pt x="1750" y="542"/>
                </a:moveTo>
                <a:lnTo>
                  <a:pt x="1834" y="542"/>
                </a:lnTo>
                <a:moveTo>
                  <a:pt x="1750" y="709"/>
                </a:moveTo>
                <a:lnTo>
                  <a:pt x="1834" y="709"/>
                </a:lnTo>
                <a:moveTo>
                  <a:pt x="1750" y="875"/>
                </a:moveTo>
                <a:lnTo>
                  <a:pt x="1834" y="875"/>
                </a:lnTo>
                <a:moveTo>
                  <a:pt x="1584" y="1250"/>
                </a:moveTo>
                <a:cubicBezTo>
                  <a:pt x="1584" y="2167"/>
                  <a:pt x="1584" y="2167"/>
                  <a:pt x="1584" y="2167"/>
                </a:cubicBezTo>
                <a:cubicBezTo>
                  <a:pt x="1584" y="2209"/>
                  <a:pt x="1542" y="2250"/>
                  <a:pt x="1500" y="2250"/>
                </a:cubicBezTo>
                <a:cubicBezTo>
                  <a:pt x="500" y="2250"/>
                  <a:pt x="500" y="2250"/>
                  <a:pt x="500" y="2250"/>
                </a:cubicBezTo>
                <a:cubicBezTo>
                  <a:pt x="459" y="2250"/>
                  <a:pt x="417" y="2209"/>
                  <a:pt x="417" y="2167"/>
                </a:cubicBezTo>
                <a:cubicBezTo>
                  <a:pt x="417" y="1250"/>
                  <a:pt x="417" y="1250"/>
                  <a:pt x="417" y="1250"/>
                </a:cubicBezTo>
                <a:moveTo>
                  <a:pt x="667" y="1250"/>
                </a:moveTo>
                <a:lnTo>
                  <a:pt x="667" y="1792"/>
                </a:lnTo>
                <a:moveTo>
                  <a:pt x="1250" y="1417"/>
                </a:moveTo>
                <a:lnTo>
                  <a:pt x="1292" y="1417"/>
                </a:lnTo>
                <a:moveTo>
                  <a:pt x="1250" y="1584"/>
                </a:moveTo>
                <a:lnTo>
                  <a:pt x="1292" y="1584"/>
                </a:lnTo>
                <a:moveTo>
                  <a:pt x="834" y="1250"/>
                </a:moveTo>
                <a:lnTo>
                  <a:pt x="834" y="1542"/>
                </a:lnTo>
                <a:moveTo>
                  <a:pt x="1667" y="1500"/>
                </a:moveTo>
                <a:lnTo>
                  <a:pt x="1750" y="1500"/>
                </a:lnTo>
                <a:lnTo>
                  <a:pt x="1750" y="1250"/>
                </a:lnTo>
                <a:lnTo>
                  <a:pt x="250" y="1250"/>
                </a:lnTo>
                <a:lnTo>
                  <a:pt x="250" y="1500"/>
                </a:lnTo>
                <a:lnTo>
                  <a:pt x="334" y="1500"/>
                </a:lnTo>
                <a:moveTo>
                  <a:pt x="1292" y="2084"/>
                </a:moveTo>
                <a:cubicBezTo>
                  <a:pt x="1292" y="2084"/>
                  <a:pt x="1292" y="2084"/>
                  <a:pt x="1292" y="2084"/>
                </a:cubicBezTo>
                <a:cubicBezTo>
                  <a:pt x="1219" y="2084"/>
                  <a:pt x="1167" y="2031"/>
                  <a:pt x="1167" y="1959"/>
                </a:cubicBezTo>
                <a:cubicBezTo>
                  <a:pt x="1167" y="1875"/>
                  <a:pt x="1167" y="1875"/>
                  <a:pt x="1167" y="1875"/>
                </a:cubicBezTo>
                <a:cubicBezTo>
                  <a:pt x="1167" y="1802"/>
                  <a:pt x="1219" y="1750"/>
                  <a:pt x="1292" y="1750"/>
                </a:cubicBezTo>
                <a:cubicBezTo>
                  <a:pt x="1292" y="1750"/>
                  <a:pt x="1292" y="1750"/>
                  <a:pt x="1292" y="1750"/>
                </a:cubicBezTo>
                <a:cubicBezTo>
                  <a:pt x="1365" y="1750"/>
                  <a:pt x="1417" y="1802"/>
                  <a:pt x="1417" y="1875"/>
                </a:cubicBezTo>
                <a:cubicBezTo>
                  <a:pt x="1417" y="1959"/>
                  <a:pt x="1417" y="1959"/>
                  <a:pt x="1417" y="1959"/>
                </a:cubicBezTo>
                <a:cubicBezTo>
                  <a:pt x="1417" y="2031"/>
                  <a:pt x="1365" y="2084"/>
                  <a:pt x="1292" y="2084"/>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6" name="Freeform 80"/>
          <p:cNvSpPr>
            <a:spLocks noEditPoints="1"/>
          </p:cNvSpPr>
          <p:nvPr/>
        </p:nvSpPr>
        <p:spPr bwMode="auto">
          <a:xfrm>
            <a:off x="2602712" y="2702719"/>
            <a:ext cx="294085" cy="329804"/>
          </a:xfrm>
          <a:custGeom>
            <a:avLst/>
            <a:gdLst>
              <a:gd name="T0" fmla="*/ 250 w 2000"/>
              <a:gd name="T1" fmla="*/ 1834 h 2250"/>
              <a:gd name="T2" fmla="*/ 209 w 2000"/>
              <a:gd name="T3" fmla="*/ 1834 h 2250"/>
              <a:gd name="T4" fmla="*/ 0 w 2000"/>
              <a:gd name="T5" fmla="*/ 1625 h 2250"/>
              <a:gd name="T6" fmla="*/ 0 w 2000"/>
              <a:gd name="T7" fmla="*/ 209 h 2250"/>
              <a:gd name="T8" fmla="*/ 209 w 2000"/>
              <a:gd name="T9" fmla="*/ 0 h 2250"/>
              <a:gd name="T10" fmla="*/ 1792 w 2000"/>
              <a:gd name="T11" fmla="*/ 0 h 2250"/>
              <a:gd name="T12" fmla="*/ 2000 w 2000"/>
              <a:gd name="T13" fmla="*/ 209 h 2250"/>
              <a:gd name="T14" fmla="*/ 2000 w 2000"/>
              <a:gd name="T15" fmla="*/ 1625 h 2250"/>
              <a:gd name="T16" fmla="*/ 1792 w 2000"/>
              <a:gd name="T17" fmla="*/ 1834 h 2250"/>
              <a:gd name="T18" fmla="*/ 1750 w 2000"/>
              <a:gd name="T19" fmla="*/ 1834 h 2250"/>
              <a:gd name="T20" fmla="*/ 1584 w 2000"/>
              <a:gd name="T21" fmla="*/ 1000 h 2250"/>
              <a:gd name="T22" fmla="*/ 417 w 2000"/>
              <a:gd name="T23" fmla="*/ 1000 h 2250"/>
              <a:gd name="T24" fmla="*/ 417 w 2000"/>
              <a:gd name="T25" fmla="*/ 250 h 2250"/>
              <a:gd name="T26" fmla="*/ 1584 w 2000"/>
              <a:gd name="T27" fmla="*/ 250 h 2250"/>
              <a:gd name="T28" fmla="*/ 1584 w 2000"/>
              <a:gd name="T29" fmla="*/ 1000 h 2250"/>
              <a:gd name="T30" fmla="*/ 1750 w 2000"/>
              <a:gd name="T31" fmla="*/ 375 h 2250"/>
              <a:gd name="T32" fmla="*/ 1834 w 2000"/>
              <a:gd name="T33" fmla="*/ 375 h 2250"/>
              <a:gd name="T34" fmla="*/ 1750 w 2000"/>
              <a:gd name="T35" fmla="*/ 542 h 2250"/>
              <a:gd name="T36" fmla="*/ 1834 w 2000"/>
              <a:gd name="T37" fmla="*/ 542 h 2250"/>
              <a:gd name="T38" fmla="*/ 1750 w 2000"/>
              <a:gd name="T39" fmla="*/ 709 h 2250"/>
              <a:gd name="T40" fmla="*/ 1834 w 2000"/>
              <a:gd name="T41" fmla="*/ 709 h 2250"/>
              <a:gd name="T42" fmla="*/ 1750 w 2000"/>
              <a:gd name="T43" fmla="*/ 875 h 2250"/>
              <a:gd name="T44" fmla="*/ 1834 w 2000"/>
              <a:gd name="T45" fmla="*/ 875 h 2250"/>
              <a:gd name="T46" fmla="*/ 167 w 2000"/>
              <a:gd name="T47" fmla="*/ 375 h 2250"/>
              <a:gd name="T48" fmla="*/ 250 w 2000"/>
              <a:gd name="T49" fmla="*/ 375 h 2250"/>
              <a:gd name="T50" fmla="*/ 167 w 2000"/>
              <a:gd name="T51" fmla="*/ 542 h 2250"/>
              <a:gd name="T52" fmla="*/ 250 w 2000"/>
              <a:gd name="T53" fmla="*/ 542 h 2250"/>
              <a:gd name="T54" fmla="*/ 167 w 2000"/>
              <a:gd name="T55" fmla="*/ 709 h 2250"/>
              <a:gd name="T56" fmla="*/ 250 w 2000"/>
              <a:gd name="T57" fmla="*/ 709 h 2250"/>
              <a:gd name="T58" fmla="*/ 167 w 2000"/>
              <a:gd name="T59" fmla="*/ 875 h 2250"/>
              <a:gd name="T60" fmla="*/ 250 w 2000"/>
              <a:gd name="T61" fmla="*/ 875 h 2250"/>
              <a:gd name="T62" fmla="*/ 1667 w 2000"/>
              <a:gd name="T63" fmla="*/ 1500 h 2250"/>
              <a:gd name="T64" fmla="*/ 1750 w 2000"/>
              <a:gd name="T65" fmla="*/ 1500 h 2250"/>
              <a:gd name="T66" fmla="*/ 1750 w 2000"/>
              <a:gd name="T67" fmla="*/ 1250 h 2250"/>
              <a:gd name="T68" fmla="*/ 250 w 2000"/>
              <a:gd name="T69" fmla="*/ 1250 h 2250"/>
              <a:gd name="T70" fmla="*/ 250 w 2000"/>
              <a:gd name="T71" fmla="*/ 1500 h 2250"/>
              <a:gd name="T72" fmla="*/ 334 w 2000"/>
              <a:gd name="T73" fmla="*/ 1500 h 2250"/>
              <a:gd name="T74" fmla="*/ 1084 w 2000"/>
              <a:gd name="T75" fmla="*/ 1667 h 2250"/>
              <a:gd name="T76" fmla="*/ 1000 w 2000"/>
              <a:gd name="T77" fmla="*/ 1750 h 2250"/>
              <a:gd name="T78" fmla="*/ 917 w 2000"/>
              <a:gd name="T79" fmla="*/ 1667 h 2250"/>
              <a:gd name="T80" fmla="*/ 1000 w 2000"/>
              <a:gd name="T81" fmla="*/ 1584 h 2250"/>
              <a:gd name="T82" fmla="*/ 1084 w 2000"/>
              <a:gd name="T83" fmla="*/ 1667 h 2250"/>
              <a:gd name="T84" fmla="*/ 709 w 2000"/>
              <a:gd name="T85" fmla="*/ 1292 h 2250"/>
              <a:gd name="T86" fmla="*/ 1000 w 2000"/>
              <a:gd name="T87" fmla="*/ 1417 h 2250"/>
              <a:gd name="T88" fmla="*/ 1292 w 2000"/>
              <a:gd name="T89" fmla="*/ 1292 h 2250"/>
              <a:gd name="T90" fmla="*/ 1584 w 2000"/>
              <a:gd name="T91" fmla="*/ 1292 h 2250"/>
              <a:gd name="T92" fmla="*/ 1584 w 2000"/>
              <a:gd name="T93" fmla="*/ 2250 h 2250"/>
              <a:gd name="T94" fmla="*/ 417 w 2000"/>
              <a:gd name="T95" fmla="*/ 2250 h 2250"/>
              <a:gd name="T96" fmla="*/ 417 w 2000"/>
              <a:gd name="T97" fmla="*/ 1292 h 2250"/>
              <a:gd name="T98" fmla="*/ 584 w 2000"/>
              <a:gd name="T99" fmla="*/ 1292 h 2250"/>
              <a:gd name="T100" fmla="*/ 584 w 2000"/>
              <a:gd name="T101" fmla="*/ 1917 h 2250"/>
              <a:gd name="T102" fmla="*/ 750 w 2000"/>
              <a:gd name="T103" fmla="*/ 2084 h 2250"/>
              <a:gd name="T104" fmla="*/ 1250 w 2000"/>
              <a:gd name="T105" fmla="*/ 2084 h 2250"/>
              <a:gd name="T106" fmla="*/ 1417 w 2000"/>
              <a:gd name="T107" fmla="*/ 1917 h 2250"/>
              <a:gd name="T108" fmla="*/ 1417 w 2000"/>
              <a:gd name="T109" fmla="*/ 129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 h="2250">
                <a:moveTo>
                  <a:pt x="250" y="1834"/>
                </a:moveTo>
                <a:cubicBezTo>
                  <a:pt x="209" y="1834"/>
                  <a:pt x="209" y="1834"/>
                  <a:pt x="209" y="1834"/>
                </a:cubicBezTo>
                <a:cubicBezTo>
                  <a:pt x="94" y="1834"/>
                  <a:pt x="0" y="1740"/>
                  <a:pt x="0" y="1625"/>
                </a:cubicBezTo>
                <a:cubicBezTo>
                  <a:pt x="0" y="209"/>
                  <a:pt x="0" y="209"/>
                  <a:pt x="0" y="209"/>
                </a:cubicBezTo>
                <a:cubicBezTo>
                  <a:pt x="0" y="94"/>
                  <a:pt x="94" y="0"/>
                  <a:pt x="209" y="0"/>
                </a:cubicBezTo>
                <a:cubicBezTo>
                  <a:pt x="1792" y="0"/>
                  <a:pt x="1792" y="0"/>
                  <a:pt x="1792" y="0"/>
                </a:cubicBezTo>
                <a:cubicBezTo>
                  <a:pt x="1907" y="0"/>
                  <a:pt x="2000" y="94"/>
                  <a:pt x="2000" y="209"/>
                </a:cubicBezTo>
                <a:cubicBezTo>
                  <a:pt x="2000" y="1625"/>
                  <a:pt x="2000" y="1625"/>
                  <a:pt x="2000" y="1625"/>
                </a:cubicBezTo>
                <a:cubicBezTo>
                  <a:pt x="2000" y="1740"/>
                  <a:pt x="1907" y="1834"/>
                  <a:pt x="1792" y="1834"/>
                </a:cubicBezTo>
                <a:cubicBezTo>
                  <a:pt x="1750" y="1834"/>
                  <a:pt x="1750" y="1834"/>
                  <a:pt x="1750" y="1834"/>
                </a:cubicBezTo>
                <a:moveTo>
                  <a:pt x="1584" y="1000"/>
                </a:moveTo>
                <a:lnTo>
                  <a:pt x="417" y="1000"/>
                </a:lnTo>
                <a:lnTo>
                  <a:pt x="417" y="250"/>
                </a:lnTo>
                <a:lnTo>
                  <a:pt x="1584" y="250"/>
                </a:lnTo>
                <a:lnTo>
                  <a:pt x="1584" y="1000"/>
                </a:lnTo>
                <a:close/>
                <a:moveTo>
                  <a:pt x="1750" y="375"/>
                </a:moveTo>
                <a:lnTo>
                  <a:pt x="1834" y="375"/>
                </a:lnTo>
                <a:moveTo>
                  <a:pt x="1750" y="542"/>
                </a:moveTo>
                <a:lnTo>
                  <a:pt x="1834" y="542"/>
                </a:lnTo>
                <a:moveTo>
                  <a:pt x="1750" y="709"/>
                </a:moveTo>
                <a:lnTo>
                  <a:pt x="1834" y="709"/>
                </a:lnTo>
                <a:moveTo>
                  <a:pt x="1750" y="875"/>
                </a:moveTo>
                <a:lnTo>
                  <a:pt x="1834" y="875"/>
                </a:lnTo>
                <a:moveTo>
                  <a:pt x="167" y="375"/>
                </a:moveTo>
                <a:lnTo>
                  <a:pt x="250" y="375"/>
                </a:lnTo>
                <a:moveTo>
                  <a:pt x="167" y="542"/>
                </a:moveTo>
                <a:lnTo>
                  <a:pt x="250" y="542"/>
                </a:lnTo>
                <a:moveTo>
                  <a:pt x="167" y="709"/>
                </a:moveTo>
                <a:lnTo>
                  <a:pt x="250" y="709"/>
                </a:lnTo>
                <a:moveTo>
                  <a:pt x="167" y="875"/>
                </a:moveTo>
                <a:lnTo>
                  <a:pt x="250" y="875"/>
                </a:lnTo>
                <a:moveTo>
                  <a:pt x="1667" y="1500"/>
                </a:moveTo>
                <a:lnTo>
                  <a:pt x="1750" y="1500"/>
                </a:lnTo>
                <a:lnTo>
                  <a:pt x="1750" y="1250"/>
                </a:lnTo>
                <a:lnTo>
                  <a:pt x="250" y="1250"/>
                </a:lnTo>
                <a:lnTo>
                  <a:pt x="250" y="1500"/>
                </a:lnTo>
                <a:lnTo>
                  <a:pt x="334" y="1500"/>
                </a:lnTo>
                <a:moveTo>
                  <a:pt x="1084" y="1667"/>
                </a:moveTo>
                <a:cubicBezTo>
                  <a:pt x="1084" y="1709"/>
                  <a:pt x="1042" y="1750"/>
                  <a:pt x="1000" y="1750"/>
                </a:cubicBezTo>
                <a:cubicBezTo>
                  <a:pt x="959" y="1750"/>
                  <a:pt x="917" y="1709"/>
                  <a:pt x="917" y="1667"/>
                </a:cubicBezTo>
                <a:cubicBezTo>
                  <a:pt x="917" y="1625"/>
                  <a:pt x="959" y="1584"/>
                  <a:pt x="1000" y="1584"/>
                </a:cubicBezTo>
                <a:cubicBezTo>
                  <a:pt x="1042" y="1584"/>
                  <a:pt x="1084" y="1625"/>
                  <a:pt x="1084" y="1667"/>
                </a:cubicBezTo>
                <a:close/>
                <a:moveTo>
                  <a:pt x="709" y="1292"/>
                </a:moveTo>
                <a:cubicBezTo>
                  <a:pt x="782" y="1365"/>
                  <a:pt x="886" y="1417"/>
                  <a:pt x="1000" y="1417"/>
                </a:cubicBezTo>
                <a:cubicBezTo>
                  <a:pt x="1115" y="1417"/>
                  <a:pt x="1219" y="1365"/>
                  <a:pt x="1292" y="1292"/>
                </a:cubicBezTo>
                <a:moveTo>
                  <a:pt x="1584" y="1292"/>
                </a:moveTo>
                <a:lnTo>
                  <a:pt x="1584" y="2250"/>
                </a:lnTo>
                <a:lnTo>
                  <a:pt x="417" y="2250"/>
                </a:lnTo>
                <a:lnTo>
                  <a:pt x="417" y="1292"/>
                </a:lnTo>
                <a:moveTo>
                  <a:pt x="584" y="1292"/>
                </a:moveTo>
                <a:cubicBezTo>
                  <a:pt x="584" y="1917"/>
                  <a:pt x="584" y="1917"/>
                  <a:pt x="584" y="1917"/>
                </a:cubicBezTo>
                <a:cubicBezTo>
                  <a:pt x="677" y="1917"/>
                  <a:pt x="750" y="1990"/>
                  <a:pt x="750" y="2084"/>
                </a:cubicBezTo>
                <a:cubicBezTo>
                  <a:pt x="1250" y="2084"/>
                  <a:pt x="1250" y="2084"/>
                  <a:pt x="1250" y="2084"/>
                </a:cubicBezTo>
                <a:cubicBezTo>
                  <a:pt x="1250" y="1990"/>
                  <a:pt x="1323" y="1917"/>
                  <a:pt x="1417" y="1917"/>
                </a:cubicBezTo>
                <a:cubicBezTo>
                  <a:pt x="1417" y="1292"/>
                  <a:pt x="1417" y="1292"/>
                  <a:pt x="1417" y="1292"/>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7" name="Freeform 81"/>
          <p:cNvSpPr>
            <a:spLocks noEditPoints="1"/>
          </p:cNvSpPr>
          <p:nvPr/>
        </p:nvSpPr>
        <p:spPr bwMode="auto">
          <a:xfrm>
            <a:off x="3209931" y="2769394"/>
            <a:ext cx="295275" cy="196454"/>
          </a:xfrm>
          <a:custGeom>
            <a:avLst/>
            <a:gdLst>
              <a:gd name="T0" fmla="*/ 1583 w 2000"/>
              <a:gd name="T1" fmla="*/ 166 h 1333"/>
              <a:gd name="T2" fmla="*/ 1583 w 2000"/>
              <a:gd name="T3" fmla="*/ 1250 h 1333"/>
              <a:gd name="T4" fmla="*/ 1500 w 2000"/>
              <a:gd name="T5" fmla="*/ 1333 h 1333"/>
              <a:gd name="T6" fmla="*/ 500 w 2000"/>
              <a:gd name="T7" fmla="*/ 1333 h 1333"/>
              <a:gd name="T8" fmla="*/ 416 w 2000"/>
              <a:gd name="T9" fmla="*/ 1250 h 1333"/>
              <a:gd name="T10" fmla="*/ 416 w 2000"/>
              <a:gd name="T11" fmla="*/ 166 h 1333"/>
              <a:gd name="T12" fmla="*/ 666 w 2000"/>
              <a:gd name="T13" fmla="*/ 166 h 1333"/>
              <a:gd name="T14" fmla="*/ 666 w 2000"/>
              <a:gd name="T15" fmla="*/ 875 h 1333"/>
              <a:gd name="T16" fmla="*/ 1250 w 2000"/>
              <a:gd name="T17" fmla="*/ 500 h 1333"/>
              <a:gd name="T18" fmla="*/ 1291 w 2000"/>
              <a:gd name="T19" fmla="*/ 500 h 1333"/>
              <a:gd name="T20" fmla="*/ 1250 w 2000"/>
              <a:gd name="T21" fmla="*/ 333 h 1333"/>
              <a:gd name="T22" fmla="*/ 1291 w 2000"/>
              <a:gd name="T23" fmla="*/ 333 h 1333"/>
              <a:gd name="T24" fmla="*/ 1250 w 2000"/>
              <a:gd name="T25" fmla="*/ 166 h 1333"/>
              <a:gd name="T26" fmla="*/ 1291 w 2000"/>
              <a:gd name="T27" fmla="*/ 166 h 1333"/>
              <a:gd name="T28" fmla="*/ 1250 w 2000"/>
              <a:gd name="T29" fmla="*/ 666 h 1333"/>
              <a:gd name="T30" fmla="*/ 1291 w 2000"/>
              <a:gd name="T31" fmla="*/ 666 h 1333"/>
              <a:gd name="T32" fmla="*/ 833 w 2000"/>
              <a:gd name="T33" fmla="*/ 166 h 1333"/>
              <a:gd name="T34" fmla="*/ 833 w 2000"/>
              <a:gd name="T35" fmla="*/ 625 h 1333"/>
              <a:gd name="T36" fmla="*/ 250 w 2000"/>
              <a:gd name="T37" fmla="*/ 416 h 1333"/>
              <a:gd name="T38" fmla="*/ 125 w 2000"/>
              <a:gd name="T39" fmla="*/ 416 h 1333"/>
              <a:gd name="T40" fmla="*/ 0 w 2000"/>
              <a:gd name="T41" fmla="*/ 291 h 1333"/>
              <a:gd name="T42" fmla="*/ 0 w 2000"/>
              <a:gd name="T43" fmla="*/ 125 h 1333"/>
              <a:gd name="T44" fmla="*/ 125 w 2000"/>
              <a:gd name="T45" fmla="*/ 0 h 1333"/>
              <a:gd name="T46" fmla="*/ 1875 w 2000"/>
              <a:gd name="T47" fmla="*/ 0 h 1333"/>
              <a:gd name="T48" fmla="*/ 2000 w 2000"/>
              <a:gd name="T49" fmla="*/ 125 h 1333"/>
              <a:gd name="T50" fmla="*/ 2000 w 2000"/>
              <a:gd name="T51" fmla="*/ 291 h 1333"/>
              <a:gd name="T52" fmla="*/ 1875 w 2000"/>
              <a:gd name="T53" fmla="*/ 416 h 1333"/>
              <a:gd name="T54" fmla="*/ 1750 w 2000"/>
              <a:gd name="T55" fmla="*/ 416 h 1333"/>
              <a:gd name="T56" fmla="*/ 1291 w 2000"/>
              <a:gd name="T57" fmla="*/ 1166 h 1333"/>
              <a:gd name="T58" fmla="*/ 1291 w 2000"/>
              <a:gd name="T59" fmla="*/ 1166 h 1333"/>
              <a:gd name="T60" fmla="*/ 1166 w 2000"/>
              <a:gd name="T61" fmla="*/ 1041 h 1333"/>
              <a:gd name="T62" fmla="*/ 1166 w 2000"/>
              <a:gd name="T63" fmla="*/ 958 h 1333"/>
              <a:gd name="T64" fmla="*/ 1291 w 2000"/>
              <a:gd name="T65" fmla="*/ 833 h 1333"/>
              <a:gd name="T66" fmla="*/ 1291 w 2000"/>
              <a:gd name="T67" fmla="*/ 833 h 1333"/>
              <a:gd name="T68" fmla="*/ 1416 w 2000"/>
              <a:gd name="T69" fmla="*/ 958 h 1333"/>
              <a:gd name="T70" fmla="*/ 1416 w 2000"/>
              <a:gd name="T71" fmla="*/ 1041 h 1333"/>
              <a:gd name="T72" fmla="*/ 1291 w 2000"/>
              <a:gd name="T73" fmla="*/ 11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 h="1333">
                <a:moveTo>
                  <a:pt x="1583" y="166"/>
                </a:moveTo>
                <a:cubicBezTo>
                  <a:pt x="1583" y="1250"/>
                  <a:pt x="1583" y="1250"/>
                  <a:pt x="1583" y="1250"/>
                </a:cubicBezTo>
                <a:cubicBezTo>
                  <a:pt x="1583" y="1291"/>
                  <a:pt x="1541" y="1333"/>
                  <a:pt x="1500" y="1333"/>
                </a:cubicBezTo>
                <a:cubicBezTo>
                  <a:pt x="500" y="1333"/>
                  <a:pt x="500" y="1333"/>
                  <a:pt x="500" y="1333"/>
                </a:cubicBezTo>
                <a:cubicBezTo>
                  <a:pt x="458" y="1333"/>
                  <a:pt x="416" y="1291"/>
                  <a:pt x="416" y="1250"/>
                </a:cubicBezTo>
                <a:cubicBezTo>
                  <a:pt x="416" y="166"/>
                  <a:pt x="416" y="166"/>
                  <a:pt x="416" y="166"/>
                </a:cubicBezTo>
                <a:moveTo>
                  <a:pt x="666" y="166"/>
                </a:moveTo>
                <a:lnTo>
                  <a:pt x="666" y="875"/>
                </a:lnTo>
                <a:moveTo>
                  <a:pt x="1250" y="500"/>
                </a:moveTo>
                <a:lnTo>
                  <a:pt x="1291" y="500"/>
                </a:lnTo>
                <a:moveTo>
                  <a:pt x="1250" y="333"/>
                </a:moveTo>
                <a:lnTo>
                  <a:pt x="1291" y="333"/>
                </a:lnTo>
                <a:moveTo>
                  <a:pt x="1250" y="166"/>
                </a:moveTo>
                <a:lnTo>
                  <a:pt x="1291" y="166"/>
                </a:lnTo>
                <a:moveTo>
                  <a:pt x="1250" y="666"/>
                </a:moveTo>
                <a:lnTo>
                  <a:pt x="1291" y="666"/>
                </a:lnTo>
                <a:moveTo>
                  <a:pt x="833" y="166"/>
                </a:moveTo>
                <a:lnTo>
                  <a:pt x="833" y="625"/>
                </a:lnTo>
                <a:moveTo>
                  <a:pt x="250" y="416"/>
                </a:moveTo>
                <a:cubicBezTo>
                  <a:pt x="125" y="416"/>
                  <a:pt x="125" y="416"/>
                  <a:pt x="125" y="416"/>
                </a:cubicBezTo>
                <a:cubicBezTo>
                  <a:pt x="52" y="416"/>
                  <a:pt x="0" y="364"/>
                  <a:pt x="0" y="291"/>
                </a:cubicBezTo>
                <a:cubicBezTo>
                  <a:pt x="0" y="125"/>
                  <a:pt x="0" y="125"/>
                  <a:pt x="0" y="125"/>
                </a:cubicBezTo>
                <a:cubicBezTo>
                  <a:pt x="0" y="52"/>
                  <a:pt x="52" y="0"/>
                  <a:pt x="125" y="0"/>
                </a:cubicBezTo>
                <a:cubicBezTo>
                  <a:pt x="1875" y="0"/>
                  <a:pt x="1875" y="0"/>
                  <a:pt x="1875" y="0"/>
                </a:cubicBezTo>
                <a:cubicBezTo>
                  <a:pt x="1947" y="0"/>
                  <a:pt x="2000" y="52"/>
                  <a:pt x="2000" y="125"/>
                </a:cubicBezTo>
                <a:cubicBezTo>
                  <a:pt x="2000" y="291"/>
                  <a:pt x="2000" y="291"/>
                  <a:pt x="2000" y="291"/>
                </a:cubicBezTo>
                <a:cubicBezTo>
                  <a:pt x="2000" y="364"/>
                  <a:pt x="1947" y="416"/>
                  <a:pt x="1875" y="416"/>
                </a:cubicBezTo>
                <a:cubicBezTo>
                  <a:pt x="1750" y="416"/>
                  <a:pt x="1750" y="416"/>
                  <a:pt x="1750" y="416"/>
                </a:cubicBezTo>
                <a:moveTo>
                  <a:pt x="1291" y="1166"/>
                </a:moveTo>
                <a:cubicBezTo>
                  <a:pt x="1291" y="1166"/>
                  <a:pt x="1291" y="1166"/>
                  <a:pt x="1291" y="1166"/>
                </a:cubicBezTo>
                <a:cubicBezTo>
                  <a:pt x="1218" y="1166"/>
                  <a:pt x="1166" y="1114"/>
                  <a:pt x="1166" y="1041"/>
                </a:cubicBezTo>
                <a:cubicBezTo>
                  <a:pt x="1166" y="958"/>
                  <a:pt x="1166" y="958"/>
                  <a:pt x="1166" y="958"/>
                </a:cubicBezTo>
                <a:cubicBezTo>
                  <a:pt x="1166" y="885"/>
                  <a:pt x="1218" y="833"/>
                  <a:pt x="1291" y="833"/>
                </a:cubicBezTo>
                <a:cubicBezTo>
                  <a:pt x="1291" y="833"/>
                  <a:pt x="1291" y="833"/>
                  <a:pt x="1291" y="833"/>
                </a:cubicBezTo>
                <a:cubicBezTo>
                  <a:pt x="1364" y="833"/>
                  <a:pt x="1416" y="885"/>
                  <a:pt x="1416" y="958"/>
                </a:cubicBezTo>
                <a:cubicBezTo>
                  <a:pt x="1416" y="1041"/>
                  <a:pt x="1416" y="1041"/>
                  <a:pt x="1416" y="1041"/>
                </a:cubicBezTo>
                <a:cubicBezTo>
                  <a:pt x="1416" y="1114"/>
                  <a:pt x="1364" y="1166"/>
                  <a:pt x="1291" y="1166"/>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8" name="Freeform 82"/>
          <p:cNvSpPr>
            <a:spLocks noEditPoints="1"/>
          </p:cNvSpPr>
          <p:nvPr/>
        </p:nvSpPr>
        <p:spPr bwMode="auto">
          <a:xfrm>
            <a:off x="3825479" y="2702719"/>
            <a:ext cx="330994" cy="329804"/>
          </a:xfrm>
          <a:custGeom>
            <a:avLst/>
            <a:gdLst>
              <a:gd name="T0" fmla="*/ 1688 w 2250"/>
              <a:gd name="T1" fmla="*/ 1542 h 2250"/>
              <a:gd name="T2" fmla="*/ 1125 w 2250"/>
              <a:gd name="T3" fmla="*/ 2250 h 2250"/>
              <a:gd name="T4" fmla="*/ 1125 w 2250"/>
              <a:gd name="T5" fmla="*/ 0 h 2250"/>
              <a:gd name="T6" fmla="*/ 1834 w 2250"/>
              <a:gd name="T7" fmla="*/ 1125 h 2250"/>
              <a:gd name="T8" fmla="*/ 417 w 2250"/>
              <a:gd name="T9" fmla="*/ 1125 h 2250"/>
              <a:gd name="T10" fmla="*/ 1834 w 2250"/>
              <a:gd name="T11" fmla="*/ 1125 h 2250"/>
              <a:gd name="T12" fmla="*/ 1125 w 2250"/>
              <a:gd name="T13" fmla="*/ 417 h 2250"/>
              <a:gd name="T14" fmla="*/ 511 w 2250"/>
              <a:gd name="T15" fmla="*/ 1479 h 2250"/>
              <a:gd name="T16" fmla="*/ 1740 w 2250"/>
              <a:gd name="T17" fmla="*/ 1479 h 2250"/>
              <a:gd name="T18" fmla="*/ 886 w 2250"/>
              <a:gd name="T19" fmla="*/ 31 h 2250"/>
              <a:gd name="T20" fmla="*/ 709 w 2250"/>
              <a:gd name="T21" fmla="*/ 84 h 2250"/>
              <a:gd name="T22" fmla="*/ 552 w 2250"/>
              <a:gd name="T23" fmla="*/ 156 h 2250"/>
              <a:gd name="T24" fmla="*/ 407 w 2250"/>
              <a:gd name="T25" fmla="*/ 261 h 2250"/>
              <a:gd name="T26" fmla="*/ 292 w 2250"/>
              <a:gd name="T27" fmla="*/ 375 h 2250"/>
              <a:gd name="T28" fmla="*/ 188 w 2250"/>
              <a:gd name="T29" fmla="*/ 511 h 2250"/>
              <a:gd name="T30" fmla="*/ 104 w 2250"/>
              <a:gd name="T31" fmla="*/ 667 h 2250"/>
              <a:gd name="T32" fmla="*/ 42 w 2250"/>
              <a:gd name="T33" fmla="*/ 844 h 2250"/>
              <a:gd name="T34" fmla="*/ 11 w 2250"/>
              <a:gd name="T35" fmla="*/ 1052 h 2250"/>
              <a:gd name="T36" fmla="*/ 21 w 2250"/>
              <a:gd name="T37" fmla="*/ 1302 h 2250"/>
              <a:gd name="T38" fmla="*/ 1167 w 2250"/>
              <a:gd name="T39" fmla="*/ 167 h 2250"/>
              <a:gd name="T40" fmla="*/ 1334 w 2250"/>
              <a:gd name="T41" fmla="*/ 167 h 2250"/>
              <a:gd name="T42" fmla="*/ 1500 w 2250"/>
              <a:gd name="T43" fmla="*/ 167 h 2250"/>
              <a:gd name="T44" fmla="*/ 1667 w 2250"/>
              <a:gd name="T45" fmla="*/ 167 h 2250"/>
              <a:gd name="T46" fmla="*/ 1250 w 2250"/>
              <a:gd name="T47" fmla="*/ 334 h 2250"/>
              <a:gd name="T48" fmla="*/ 1417 w 2250"/>
              <a:gd name="T49" fmla="*/ 334 h 2250"/>
              <a:gd name="T50" fmla="*/ 1584 w 2250"/>
              <a:gd name="T51" fmla="*/ 334 h 2250"/>
              <a:gd name="T52" fmla="*/ 1750 w 2250"/>
              <a:gd name="T53" fmla="*/ 334 h 2250"/>
              <a:gd name="T54" fmla="*/ 1500 w 2250"/>
              <a:gd name="T55" fmla="*/ 500 h 2250"/>
              <a:gd name="T56" fmla="*/ 1667 w 2250"/>
              <a:gd name="T57" fmla="*/ 500 h 2250"/>
              <a:gd name="T58" fmla="*/ 1834 w 2250"/>
              <a:gd name="T59" fmla="*/ 500 h 2250"/>
              <a:gd name="T60" fmla="*/ 2000 w 2250"/>
              <a:gd name="T61" fmla="*/ 500 h 2250"/>
              <a:gd name="T62" fmla="*/ 1750 w 2250"/>
              <a:gd name="T63" fmla="*/ 667 h 2250"/>
              <a:gd name="T64" fmla="*/ 1917 w 2250"/>
              <a:gd name="T65" fmla="*/ 667 h 2250"/>
              <a:gd name="T66" fmla="*/ 2084 w 2250"/>
              <a:gd name="T67" fmla="*/ 667 h 2250"/>
              <a:gd name="T68" fmla="*/ 1834 w 2250"/>
              <a:gd name="T69" fmla="*/ 834 h 2250"/>
              <a:gd name="T70" fmla="*/ 2000 w 2250"/>
              <a:gd name="T71" fmla="*/ 834 h 2250"/>
              <a:gd name="T72" fmla="*/ 2167 w 2250"/>
              <a:gd name="T73" fmla="*/ 834 h 2250"/>
              <a:gd name="T74" fmla="*/ 1917 w 2250"/>
              <a:gd name="T75" fmla="*/ 1000 h 2250"/>
              <a:gd name="T76" fmla="*/ 2084 w 2250"/>
              <a:gd name="T77" fmla="*/ 1000 h 2250"/>
              <a:gd name="T78" fmla="*/ 1834 w 2250"/>
              <a:gd name="T79" fmla="*/ 1167 h 2250"/>
              <a:gd name="T80" fmla="*/ 2000 w 2250"/>
              <a:gd name="T81" fmla="*/ 1167 h 2250"/>
              <a:gd name="T82" fmla="*/ 2167 w 2250"/>
              <a:gd name="T83" fmla="*/ 1167 h 2250"/>
              <a:gd name="T84" fmla="*/ 1917 w 2250"/>
              <a:gd name="T85" fmla="*/ 1334 h 2250"/>
              <a:gd name="T86" fmla="*/ 2084 w 2250"/>
              <a:gd name="T87" fmla="*/ 1334 h 2250"/>
              <a:gd name="T88" fmla="*/ 1834 w 2250"/>
              <a:gd name="T89" fmla="*/ 1500 h 2250"/>
              <a:gd name="T90" fmla="*/ 2000 w 2250"/>
              <a:gd name="T91" fmla="*/ 1500 h 2250"/>
              <a:gd name="T92" fmla="*/ 2167 w 2250"/>
              <a:gd name="T93" fmla="*/ 1500 h 2250"/>
              <a:gd name="T94" fmla="*/ 750 w 2250"/>
              <a:gd name="T95" fmla="*/ 1542 h 2250"/>
              <a:gd name="T96" fmla="*/ 792 w 2250"/>
              <a:gd name="T97" fmla="*/ 1167 h 2250"/>
              <a:gd name="T98" fmla="*/ 1000 w 2250"/>
              <a:gd name="T99" fmla="*/ 1209 h 2250"/>
              <a:gd name="T100" fmla="*/ 1500 w 2250"/>
              <a:gd name="T101" fmla="*/ 1542 h 2250"/>
              <a:gd name="T102" fmla="*/ 1250 w 2250"/>
              <a:gd name="T103" fmla="*/ 792 h 2250"/>
              <a:gd name="T104" fmla="*/ 1459 w 2250"/>
              <a:gd name="T105" fmla="*/ 750 h 2250"/>
              <a:gd name="T106" fmla="*/ 1500 w 2250"/>
              <a:gd name="T107" fmla="*/ 1542 h 2250"/>
              <a:gd name="T108" fmla="*/ 1000 w 2250"/>
              <a:gd name="T109" fmla="*/ 1542 h 2250"/>
              <a:gd name="T110" fmla="*/ 1042 w 2250"/>
              <a:gd name="T111" fmla="*/ 959 h 2250"/>
              <a:gd name="T112" fmla="*/ 1250 w 2250"/>
              <a:gd name="T113" fmla="*/ 100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50" h="2250">
                <a:moveTo>
                  <a:pt x="563" y="1542"/>
                </a:moveTo>
                <a:lnTo>
                  <a:pt x="1688" y="1542"/>
                </a:lnTo>
                <a:moveTo>
                  <a:pt x="2250" y="1125"/>
                </a:moveTo>
                <a:cubicBezTo>
                  <a:pt x="2250" y="1750"/>
                  <a:pt x="1750" y="2250"/>
                  <a:pt x="1125" y="2250"/>
                </a:cubicBezTo>
                <a:cubicBezTo>
                  <a:pt x="500" y="2250"/>
                  <a:pt x="0" y="1750"/>
                  <a:pt x="0" y="1125"/>
                </a:cubicBezTo>
                <a:cubicBezTo>
                  <a:pt x="0" y="500"/>
                  <a:pt x="500" y="0"/>
                  <a:pt x="1125" y="0"/>
                </a:cubicBezTo>
                <a:cubicBezTo>
                  <a:pt x="1750" y="0"/>
                  <a:pt x="2250" y="500"/>
                  <a:pt x="2250" y="1125"/>
                </a:cubicBezTo>
                <a:close/>
                <a:moveTo>
                  <a:pt x="1834" y="1125"/>
                </a:moveTo>
                <a:cubicBezTo>
                  <a:pt x="1834" y="1521"/>
                  <a:pt x="1521" y="1834"/>
                  <a:pt x="1125" y="1834"/>
                </a:cubicBezTo>
                <a:cubicBezTo>
                  <a:pt x="729" y="1834"/>
                  <a:pt x="417" y="1521"/>
                  <a:pt x="417" y="1125"/>
                </a:cubicBezTo>
                <a:cubicBezTo>
                  <a:pt x="417" y="729"/>
                  <a:pt x="729" y="417"/>
                  <a:pt x="1125" y="417"/>
                </a:cubicBezTo>
                <a:cubicBezTo>
                  <a:pt x="1521" y="417"/>
                  <a:pt x="1834" y="729"/>
                  <a:pt x="1834" y="1125"/>
                </a:cubicBezTo>
                <a:close/>
                <a:moveTo>
                  <a:pt x="1125" y="0"/>
                </a:moveTo>
                <a:lnTo>
                  <a:pt x="1125" y="417"/>
                </a:lnTo>
                <a:moveTo>
                  <a:pt x="146" y="1688"/>
                </a:moveTo>
                <a:lnTo>
                  <a:pt x="511" y="1479"/>
                </a:lnTo>
                <a:moveTo>
                  <a:pt x="2104" y="1688"/>
                </a:moveTo>
                <a:lnTo>
                  <a:pt x="1740" y="1479"/>
                </a:lnTo>
                <a:moveTo>
                  <a:pt x="1125" y="261"/>
                </a:moveTo>
                <a:lnTo>
                  <a:pt x="886" y="31"/>
                </a:lnTo>
                <a:moveTo>
                  <a:pt x="1042" y="417"/>
                </a:moveTo>
                <a:lnTo>
                  <a:pt x="709" y="84"/>
                </a:lnTo>
                <a:moveTo>
                  <a:pt x="854" y="469"/>
                </a:moveTo>
                <a:lnTo>
                  <a:pt x="552" y="156"/>
                </a:lnTo>
                <a:moveTo>
                  <a:pt x="698" y="552"/>
                </a:moveTo>
                <a:lnTo>
                  <a:pt x="407" y="261"/>
                </a:lnTo>
                <a:moveTo>
                  <a:pt x="573" y="667"/>
                </a:moveTo>
                <a:lnTo>
                  <a:pt x="292" y="375"/>
                </a:lnTo>
                <a:moveTo>
                  <a:pt x="490" y="813"/>
                </a:moveTo>
                <a:lnTo>
                  <a:pt x="188" y="511"/>
                </a:lnTo>
                <a:moveTo>
                  <a:pt x="427" y="990"/>
                </a:moveTo>
                <a:lnTo>
                  <a:pt x="104" y="667"/>
                </a:lnTo>
                <a:moveTo>
                  <a:pt x="417" y="1219"/>
                </a:moveTo>
                <a:lnTo>
                  <a:pt x="42" y="844"/>
                </a:lnTo>
                <a:moveTo>
                  <a:pt x="469" y="1500"/>
                </a:moveTo>
                <a:lnTo>
                  <a:pt x="11" y="1052"/>
                </a:lnTo>
                <a:moveTo>
                  <a:pt x="313" y="1594"/>
                </a:moveTo>
                <a:lnTo>
                  <a:pt x="21" y="1302"/>
                </a:lnTo>
                <a:moveTo>
                  <a:pt x="1167" y="167"/>
                </a:moveTo>
                <a:lnTo>
                  <a:pt x="1167" y="167"/>
                </a:lnTo>
                <a:moveTo>
                  <a:pt x="1334" y="167"/>
                </a:moveTo>
                <a:lnTo>
                  <a:pt x="1334" y="167"/>
                </a:lnTo>
                <a:moveTo>
                  <a:pt x="1500" y="167"/>
                </a:moveTo>
                <a:lnTo>
                  <a:pt x="1500" y="167"/>
                </a:lnTo>
                <a:moveTo>
                  <a:pt x="1667" y="167"/>
                </a:moveTo>
                <a:lnTo>
                  <a:pt x="1667" y="167"/>
                </a:lnTo>
                <a:moveTo>
                  <a:pt x="1250" y="334"/>
                </a:moveTo>
                <a:lnTo>
                  <a:pt x="1250" y="334"/>
                </a:lnTo>
                <a:moveTo>
                  <a:pt x="1417" y="334"/>
                </a:moveTo>
                <a:lnTo>
                  <a:pt x="1417" y="334"/>
                </a:lnTo>
                <a:moveTo>
                  <a:pt x="1584" y="334"/>
                </a:moveTo>
                <a:lnTo>
                  <a:pt x="1584" y="334"/>
                </a:lnTo>
                <a:moveTo>
                  <a:pt x="1750" y="334"/>
                </a:moveTo>
                <a:lnTo>
                  <a:pt x="1750" y="334"/>
                </a:lnTo>
                <a:moveTo>
                  <a:pt x="1500" y="500"/>
                </a:moveTo>
                <a:lnTo>
                  <a:pt x="1500" y="500"/>
                </a:lnTo>
                <a:moveTo>
                  <a:pt x="1667" y="500"/>
                </a:moveTo>
                <a:lnTo>
                  <a:pt x="1667" y="500"/>
                </a:lnTo>
                <a:moveTo>
                  <a:pt x="1834" y="500"/>
                </a:moveTo>
                <a:lnTo>
                  <a:pt x="1834" y="500"/>
                </a:lnTo>
                <a:moveTo>
                  <a:pt x="2000" y="500"/>
                </a:moveTo>
                <a:lnTo>
                  <a:pt x="2000" y="500"/>
                </a:lnTo>
                <a:moveTo>
                  <a:pt x="1750" y="667"/>
                </a:moveTo>
                <a:lnTo>
                  <a:pt x="1750" y="667"/>
                </a:lnTo>
                <a:moveTo>
                  <a:pt x="1917" y="667"/>
                </a:moveTo>
                <a:lnTo>
                  <a:pt x="1917" y="667"/>
                </a:lnTo>
                <a:moveTo>
                  <a:pt x="2084" y="667"/>
                </a:moveTo>
                <a:lnTo>
                  <a:pt x="2084" y="667"/>
                </a:lnTo>
                <a:moveTo>
                  <a:pt x="1834" y="834"/>
                </a:moveTo>
                <a:lnTo>
                  <a:pt x="1834" y="834"/>
                </a:lnTo>
                <a:moveTo>
                  <a:pt x="2000" y="834"/>
                </a:moveTo>
                <a:lnTo>
                  <a:pt x="2000" y="834"/>
                </a:lnTo>
                <a:moveTo>
                  <a:pt x="2167" y="834"/>
                </a:moveTo>
                <a:lnTo>
                  <a:pt x="2167" y="834"/>
                </a:lnTo>
                <a:moveTo>
                  <a:pt x="1917" y="1000"/>
                </a:moveTo>
                <a:lnTo>
                  <a:pt x="1917" y="1000"/>
                </a:lnTo>
                <a:moveTo>
                  <a:pt x="2084" y="1000"/>
                </a:moveTo>
                <a:lnTo>
                  <a:pt x="2084" y="1000"/>
                </a:lnTo>
                <a:moveTo>
                  <a:pt x="1834" y="1167"/>
                </a:moveTo>
                <a:lnTo>
                  <a:pt x="1834" y="1167"/>
                </a:lnTo>
                <a:moveTo>
                  <a:pt x="2000" y="1167"/>
                </a:moveTo>
                <a:lnTo>
                  <a:pt x="2000" y="1167"/>
                </a:lnTo>
                <a:moveTo>
                  <a:pt x="2167" y="1167"/>
                </a:moveTo>
                <a:lnTo>
                  <a:pt x="2167" y="1167"/>
                </a:lnTo>
                <a:moveTo>
                  <a:pt x="1917" y="1334"/>
                </a:moveTo>
                <a:lnTo>
                  <a:pt x="1917" y="1334"/>
                </a:lnTo>
                <a:moveTo>
                  <a:pt x="2084" y="1334"/>
                </a:moveTo>
                <a:lnTo>
                  <a:pt x="2084" y="1334"/>
                </a:lnTo>
                <a:moveTo>
                  <a:pt x="1834" y="1500"/>
                </a:moveTo>
                <a:lnTo>
                  <a:pt x="1834" y="1500"/>
                </a:lnTo>
                <a:moveTo>
                  <a:pt x="2000" y="1500"/>
                </a:moveTo>
                <a:lnTo>
                  <a:pt x="2000" y="1500"/>
                </a:lnTo>
                <a:moveTo>
                  <a:pt x="2167" y="1500"/>
                </a:moveTo>
                <a:lnTo>
                  <a:pt x="2167" y="1500"/>
                </a:lnTo>
                <a:moveTo>
                  <a:pt x="1000" y="1542"/>
                </a:moveTo>
                <a:cubicBezTo>
                  <a:pt x="750" y="1542"/>
                  <a:pt x="750" y="1542"/>
                  <a:pt x="750" y="1542"/>
                </a:cubicBezTo>
                <a:cubicBezTo>
                  <a:pt x="750" y="1209"/>
                  <a:pt x="750" y="1209"/>
                  <a:pt x="750" y="1209"/>
                </a:cubicBezTo>
                <a:cubicBezTo>
                  <a:pt x="750" y="1188"/>
                  <a:pt x="771" y="1167"/>
                  <a:pt x="792" y="1167"/>
                </a:cubicBezTo>
                <a:cubicBezTo>
                  <a:pt x="959" y="1167"/>
                  <a:pt x="959" y="1167"/>
                  <a:pt x="959" y="1167"/>
                </a:cubicBezTo>
                <a:cubicBezTo>
                  <a:pt x="979" y="1167"/>
                  <a:pt x="1000" y="1188"/>
                  <a:pt x="1000" y="1209"/>
                </a:cubicBezTo>
                <a:lnTo>
                  <a:pt x="1000" y="1542"/>
                </a:lnTo>
                <a:close/>
                <a:moveTo>
                  <a:pt x="1500" y="1542"/>
                </a:moveTo>
                <a:cubicBezTo>
                  <a:pt x="1250" y="1542"/>
                  <a:pt x="1250" y="1542"/>
                  <a:pt x="1250" y="1542"/>
                </a:cubicBezTo>
                <a:cubicBezTo>
                  <a:pt x="1250" y="792"/>
                  <a:pt x="1250" y="792"/>
                  <a:pt x="1250" y="792"/>
                </a:cubicBezTo>
                <a:cubicBezTo>
                  <a:pt x="1250" y="771"/>
                  <a:pt x="1271" y="750"/>
                  <a:pt x="1292" y="750"/>
                </a:cubicBezTo>
                <a:cubicBezTo>
                  <a:pt x="1459" y="750"/>
                  <a:pt x="1459" y="750"/>
                  <a:pt x="1459" y="750"/>
                </a:cubicBezTo>
                <a:cubicBezTo>
                  <a:pt x="1479" y="750"/>
                  <a:pt x="1500" y="771"/>
                  <a:pt x="1500" y="792"/>
                </a:cubicBezTo>
                <a:lnTo>
                  <a:pt x="1500" y="1542"/>
                </a:lnTo>
                <a:close/>
                <a:moveTo>
                  <a:pt x="1250" y="1542"/>
                </a:moveTo>
                <a:cubicBezTo>
                  <a:pt x="1000" y="1542"/>
                  <a:pt x="1000" y="1542"/>
                  <a:pt x="1000" y="1542"/>
                </a:cubicBezTo>
                <a:cubicBezTo>
                  <a:pt x="1000" y="1000"/>
                  <a:pt x="1000" y="1000"/>
                  <a:pt x="1000" y="1000"/>
                </a:cubicBezTo>
                <a:cubicBezTo>
                  <a:pt x="1000" y="979"/>
                  <a:pt x="1021" y="959"/>
                  <a:pt x="1042" y="959"/>
                </a:cubicBezTo>
                <a:cubicBezTo>
                  <a:pt x="1209" y="959"/>
                  <a:pt x="1209" y="959"/>
                  <a:pt x="1209" y="959"/>
                </a:cubicBezTo>
                <a:cubicBezTo>
                  <a:pt x="1229" y="959"/>
                  <a:pt x="1250" y="979"/>
                  <a:pt x="1250" y="1000"/>
                </a:cubicBezTo>
                <a:lnTo>
                  <a:pt x="1250" y="1542"/>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9" name="Freeform 83"/>
          <p:cNvSpPr>
            <a:spLocks noEditPoints="1"/>
          </p:cNvSpPr>
          <p:nvPr/>
        </p:nvSpPr>
        <p:spPr bwMode="auto">
          <a:xfrm>
            <a:off x="5659048" y="2721775"/>
            <a:ext cx="321469" cy="321469"/>
          </a:xfrm>
          <a:custGeom>
            <a:avLst/>
            <a:gdLst>
              <a:gd name="T0" fmla="*/ 885 w 2187"/>
              <a:gd name="T1" fmla="*/ 1042 h 2188"/>
              <a:gd name="T2" fmla="*/ 885 w 2187"/>
              <a:gd name="T3" fmla="*/ 1209 h 2188"/>
              <a:gd name="T4" fmla="*/ 718 w 2187"/>
              <a:gd name="T5" fmla="*/ 1209 h 2188"/>
              <a:gd name="T6" fmla="*/ 718 w 2187"/>
              <a:gd name="T7" fmla="*/ 1042 h 2188"/>
              <a:gd name="T8" fmla="*/ 885 w 2187"/>
              <a:gd name="T9" fmla="*/ 1042 h 2188"/>
              <a:gd name="T10" fmla="*/ 1552 w 2187"/>
              <a:gd name="T11" fmla="*/ 959 h 2188"/>
              <a:gd name="T12" fmla="*/ 1552 w 2187"/>
              <a:gd name="T13" fmla="*/ 1125 h 2188"/>
              <a:gd name="T14" fmla="*/ 1385 w 2187"/>
              <a:gd name="T15" fmla="*/ 1125 h 2188"/>
              <a:gd name="T16" fmla="*/ 1385 w 2187"/>
              <a:gd name="T17" fmla="*/ 959 h 2188"/>
              <a:gd name="T18" fmla="*/ 1552 w 2187"/>
              <a:gd name="T19" fmla="*/ 959 h 2188"/>
              <a:gd name="T20" fmla="*/ 1135 w 2187"/>
              <a:gd name="T21" fmla="*/ 615 h 2188"/>
              <a:gd name="T22" fmla="*/ 1135 w 2187"/>
              <a:gd name="T23" fmla="*/ 1553 h 2188"/>
              <a:gd name="T24" fmla="*/ 1521 w 2187"/>
              <a:gd name="T25" fmla="*/ 146 h 2188"/>
              <a:gd name="T26" fmla="*/ 1416 w 2187"/>
              <a:gd name="T27" fmla="*/ 53 h 2188"/>
              <a:gd name="T28" fmla="*/ 1229 w 2187"/>
              <a:gd name="T29" fmla="*/ 53 h 2188"/>
              <a:gd name="T30" fmla="*/ 52 w 2187"/>
              <a:gd name="T31" fmla="*/ 1219 h 2188"/>
              <a:gd name="T32" fmla="*/ 52 w 2187"/>
              <a:gd name="T33" fmla="*/ 1417 h 2188"/>
              <a:gd name="T34" fmla="*/ 146 w 2187"/>
              <a:gd name="T35" fmla="*/ 1511 h 2188"/>
              <a:gd name="T36" fmla="*/ 146 w 2187"/>
              <a:gd name="T37" fmla="*/ 2042 h 2188"/>
              <a:gd name="T38" fmla="*/ 666 w 2187"/>
              <a:gd name="T39" fmla="*/ 2042 h 2188"/>
              <a:gd name="T40" fmla="*/ 771 w 2187"/>
              <a:gd name="T41" fmla="*/ 2136 h 2188"/>
              <a:gd name="T42" fmla="*/ 958 w 2187"/>
              <a:gd name="T43" fmla="*/ 2136 h 2188"/>
              <a:gd name="T44" fmla="*/ 2135 w 2187"/>
              <a:gd name="T45" fmla="*/ 959 h 2188"/>
              <a:gd name="T46" fmla="*/ 2135 w 2187"/>
              <a:gd name="T47" fmla="*/ 771 h 2188"/>
              <a:gd name="T48" fmla="*/ 2041 w 2187"/>
              <a:gd name="T49" fmla="*/ 667 h 2188"/>
              <a:gd name="T50" fmla="*/ 2041 w 2187"/>
              <a:gd name="T51" fmla="*/ 146 h 2188"/>
              <a:gd name="T52" fmla="*/ 1521 w 2187"/>
              <a:gd name="T53" fmla="*/ 146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87" h="2188">
                <a:moveTo>
                  <a:pt x="885" y="1042"/>
                </a:moveTo>
                <a:cubicBezTo>
                  <a:pt x="937" y="1084"/>
                  <a:pt x="937" y="1167"/>
                  <a:pt x="885" y="1209"/>
                </a:cubicBezTo>
                <a:cubicBezTo>
                  <a:pt x="843" y="1261"/>
                  <a:pt x="760" y="1261"/>
                  <a:pt x="718" y="1209"/>
                </a:cubicBezTo>
                <a:cubicBezTo>
                  <a:pt x="666" y="1167"/>
                  <a:pt x="666" y="1084"/>
                  <a:pt x="718" y="1042"/>
                </a:cubicBezTo>
                <a:cubicBezTo>
                  <a:pt x="760" y="990"/>
                  <a:pt x="843" y="990"/>
                  <a:pt x="885" y="1042"/>
                </a:cubicBezTo>
                <a:close/>
                <a:moveTo>
                  <a:pt x="1552" y="959"/>
                </a:moveTo>
                <a:cubicBezTo>
                  <a:pt x="1604" y="1000"/>
                  <a:pt x="1604" y="1084"/>
                  <a:pt x="1552" y="1125"/>
                </a:cubicBezTo>
                <a:cubicBezTo>
                  <a:pt x="1510" y="1178"/>
                  <a:pt x="1427" y="1178"/>
                  <a:pt x="1385" y="1125"/>
                </a:cubicBezTo>
                <a:cubicBezTo>
                  <a:pt x="1333" y="1084"/>
                  <a:pt x="1333" y="1000"/>
                  <a:pt x="1385" y="959"/>
                </a:cubicBezTo>
                <a:cubicBezTo>
                  <a:pt x="1427" y="907"/>
                  <a:pt x="1510" y="907"/>
                  <a:pt x="1552" y="959"/>
                </a:cubicBezTo>
                <a:close/>
                <a:moveTo>
                  <a:pt x="1135" y="615"/>
                </a:moveTo>
                <a:lnTo>
                  <a:pt x="1135" y="1553"/>
                </a:lnTo>
                <a:moveTo>
                  <a:pt x="1521" y="146"/>
                </a:moveTo>
                <a:cubicBezTo>
                  <a:pt x="1416" y="53"/>
                  <a:pt x="1416" y="53"/>
                  <a:pt x="1416" y="53"/>
                </a:cubicBezTo>
                <a:cubicBezTo>
                  <a:pt x="1364" y="0"/>
                  <a:pt x="1281" y="0"/>
                  <a:pt x="1229" y="53"/>
                </a:cubicBezTo>
                <a:cubicBezTo>
                  <a:pt x="52" y="1219"/>
                  <a:pt x="52" y="1219"/>
                  <a:pt x="52" y="1219"/>
                </a:cubicBezTo>
                <a:cubicBezTo>
                  <a:pt x="0" y="1282"/>
                  <a:pt x="0" y="1365"/>
                  <a:pt x="52" y="1417"/>
                </a:cubicBezTo>
                <a:cubicBezTo>
                  <a:pt x="146" y="1511"/>
                  <a:pt x="146" y="1511"/>
                  <a:pt x="146" y="1511"/>
                </a:cubicBezTo>
                <a:cubicBezTo>
                  <a:pt x="0" y="1657"/>
                  <a:pt x="0" y="1896"/>
                  <a:pt x="146" y="2042"/>
                </a:cubicBezTo>
                <a:cubicBezTo>
                  <a:pt x="291" y="2178"/>
                  <a:pt x="531" y="2178"/>
                  <a:pt x="666" y="2042"/>
                </a:cubicBezTo>
                <a:cubicBezTo>
                  <a:pt x="771" y="2136"/>
                  <a:pt x="771" y="2136"/>
                  <a:pt x="771" y="2136"/>
                </a:cubicBezTo>
                <a:cubicBezTo>
                  <a:pt x="823" y="2188"/>
                  <a:pt x="906" y="2188"/>
                  <a:pt x="958" y="2136"/>
                </a:cubicBezTo>
                <a:cubicBezTo>
                  <a:pt x="2135" y="959"/>
                  <a:pt x="2135" y="959"/>
                  <a:pt x="2135" y="959"/>
                </a:cubicBezTo>
                <a:cubicBezTo>
                  <a:pt x="2187" y="907"/>
                  <a:pt x="2187" y="823"/>
                  <a:pt x="2135" y="771"/>
                </a:cubicBezTo>
                <a:cubicBezTo>
                  <a:pt x="2041" y="667"/>
                  <a:pt x="2041" y="667"/>
                  <a:pt x="2041" y="667"/>
                </a:cubicBezTo>
                <a:cubicBezTo>
                  <a:pt x="2187" y="521"/>
                  <a:pt x="2187" y="292"/>
                  <a:pt x="2041" y="146"/>
                </a:cubicBezTo>
                <a:cubicBezTo>
                  <a:pt x="1896" y="0"/>
                  <a:pt x="1656" y="0"/>
                  <a:pt x="1521" y="146"/>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0" name="Freeform 84"/>
          <p:cNvSpPr>
            <a:spLocks noEditPoints="1"/>
          </p:cNvSpPr>
          <p:nvPr/>
        </p:nvSpPr>
        <p:spPr bwMode="auto">
          <a:xfrm>
            <a:off x="4431507" y="2702719"/>
            <a:ext cx="330994" cy="329804"/>
          </a:xfrm>
          <a:custGeom>
            <a:avLst/>
            <a:gdLst>
              <a:gd name="T0" fmla="*/ 1125 w 2250"/>
              <a:gd name="T1" fmla="*/ 2250 h 2250"/>
              <a:gd name="T2" fmla="*/ 1125 w 2250"/>
              <a:gd name="T3" fmla="*/ 0 h 2250"/>
              <a:gd name="T4" fmla="*/ 1125 w 2250"/>
              <a:gd name="T5" fmla="*/ 0 h 2250"/>
              <a:gd name="T6" fmla="*/ 146 w 2250"/>
              <a:gd name="T7" fmla="*/ 1688 h 2250"/>
              <a:gd name="T8" fmla="*/ 2105 w 2250"/>
              <a:gd name="T9" fmla="*/ 1688 h 2250"/>
              <a:gd name="T10" fmla="*/ 1125 w 2250"/>
              <a:gd name="T11" fmla="*/ 261 h 2250"/>
              <a:gd name="T12" fmla="*/ 1125 w 2250"/>
              <a:gd name="T13" fmla="*/ 500 h 2250"/>
              <a:gd name="T14" fmla="*/ 1115 w 2250"/>
              <a:gd name="T15" fmla="*/ 729 h 2250"/>
              <a:gd name="T16" fmla="*/ 1125 w 2250"/>
              <a:gd name="T17" fmla="*/ 979 h 2250"/>
              <a:gd name="T18" fmla="*/ 1063 w 2250"/>
              <a:gd name="T19" fmla="*/ 1156 h 2250"/>
              <a:gd name="T20" fmla="*/ 917 w 2250"/>
              <a:gd name="T21" fmla="*/ 1240 h 2250"/>
              <a:gd name="T22" fmla="*/ 761 w 2250"/>
              <a:gd name="T23" fmla="*/ 1323 h 2250"/>
              <a:gd name="T24" fmla="*/ 615 w 2250"/>
              <a:gd name="T25" fmla="*/ 1417 h 2250"/>
              <a:gd name="T26" fmla="*/ 469 w 2250"/>
              <a:gd name="T27" fmla="*/ 1500 h 2250"/>
              <a:gd name="T28" fmla="*/ 313 w 2250"/>
              <a:gd name="T29" fmla="*/ 1594 h 2250"/>
              <a:gd name="T30" fmla="*/ 1167 w 2250"/>
              <a:gd name="T31" fmla="*/ 167 h 2250"/>
              <a:gd name="T32" fmla="*/ 1334 w 2250"/>
              <a:gd name="T33" fmla="*/ 167 h 2250"/>
              <a:gd name="T34" fmla="*/ 1500 w 2250"/>
              <a:gd name="T35" fmla="*/ 167 h 2250"/>
              <a:gd name="T36" fmla="*/ 1667 w 2250"/>
              <a:gd name="T37" fmla="*/ 167 h 2250"/>
              <a:gd name="T38" fmla="*/ 1250 w 2250"/>
              <a:gd name="T39" fmla="*/ 334 h 2250"/>
              <a:gd name="T40" fmla="*/ 1417 w 2250"/>
              <a:gd name="T41" fmla="*/ 334 h 2250"/>
              <a:gd name="T42" fmla="*/ 1584 w 2250"/>
              <a:gd name="T43" fmla="*/ 334 h 2250"/>
              <a:gd name="T44" fmla="*/ 1750 w 2250"/>
              <a:gd name="T45" fmla="*/ 334 h 2250"/>
              <a:gd name="T46" fmla="*/ 1167 w 2250"/>
              <a:gd name="T47" fmla="*/ 500 h 2250"/>
              <a:gd name="T48" fmla="*/ 1334 w 2250"/>
              <a:gd name="T49" fmla="*/ 500 h 2250"/>
              <a:gd name="T50" fmla="*/ 1500 w 2250"/>
              <a:gd name="T51" fmla="*/ 500 h 2250"/>
              <a:gd name="T52" fmla="*/ 1667 w 2250"/>
              <a:gd name="T53" fmla="*/ 500 h 2250"/>
              <a:gd name="T54" fmla="*/ 1834 w 2250"/>
              <a:gd name="T55" fmla="*/ 500 h 2250"/>
              <a:gd name="T56" fmla="*/ 2000 w 2250"/>
              <a:gd name="T57" fmla="*/ 500 h 2250"/>
              <a:gd name="T58" fmla="*/ 1250 w 2250"/>
              <a:gd name="T59" fmla="*/ 667 h 2250"/>
              <a:gd name="T60" fmla="*/ 1417 w 2250"/>
              <a:gd name="T61" fmla="*/ 667 h 2250"/>
              <a:gd name="T62" fmla="*/ 1584 w 2250"/>
              <a:gd name="T63" fmla="*/ 667 h 2250"/>
              <a:gd name="T64" fmla="*/ 1750 w 2250"/>
              <a:gd name="T65" fmla="*/ 667 h 2250"/>
              <a:gd name="T66" fmla="*/ 1917 w 2250"/>
              <a:gd name="T67" fmla="*/ 667 h 2250"/>
              <a:gd name="T68" fmla="*/ 2084 w 2250"/>
              <a:gd name="T69" fmla="*/ 667 h 2250"/>
              <a:gd name="T70" fmla="*/ 1167 w 2250"/>
              <a:gd name="T71" fmla="*/ 834 h 2250"/>
              <a:gd name="T72" fmla="*/ 1334 w 2250"/>
              <a:gd name="T73" fmla="*/ 834 h 2250"/>
              <a:gd name="T74" fmla="*/ 1500 w 2250"/>
              <a:gd name="T75" fmla="*/ 834 h 2250"/>
              <a:gd name="T76" fmla="*/ 1667 w 2250"/>
              <a:gd name="T77" fmla="*/ 834 h 2250"/>
              <a:gd name="T78" fmla="*/ 1834 w 2250"/>
              <a:gd name="T79" fmla="*/ 834 h 2250"/>
              <a:gd name="T80" fmla="*/ 2000 w 2250"/>
              <a:gd name="T81" fmla="*/ 834 h 2250"/>
              <a:gd name="T82" fmla="*/ 2167 w 2250"/>
              <a:gd name="T83" fmla="*/ 834 h 2250"/>
              <a:gd name="T84" fmla="*/ 1250 w 2250"/>
              <a:gd name="T85" fmla="*/ 1000 h 2250"/>
              <a:gd name="T86" fmla="*/ 1417 w 2250"/>
              <a:gd name="T87" fmla="*/ 1000 h 2250"/>
              <a:gd name="T88" fmla="*/ 1584 w 2250"/>
              <a:gd name="T89" fmla="*/ 1000 h 2250"/>
              <a:gd name="T90" fmla="*/ 1750 w 2250"/>
              <a:gd name="T91" fmla="*/ 1000 h 2250"/>
              <a:gd name="T92" fmla="*/ 1917 w 2250"/>
              <a:gd name="T93" fmla="*/ 1000 h 2250"/>
              <a:gd name="T94" fmla="*/ 2084 w 2250"/>
              <a:gd name="T95" fmla="*/ 1000 h 2250"/>
              <a:gd name="T96" fmla="*/ 1334 w 2250"/>
              <a:gd name="T97" fmla="*/ 1167 h 2250"/>
              <a:gd name="T98" fmla="*/ 1500 w 2250"/>
              <a:gd name="T99" fmla="*/ 1167 h 2250"/>
              <a:gd name="T100" fmla="*/ 1667 w 2250"/>
              <a:gd name="T101" fmla="*/ 1167 h 2250"/>
              <a:gd name="T102" fmla="*/ 1834 w 2250"/>
              <a:gd name="T103" fmla="*/ 1167 h 2250"/>
              <a:gd name="T104" fmla="*/ 2000 w 2250"/>
              <a:gd name="T105" fmla="*/ 1167 h 2250"/>
              <a:gd name="T106" fmla="*/ 2167 w 2250"/>
              <a:gd name="T107" fmla="*/ 1167 h 2250"/>
              <a:gd name="T108" fmla="*/ 1584 w 2250"/>
              <a:gd name="T109" fmla="*/ 1334 h 2250"/>
              <a:gd name="T110" fmla="*/ 1750 w 2250"/>
              <a:gd name="T111" fmla="*/ 1334 h 2250"/>
              <a:gd name="T112" fmla="*/ 1917 w 2250"/>
              <a:gd name="T113" fmla="*/ 1334 h 2250"/>
              <a:gd name="T114" fmla="*/ 2084 w 2250"/>
              <a:gd name="T115" fmla="*/ 1334 h 2250"/>
              <a:gd name="T116" fmla="*/ 1834 w 2250"/>
              <a:gd name="T117" fmla="*/ 1500 h 2250"/>
              <a:gd name="T118" fmla="*/ 2000 w 2250"/>
              <a:gd name="T119" fmla="*/ 1500 h 2250"/>
              <a:gd name="T120" fmla="*/ 2167 w 2250"/>
              <a:gd name="T121" fmla="*/ 150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0" h="2250">
                <a:moveTo>
                  <a:pt x="2250" y="1125"/>
                </a:moveTo>
                <a:cubicBezTo>
                  <a:pt x="2250" y="1750"/>
                  <a:pt x="1750" y="2250"/>
                  <a:pt x="1125" y="2250"/>
                </a:cubicBezTo>
                <a:cubicBezTo>
                  <a:pt x="500" y="2250"/>
                  <a:pt x="0" y="1750"/>
                  <a:pt x="0" y="1125"/>
                </a:cubicBezTo>
                <a:cubicBezTo>
                  <a:pt x="0" y="500"/>
                  <a:pt x="500" y="0"/>
                  <a:pt x="1125" y="0"/>
                </a:cubicBezTo>
                <a:cubicBezTo>
                  <a:pt x="1750" y="0"/>
                  <a:pt x="2250" y="500"/>
                  <a:pt x="2250" y="1125"/>
                </a:cubicBezTo>
                <a:close/>
                <a:moveTo>
                  <a:pt x="1125" y="0"/>
                </a:moveTo>
                <a:lnTo>
                  <a:pt x="1125" y="1125"/>
                </a:lnTo>
                <a:moveTo>
                  <a:pt x="146" y="1688"/>
                </a:moveTo>
                <a:lnTo>
                  <a:pt x="1125" y="1125"/>
                </a:lnTo>
                <a:moveTo>
                  <a:pt x="2105" y="1688"/>
                </a:moveTo>
                <a:lnTo>
                  <a:pt x="1125" y="1125"/>
                </a:lnTo>
                <a:moveTo>
                  <a:pt x="1125" y="261"/>
                </a:moveTo>
                <a:lnTo>
                  <a:pt x="886" y="31"/>
                </a:lnTo>
                <a:moveTo>
                  <a:pt x="1125" y="500"/>
                </a:moveTo>
                <a:lnTo>
                  <a:pt x="709" y="84"/>
                </a:lnTo>
                <a:moveTo>
                  <a:pt x="1115" y="729"/>
                </a:moveTo>
                <a:lnTo>
                  <a:pt x="552" y="156"/>
                </a:lnTo>
                <a:moveTo>
                  <a:pt x="1125" y="979"/>
                </a:moveTo>
                <a:lnTo>
                  <a:pt x="407" y="261"/>
                </a:lnTo>
                <a:moveTo>
                  <a:pt x="1063" y="1156"/>
                </a:moveTo>
                <a:lnTo>
                  <a:pt x="292" y="375"/>
                </a:lnTo>
                <a:moveTo>
                  <a:pt x="917" y="1240"/>
                </a:moveTo>
                <a:lnTo>
                  <a:pt x="188" y="511"/>
                </a:lnTo>
                <a:moveTo>
                  <a:pt x="761" y="1323"/>
                </a:moveTo>
                <a:lnTo>
                  <a:pt x="105" y="667"/>
                </a:lnTo>
                <a:moveTo>
                  <a:pt x="615" y="1417"/>
                </a:moveTo>
                <a:lnTo>
                  <a:pt x="42" y="844"/>
                </a:lnTo>
                <a:moveTo>
                  <a:pt x="469" y="1500"/>
                </a:moveTo>
                <a:lnTo>
                  <a:pt x="11" y="1052"/>
                </a:lnTo>
                <a:moveTo>
                  <a:pt x="313" y="1594"/>
                </a:moveTo>
                <a:lnTo>
                  <a:pt x="21" y="1302"/>
                </a:lnTo>
                <a:moveTo>
                  <a:pt x="1167" y="167"/>
                </a:moveTo>
                <a:lnTo>
                  <a:pt x="1167" y="167"/>
                </a:lnTo>
                <a:moveTo>
                  <a:pt x="1334" y="167"/>
                </a:moveTo>
                <a:lnTo>
                  <a:pt x="1334" y="167"/>
                </a:lnTo>
                <a:moveTo>
                  <a:pt x="1500" y="167"/>
                </a:moveTo>
                <a:lnTo>
                  <a:pt x="1500" y="167"/>
                </a:lnTo>
                <a:moveTo>
                  <a:pt x="1667" y="167"/>
                </a:moveTo>
                <a:lnTo>
                  <a:pt x="1667" y="167"/>
                </a:lnTo>
                <a:moveTo>
                  <a:pt x="1250" y="334"/>
                </a:moveTo>
                <a:lnTo>
                  <a:pt x="1250" y="334"/>
                </a:lnTo>
                <a:moveTo>
                  <a:pt x="1417" y="334"/>
                </a:moveTo>
                <a:lnTo>
                  <a:pt x="1417" y="334"/>
                </a:lnTo>
                <a:moveTo>
                  <a:pt x="1584" y="334"/>
                </a:moveTo>
                <a:lnTo>
                  <a:pt x="1584" y="334"/>
                </a:lnTo>
                <a:moveTo>
                  <a:pt x="1750" y="334"/>
                </a:moveTo>
                <a:lnTo>
                  <a:pt x="1750" y="334"/>
                </a:lnTo>
                <a:moveTo>
                  <a:pt x="1167" y="500"/>
                </a:moveTo>
                <a:lnTo>
                  <a:pt x="1167" y="500"/>
                </a:lnTo>
                <a:moveTo>
                  <a:pt x="1334" y="500"/>
                </a:moveTo>
                <a:lnTo>
                  <a:pt x="1334" y="500"/>
                </a:lnTo>
                <a:moveTo>
                  <a:pt x="1500" y="500"/>
                </a:moveTo>
                <a:lnTo>
                  <a:pt x="1500" y="500"/>
                </a:lnTo>
                <a:moveTo>
                  <a:pt x="1667" y="500"/>
                </a:moveTo>
                <a:lnTo>
                  <a:pt x="1667" y="500"/>
                </a:lnTo>
                <a:moveTo>
                  <a:pt x="1834" y="500"/>
                </a:moveTo>
                <a:lnTo>
                  <a:pt x="1834" y="500"/>
                </a:lnTo>
                <a:moveTo>
                  <a:pt x="2000" y="500"/>
                </a:moveTo>
                <a:lnTo>
                  <a:pt x="2000" y="500"/>
                </a:lnTo>
                <a:moveTo>
                  <a:pt x="1250" y="667"/>
                </a:moveTo>
                <a:lnTo>
                  <a:pt x="1250" y="667"/>
                </a:lnTo>
                <a:moveTo>
                  <a:pt x="1417" y="667"/>
                </a:moveTo>
                <a:lnTo>
                  <a:pt x="1417" y="667"/>
                </a:lnTo>
                <a:moveTo>
                  <a:pt x="1584" y="667"/>
                </a:moveTo>
                <a:lnTo>
                  <a:pt x="1584" y="667"/>
                </a:lnTo>
                <a:moveTo>
                  <a:pt x="1750" y="667"/>
                </a:moveTo>
                <a:lnTo>
                  <a:pt x="1750" y="667"/>
                </a:lnTo>
                <a:moveTo>
                  <a:pt x="1917" y="667"/>
                </a:moveTo>
                <a:lnTo>
                  <a:pt x="1917" y="667"/>
                </a:lnTo>
                <a:moveTo>
                  <a:pt x="2084" y="667"/>
                </a:moveTo>
                <a:lnTo>
                  <a:pt x="2084" y="667"/>
                </a:lnTo>
                <a:moveTo>
                  <a:pt x="1167" y="834"/>
                </a:moveTo>
                <a:lnTo>
                  <a:pt x="1167" y="834"/>
                </a:lnTo>
                <a:moveTo>
                  <a:pt x="1334" y="834"/>
                </a:moveTo>
                <a:lnTo>
                  <a:pt x="1334" y="834"/>
                </a:lnTo>
                <a:moveTo>
                  <a:pt x="1500" y="834"/>
                </a:moveTo>
                <a:lnTo>
                  <a:pt x="1500" y="834"/>
                </a:lnTo>
                <a:moveTo>
                  <a:pt x="1667" y="834"/>
                </a:moveTo>
                <a:lnTo>
                  <a:pt x="1667" y="834"/>
                </a:lnTo>
                <a:moveTo>
                  <a:pt x="1834" y="834"/>
                </a:moveTo>
                <a:lnTo>
                  <a:pt x="1834" y="834"/>
                </a:lnTo>
                <a:moveTo>
                  <a:pt x="2000" y="834"/>
                </a:moveTo>
                <a:lnTo>
                  <a:pt x="2000" y="834"/>
                </a:lnTo>
                <a:moveTo>
                  <a:pt x="2167" y="834"/>
                </a:moveTo>
                <a:lnTo>
                  <a:pt x="2167" y="834"/>
                </a:lnTo>
                <a:moveTo>
                  <a:pt x="1250" y="1000"/>
                </a:moveTo>
                <a:lnTo>
                  <a:pt x="1250" y="1000"/>
                </a:lnTo>
                <a:moveTo>
                  <a:pt x="1417" y="1000"/>
                </a:moveTo>
                <a:lnTo>
                  <a:pt x="1417" y="1000"/>
                </a:lnTo>
                <a:moveTo>
                  <a:pt x="1584" y="1000"/>
                </a:moveTo>
                <a:lnTo>
                  <a:pt x="1584" y="1000"/>
                </a:lnTo>
                <a:moveTo>
                  <a:pt x="1750" y="1000"/>
                </a:moveTo>
                <a:lnTo>
                  <a:pt x="1750" y="1000"/>
                </a:lnTo>
                <a:moveTo>
                  <a:pt x="1917" y="1000"/>
                </a:moveTo>
                <a:lnTo>
                  <a:pt x="1917" y="1000"/>
                </a:lnTo>
                <a:moveTo>
                  <a:pt x="2084" y="1000"/>
                </a:moveTo>
                <a:lnTo>
                  <a:pt x="2084" y="1000"/>
                </a:lnTo>
                <a:moveTo>
                  <a:pt x="1334" y="1167"/>
                </a:moveTo>
                <a:lnTo>
                  <a:pt x="1334" y="1167"/>
                </a:lnTo>
                <a:moveTo>
                  <a:pt x="1500" y="1167"/>
                </a:moveTo>
                <a:lnTo>
                  <a:pt x="1500" y="1167"/>
                </a:lnTo>
                <a:moveTo>
                  <a:pt x="1667" y="1167"/>
                </a:moveTo>
                <a:lnTo>
                  <a:pt x="1667" y="1167"/>
                </a:lnTo>
                <a:moveTo>
                  <a:pt x="1834" y="1167"/>
                </a:moveTo>
                <a:lnTo>
                  <a:pt x="1834" y="1167"/>
                </a:lnTo>
                <a:moveTo>
                  <a:pt x="2000" y="1167"/>
                </a:moveTo>
                <a:lnTo>
                  <a:pt x="2000" y="1167"/>
                </a:lnTo>
                <a:moveTo>
                  <a:pt x="2167" y="1167"/>
                </a:moveTo>
                <a:lnTo>
                  <a:pt x="2167" y="1167"/>
                </a:lnTo>
                <a:moveTo>
                  <a:pt x="1584" y="1334"/>
                </a:moveTo>
                <a:lnTo>
                  <a:pt x="1584" y="1334"/>
                </a:lnTo>
                <a:moveTo>
                  <a:pt x="1750" y="1334"/>
                </a:moveTo>
                <a:lnTo>
                  <a:pt x="1750" y="1334"/>
                </a:lnTo>
                <a:moveTo>
                  <a:pt x="1917" y="1334"/>
                </a:moveTo>
                <a:lnTo>
                  <a:pt x="1917" y="1334"/>
                </a:lnTo>
                <a:moveTo>
                  <a:pt x="2084" y="1334"/>
                </a:moveTo>
                <a:lnTo>
                  <a:pt x="2084" y="1334"/>
                </a:lnTo>
                <a:moveTo>
                  <a:pt x="1834" y="1500"/>
                </a:moveTo>
                <a:lnTo>
                  <a:pt x="1834" y="1500"/>
                </a:lnTo>
                <a:moveTo>
                  <a:pt x="2000" y="1500"/>
                </a:moveTo>
                <a:lnTo>
                  <a:pt x="2000" y="1500"/>
                </a:lnTo>
                <a:moveTo>
                  <a:pt x="2167" y="1500"/>
                </a:moveTo>
                <a:lnTo>
                  <a:pt x="2167" y="15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1" name="Freeform 85"/>
          <p:cNvSpPr>
            <a:spLocks noEditPoints="1"/>
          </p:cNvSpPr>
          <p:nvPr/>
        </p:nvSpPr>
        <p:spPr bwMode="auto">
          <a:xfrm>
            <a:off x="5048250" y="2687241"/>
            <a:ext cx="330994" cy="330994"/>
          </a:xfrm>
          <a:custGeom>
            <a:avLst/>
            <a:gdLst>
              <a:gd name="T0" fmla="*/ 1125 w 2250"/>
              <a:gd name="T1" fmla="*/ 2250 h 2250"/>
              <a:gd name="T2" fmla="*/ 1125 w 2250"/>
              <a:gd name="T3" fmla="*/ 0 h 2250"/>
              <a:gd name="T4" fmla="*/ 1667 w 2250"/>
              <a:gd name="T5" fmla="*/ 1125 h 2250"/>
              <a:gd name="T6" fmla="*/ 583 w 2250"/>
              <a:gd name="T7" fmla="*/ 1125 h 2250"/>
              <a:gd name="T8" fmla="*/ 1667 w 2250"/>
              <a:gd name="T9" fmla="*/ 1125 h 2250"/>
              <a:gd name="T10" fmla="*/ 1125 w 2250"/>
              <a:gd name="T11" fmla="*/ 584 h 2250"/>
              <a:gd name="T12" fmla="*/ 656 w 2250"/>
              <a:gd name="T13" fmla="*/ 1396 h 2250"/>
              <a:gd name="T14" fmla="*/ 1594 w 2250"/>
              <a:gd name="T15" fmla="*/ 1396 h 2250"/>
              <a:gd name="T16" fmla="*/ 886 w 2250"/>
              <a:gd name="T17" fmla="*/ 31 h 2250"/>
              <a:gd name="T18" fmla="*/ 708 w 2250"/>
              <a:gd name="T19" fmla="*/ 84 h 2250"/>
              <a:gd name="T20" fmla="*/ 552 w 2250"/>
              <a:gd name="T21" fmla="*/ 156 h 2250"/>
              <a:gd name="T22" fmla="*/ 406 w 2250"/>
              <a:gd name="T23" fmla="*/ 261 h 2250"/>
              <a:gd name="T24" fmla="*/ 292 w 2250"/>
              <a:gd name="T25" fmla="*/ 375 h 2250"/>
              <a:gd name="T26" fmla="*/ 188 w 2250"/>
              <a:gd name="T27" fmla="*/ 511 h 2250"/>
              <a:gd name="T28" fmla="*/ 104 w 2250"/>
              <a:gd name="T29" fmla="*/ 667 h 2250"/>
              <a:gd name="T30" fmla="*/ 42 w 2250"/>
              <a:gd name="T31" fmla="*/ 844 h 2250"/>
              <a:gd name="T32" fmla="*/ 11 w 2250"/>
              <a:gd name="T33" fmla="*/ 1052 h 2250"/>
              <a:gd name="T34" fmla="*/ 21 w 2250"/>
              <a:gd name="T35" fmla="*/ 1302 h 2250"/>
              <a:gd name="T36" fmla="*/ 1167 w 2250"/>
              <a:gd name="T37" fmla="*/ 167 h 2250"/>
              <a:gd name="T38" fmla="*/ 1333 w 2250"/>
              <a:gd name="T39" fmla="*/ 167 h 2250"/>
              <a:gd name="T40" fmla="*/ 1500 w 2250"/>
              <a:gd name="T41" fmla="*/ 167 h 2250"/>
              <a:gd name="T42" fmla="*/ 1667 w 2250"/>
              <a:gd name="T43" fmla="*/ 167 h 2250"/>
              <a:gd name="T44" fmla="*/ 1250 w 2250"/>
              <a:gd name="T45" fmla="*/ 334 h 2250"/>
              <a:gd name="T46" fmla="*/ 1417 w 2250"/>
              <a:gd name="T47" fmla="*/ 334 h 2250"/>
              <a:gd name="T48" fmla="*/ 1583 w 2250"/>
              <a:gd name="T49" fmla="*/ 334 h 2250"/>
              <a:gd name="T50" fmla="*/ 1750 w 2250"/>
              <a:gd name="T51" fmla="*/ 334 h 2250"/>
              <a:gd name="T52" fmla="*/ 1167 w 2250"/>
              <a:gd name="T53" fmla="*/ 500 h 2250"/>
              <a:gd name="T54" fmla="*/ 1333 w 2250"/>
              <a:gd name="T55" fmla="*/ 500 h 2250"/>
              <a:gd name="T56" fmla="*/ 1500 w 2250"/>
              <a:gd name="T57" fmla="*/ 500 h 2250"/>
              <a:gd name="T58" fmla="*/ 1667 w 2250"/>
              <a:gd name="T59" fmla="*/ 500 h 2250"/>
              <a:gd name="T60" fmla="*/ 1833 w 2250"/>
              <a:gd name="T61" fmla="*/ 500 h 2250"/>
              <a:gd name="T62" fmla="*/ 2000 w 2250"/>
              <a:gd name="T63" fmla="*/ 500 h 2250"/>
              <a:gd name="T64" fmla="*/ 1583 w 2250"/>
              <a:gd name="T65" fmla="*/ 667 h 2250"/>
              <a:gd name="T66" fmla="*/ 1750 w 2250"/>
              <a:gd name="T67" fmla="*/ 667 h 2250"/>
              <a:gd name="T68" fmla="*/ 1917 w 2250"/>
              <a:gd name="T69" fmla="*/ 667 h 2250"/>
              <a:gd name="T70" fmla="*/ 2083 w 2250"/>
              <a:gd name="T71" fmla="*/ 667 h 2250"/>
              <a:gd name="T72" fmla="*/ 1667 w 2250"/>
              <a:gd name="T73" fmla="*/ 834 h 2250"/>
              <a:gd name="T74" fmla="*/ 1833 w 2250"/>
              <a:gd name="T75" fmla="*/ 834 h 2250"/>
              <a:gd name="T76" fmla="*/ 2000 w 2250"/>
              <a:gd name="T77" fmla="*/ 834 h 2250"/>
              <a:gd name="T78" fmla="*/ 2167 w 2250"/>
              <a:gd name="T79" fmla="*/ 834 h 2250"/>
              <a:gd name="T80" fmla="*/ 1750 w 2250"/>
              <a:gd name="T81" fmla="*/ 1000 h 2250"/>
              <a:gd name="T82" fmla="*/ 1917 w 2250"/>
              <a:gd name="T83" fmla="*/ 1000 h 2250"/>
              <a:gd name="T84" fmla="*/ 2083 w 2250"/>
              <a:gd name="T85" fmla="*/ 1000 h 2250"/>
              <a:gd name="T86" fmla="*/ 1833 w 2250"/>
              <a:gd name="T87" fmla="*/ 1167 h 2250"/>
              <a:gd name="T88" fmla="*/ 2000 w 2250"/>
              <a:gd name="T89" fmla="*/ 1167 h 2250"/>
              <a:gd name="T90" fmla="*/ 2167 w 2250"/>
              <a:gd name="T91" fmla="*/ 1167 h 2250"/>
              <a:gd name="T92" fmla="*/ 1750 w 2250"/>
              <a:gd name="T93" fmla="*/ 1334 h 2250"/>
              <a:gd name="T94" fmla="*/ 1917 w 2250"/>
              <a:gd name="T95" fmla="*/ 1334 h 2250"/>
              <a:gd name="T96" fmla="*/ 2083 w 2250"/>
              <a:gd name="T97" fmla="*/ 1334 h 2250"/>
              <a:gd name="T98" fmla="*/ 1833 w 2250"/>
              <a:gd name="T99" fmla="*/ 1500 h 2250"/>
              <a:gd name="T100" fmla="*/ 2000 w 2250"/>
              <a:gd name="T101" fmla="*/ 1500 h 2250"/>
              <a:gd name="T102" fmla="*/ 2167 w 2250"/>
              <a:gd name="T103" fmla="*/ 150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0" h="2250">
                <a:moveTo>
                  <a:pt x="2250" y="1125"/>
                </a:moveTo>
                <a:cubicBezTo>
                  <a:pt x="2250" y="1750"/>
                  <a:pt x="1750" y="2250"/>
                  <a:pt x="1125" y="2250"/>
                </a:cubicBezTo>
                <a:cubicBezTo>
                  <a:pt x="500" y="2250"/>
                  <a:pt x="0" y="1750"/>
                  <a:pt x="0" y="1125"/>
                </a:cubicBezTo>
                <a:cubicBezTo>
                  <a:pt x="0" y="500"/>
                  <a:pt x="500" y="0"/>
                  <a:pt x="1125" y="0"/>
                </a:cubicBezTo>
                <a:cubicBezTo>
                  <a:pt x="1750" y="0"/>
                  <a:pt x="2250" y="500"/>
                  <a:pt x="2250" y="1125"/>
                </a:cubicBezTo>
                <a:close/>
                <a:moveTo>
                  <a:pt x="1667" y="1125"/>
                </a:moveTo>
                <a:cubicBezTo>
                  <a:pt x="1667" y="1427"/>
                  <a:pt x="1427" y="1667"/>
                  <a:pt x="1125" y="1667"/>
                </a:cubicBezTo>
                <a:cubicBezTo>
                  <a:pt x="823" y="1667"/>
                  <a:pt x="583" y="1427"/>
                  <a:pt x="583" y="1125"/>
                </a:cubicBezTo>
                <a:cubicBezTo>
                  <a:pt x="583" y="823"/>
                  <a:pt x="823" y="584"/>
                  <a:pt x="1125" y="584"/>
                </a:cubicBezTo>
                <a:cubicBezTo>
                  <a:pt x="1427" y="584"/>
                  <a:pt x="1667" y="823"/>
                  <a:pt x="1667" y="1125"/>
                </a:cubicBezTo>
                <a:close/>
                <a:moveTo>
                  <a:pt x="1125" y="0"/>
                </a:moveTo>
                <a:lnTo>
                  <a:pt x="1125" y="584"/>
                </a:lnTo>
                <a:moveTo>
                  <a:pt x="146" y="1688"/>
                </a:moveTo>
                <a:lnTo>
                  <a:pt x="656" y="1396"/>
                </a:lnTo>
                <a:moveTo>
                  <a:pt x="2104" y="1688"/>
                </a:moveTo>
                <a:lnTo>
                  <a:pt x="1594" y="1396"/>
                </a:lnTo>
                <a:moveTo>
                  <a:pt x="1125" y="261"/>
                </a:moveTo>
                <a:lnTo>
                  <a:pt x="886" y="31"/>
                </a:lnTo>
                <a:moveTo>
                  <a:pt x="1125" y="500"/>
                </a:moveTo>
                <a:lnTo>
                  <a:pt x="708" y="84"/>
                </a:lnTo>
                <a:moveTo>
                  <a:pt x="990" y="604"/>
                </a:moveTo>
                <a:lnTo>
                  <a:pt x="552" y="156"/>
                </a:lnTo>
                <a:moveTo>
                  <a:pt x="823" y="677"/>
                </a:moveTo>
                <a:lnTo>
                  <a:pt x="406" y="261"/>
                </a:lnTo>
                <a:moveTo>
                  <a:pt x="698" y="792"/>
                </a:moveTo>
                <a:lnTo>
                  <a:pt x="292" y="375"/>
                </a:lnTo>
                <a:moveTo>
                  <a:pt x="615" y="938"/>
                </a:moveTo>
                <a:lnTo>
                  <a:pt x="188" y="511"/>
                </a:lnTo>
                <a:moveTo>
                  <a:pt x="583" y="1146"/>
                </a:moveTo>
                <a:lnTo>
                  <a:pt x="104" y="667"/>
                </a:lnTo>
                <a:moveTo>
                  <a:pt x="615" y="1417"/>
                </a:moveTo>
                <a:lnTo>
                  <a:pt x="42" y="844"/>
                </a:lnTo>
                <a:moveTo>
                  <a:pt x="469" y="1500"/>
                </a:moveTo>
                <a:lnTo>
                  <a:pt x="11" y="1052"/>
                </a:lnTo>
                <a:moveTo>
                  <a:pt x="313" y="1594"/>
                </a:moveTo>
                <a:lnTo>
                  <a:pt x="21" y="1302"/>
                </a:lnTo>
                <a:moveTo>
                  <a:pt x="1167" y="167"/>
                </a:moveTo>
                <a:lnTo>
                  <a:pt x="1167" y="167"/>
                </a:lnTo>
                <a:moveTo>
                  <a:pt x="1333" y="167"/>
                </a:moveTo>
                <a:lnTo>
                  <a:pt x="1333" y="167"/>
                </a:lnTo>
                <a:moveTo>
                  <a:pt x="1500" y="167"/>
                </a:moveTo>
                <a:lnTo>
                  <a:pt x="1500" y="167"/>
                </a:lnTo>
                <a:moveTo>
                  <a:pt x="1667" y="167"/>
                </a:moveTo>
                <a:lnTo>
                  <a:pt x="1667" y="167"/>
                </a:lnTo>
                <a:moveTo>
                  <a:pt x="1250" y="334"/>
                </a:moveTo>
                <a:lnTo>
                  <a:pt x="1250" y="334"/>
                </a:lnTo>
                <a:moveTo>
                  <a:pt x="1417" y="334"/>
                </a:moveTo>
                <a:lnTo>
                  <a:pt x="1417" y="334"/>
                </a:lnTo>
                <a:moveTo>
                  <a:pt x="1583" y="334"/>
                </a:moveTo>
                <a:lnTo>
                  <a:pt x="1583" y="334"/>
                </a:lnTo>
                <a:moveTo>
                  <a:pt x="1750" y="334"/>
                </a:moveTo>
                <a:lnTo>
                  <a:pt x="1750" y="334"/>
                </a:lnTo>
                <a:moveTo>
                  <a:pt x="1167" y="500"/>
                </a:moveTo>
                <a:lnTo>
                  <a:pt x="1167" y="500"/>
                </a:lnTo>
                <a:moveTo>
                  <a:pt x="1333" y="500"/>
                </a:moveTo>
                <a:lnTo>
                  <a:pt x="1333" y="500"/>
                </a:lnTo>
                <a:moveTo>
                  <a:pt x="1500" y="500"/>
                </a:moveTo>
                <a:lnTo>
                  <a:pt x="1500" y="500"/>
                </a:lnTo>
                <a:moveTo>
                  <a:pt x="1667" y="500"/>
                </a:moveTo>
                <a:lnTo>
                  <a:pt x="1667" y="500"/>
                </a:lnTo>
                <a:moveTo>
                  <a:pt x="1833" y="500"/>
                </a:moveTo>
                <a:lnTo>
                  <a:pt x="1833" y="500"/>
                </a:lnTo>
                <a:moveTo>
                  <a:pt x="2000" y="500"/>
                </a:moveTo>
                <a:lnTo>
                  <a:pt x="2000" y="500"/>
                </a:lnTo>
                <a:moveTo>
                  <a:pt x="1583" y="667"/>
                </a:moveTo>
                <a:lnTo>
                  <a:pt x="1583" y="667"/>
                </a:lnTo>
                <a:moveTo>
                  <a:pt x="1750" y="667"/>
                </a:moveTo>
                <a:lnTo>
                  <a:pt x="1750" y="667"/>
                </a:lnTo>
                <a:moveTo>
                  <a:pt x="1917" y="667"/>
                </a:moveTo>
                <a:lnTo>
                  <a:pt x="1917" y="667"/>
                </a:lnTo>
                <a:moveTo>
                  <a:pt x="2083" y="667"/>
                </a:moveTo>
                <a:lnTo>
                  <a:pt x="2083" y="667"/>
                </a:lnTo>
                <a:moveTo>
                  <a:pt x="1667" y="834"/>
                </a:moveTo>
                <a:lnTo>
                  <a:pt x="1667" y="834"/>
                </a:lnTo>
                <a:moveTo>
                  <a:pt x="1833" y="834"/>
                </a:moveTo>
                <a:lnTo>
                  <a:pt x="1833" y="834"/>
                </a:lnTo>
                <a:moveTo>
                  <a:pt x="2000" y="834"/>
                </a:moveTo>
                <a:lnTo>
                  <a:pt x="2000" y="834"/>
                </a:lnTo>
                <a:moveTo>
                  <a:pt x="2167" y="834"/>
                </a:moveTo>
                <a:lnTo>
                  <a:pt x="2167" y="834"/>
                </a:lnTo>
                <a:moveTo>
                  <a:pt x="1750" y="1000"/>
                </a:moveTo>
                <a:lnTo>
                  <a:pt x="1750" y="1000"/>
                </a:lnTo>
                <a:moveTo>
                  <a:pt x="1917" y="1000"/>
                </a:moveTo>
                <a:lnTo>
                  <a:pt x="1917" y="1000"/>
                </a:lnTo>
                <a:moveTo>
                  <a:pt x="2083" y="1000"/>
                </a:moveTo>
                <a:lnTo>
                  <a:pt x="2083" y="1000"/>
                </a:lnTo>
                <a:moveTo>
                  <a:pt x="1833" y="1167"/>
                </a:moveTo>
                <a:lnTo>
                  <a:pt x="1833" y="1167"/>
                </a:lnTo>
                <a:moveTo>
                  <a:pt x="2000" y="1167"/>
                </a:moveTo>
                <a:lnTo>
                  <a:pt x="2000" y="1167"/>
                </a:lnTo>
                <a:moveTo>
                  <a:pt x="2167" y="1167"/>
                </a:moveTo>
                <a:lnTo>
                  <a:pt x="2167" y="1167"/>
                </a:lnTo>
                <a:moveTo>
                  <a:pt x="1750" y="1334"/>
                </a:moveTo>
                <a:lnTo>
                  <a:pt x="1750" y="1334"/>
                </a:lnTo>
                <a:moveTo>
                  <a:pt x="1917" y="1334"/>
                </a:moveTo>
                <a:lnTo>
                  <a:pt x="1917" y="1334"/>
                </a:lnTo>
                <a:moveTo>
                  <a:pt x="2083" y="1334"/>
                </a:moveTo>
                <a:lnTo>
                  <a:pt x="2083" y="1334"/>
                </a:lnTo>
                <a:moveTo>
                  <a:pt x="1833" y="1500"/>
                </a:moveTo>
                <a:lnTo>
                  <a:pt x="1833" y="1500"/>
                </a:lnTo>
                <a:moveTo>
                  <a:pt x="2000" y="1500"/>
                </a:moveTo>
                <a:lnTo>
                  <a:pt x="2000" y="1500"/>
                </a:lnTo>
                <a:moveTo>
                  <a:pt x="2167" y="1500"/>
                </a:moveTo>
                <a:lnTo>
                  <a:pt x="2167" y="15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2" name="Freeform 86"/>
          <p:cNvSpPr>
            <a:spLocks noEditPoints="1"/>
          </p:cNvSpPr>
          <p:nvPr/>
        </p:nvSpPr>
        <p:spPr bwMode="auto">
          <a:xfrm>
            <a:off x="6261510" y="2728913"/>
            <a:ext cx="355997" cy="305991"/>
          </a:xfrm>
          <a:custGeom>
            <a:avLst/>
            <a:gdLst>
              <a:gd name="T0" fmla="*/ 1459 w 2417"/>
              <a:gd name="T1" fmla="*/ 1416 h 2083"/>
              <a:gd name="T2" fmla="*/ 1459 w 2417"/>
              <a:gd name="T3" fmla="*/ 500 h 2083"/>
              <a:gd name="T4" fmla="*/ 1667 w 2417"/>
              <a:gd name="T5" fmla="*/ 958 h 2083"/>
              <a:gd name="T6" fmla="*/ 1250 w 2417"/>
              <a:gd name="T7" fmla="*/ 958 h 2083"/>
              <a:gd name="T8" fmla="*/ 1667 w 2417"/>
              <a:gd name="T9" fmla="*/ 958 h 2083"/>
              <a:gd name="T10" fmla="*/ 167 w 2417"/>
              <a:gd name="T11" fmla="*/ 1916 h 2083"/>
              <a:gd name="T12" fmla="*/ 0 w 2417"/>
              <a:gd name="T13" fmla="*/ 166 h 2083"/>
              <a:gd name="T14" fmla="*/ 2250 w 2417"/>
              <a:gd name="T15" fmla="*/ 0 h 2083"/>
              <a:gd name="T16" fmla="*/ 2417 w 2417"/>
              <a:gd name="T17" fmla="*/ 1750 h 2083"/>
              <a:gd name="T18" fmla="*/ 2084 w 2417"/>
              <a:gd name="T19" fmla="*/ 666 h 2083"/>
              <a:gd name="T20" fmla="*/ 2167 w 2417"/>
              <a:gd name="T21" fmla="*/ 416 h 2083"/>
              <a:gd name="T22" fmla="*/ 2084 w 2417"/>
              <a:gd name="T23" fmla="*/ 250 h 2083"/>
              <a:gd name="T24" fmla="*/ 250 w 2417"/>
              <a:gd name="T25" fmla="*/ 333 h 2083"/>
              <a:gd name="T26" fmla="*/ 334 w 2417"/>
              <a:gd name="T27" fmla="*/ 1666 h 2083"/>
              <a:gd name="T28" fmla="*/ 2167 w 2417"/>
              <a:gd name="T29" fmla="*/ 1583 h 2083"/>
              <a:gd name="T30" fmla="*/ 2084 w 2417"/>
              <a:gd name="T31" fmla="*/ 1416 h 2083"/>
              <a:gd name="T32" fmla="*/ 2167 w 2417"/>
              <a:gd name="T33" fmla="*/ 1166 h 2083"/>
              <a:gd name="T34" fmla="*/ 2084 w 2417"/>
              <a:gd name="T35" fmla="*/ 666 h 2083"/>
              <a:gd name="T36" fmla="*/ 417 w 2417"/>
              <a:gd name="T37" fmla="*/ 2083 h 2083"/>
              <a:gd name="T38" fmla="*/ 250 w 2417"/>
              <a:gd name="T39" fmla="*/ 1916 h 2083"/>
              <a:gd name="T40" fmla="*/ 2167 w 2417"/>
              <a:gd name="T41" fmla="*/ 1916 h 2083"/>
              <a:gd name="T42" fmla="*/ 2000 w 2417"/>
              <a:gd name="T43" fmla="*/ 2083 h 2083"/>
              <a:gd name="T44" fmla="*/ 2167 w 2417"/>
              <a:gd name="T45" fmla="*/ 1916 h 2083"/>
              <a:gd name="T46" fmla="*/ 667 w 2417"/>
              <a:gd name="T47" fmla="*/ 1333 h 2083"/>
              <a:gd name="T48" fmla="*/ 584 w 2417"/>
              <a:gd name="T49" fmla="*/ 1416 h 2083"/>
              <a:gd name="T50" fmla="*/ 500 w 2417"/>
              <a:gd name="T51" fmla="*/ 583 h 2083"/>
              <a:gd name="T52" fmla="*/ 584 w 2417"/>
              <a:gd name="T53" fmla="*/ 500 h 2083"/>
              <a:gd name="T54" fmla="*/ 2250 w 2417"/>
              <a:gd name="T55" fmla="*/ 500 h 2083"/>
              <a:gd name="T56" fmla="*/ 2167 w 2417"/>
              <a:gd name="T57" fmla="*/ 750 h 2083"/>
              <a:gd name="T58" fmla="*/ 2084 w 2417"/>
              <a:gd name="T59" fmla="*/ 666 h 2083"/>
              <a:gd name="T60" fmla="*/ 2167 w 2417"/>
              <a:gd name="T61" fmla="*/ 416 h 2083"/>
              <a:gd name="T62" fmla="*/ 2250 w 2417"/>
              <a:gd name="T63" fmla="*/ 500 h 2083"/>
              <a:gd name="T64" fmla="*/ 2250 w 2417"/>
              <a:gd name="T65" fmla="*/ 1416 h 2083"/>
              <a:gd name="T66" fmla="*/ 2167 w 2417"/>
              <a:gd name="T67" fmla="*/ 1500 h 2083"/>
              <a:gd name="T68" fmla="*/ 2084 w 2417"/>
              <a:gd name="T69" fmla="*/ 1250 h 2083"/>
              <a:gd name="T70" fmla="*/ 2167 w 2417"/>
              <a:gd name="T71" fmla="*/ 1166 h 2083"/>
              <a:gd name="T72" fmla="*/ 1459 w 2417"/>
              <a:gd name="T73" fmla="*/ 625 h 2083"/>
              <a:gd name="T74" fmla="*/ 1459 w 2417"/>
              <a:gd name="T75" fmla="*/ 1291 h 2083"/>
              <a:gd name="T76" fmla="*/ 1792 w 2417"/>
              <a:gd name="T77" fmla="*/ 958 h 2083"/>
              <a:gd name="T78" fmla="*/ 1125 w 2417"/>
              <a:gd name="T79" fmla="*/ 958 h 2083"/>
              <a:gd name="T80" fmla="*/ 1292 w 2417"/>
              <a:gd name="T81" fmla="*/ 666 h 2083"/>
              <a:gd name="T82" fmla="*/ 1625 w 2417"/>
              <a:gd name="T83" fmla="*/ 1250 h 2083"/>
              <a:gd name="T84" fmla="*/ 1750 w 2417"/>
              <a:gd name="T85" fmla="*/ 791 h 2083"/>
              <a:gd name="T86" fmla="*/ 1167 w 2417"/>
              <a:gd name="T87" fmla="*/ 1125 h 2083"/>
              <a:gd name="T88" fmla="*/ 1167 w 2417"/>
              <a:gd name="T89" fmla="*/ 791 h 2083"/>
              <a:gd name="T90" fmla="*/ 1750 w 2417"/>
              <a:gd name="T91" fmla="*/ 1125 h 2083"/>
              <a:gd name="T92" fmla="*/ 1625 w 2417"/>
              <a:gd name="T93" fmla="*/ 666 h 2083"/>
              <a:gd name="T94" fmla="*/ 1292 w 2417"/>
              <a:gd name="T95" fmla="*/ 1250 h 2083"/>
              <a:gd name="T96" fmla="*/ 2084 w 2417"/>
              <a:gd name="T97" fmla="*/ 1333 h 2083"/>
              <a:gd name="T98" fmla="*/ 2084 w 2417"/>
              <a:gd name="T99" fmla="*/ 58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17" h="2083">
                <a:moveTo>
                  <a:pt x="1917" y="958"/>
                </a:moveTo>
                <a:cubicBezTo>
                  <a:pt x="1917" y="1208"/>
                  <a:pt x="1709" y="1416"/>
                  <a:pt x="1459" y="1416"/>
                </a:cubicBezTo>
                <a:cubicBezTo>
                  <a:pt x="1209" y="1416"/>
                  <a:pt x="1000" y="1208"/>
                  <a:pt x="1000" y="958"/>
                </a:cubicBezTo>
                <a:cubicBezTo>
                  <a:pt x="1000" y="708"/>
                  <a:pt x="1209" y="500"/>
                  <a:pt x="1459" y="500"/>
                </a:cubicBezTo>
                <a:cubicBezTo>
                  <a:pt x="1709" y="500"/>
                  <a:pt x="1917" y="708"/>
                  <a:pt x="1917" y="958"/>
                </a:cubicBezTo>
                <a:close/>
                <a:moveTo>
                  <a:pt x="1667" y="958"/>
                </a:moveTo>
                <a:cubicBezTo>
                  <a:pt x="1667" y="1072"/>
                  <a:pt x="1573" y="1166"/>
                  <a:pt x="1459" y="1166"/>
                </a:cubicBezTo>
                <a:cubicBezTo>
                  <a:pt x="1344" y="1166"/>
                  <a:pt x="1250" y="1072"/>
                  <a:pt x="1250" y="958"/>
                </a:cubicBezTo>
                <a:cubicBezTo>
                  <a:pt x="1250" y="843"/>
                  <a:pt x="1344" y="750"/>
                  <a:pt x="1459" y="750"/>
                </a:cubicBezTo>
                <a:cubicBezTo>
                  <a:pt x="1573" y="750"/>
                  <a:pt x="1667" y="843"/>
                  <a:pt x="1667" y="958"/>
                </a:cubicBezTo>
                <a:close/>
                <a:moveTo>
                  <a:pt x="2250" y="1916"/>
                </a:moveTo>
                <a:cubicBezTo>
                  <a:pt x="167" y="1916"/>
                  <a:pt x="167" y="1916"/>
                  <a:pt x="167" y="1916"/>
                </a:cubicBezTo>
                <a:cubicBezTo>
                  <a:pt x="73" y="1916"/>
                  <a:pt x="0" y="1843"/>
                  <a:pt x="0" y="1750"/>
                </a:cubicBezTo>
                <a:cubicBezTo>
                  <a:pt x="0" y="166"/>
                  <a:pt x="0" y="166"/>
                  <a:pt x="0" y="166"/>
                </a:cubicBezTo>
                <a:cubicBezTo>
                  <a:pt x="0" y="72"/>
                  <a:pt x="73" y="0"/>
                  <a:pt x="167" y="0"/>
                </a:cubicBezTo>
                <a:cubicBezTo>
                  <a:pt x="2250" y="0"/>
                  <a:pt x="2250" y="0"/>
                  <a:pt x="2250" y="0"/>
                </a:cubicBezTo>
                <a:cubicBezTo>
                  <a:pt x="2344" y="0"/>
                  <a:pt x="2417" y="72"/>
                  <a:pt x="2417" y="166"/>
                </a:cubicBezTo>
                <a:cubicBezTo>
                  <a:pt x="2417" y="1750"/>
                  <a:pt x="2417" y="1750"/>
                  <a:pt x="2417" y="1750"/>
                </a:cubicBezTo>
                <a:cubicBezTo>
                  <a:pt x="2417" y="1843"/>
                  <a:pt x="2344" y="1916"/>
                  <a:pt x="2250" y="1916"/>
                </a:cubicBezTo>
                <a:close/>
                <a:moveTo>
                  <a:pt x="2084" y="666"/>
                </a:moveTo>
                <a:cubicBezTo>
                  <a:pt x="2084" y="500"/>
                  <a:pt x="2084" y="500"/>
                  <a:pt x="2084" y="500"/>
                </a:cubicBezTo>
                <a:cubicBezTo>
                  <a:pt x="2084" y="458"/>
                  <a:pt x="2125" y="416"/>
                  <a:pt x="2167" y="416"/>
                </a:cubicBezTo>
                <a:cubicBezTo>
                  <a:pt x="2167" y="333"/>
                  <a:pt x="2167" y="333"/>
                  <a:pt x="2167" y="333"/>
                </a:cubicBezTo>
                <a:cubicBezTo>
                  <a:pt x="2167" y="291"/>
                  <a:pt x="2125" y="250"/>
                  <a:pt x="2084" y="250"/>
                </a:cubicBezTo>
                <a:cubicBezTo>
                  <a:pt x="334" y="250"/>
                  <a:pt x="334" y="250"/>
                  <a:pt x="334" y="250"/>
                </a:cubicBezTo>
                <a:cubicBezTo>
                  <a:pt x="292" y="250"/>
                  <a:pt x="250" y="291"/>
                  <a:pt x="250" y="333"/>
                </a:cubicBezTo>
                <a:cubicBezTo>
                  <a:pt x="250" y="1583"/>
                  <a:pt x="250" y="1583"/>
                  <a:pt x="250" y="1583"/>
                </a:cubicBezTo>
                <a:cubicBezTo>
                  <a:pt x="250" y="1625"/>
                  <a:pt x="292" y="1666"/>
                  <a:pt x="334" y="1666"/>
                </a:cubicBezTo>
                <a:cubicBezTo>
                  <a:pt x="2084" y="1666"/>
                  <a:pt x="2084" y="1666"/>
                  <a:pt x="2084" y="1666"/>
                </a:cubicBezTo>
                <a:cubicBezTo>
                  <a:pt x="2125" y="1666"/>
                  <a:pt x="2167" y="1625"/>
                  <a:pt x="2167" y="1583"/>
                </a:cubicBezTo>
                <a:cubicBezTo>
                  <a:pt x="2167" y="1500"/>
                  <a:pt x="2167" y="1500"/>
                  <a:pt x="2167" y="1500"/>
                </a:cubicBezTo>
                <a:cubicBezTo>
                  <a:pt x="2125" y="1500"/>
                  <a:pt x="2084" y="1458"/>
                  <a:pt x="2084" y="1416"/>
                </a:cubicBezTo>
                <a:cubicBezTo>
                  <a:pt x="2084" y="1250"/>
                  <a:pt x="2084" y="1250"/>
                  <a:pt x="2084" y="1250"/>
                </a:cubicBezTo>
                <a:cubicBezTo>
                  <a:pt x="2084" y="1208"/>
                  <a:pt x="2125" y="1166"/>
                  <a:pt x="2167" y="1166"/>
                </a:cubicBezTo>
                <a:cubicBezTo>
                  <a:pt x="2167" y="750"/>
                  <a:pt x="2167" y="750"/>
                  <a:pt x="2167" y="750"/>
                </a:cubicBezTo>
                <a:cubicBezTo>
                  <a:pt x="2125" y="750"/>
                  <a:pt x="2084" y="708"/>
                  <a:pt x="2084" y="666"/>
                </a:cubicBezTo>
                <a:close/>
                <a:moveTo>
                  <a:pt x="417" y="1916"/>
                </a:moveTo>
                <a:lnTo>
                  <a:pt x="417" y="2083"/>
                </a:lnTo>
                <a:lnTo>
                  <a:pt x="250" y="2083"/>
                </a:lnTo>
                <a:lnTo>
                  <a:pt x="250" y="1916"/>
                </a:lnTo>
                <a:lnTo>
                  <a:pt x="417" y="1916"/>
                </a:lnTo>
                <a:close/>
                <a:moveTo>
                  <a:pt x="2167" y="1916"/>
                </a:moveTo>
                <a:lnTo>
                  <a:pt x="2167" y="2083"/>
                </a:lnTo>
                <a:lnTo>
                  <a:pt x="2000" y="2083"/>
                </a:lnTo>
                <a:lnTo>
                  <a:pt x="2000" y="1916"/>
                </a:lnTo>
                <a:lnTo>
                  <a:pt x="2167" y="1916"/>
                </a:lnTo>
                <a:close/>
                <a:moveTo>
                  <a:pt x="667" y="583"/>
                </a:moveTo>
                <a:cubicBezTo>
                  <a:pt x="667" y="1333"/>
                  <a:pt x="667" y="1333"/>
                  <a:pt x="667" y="1333"/>
                </a:cubicBezTo>
                <a:cubicBezTo>
                  <a:pt x="667" y="1375"/>
                  <a:pt x="625" y="1416"/>
                  <a:pt x="584" y="1416"/>
                </a:cubicBezTo>
                <a:cubicBezTo>
                  <a:pt x="584" y="1416"/>
                  <a:pt x="584" y="1416"/>
                  <a:pt x="584" y="1416"/>
                </a:cubicBezTo>
                <a:cubicBezTo>
                  <a:pt x="542" y="1416"/>
                  <a:pt x="500" y="1375"/>
                  <a:pt x="500" y="1333"/>
                </a:cubicBezTo>
                <a:cubicBezTo>
                  <a:pt x="500" y="583"/>
                  <a:pt x="500" y="583"/>
                  <a:pt x="500" y="583"/>
                </a:cubicBezTo>
                <a:cubicBezTo>
                  <a:pt x="500" y="541"/>
                  <a:pt x="542" y="500"/>
                  <a:pt x="584" y="500"/>
                </a:cubicBezTo>
                <a:cubicBezTo>
                  <a:pt x="584" y="500"/>
                  <a:pt x="584" y="500"/>
                  <a:pt x="584" y="500"/>
                </a:cubicBezTo>
                <a:cubicBezTo>
                  <a:pt x="625" y="500"/>
                  <a:pt x="667" y="541"/>
                  <a:pt x="667" y="583"/>
                </a:cubicBezTo>
                <a:close/>
                <a:moveTo>
                  <a:pt x="2250" y="500"/>
                </a:moveTo>
                <a:cubicBezTo>
                  <a:pt x="2250" y="666"/>
                  <a:pt x="2250" y="666"/>
                  <a:pt x="2250" y="666"/>
                </a:cubicBezTo>
                <a:cubicBezTo>
                  <a:pt x="2250" y="708"/>
                  <a:pt x="2209" y="750"/>
                  <a:pt x="2167" y="750"/>
                </a:cubicBezTo>
                <a:cubicBezTo>
                  <a:pt x="2167" y="750"/>
                  <a:pt x="2167" y="750"/>
                  <a:pt x="2167" y="750"/>
                </a:cubicBezTo>
                <a:cubicBezTo>
                  <a:pt x="2125" y="750"/>
                  <a:pt x="2084" y="708"/>
                  <a:pt x="2084" y="666"/>
                </a:cubicBezTo>
                <a:cubicBezTo>
                  <a:pt x="2084" y="500"/>
                  <a:pt x="2084" y="500"/>
                  <a:pt x="2084" y="500"/>
                </a:cubicBezTo>
                <a:cubicBezTo>
                  <a:pt x="2084" y="458"/>
                  <a:pt x="2125" y="416"/>
                  <a:pt x="2167" y="416"/>
                </a:cubicBezTo>
                <a:cubicBezTo>
                  <a:pt x="2167" y="416"/>
                  <a:pt x="2167" y="416"/>
                  <a:pt x="2167" y="416"/>
                </a:cubicBezTo>
                <a:cubicBezTo>
                  <a:pt x="2209" y="416"/>
                  <a:pt x="2250" y="458"/>
                  <a:pt x="2250" y="500"/>
                </a:cubicBezTo>
                <a:close/>
                <a:moveTo>
                  <a:pt x="2250" y="1250"/>
                </a:moveTo>
                <a:cubicBezTo>
                  <a:pt x="2250" y="1416"/>
                  <a:pt x="2250" y="1416"/>
                  <a:pt x="2250" y="1416"/>
                </a:cubicBezTo>
                <a:cubicBezTo>
                  <a:pt x="2250" y="1458"/>
                  <a:pt x="2209" y="1500"/>
                  <a:pt x="2167" y="1500"/>
                </a:cubicBezTo>
                <a:cubicBezTo>
                  <a:pt x="2167" y="1500"/>
                  <a:pt x="2167" y="1500"/>
                  <a:pt x="2167" y="1500"/>
                </a:cubicBezTo>
                <a:cubicBezTo>
                  <a:pt x="2125" y="1500"/>
                  <a:pt x="2084" y="1458"/>
                  <a:pt x="2084" y="1416"/>
                </a:cubicBezTo>
                <a:cubicBezTo>
                  <a:pt x="2084" y="1250"/>
                  <a:pt x="2084" y="1250"/>
                  <a:pt x="2084" y="1250"/>
                </a:cubicBezTo>
                <a:cubicBezTo>
                  <a:pt x="2084" y="1208"/>
                  <a:pt x="2125" y="1166"/>
                  <a:pt x="2167" y="1166"/>
                </a:cubicBezTo>
                <a:cubicBezTo>
                  <a:pt x="2167" y="1166"/>
                  <a:pt x="2167" y="1166"/>
                  <a:pt x="2167" y="1166"/>
                </a:cubicBezTo>
                <a:cubicBezTo>
                  <a:pt x="2209" y="1166"/>
                  <a:pt x="2250" y="1208"/>
                  <a:pt x="2250" y="1250"/>
                </a:cubicBezTo>
                <a:close/>
                <a:moveTo>
                  <a:pt x="1459" y="625"/>
                </a:moveTo>
                <a:lnTo>
                  <a:pt x="1459" y="625"/>
                </a:lnTo>
                <a:moveTo>
                  <a:pt x="1459" y="1291"/>
                </a:moveTo>
                <a:lnTo>
                  <a:pt x="1459" y="1291"/>
                </a:lnTo>
                <a:moveTo>
                  <a:pt x="1792" y="958"/>
                </a:moveTo>
                <a:lnTo>
                  <a:pt x="1792" y="958"/>
                </a:lnTo>
                <a:moveTo>
                  <a:pt x="1125" y="958"/>
                </a:moveTo>
                <a:lnTo>
                  <a:pt x="1125" y="958"/>
                </a:lnTo>
                <a:moveTo>
                  <a:pt x="1292" y="666"/>
                </a:moveTo>
                <a:lnTo>
                  <a:pt x="1292" y="666"/>
                </a:lnTo>
                <a:moveTo>
                  <a:pt x="1625" y="1250"/>
                </a:moveTo>
                <a:lnTo>
                  <a:pt x="1625" y="1250"/>
                </a:lnTo>
                <a:moveTo>
                  <a:pt x="1750" y="791"/>
                </a:moveTo>
                <a:lnTo>
                  <a:pt x="1750" y="791"/>
                </a:lnTo>
                <a:moveTo>
                  <a:pt x="1167" y="1125"/>
                </a:moveTo>
                <a:lnTo>
                  <a:pt x="1167" y="1125"/>
                </a:lnTo>
                <a:moveTo>
                  <a:pt x="1167" y="791"/>
                </a:moveTo>
                <a:lnTo>
                  <a:pt x="1167" y="791"/>
                </a:lnTo>
                <a:moveTo>
                  <a:pt x="1750" y="1125"/>
                </a:moveTo>
                <a:lnTo>
                  <a:pt x="1750" y="1125"/>
                </a:lnTo>
                <a:moveTo>
                  <a:pt x="1625" y="666"/>
                </a:moveTo>
                <a:lnTo>
                  <a:pt x="1625" y="666"/>
                </a:lnTo>
                <a:moveTo>
                  <a:pt x="1292" y="1250"/>
                </a:moveTo>
                <a:lnTo>
                  <a:pt x="1292" y="1250"/>
                </a:lnTo>
                <a:moveTo>
                  <a:pt x="2084" y="1333"/>
                </a:moveTo>
                <a:lnTo>
                  <a:pt x="2250" y="1333"/>
                </a:lnTo>
                <a:moveTo>
                  <a:pt x="2084" y="583"/>
                </a:moveTo>
                <a:lnTo>
                  <a:pt x="2250" y="58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3" name="Freeform 87"/>
          <p:cNvSpPr>
            <a:spLocks noEditPoints="1"/>
          </p:cNvSpPr>
          <p:nvPr/>
        </p:nvSpPr>
        <p:spPr bwMode="auto">
          <a:xfrm>
            <a:off x="6867525" y="2675335"/>
            <a:ext cx="330994" cy="354806"/>
          </a:xfrm>
          <a:custGeom>
            <a:avLst/>
            <a:gdLst>
              <a:gd name="T0" fmla="*/ 1875 w 2250"/>
              <a:gd name="T1" fmla="*/ 1583 h 2417"/>
              <a:gd name="T2" fmla="*/ 1875 w 2250"/>
              <a:gd name="T3" fmla="*/ 1500 h 2417"/>
              <a:gd name="T4" fmla="*/ 1750 w 2250"/>
              <a:gd name="T5" fmla="*/ 1750 h 2417"/>
              <a:gd name="T6" fmla="*/ 1667 w 2250"/>
              <a:gd name="T7" fmla="*/ 1417 h 2417"/>
              <a:gd name="T8" fmla="*/ 2167 w 2250"/>
              <a:gd name="T9" fmla="*/ 1333 h 2417"/>
              <a:gd name="T10" fmla="*/ 2000 w 2250"/>
              <a:gd name="T11" fmla="*/ 667 h 2417"/>
              <a:gd name="T12" fmla="*/ 0 w 2250"/>
              <a:gd name="T13" fmla="*/ 500 h 2417"/>
              <a:gd name="T14" fmla="*/ 167 w 2250"/>
              <a:gd name="T15" fmla="*/ 2417 h 2417"/>
              <a:gd name="T16" fmla="*/ 2167 w 2250"/>
              <a:gd name="T17" fmla="*/ 2250 h 2417"/>
              <a:gd name="T18" fmla="*/ 1750 w 2250"/>
              <a:gd name="T19" fmla="*/ 1750 h 2417"/>
              <a:gd name="T20" fmla="*/ 1750 w 2250"/>
              <a:gd name="T21" fmla="*/ 1750 h 2417"/>
              <a:gd name="T22" fmla="*/ 1667 w 2250"/>
              <a:gd name="T23" fmla="*/ 1417 h 2417"/>
              <a:gd name="T24" fmla="*/ 2167 w 2250"/>
              <a:gd name="T25" fmla="*/ 1333 h 2417"/>
              <a:gd name="T26" fmla="*/ 2250 w 2250"/>
              <a:gd name="T27" fmla="*/ 1667 h 2417"/>
              <a:gd name="T28" fmla="*/ 2000 w 2250"/>
              <a:gd name="T29" fmla="*/ 1167 h 2417"/>
              <a:gd name="T30" fmla="*/ 2000 w 2250"/>
              <a:gd name="T31" fmla="*/ 1000 h 2417"/>
              <a:gd name="T32" fmla="*/ 2000 w 2250"/>
              <a:gd name="T33" fmla="*/ 833 h 2417"/>
              <a:gd name="T34" fmla="*/ 1833 w 2250"/>
              <a:gd name="T35" fmla="*/ 833 h 2417"/>
              <a:gd name="T36" fmla="*/ 1667 w 2250"/>
              <a:gd name="T37" fmla="*/ 833 h 2417"/>
              <a:gd name="T38" fmla="*/ 1500 w 2250"/>
              <a:gd name="T39" fmla="*/ 833 h 2417"/>
              <a:gd name="T40" fmla="*/ 1333 w 2250"/>
              <a:gd name="T41" fmla="*/ 833 h 2417"/>
              <a:gd name="T42" fmla="*/ 1167 w 2250"/>
              <a:gd name="T43" fmla="*/ 833 h 2417"/>
              <a:gd name="T44" fmla="*/ 1000 w 2250"/>
              <a:gd name="T45" fmla="*/ 833 h 2417"/>
              <a:gd name="T46" fmla="*/ 833 w 2250"/>
              <a:gd name="T47" fmla="*/ 833 h 2417"/>
              <a:gd name="T48" fmla="*/ 667 w 2250"/>
              <a:gd name="T49" fmla="*/ 833 h 2417"/>
              <a:gd name="T50" fmla="*/ 500 w 2250"/>
              <a:gd name="T51" fmla="*/ 833 h 2417"/>
              <a:gd name="T52" fmla="*/ 333 w 2250"/>
              <a:gd name="T53" fmla="*/ 833 h 2417"/>
              <a:gd name="T54" fmla="*/ 167 w 2250"/>
              <a:gd name="T55" fmla="*/ 833 h 2417"/>
              <a:gd name="T56" fmla="*/ 2000 w 2250"/>
              <a:gd name="T57" fmla="*/ 1917 h 2417"/>
              <a:gd name="T58" fmla="*/ 2000 w 2250"/>
              <a:gd name="T59" fmla="*/ 2083 h 2417"/>
              <a:gd name="T60" fmla="*/ 2000 w 2250"/>
              <a:gd name="T61" fmla="*/ 2250 h 2417"/>
              <a:gd name="T62" fmla="*/ 1833 w 2250"/>
              <a:gd name="T63" fmla="*/ 2250 h 2417"/>
              <a:gd name="T64" fmla="*/ 1667 w 2250"/>
              <a:gd name="T65" fmla="*/ 2250 h 2417"/>
              <a:gd name="T66" fmla="*/ 1500 w 2250"/>
              <a:gd name="T67" fmla="*/ 2250 h 2417"/>
              <a:gd name="T68" fmla="*/ 1333 w 2250"/>
              <a:gd name="T69" fmla="*/ 2250 h 2417"/>
              <a:gd name="T70" fmla="*/ 1167 w 2250"/>
              <a:gd name="T71" fmla="*/ 2250 h 2417"/>
              <a:gd name="T72" fmla="*/ 1000 w 2250"/>
              <a:gd name="T73" fmla="*/ 2250 h 2417"/>
              <a:gd name="T74" fmla="*/ 833 w 2250"/>
              <a:gd name="T75" fmla="*/ 2250 h 2417"/>
              <a:gd name="T76" fmla="*/ 667 w 2250"/>
              <a:gd name="T77" fmla="*/ 2250 h 2417"/>
              <a:gd name="T78" fmla="*/ 500 w 2250"/>
              <a:gd name="T79" fmla="*/ 2250 h 2417"/>
              <a:gd name="T80" fmla="*/ 333 w 2250"/>
              <a:gd name="T81" fmla="*/ 2250 h 2417"/>
              <a:gd name="T82" fmla="*/ 167 w 2250"/>
              <a:gd name="T83" fmla="*/ 2250 h 2417"/>
              <a:gd name="T84" fmla="*/ 167 w 2250"/>
              <a:gd name="T85" fmla="*/ 333 h 2417"/>
              <a:gd name="T86" fmla="*/ 167 w 2250"/>
              <a:gd name="T87" fmla="*/ 667 h 2417"/>
              <a:gd name="T88" fmla="*/ 833 w 2250"/>
              <a:gd name="T89" fmla="*/ 333 h 2417"/>
              <a:gd name="T90" fmla="*/ 1833 w 2250"/>
              <a:gd name="T91" fmla="*/ 333 h 2417"/>
              <a:gd name="T92" fmla="*/ 1812 w 2250"/>
              <a:gd name="T93" fmla="*/ 667 h 2417"/>
              <a:gd name="T94" fmla="*/ 2000 w 2250"/>
              <a:gd name="T95" fmla="*/ 500 h 2417"/>
              <a:gd name="T96" fmla="*/ 1615 w 2250"/>
              <a:gd name="T97" fmla="*/ 667 h 2417"/>
              <a:gd name="T98" fmla="*/ 1219 w 2250"/>
              <a:gd name="T99" fmla="*/ 302 h 2417"/>
              <a:gd name="T100" fmla="*/ 1615 w 2250"/>
              <a:gd name="T101" fmla="*/ 667 h 2417"/>
              <a:gd name="T102" fmla="*/ 1417 w 2250"/>
              <a:gd name="T103" fmla="*/ 0 h 2417"/>
              <a:gd name="T104" fmla="*/ 1812 w 2250"/>
              <a:gd name="T105" fmla="*/ 66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50" h="2417">
                <a:moveTo>
                  <a:pt x="1917" y="1542"/>
                </a:moveTo>
                <a:cubicBezTo>
                  <a:pt x="1917" y="1562"/>
                  <a:pt x="1896" y="1583"/>
                  <a:pt x="1875" y="1583"/>
                </a:cubicBezTo>
                <a:cubicBezTo>
                  <a:pt x="1854" y="1583"/>
                  <a:pt x="1833" y="1562"/>
                  <a:pt x="1833" y="1542"/>
                </a:cubicBezTo>
                <a:cubicBezTo>
                  <a:pt x="1833" y="1521"/>
                  <a:pt x="1854" y="1500"/>
                  <a:pt x="1875" y="1500"/>
                </a:cubicBezTo>
                <a:cubicBezTo>
                  <a:pt x="1896" y="1500"/>
                  <a:pt x="1917" y="1521"/>
                  <a:pt x="1917" y="1542"/>
                </a:cubicBezTo>
                <a:close/>
                <a:moveTo>
                  <a:pt x="1750" y="1750"/>
                </a:moveTo>
                <a:cubicBezTo>
                  <a:pt x="1708" y="1750"/>
                  <a:pt x="1667" y="1708"/>
                  <a:pt x="1667" y="1667"/>
                </a:cubicBezTo>
                <a:cubicBezTo>
                  <a:pt x="1667" y="1417"/>
                  <a:pt x="1667" y="1417"/>
                  <a:pt x="1667" y="1417"/>
                </a:cubicBezTo>
                <a:cubicBezTo>
                  <a:pt x="1667" y="1375"/>
                  <a:pt x="1708" y="1333"/>
                  <a:pt x="1750" y="1333"/>
                </a:cubicBezTo>
                <a:cubicBezTo>
                  <a:pt x="2167" y="1333"/>
                  <a:pt x="2167" y="1333"/>
                  <a:pt x="2167" y="1333"/>
                </a:cubicBezTo>
                <a:cubicBezTo>
                  <a:pt x="2167" y="833"/>
                  <a:pt x="2167" y="833"/>
                  <a:pt x="2167" y="833"/>
                </a:cubicBezTo>
                <a:cubicBezTo>
                  <a:pt x="2167" y="739"/>
                  <a:pt x="2094" y="667"/>
                  <a:pt x="2000" y="667"/>
                </a:cubicBezTo>
                <a:cubicBezTo>
                  <a:pt x="167" y="667"/>
                  <a:pt x="167" y="667"/>
                  <a:pt x="167" y="667"/>
                </a:cubicBezTo>
                <a:cubicBezTo>
                  <a:pt x="73" y="667"/>
                  <a:pt x="0" y="594"/>
                  <a:pt x="0" y="500"/>
                </a:cubicBezTo>
                <a:cubicBezTo>
                  <a:pt x="0" y="2250"/>
                  <a:pt x="0" y="2250"/>
                  <a:pt x="0" y="2250"/>
                </a:cubicBezTo>
                <a:cubicBezTo>
                  <a:pt x="0" y="2344"/>
                  <a:pt x="73" y="2417"/>
                  <a:pt x="167" y="2417"/>
                </a:cubicBezTo>
                <a:cubicBezTo>
                  <a:pt x="2000" y="2417"/>
                  <a:pt x="2000" y="2417"/>
                  <a:pt x="2000" y="2417"/>
                </a:cubicBezTo>
                <a:cubicBezTo>
                  <a:pt x="2094" y="2417"/>
                  <a:pt x="2167" y="2344"/>
                  <a:pt x="2167" y="2250"/>
                </a:cubicBezTo>
                <a:cubicBezTo>
                  <a:pt x="2167" y="1750"/>
                  <a:pt x="2167" y="1750"/>
                  <a:pt x="2167" y="1750"/>
                </a:cubicBezTo>
                <a:lnTo>
                  <a:pt x="1750" y="1750"/>
                </a:lnTo>
                <a:close/>
                <a:moveTo>
                  <a:pt x="2167" y="1750"/>
                </a:moveTo>
                <a:cubicBezTo>
                  <a:pt x="1750" y="1750"/>
                  <a:pt x="1750" y="1750"/>
                  <a:pt x="1750" y="1750"/>
                </a:cubicBezTo>
                <a:cubicBezTo>
                  <a:pt x="1708" y="1750"/>
                  <a:pt x="1667" y="1708"/>
                  <a:pt x="1667" y="1667"/>
                </a:cubicBezTo>
                <a:cubicBezTo>
                  <a:pt x="1667" y="1417"/>
                  <a:pt x="1667" y="1417"/>
                  <a:pt x="1667" y="1417"/>
                </a:cubicBezTo>
                <a:cubicBezTo>
                  <a:pt x="1667" y="1375"/>
                  <a:pt x="1708" y="1333"/>
                  <a:pt x="1750" y="1333"/>
                </a:cubicBezTo>
                <a:cubicBezTo>
                  <a:pt x="2167" y="1333"/>
                  <a:pt x="2167" y="1333"/>
                  <a:pt x="2167" y="1333"/>
                </a:cubicBezTo>
                <a:cubicBezTo>
                  <a:pt x="2208" y="1333"/>
                  <a:pt x="2250" y="1375"/>
                  <a:pt x="2250" y="1417"/>
                </a:cubicBezTo>
                <a:cubicBezTo>
                  <a:pt x="2250" y="1667"/>
                  <a:pt x="2250" y="1667"/>
                  <a:pt x="2250" y="1667"/>
                </a:cubicBezTo>
                <a:cubicBezTo>
                  <a:pt x="2250" y="1708"/>
                  <a:pt x="2208" y="1750"/>
                  <a:pt x="2167" y="1750"/>
                </a:cubicBezTo>
                <a:close/>
                <a:moveTo>
                  <a:pt x="2000" y="1167"/>
                </a:moveTo>
                <a:lnTo>
                  <a:pt x="2000" y="1167"/>
                </a:lnTo>
                <a:moveTo>
                  <a:pt x="2000" y="1000"/>
                </a:moveTo>
                <a:lnTo>
                  <a:pt x="2000" y="1000"/>
                </a:lnTo>
                <a:moveTo>
                  <a:pt x="2000" y="833"/>
                </a:moveTo>
                <a:lnTo>
                  <a:pt x="2000" y="833"/>
                </a:lnTo>
                <a:moveTo>
                  <a:pt x="1833" y="833"/>
                </a:moveTo>
                <a:lnTo>
                  <a:pt x="1833" y="833"/>
                </a:lnTo>
                <a:moveTo>
                  <a:pt x="1667" y="833"/>
                </a:moveTo>
                <a:lnTo>
                  <a:pt x="1667" y="833"/>
                </a:lnTo>
                <a:moveTo>
                  <a:pt x="1500" y="833"/>
                </a:moveTo>
                <a:lnTo>
                  <a:pt x="1500" y="833"/>
                </a:lnTo>
                <a:moveTo>
                  <a:pt x="1333" y="833"/>
                </a:moveTo>
                <a:lnTo>
                  <a:pt x="1333" y="833"/>
                </a:lnTo>
                <a:moveTo>
                  <a:pt x="1167" y="833"/>
                </a:moveTo>
                <a:lnTo>
                  <a:pt x="1167" y="833"/>
                </a:lnTo>
                <a:moveTo>
                  <a:pt x="1000" y="833"/>
                </a:moveTo>
                <a:lnTo>
                  <a:pt x="1000" y="833"/>
                </a:lnTo>
                <a:moveTo>
                  <a:pt x="833" y="833"/>
                </a:moveTo>
                <a:lnTo>
                  <a:pt x="833" y="833"/>
                </a:lnTo>
                <a:moveTo>
                  <a:pt x="667" y="833"/>
                </a:moveTo>
                <a:lnTo>
                  <a:pt x="667" y="833"/>
                </a:lnTo>
                <a:moveTo>
                  <a:pt x="500" y="833"/>
                </a:moveTo>
                <a:lnTo>
                  <a:pt x="500" y="833"/>
                </a:lnTo>
                <a:moveTo>
                  <a:pt x="333" y="833"/>
                </a:moveTo>
                <a:lnTo>
                  <a:pt x="333" y="833"/>
                </a:lnTo>
                <a:moveTo>
                  <a:pt x="167" y="833"/>
                </a:moveTo>
                <a:lnTo>
                  <a:pt x="167" y="833"/>
                </a:lnTo>
                <a:moveTo>
                  <a:pt x="2000" y="1917"/>
                </a:moveTo>
                <a:lnTo>
                  <a:pt x="2000" y="1917"/>
                </a:lnTo>
                <a:moveTo>
                  <a:pt x="2000" y="2083"/>
                </a:moveTo>
                <a:lnTo>
                  <a:pt x="2000" y="2083"/>
                </a:lnTo>
                <a:moveTo>
                  <a:pt x="2000" y="2250"/>
                </a:moveTo>
                <a:lnTo>
                  <a:pt x="2000" y="2250"/>
                </a:lnTo>
                <a:moveTo>
                  <a:pt x="1833" y="2250"/>
                </a:moveTo>
                <a:lnTo>
                  <a:pt x="1833" y="2250"/>
                </a:lnTo>
                <a:moveTo>
                  <a:pt x="1667" y="2250"/>
                </a:moveTo>
                <a:lnTo>
                  <a:pt x="1667" y="2250"/>
                </a:lnTo>
                <a:moveTo>
                  <a:pt x="1500" y="2250"/>
                </a:moveTo>
                <a:lnTo>
                  <a:pt x="1500" y="2250"/>
                </a:lnTo>
                <a:moveTo>
                  <a:pt x="1333" y="2250"/>
                </a:moveTo>
                <a:lnTo>
                  <a:pt x="1333" y="2250"/>
                </a:lnTo>
                <a:moveTo>
                  <a:pt x="1167" y="2250"/>
                </a:moveTo>
                <a:lnTo>
                  <a:pt x="1167" y="2250"/>
                </a:lnTo>
                <a:moveTo>
                  <a:pt x="1000" y="2250"/>
                </a:moveTo>
                <a:lnTo>
                  <a:pt x="1000" y="2250"/>
                </a:lnTo>
                <a:moveTo>
                  <a:pt x="833" y="2250"/>
                </a:moveTo>
                <a:lnTo>
                  <a:pt x="833" y="2250"/>
                </a:lnTo>
                <a:moveTo>
                  <a:pt x="667" y="2250"/>
                </a:moveTo>
                <a:lnTo>
                  <a:pt x="667" y="2250"/>
                </a:lnTo>
                <a:moveTo>
                  <a:pt x="500" y="2250"/>
                </a:moveTo>
                <a:lnTo>
                  <a:pt x="500" y="2250"/>
                </a:lnTo>
                <a:moveTo>
                  <a:pt x="333" y="2250"/>
                </a:moveTo>
                <a:lnTo>
                  <a:pt x="333" y="2250"/>
                </a:lnTo>
                <a:moveTo>
                  <a:pt x="167" y="2250"/>
                </a:moveTo>
                <a:lnTo>
                  <a:pt x="167" y="2250"/>
                </a:lnTo>
                <a:moveTo>
                  <a:pt x="167" y="333"/>
                </a:moveTo>
                <a:cubicBezTo>
                  <a:pt x="73" y="333"/>
                  <a:pt x="0" y="406"/>
                  <a:pt x="0" y="500"/>
                </a:cubicBezTo>
                <a:cubicBezTo>
                  <a:pt x="0" y="594"/>
                  <a:pt x="73" y="667"/>
                  <a:pt x="167" y="667"/>
                </a:cubicBezTo>
                <a:cubicBezTo>
                  <a:pt x="250" y="667"/>
                  <a:pt x="250" y="667"/>
                  <a:pt x="250" y="667"/>
                </a:cubicBezTo>
                <a:cubicBezTo>
                  <a:pt x="833" y="333"/>
                  <a:pt x="833" y="333"/>
                  <a:pt x="833" y="333"/>
                </a:cubicBezTo>
                <a:lnTo>
                  <a:pt x="167" y="333"/>
                </a:lnTo>
                <a:close/>
                <a:moveTo>
                  <a:pt x="1833" y="333"/>
                </a:moveTo>
                <a:cubicBezTo>
                  <a:pt x="1615" y="333"/>
                  <a:pt x="1615" y="333"/>
                  <a:pt x="1615" y="333"/>
                </a:cubicBezTo>
                <a:cubicBezTo>
                  <a:pt x="1812" y="667"/>
                  <a:pt x="1812" y="667"/>
                  <a:pt x="1812" y="667"/>
                </a:cubicBezTo>
                <a:cubicBezTo>
                  <a:pt x="2000" y="667"/>
                  <a:pt x="2000" y="667"/>
                  <a:pt x="2000" y="667"/>
                </a:cubicBezTo>
                <a:cubicBezTo>
                  <a:pt x="2000" y="500"/>
                  <a:pt x="2000" y="500"/>
                  <a:pt x="2000" y="500"/>
                </a:cubicBezTo>
                <a:cubicBezTo>
                  <a:pt x="2000" y="406"/>
                  <a:pt x="1927" y="333"/>
                  <a:pt x="1833" y="333"/>
                </a:cubicBezTo>
                <a:close/>
                <a:moveTo>
                  <a:pt x="1615" y="667"/>
                </a:moveTo>
                <a:cubicBezTo>
                  <a:pt x="1437" y="364"/>
                  <a:pt x="1437" y="364"/>
                  <a:pt x="1437" y="364"/>
                </a:cubicBezTo>
                <a:cubicBezTo>
                  <a:pt x="1365" y="417"/>
                  <a:pt x="1260" y="385"/>
                  <a:pt x="1219" y="302"/>
                </a:cubicBezTo>
                <a:cubicBezTo>
                  <a:pt x="583" y="667"/>
                  <a:pt x="583" y="667"/>
                  <a:pt x="583" y="667"/>
                </a:cubicBezTo>
                <a:lnTo>
                  <a:pt x="1615" y="667"/>
                </a:lnTo>
                <a:close/>
                <a:moveTo>
                  <a:pt x="1812" y="667"/>
                </a:moveTo>
                <a:lnTo>
                  <a:pt x="1417" y="0"/>
                </a:lnTo>
                <a:lnTo>
                  <a:pt x="250" y="667"/>
                </a:lnTo>
                <a:lnTo>
                  <a:pt x="1812" y="66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4" name="Freeform 88"/>
          <p:cNvSpPr>
            <a:spLocks noEditPoints="1"/>
          </p:cNvSpPr>
          <p:nvPr/>
        </p:nvSpPr>
        <p:spPr bwMode="auto">
          <a:xfrm>
            <a:off x="142875" y="3419481"/>
            <a:ext cx="330994" cy="233363"/>
          </a:xfrm>
          <a:custGeom>
            <a:avLst/>
            <a:gdLst>
              <a:gd name="T0" fmla="*/ 2166 w 2250"/>
              <a:gd name="T1" fmla="*/ 1584 h 1584"/>
              <a:gd name="T2" fmla="*/ 83 w 2250"/>
              <a:gd name="T3" fmla="*/ 1584 h 1584"/>
              <a:gd name="T4" fmla="*/ 0 w 2250"/>
              <a:gd name="T5" fmla="*/ 1500 h 1584"/>
              <a:gd name="T6" fmla="*/ 0 w 2250"/>
              <a:gd name="T7" fmla="*/ 84 h 1584"/>
              <a:gd name="T8" fmla="*/ 83 w 2250"/>
              <a:gd name="T9" fmla="*/ 0 h 1584"/>
              <a:gd name="T10" fmla="*/ 2166 w 2250"/>
              <a:gd name="T11" fmla="*/ 0 h 1584"/>
              <a:gd name="T12" fmla="*/ 2250 w 2250"/>
              <a:gd name="T13" fmla="*/ 84 h 1584"/>
              <a:gd name="T14" fmla="*/ 2250 w 2250"/>
              <a:gd name="T15" fmla="*/ 1500 h 1584"/>
              <a:gd name="T16" fmla="*/ 2166 w 2250"/>
              <a:gd name="T17" fmla="*/ 1584 h 1584"/>
              <a:gd name="T18" fmla="*/ 2250 w 2250"/>
              <a:gd name="T19" fmla="*/ 584 h 1584"/>
              <a:gd name="T20" fmla="*/ 0 w 2250"/>
              <a:gd name="T21" fmla="*/ 584 h 1584"/>
              <a:gd name="T22" fmla="*/ 0 w 2250"/>
              <a:gd name="T23" fmla="*/ 334 h 1584"/>
              <a:gd name="T24" fmla="*/ 2250 w 2250"/>
              <a:gd name="T25" fmla="*/ 334 h 1584"/>
              <a:gd name="T26" fmla="*/ 2250 w 2250"/>
              <a:gd name="T27" fmla="*/ 584 h 1584"/>
              <a:gd name="T28" fmla="*/ 250 w 2250"/>
              <a:gd name="T29" fmla="*/ 1167 h 1584"/>
              <a:gd name="T30" fmla="*/ 1333 w 2250"/>
              <a:gd name="T31" fmla="*/ 1167 h 1584"/>
              <a:gd name="T32" fmla="*/ 250 w 2250"/>
              <a:gd name="T33" fmla="*/ 1000 h 1584"/>
              <a:gd name="T34" fmla="*/ 500 w 2250"/>
              <a:gd name="T35" fmla="*/ 1000 h 1584"/>
              <a:gd name="T36" fmla="*/ 0 w 2250"/>
              <a:gd name="T37" fmla="*/ 584 h 1584"/>
              <a:gd name="T38" fmla="*/ 250 w 2250"/>
              <a:gd name="T39" fmla="*/ 334 h 1584"/>
              <a:gd name="T40" fmla="*/ 250 w 2250"/>
              <a:gd name="T41" fmla="*/ 584 h 1584"/>
              <a:gd name="T42" fmla="*/ 500 w 2250"/>
              <a:gd name="T43" fmla="*/ 334 h 1584"/>
              <a:gd name="T44" fmla="*/ 500 w 2250"/>
              <a:gd name="T45" fmla="*/ 584 h 1584"/>
              <a:gd name="T46" fmla="*/ 750 w 2250"/>
              <a:gd name="T47" fmla="*/ 334 h 1584"/>
              <a:gd name="T48" fmla="*/ 750 w 2250"/>
              <a:gd name="T49" fmla="*/ 584 h 1584"/>
              <a:gd name="T50" fmla="*/ 1000 w 2250"/>
              <a:gd name="T51" fmla="*/ 334 h 1584"/>
              <a:gd name="T52" fmla="*/ 1000 w 2250"/>
              <a:gd name="T53" fmla="*/ 584 h 1584"/>
              <a:gd name="T54" fmla="*/ 1250 w 2250"/>
              <a:gd name="T55" fmla="*/ 334 h 1584"/>
              <a:gd name="T56" fmla="*/ 1250 w 2250"/>
              <a:gd name="T57" fmla="*/ 584 h 1584"/>
              <a:gd name="T58" fmla="*/ 1500 w 2250"/>
              <a:gd name="T59" fmla="*/ 334 h 1584"/>
              <a:gd name="T60" fmla="*/ 1500 w 2250"/>
              <a:gd name="T61" fmla="*/ 584 h 1584"/>
              <a:gd name="T62" fmla="*/ 1750 w 2250"/>
              <a:gd name="T63" fmla="*/ 334 h 1584"/>
              <a:gd name="T64" fmla="*/ 1750 w 2250"/>
              <a:gd name="T65" fmla="*/ 584 h 1584"/>
              <a:gd name="T66" fmla="*/ 2000 w 2250"/>
              <a:gd name="T67" fmla="*/ 334 h 1584"/>
              <a:gd name="T68" fmla="*/ 2000 w 2250"/>
              <a:gd name="T69" fmla="*/ 584 h 1584"/>
              <a:gd name="T70" fmla="*/ 2250 w 2250"/>
              <a:gd name="T71" fmla="*/ 334 h 1584"/>
              <a:gd name="T72" fmla="*/ 666 w 2250"/>
              <a:gd name="T73" fmla="*/ 1000 h 1584"/>
              <a:gd name="T74" fmla="*/ 1083 w 2250"/>
              <a:gd name="T75" fmla="*/ 100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0" h="1584">
                <a:moveTo>
                  <a:pt x="2166" y="1584"/>
                </a:moveTo>
                <a:cubicBezTo>
                  <a:pt x="83" y="1584"/>
                  <a:pt x="83" y="1584"/>
                  <a:pt x="83" y="1584"/>
                </a:cubicBezTo>
                <a:cubicBezTo>
                  <a:pt x="41" y="1584"/>
                  <a:pt x="0" y="1542"/>
                  <a:pt x="0" y="1500"/>
                </a:cubicBezTo>
                <a:cubicBezTo>
                  <a:pt x="0" y="84"/>
                  <a:pt x="0" y="84"/>
                  <a:pt x="0" y="84"/>
                </a:cubicBezTo>
                <a:cubicBezTo>
                  <a:pt x="0" y="42"/>
                  <a:pt x="41" y="0"/>
                  <a:pt x="83" y="0"/>
                </a:cubicBezTo>
                <a:cubicBezTo>
                  <a:pt x="2166" y="0"/>
                  <a:pt x="2166" y="0"/>
                  <a:pt x="2166" y="0"/>
                </a:cubicBezTo>
                <a:cubicBezTo>
                  <a:pt x="2208" y="0"/>
                  <a:pt x="2250" y="42"/>
                  <a:pt x="2250" y="84"/>
                </a:cubicBezTo>
                <a:cubicBezTo>
                  <a:pt x="2250" y="1500"/>
                  <a:pt x="2250" y="1500"/>
                  <a:pt x="2250" y="1500"/>
                </a:cubicBezTo>
                <a:cubicBezTo>
                  <a:pt x="2250" y="1542"/>
                  <a:pt x="2208" y="1584"/>
                  <a:pt x="2166" y="1584"/>
                </a:cubicBezTo>
                <a:close/>
                <a:moveTo>
                  <a:pt x="2250" y="584"/>
                </a:moveTo>
                <a:lnTo>
                  <a:pt x="0" y="584"/>
                </a:lnTo>
                <a:lnTo>
                  <a:pt x="0" y="334"/>
                </a:lnTo>
                <a:lnTo>
                  <a:pt x="2250" y="334"/>
                </a:lnTo>
                <a:lnTo>
                  <a:pt x="2250" y="584"/>
                </a:lnTo>
                <a:close/>
                <a:moveTo>
                  <a:pt x="250" y="1167"/>
                </a:moveTo>
                <a:lnTo>
                  <a:pt x="1333" y="1167"/>
                </a:lnTo>
                <a:moveTo>
                  <a:pt x="250" y="1000"/>
                </a:moveTo>
                <a:lnTo>
                  <a:pt x="500" y="1000"/>
                </a:lnTo>
                <a:moveTo>
                  <a:pt x="0" y="584"/>
                </a:moveTo>
                <a:lnTo>
                  <a:pt x="250" y="334"/>
                </a:lnTo>
                <a:moveTo>
                  <a:pt x="250" y="584"/>
                </a:moveTo>
                <a:lnTo>
                  <a:pt x="500" y="334"/>
                </a:lnTo>
                <a:moveTo>
                  <a:pt x="500" y="584"/>
                </a:moveTo>
                <a:lnTo>
                  <a:pt x="750" y="334"/>
                </a:lnTo>
                <a:moveTo>
                  <a:pt x="750" y="584"/>
                </a:moveTo>
                <a:lnTo>
                  <a:pt x="1000" y="334"/>
                </a:lnTo>
                <a:moveTo>
                  <a:pt x="1000" y="584"/>
                </a:moveTo>
                <a:lnTo>
                  <a:pt x="1250" y="334"/>
                </a:lnTo>
                <a:moveTo>
                  <a:pt x="1250" y="584"/>
                </a:moveTo>
                <a:lnTo>
                  <a:pt x="1500" y="334"/>
                </a:lnTo>
                <a:moveTo>
                  <a:pt x="1500" y="584"/>
                </a:moveTo>
                <a:lnTo>
                  <a:pt x="1750" y="334"/>
                </a:lnTo>
                <a:moveTo>
                  <a:pt x="1750" y="584"/>
                </a:moveTo>
                <a:lnTo>
                  <a:pt x="2000" y="334"/>
                </a:lnTo>
                <a:moveTo>
                  <a:pt x="2000" y="584"/>
                </a:moveTo>
                <a:lnTo>
                  <a:pt x="2250" y="334"/>
                </a:lnTo>
                <a:moveTo>
                  <a:pt x="666" y="1000"/>
                </a:moveTo>
                <a:lnTo>
                  <a:pt x="1083" y="1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5" name="Freeform 89"/>
          <p:cNvSpPr>
            <a:spLocks noEditPoints="1"/>
          </p:cNvSpPr>
          <p:nvPr/>
        </p:nvSpPr>
        <p:spPr bwMode="auto">
          <a:xfrm>
            <a:off x="738200" y="3398045"/>
            <a:ext cx="355997" cy="305991"/>
          </a:xfrm>
          <a:custGeom>
            <a:avLst/>
            <a:gdLst>
              <a:gd name="T0" fmla="*/ 500 w 2417"/>
              <a:gd name="T1" fmla="*/ 2084 h 2084"/>
              <a:gd name="T2" fmla="*/ 417 w 2417"/>
              <a:gd name="T3" fmla="*/ 834 h 2084"/>
              <a:gd name="T4" fmla="*/ 2333 w 2417"/>
              <a:gd name="T5" fmla="*/ 750 h 2084"/>
              <a:gd name="T6" fmla="*/ 2417 w 2417"/>
              <a:gd name="T7" fmla="*/ 2000 h 2084"/>
              <a:gd name="T8" fmla="*/ 792 w 2417"/>
              <a:gd name="T9" fmla="*/ 1167 h 2084"/>
              <a:gd name="T10" fmla="*/ 583 w 2417"/>
              <a:gd name="T11" fmla="*/ 1125 h 2084"/>
              <a:gd name="T12" fmla="*/ 625 w 2417"/>
              <a:gd name="T13" fmla="*/ 917 h 2084"/>
              <a:gd name="T14" fmla="*/ 833 w 2417"/>
              <a:gd name="T15" fmla="*/ 959 h 2084"/>
              <a:gd name="T16" fmla="*/ 792 w 2417"/>
              <a:gd name="T17" fmla="*/ 1167 h 2084"/>
              <a:gd name="T18" fmla="*/ 1958 w 2417"/>
              <a:gd name="T19" fmla="*/ 1646 h 2084"/>
              <a:gd name="T20" fmla="*/ 1667 w 2417"/>
              <a:gd name="T21" fmla="*/ 1750 h 2084"/>
              <a:gd name="T22" fmla="*/ 1958 w 2417"/>
              <a:gd name="T23" fmla="*/ 1854 h 2084"/>
              <a:gd name="T24" fmla="*/ 2250 w 2417"/>
              <a:gd name="T25" fmla="*/ 1750 h 2084"/>
              <a:gd name="T26" fmla="*/ 667 w 2417"/>
              <a:gd name="T27" fmla="*/ 1917 h 2084"/>
              <a:gd name="T28" fmla="*/ 667 w 2417"/>
              <a:gd name="T29" fmla="*/ 1750 h 2084"/>
              <a:gd name="T30" fmla="*/ 667 w 2417"/>
              <a:gd name="T31" fmla="*/ 1417 h 2084"/>
              <a:gd name="T32" fmla="*/ 833 w 2417"/>
              <a:gd name="T33" fmla="*/ 1417 h 2084"/>
              <a:gd name="T34" fmla="*/ 1000 w 2417"/>
              <a:gd name="T35" fmla="*/ 1417 h 2084"/>
              <a:gd name="T36" fmla="*/ 1500 w 2417"/>
              <a:gd name="T37" fmla="*/ 1417 h 2084"/>
              <a:gd name="T38" fmla="*/ 2000 w 2417"/>
              <a:gd name="T39" fmla="*/ 1417 h 2084"/>
              <a:gd name="T40" fmla="*/ 1167 w 2417"/>
              <a:gd name="T41" fmla="*/ 1417 h 2084"/>
              <a:gd name="T42" fmla="*/ 1333 w 2417"/>
              <a:gd name="T43" fmla="*/ 1417 h 2084"/>
              <a:gd name="T44" fmla="*/ 1667 w 2417"/>
              <a:gd name="T45" fmla="*/ 1417 h 2084"/>
              <a:gd name="T46" fmla="*/ 1833 w 2417"/>
              <a:gd name="T47" fmla="*/ 1417 h 2084"/>
              <a:gd name="T48" fmla="*/ 2167 w 2417"/>
              <a:gd name="T49" fmla="*/ 1417 h 2084"/>
              <a:gd name="T50" fmla="*/ 1000 w 2417"/>
              <a:gd name="T51" fmla="*/ 1750 h 2084"/>
              <a:gd name="T52" fmla="*/ 417 w 2417"/>
              <a:gd name="T53" fmla="*/ 834 h 2084"/>
              <a:gd name="T54" fmla="*/ 2000 w 2417"/>
              <a:gd name="T55" fmla="*/ 750 h 2084"/>
              <a:gd name="T56" fmla="*/ 1917 w 2417"/>
              <a:gd name="T57" fmla="*/ 0 h 2084"/>
              <a:gd name="T58" fmla="*/ 0 w 2417"/>
              <a:gd name="T59" fmla="*/ 84 h 2084"/>
              <a:gd name="T60" fmla="*/ 83 w 2417"/>
              <a:gd name="T61" fmla="*/ 1334 h 2084"/>
              <a:gd name="T62" fmla="*/ 417 w 2417"/>
              <a:gd name="T63" fmla="*/ 834 h 2084"/>
              <a:gd name="T64" fmla="*/ 0 w 2417"/>
              <a:gd name="T65" fmla="*/ 500 h 2084"/>
              <a:gd name="T66" fmla="*/ 2000 w 2417"/>
              <a:gd name="T67" fmla="*/ 250 h 2084"/>
              <a:gd name="T68" fmla="*/ 0 w 2417"/>
              <a:gd name="T69" fmla="*/ 500 h 2084"/>
              <a:gd name="T70" fmla="*/ 250 w 2417"/>
              <a:gd name="T71" fmla="*/ 500 h 2084"/>
              <a:gd name="T72" fmla="*/ 500 w 2417"/>
              <a:gd name="T73" fmla="*/ 500 h 2084"/>
              <a:gd name="T74" fmla="*/ 750 w 2417"/>
              <a:gd name="T75" fmla="*/ 500 h 2084"/>
              <a:gd name="T76" fmla="*/ 1000 w 2417"/>
              <a:gd name="T77" fmla="*/ 500 h 2084"/>
              <a:gd name="T78" fmla="*/ 1250 w 2417"/>
              <a:gd name="T79" fmla="*/ 500 h 2084"/>
              <a:gd name="T80" fmla="*/ 1500 w 2417"/>
              <a:gd name="T81" fmla="*/ 500 h 2084"/>
              <a:gd name="T82" fmla="*/ 1750 w 2417"/>
              <a:gd name="T83" fmla="*/ 500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7" h="2084">
                <a:moveTo>
                  <a:pt x="2333" y="2084"/>
                </a:moveTo>
                <a:cubicBezTo>
                  <a:pt x="500" y="2084"/>
                  <a:pt x="500" y="2084"/>
                  <a:pt x="500" y="2084"/>
                </a:cubicBezTo>
                <a:cubicBezTo>
                  <a:pt x="458" y="2084"/>
                  <a:pt x="417" y="2042"/>
                  <a:pt x="417" y="2000"/>
                </a:cubicBezTo>
                <a:cubicBezTo>
                  <a:pt x="417" y="834"/>
                  <a:pt x="417" y="834"/>
                  <a:pt x="417" y="834"/>
                </a:cubicBezTo>
                <a:cubicBezTo>
                  <a:pt x="417" y="792"/>
                  <a:pt x="458" y="750"/>
                  <a:pt x="500" y="750"/>
                </a:cubicBezTo>
                <a:cubicBezTo>
                  <a:pt x="2333" y="750"/>
                  <a:pt x="2333" y="750"/>
                  <a:pt x="2333" y="750"/>
                </a:cubicBezTo>
                <a:cubicBezTo>
                  <a:pt x="2375" y="750"/>
                  <a:pt x="2417" y="792"/>
                  <a:pt x="2417" y="834"/>
                </a:cubicBezTo>
                <a:cubicBezTo>
                  <a:pt x="2417" y="2000"/>
                  <a:pt x="2417" y="2000"/>
                  <a:pt x="2417" y="2000"/>
                </a:cubicBezTo>
                <a:cubicBezTo>
                  <a:pt x="2417" y="2042"/>
                  <a:pt x="2375" y="2084"/>
                  <a:pt x="2333" y="2084"/>
                </a:cubicBezTo>
                <a:close/>
                <a:moveTo>
                  <a:pt x="792" y="1167"/>
                </a:moveTo>
                <a:cubicBezTo>
                  <a:pt x="625" y="1167"/>
                  <a:pt x="625" y="1167"/>
                  <a:pt x="625" y="1167"/>
                </a:cubicBezTo>
                <a:cubicBezTo>
                  <a:pt x="604" y="1167"/>
                  <a:pt x="583" y="1146"/>
                  <a:pt x="583" y="1125"/>
                </a:cubicBezTo>
                <a:cubicBezTo>
                  <a:pt x="583" y="959"/>
                  <a:pt x="583" y="959"/>
                  <a:pt x="583" y="959"/>
                </a:cubicBezTo>
                <a:cubicBezTo>
                  <a:pt x="583" y="938"/>
                  <a:pt x="604" y="917"/>
                  <a:pt x="625" y="917"/>
                </a:cubicBezTo>
                <a:cubicBezTo>
                  <a:pt x="792" y="917"/>
                  <a:pt x="792" y="917"/>
                  <a:pt x="792" y="917"/>
                </a:cubicBezTo>
                <a:cubicBezTo>
                  <a:pt x="812" y="917"/>
                  <a:pt x="833" y="938"/>
                  <a:pt x="833" y="959"/>
                </a:cubicBezTo>
                <a:cubicBezTo>
                  <a:pt x="833" y="1125"/>
                  <a:pt x="833" y="1125"/>
                  <a:pt x="833" y="1125"/>
                </a:cubicBezTo>
                <a:cubicBezTo>
                  <a:pt x="833" y="1146"/>
                  <a:pt x="812" y="1167"/>
                  <a:pt x="792" y="1167"/>
                </a:cubicBezTo>
                <a:close/>
                <a:moveTo>
                  <a:pt x="2083" y="1584"/>
                </a:moveTo>
                <a:cubicBezTo>
                  <a:pt x="2031" y="1584"/>
                  <a:pt x="1990" y="1604"/>
                  <a:pt x="1958" y="1646"/>
                </a:cubicBezTo>
                <a:cubicBezTo>
                  <a:pt x="1927" y="1604"/>
                  <a:pt x="1885" y="1584"/>
                  <a:pt x="1833" y="1584"/>
                </a:cubicBezTo>
                <a:cubicBezTo>
                  <a:pt x="1740" y="1584"/>
                  <a:pt x="1667" y="1657"/>
                  <a:pt x="1667" y="1750"/>
                </a:cubicBezTo>
                <a:cubicBezTo>
                  <a:pt x="1667" y="1844"/>
                  <a:pt x="1740" y="1917"/>
                  <a:pt x="1833" y="1917"/>
                </a:cubicBezTo>
                <a:cubicBezTo>
                  <a:pt x="1885" y="1917"/>
                  <a:pt x="1927" y="1896"/>
                  <a:pt x="1958" y="1854"/>
                </a:cubicBezTo>
                <a:cubicBezTo>
                  <a:pt x="1990" y="1896"/>
                  <a:pt x="2031" y="1917"/>
                  <a:pt x="2083" y="1917"/>
                </a:cubicBezTo>
                <a:cubicBezTo>
                  <a:pt x="2177" y="1917"/>
                  <a:pt x="2250" y="1844"/>
                  <a:pt x="2250" y="1750"/>
                </a:cubicBezTo>
                <a:cubicBezTo>
                  <a:pt x="2250" y="1657"/>
                  <a:pt x="2177" y="1584"/>
                  <a:pt x="2083" y="1584"/>
                </a:cubicBezTo>
                <a:close/>
                <a:moveTo>
                  <a:pt x="667" y="1917"/>
                </a:moveTo>
                <a:lnTo>
                  <a:pt x="1417" y="1917"/>
                </a:lnTo>
                <a:moveTo>
                  <a:pt x="667" y="1750"/>
                </a:moveTo>
                <a:lnTo>
                  <a:pt x="833" y="1750"/>
                </a:lnTo>
                <a:moveTo>
                  <a:pt x="667" y="1417"/>
                </a:moveTo>
                <a:lnTo>
                  <a:pt x="667" y="1375"/>
                </a:lnTo>
                <a:moveTo>
                  <a:pt x="833" y="1417"/>
                </a:moveTo>
                <a:lnTo>
                  <a:pt x="833" y="1375"/>
                </a:lnTo>
                <a:moveTo>
                  <a:pt x="1000" y="1417"/>
                </a:moveTo>
                <a:lnTo>
                  <a:pt x="1000" y="1375"/>
                </a:lnTo>
                <a:moveTo>
                  <a:pt x="1500" y="1417"/>
                </a:moveTo>
                <a:lnTo>
                  <a:pt x="1500" y="1375"/>
                </a:lnTo>
                <a:moveTo>
                  <a:pt x="2000" y="1417"/>
                </a:moveTo>
                <a:lnTo>
                  <a:pt x="2000" y="1375"/>
                </a:lnTo>
                <a:moveTo>
                  <a:pt x="1167" y="1417"/>
                </a:moveTo>
                <a:lnTo>
                  <a:pt x="1167" y="1375"/>
                </a:lnTo>
                <a:moveTo>
                  <a:pt x="1333" y="1417"/>
                </a:moveTo>
                <a:lnTo>
                  <a:pt x="1333" y="1375"/>
                </a:lnTo>
                <a:moveTo>
                  <a:pt x="1667" y="1417"/>
                </a:moveTo>
                <a:lnTo>
                  <a:pt x="1667" y="1375"/>
                </a:lnTo>
                <a:moveTo>
                  <a:pt x="1833" y="1417"/>
                </a:moveTo>
                <a:lnTo>
                  <a:pt x="1833" y="1375"/>
                </a:lnTo>
                <a:moveTo>
                  <a:pt x="2167" y="1417"/>
                </a:moveTo>
                <a:lnTo>
                  <a:pt x="2167" y="1375"/>
                </a:lnTo>
                <a:moveTo>
                  <a:pt x="1000" y="1750"/>
                </a:moveTo>
                <a:lnTo>
                  <a:pt x="1167" y="1750"/>
                </a:lnTo>
                <a:moveTo>
                  <a:pt x="417" y="834"/>
                </a:moveTo>
                <a:cubicBezTo>
                  <a:pt x="417" y="792"/>
                  <a:pt x="458" y="750"/>
                  <a:pt x="500" y="750"/>
                </a:cubicBezTo>
                <a:cubicBezTo>
                  <a:pt x="2000" y="750"/>
                  <a:pt x="2000" y="750"/>
                  <a:pt x="2000" y="750"/>
                </a:cubicBezTo>
                <a:cubicBezTo>
                  <a:pt x="2000" y="84"/>
                  <a:pt x="2000" y="84"/>
                  <a:pt x="2000" y="84"/>
                </a:cubicBezTo>
                <a:cubicBezTo>
                  <a:pt x="2000" y="42"/>
                  <a:pt x="1958" y="0"/>
                  <a:pt x="1917" y="0"/>
                </a:cubicBezTo>
                <a:cubicBezTo>
                  <a:pt x="83" y="0"/>
                  <a:pt x="83" y="0"/>
                  <a:pt x="83" y="0"/>
                </a:cubicBezTo>
                <a:cubicBezTo>
                  <a:pt x="42" y="0"/>
                  <a:pt x="0" y="42"/>
                  <a:pt x="0" y="84"/>
                </a:cubicBezTo>
                <a:cubicBezTo>
                  <a:pt x="0" y="1250"/>
                  <a:pt x="0" y="1250"/>
                  <a:pt x="0" y="1250"/>
                </a:cubicBezTo>
                <a:cubicBezTo>
                  <a:pt x="0" y="1292"/>
                  <a:pt x="42" y="1334"/>
                  <a:pt x="83" y="1334"/>
                </a:cubicBezTo>
                <a:cubicBezTo>
                  <a:pt x="417" y="1334"/>
                  <a:pt x="417" y="1334"/>
                  <a:pt x="417" y="1334"/>
                </a:cubicBezTo>
                <a:lnTo>
                  <a:pt x="417" y="834"/>
                </a:lnTo>
                <a:close/>
                <a:moveTo>
                  <a:pt x="2000" y="500"/>
                </a:moveTo>
                <a:lnTo>
                  <a:pt x="0" y="500"/>
                </a:lnTo>
                <a:lnTo>
                  <a:pt x="0" y="250"/>
                </a:lnTo>
                <a:lnTo>
                  <a:pt x="2000" y="250"/>
                </a:lnTo>
                <a:lnTo>
                  <a:pt x="2000" y="500"/>
                </a:lnTo>
                <a:close/>
                <a:moveTo>
                  <a:pt x="0" y="500"/>
                </a:moveTo>
                <a:lnTo>
                  <a:pt x="250" y="250"/>
                </a:lnTo>
                <a:moveTo>
                  <a:pt x="250" y="500"/>
                </a:moveTo>
                <a:lnTo>
                  <a:pt x="500" y="250"/>
                </a:lnTo>
                <a:moveTo>
                  <a:pt x="500" y="500"/>
                </a:moveTo>
                <a:lnTo>
                  <a:pt x="750" y="250"/>
                </a:lnTo>
                <a:moveTo>
                  <a:pt x="750" y="500"/>
                </a:moveTo>
                <a:lnTo>
                  <a:pt x="1000" y="250"/>
                </a:lnTo>
                <a:moveTo>
                  <a:pt x="1000" y="500"/>
                </a:moveTo>
                <a:lnTo>
                  <a:pt x="1250" y="250"/>
                </a:lnTo>
                <a:moveTo>
                  <a:pt x="1250" y="500"/>
                </a:moveTo>
                <a:lnTo>
                  <a:pt x="1500" y="250"/>
                </a:lnTo>
                <a:moveTo>
                  <a:pt x="1500" y="500"/>
                </a:moveTo>
                <a:lnTo>
                  <a:pt x="1750" y="250"/>
                </a:lnTo>
                <a:moveTo>
                  <a:pt x="1750" y="500"/>
                </a:moveTo>
                <a:lnTo>
                  <a:pt x="2000" y="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6" name="Freeform 90"/>
          <p:cNvSpPr>
            <a:spLocks noEditPoints="1"/>
          </p:cNvSpPr>
          <p:nvPr/>
        </p:nvSpPr>
        <p:spPr bwMode="auto">
          <a:xfrm>
            <a:off x="1354932" y="3411141"/>
            <a:ext cx="330994" cy="277416"/>
          </a:xfrm>
          <a:custGeom>
            <a:avLst/>
            <a:gdLst>
              <a:gd name="T0" fmla="*/ 396 w 2250"/>
              <a:gd name="T1" fmla="*/ 1886 h 1886"/>
              <a:gd name="T2" fmla="*/ 84 w 2250"/>
              <a:gd name="T3" fmla="*/ 719 h 1886"/>
              <a:gd name="T4" fmla="*/ 2021 w 2250"/>
              <a:gd name="T5" fmla="*/ 1740 h 1886"/>
              <a:gd name="T6" fmla="*/ 542 w 2250"/>
              <a:gd name="T7" fmla="*/ 1052 h 1886"/>
              <a:gd name="T8" fmla="*/ 875 w 2250"/>
              <a:gd name="T9" fmla="*/ 1052 h 1886"/>
              <a:gd name="T10" fmla="*/ 1209 w 2250"/>
              <a:gd name="T11" fmla="*/ 1052 h 1886"/>
              <a:gd name="T12" fmla="*/ 1542 w 2250"/>
              <a:gd name="T13" fmla="*/ 1052 h 1886"/>
              <a:gd name="T14" fmla="*/ 1875 w 2250"/>
              <a:gd name="T15" fmla="*/ 1052 h 1886"/>
              <a:gd name="T16" fmla="*/ 542 w 2250"/>
              <a:gd name="T17" fmla="*/ 1302 h 1886"/>
              <a:gd name="T18" fmla="*/ 875 w 2250"/>
              <a:gd name="T19" fmla="*/ 1302 h 1886"/>
              <a:gd name="T20" fmla="*/ 1209 w 2250"/>
              <a:gd name="T21" fmla="*/ 1302 h 1886"/>
              <a:gd name="T22" fmla="*/ 1542 w 2250"/>
              <a:gd name="T23" fmla="*/ 1302 h 1886"/>
              <a:gd name="T24" fmla="*/ 1875 w 2250"/>
              <a:gd name="T25" fmla="*/ 1302 h 1886"/>
              <a:gd name="T26" fmla="*/ 542 w 2250"/>
              <a:gd name="T27" fmla="*/ 1552 h 1886"/>
              <a:gd name="T28" fmla="*/ 875 w 2250"/>
              <a:gd name="T29" fmla="*/ 1552 h 1886"/>
              <a:gd name="T30" fmla="*/ 1209 w 2250"/>
              <a:gd name="T31" fmla="*/ 1552 h 1886"/>
              <a:gd name="T32" fmla="*/ 1542 w 2250"/>
              <a:gd name="T33" fmla="*/ 1552 h 1886"/>
              <a:gd name="T34" fmla="*/ 1875 w 2250"/>
              <a:gd name="T35" fmla="*/ 1552 h 1886"/>
              <a:gd name="T36" fmla="*/ 667 w 2250"/>
              <a:gd name="T37" fmla="*/ 552 h 1886"/>
              <a:gd name="T38" fmla="*/ 334 w 2250"/>
              <a:gd name="T39" fmla="*/ 386 h 1886"/>
              <a:gd name="T40" fmla="*/ 584 w 2250"/>
              <a:gd name="T41" fmla="*/ 302 h 1886"/>
              <a:gd name="T42" fmla="*/ 667 w 2250"/>
              <a:gd name="T43" fmla="*/ 552 h 1886"/>
              <a:gd name="T44" fmla="*/ 1417 w 2250"/>
              <a:gd name="T45" fmla="*/ 136 h 1886"/>
              <a:gd name="T46" fmla="*/ 750 w 2250"/>
              <a:gd name="T47" fmla="*/ 52 h 1886"/>
              <a:gd name="T48" fmla="*/ 667 w 2250"/>
              <a:gd name="T49" fmla="*/ 552 h 1886"/>
              <a:gd name="T50" fmla="*/ 1417 w 2250"/>
              <a:gd name="T51" fmla="*/ 344 h 1886"/>
              <a:gd name="T52" fmla="*/ 1854 w 2250"/>
              <a:gd name="T53" fmla="*/ 157 h 1886"/>
              <a:gd name="T54" fmla="*/ 1854 w 2250"/>
              <a:gd name="T55" fmla="*/ 32 h 1886"/>
              <a:gd name="T56" fmla="*/ 1042 w 2250"/>
              <a:gd name="T57" fmla="*/ 719 h 1886"/>
              <a:gd name="T58" fmla="*/ 0 w 2250"/>
              <a:gd name="T59" fmla="*/ 552 h 1886"/>
              <a:gd name="T60" fmla="*/ 1042 w 2250"/>
              <a:gd name="T61" fmla="*/ 719 h 1886"/>
              <a:gd name="T62" fmla="*/ 0 w 2250"/>
              <a:gd name="T63" fmla="*/ 552 h 1886"/>
              <a:gd name="T64" fmla="*/ 1292 w 2250"/>
              <a:gd name="T65" fmla="*/ 719 h 1886"/>
              <a:gd name="T66" fmla="*/ 2250 w 2250"/>
              <a:gd name="T67" fmla="*/ 552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0" h="1886">
                <a:moveTo>
                  <a:pt x="1854" y="1886"/>
                </a:moveTo>
                <a:cubicBezTo>
                  <a:pt x="396" y="1886"/>
                  <a:pt x="396" y="1886"/>
                  <a:pt x="396" y="1886"/>
                </a:cubicBezTo>
                <a:cubicBezTo>
                  <a:pt x="313" y="1886"/>
                  <a:pt x="240" y="1823"/>
                  <a:pt x="229" y="1740"/>
                </a:cubicBezTo>
                <a:cubicBezTo>
                  <a:pt x="84" y="719"/>
                  <a:pt x="84" y="719"/>
                  <a:pt x="84" y="719"/>
                </a:cubicBezTo>
                <a:cubicBezTo>
                  <a:pt x="2167" y="719"/>
                  <a:pt x="2167" y="719"/>
                  <a:pt x="2167" y="719"/>
                </a:cubicBezTo>
                <a:cubicBezTo>
                  <a:pt x="2021" y="1740"/>
                  <a:pt x="2021" y="1740"/>
                  <a:pt x="2021" y="1740"/>
                </a:cubicBezTo>
                <a:cubicBezTo>
                  <a:pt x="2011" y="1823"/>
                  <a:pt x="1938" y="1886"/>
                  <a:pt x="1854" y="1886"/>
                </a:cubicBezTo>
                <a:close/>
                <a:moveTo>
                  <a:pt x="542" y="1052"/>
                </a:moveTo>
                <a:lnTo>
                  <a:pt x="375" y="1052"/>
                </a:lnTo>
                <a:moveTo>
                  <a:pt x="875" y="1052"/>
                </a:moveTo>
                <a:lnTo>
                  <a:pt x="709" y="1052"/>
                </a:lnTo>
                <a:moveTo>
                  <a:pt x="1209" y="1052"/>
                </a:moveTo>
                <a:lnTo>
                  <a:pt x="1042" y="1052"/>
                </a:lnTo>
                <a:moveTo>
                  <a:pt x="1542" y="1052"/>
                </a:moveTo>
                <a:lnTo>
                  <a:pt x="1375" y="1052"/>
                </a:lnTo>
                <a:moveTo>
                  <a:pt x="1875" y="1052"/>
                </a:moveTo>
                <a:lnTo>
                  <a:pt x="1709" y="1052"/>
                </a:lnTo>
                <a:moveTo>
                  <a:pt x="542" y="1302"/>
                </a:moveTo>
                <a:lnTo>
                  <a:pt x="375" y="1302"/>
                </a:lnTo>
                <a:moveTo>
                  <a:pt x="875" y="1302"/>
                </a:moveTo>
                <a:lnTo>
                  <a:pt x="709" y="1302"/>
                </a:lnTo>
                <a:moveTo>
                  <a:pt x="1209" y="1302"/>
                </a:moveTo>
                <a:lnTo>
                  <a:pt x="1042" y="1302"/>
                </a:lnTo>
                <a:moveTo>
                  <a:pt x="1542" y="1302"/>
                </a:moveTo>
                <a:lnTo>
                  <a:pt x="1375" y="1302"/>
                </a:lnTo>
                <a:moveTo>
                  <a:pt x="1875" y="1302"/>
                </a:moveTo>
                <a:lnTo>
                  <a:pt x="1709" y="1302"/>
                </a:lnTo>
                <a:moveTo>
                  <a:pt x="542" y="1552"/>
                </a:moveTo>
                <a:lnTo>
                  <a:pt x="375" y="1552"/>
                </a:lnTo>
                <a:moveTo>
                  <a:pt x="875" y="1552"/>
                </a:moveTo>
                <a:lnTo>
                  <a:pt x="709" y="1552"/>
                </a:lnTo>
                <a:moveTo>
                  <a:pt x="1209" y="1552"/>
                </a:moveTo>
                <a:lnTo>
                  <a:pt x="1042" y="1552"/>
                </a:lnTo>
                <a:moveTo>
                  <a:pt x="1542" y="1552"/>
                </a:moveTo>
                <a:lnTo>
                  <a:pt x="1375" y="1552"/>
                </a:lnTo>
                <a:moveTo>
                  <a:pt x="1875" y="1552"/>
                </a:moveTo>
                <a:lnTo>
                  <a:pt x="1709" y="1552"/>
                </a:lnTo>
                <a:moveTo>
                  <a:pt x="667" y="552"/>
                </a:moveTo>
                <a:cubicBezTo>
                  <a:pt x="334" y="552"/>
                  <a:pt x="334" y="552"/>
                  <a:pt x="334" y="552"/>
                </a:cubicBezTo>
                <a:cubicBezTo>
                  <a:pt x="334" y="386"/>
                  <a:pt x="334" y="386"/>
                  <a:pt x="334" y="386"/>
                </a:cubicBezTo>
                <a:cubicBezTo>
                  <a:pt x="334" y="344"/>
                  <a:pt x="375" y="302"/>
                  <a:pt x="417" y="302"/>
                </a:cubicBezTo>
                <a:cubicBezTo>
                  <a:pt x="584" y="302"/>
                  <a:pt x="584" y="302"/>
                  <a:pt x="584" y="302"/>
                </a:cubicBezTo>
                <a:cubicBezTo>
                  <a:pt x="625" y="302"/>
                  <a:pt x="667" y="344"/>
                  <a:pt x="667" y="386"/>
                </a:cubicBezTo>
                <a:lnTo>
                  <a:pt x="667" y="552"/>
                </a:lnTo>
                <a:close/>
                <a:moveTo>
                  <a:pt x="1417" y="344"/>
                </a:moveTo>
                <a:cubicBezTo>
                  <a:pt x="1417" y="136"/>
                  <a:pt x="1417" y="136"/>
                  <a:pt x="1417" y="136"/>
                </a:cubicBezTo>
                <a:cubicBezTo>
                  <a:pt x="1417" y="94"/>
                  <a:pt x="1375" y="52"/>
                  <a:pt x="1334" y="52"/>
                </a:cubicBezTo>
                <a:cubicBezTo>
                  <a:pt x="750" y="52"/>
                  <a:pt x="750" y="52"/>
                  <a:pt x="750" y="52"/>
                </a:cubicBezTo>
                <a:cubicBezTo>
                  <a:pt x="709" y="52"/>
                  <a:pt x="667" y="94"/>
                  <a:pt x="667" y="136"/>
                </a:cubicBezTo>
                <a:cubicBezTo>
                  <a:pt x="667" y="552"/>
                  <a:pt x="667" y="552"/>
                  <a:pt x="667" y="552"/>
                </a:cubicBezTo>
                <a:cubicBezTo>
                  <a:pt x="1209" y="552"/>
                  <a:pt x="1209" y="552"/>
                  <a:pt x="1209" y="552"/>
                </a:cubicBezTo>
                <a:lnTo>
                  <a:pt x="1417" y="344"/>
                </a:lnTo>
                <a:close/>
                <a:moveTo>
                  <a:pt x="1292" y="719"/>
                </a:moveTo>
                <a:cubicBezTo>
                  <a:pt x="1854" y="157"/>
                  <a:pt x="1854" y="157"/>
                  <a:pt x="1854" y="157"/>
                </a:cubicBezTo>
                <a:cubicBezTo>
                  <a:pt x="1886" y="125"/>
                  <a:pt x="1886" y="63"/>
                  <a:pt x="1854" y="32"/>
                </a:cubicBezTo>
                <a:cubicBezTo>
                  <a:pt x="1854" y="32"/>
                  <a:pt x="1854" y="32"/>
                  <a:pt x="1854" y="32"/>
                </a:cubicBezTo>
                <a:cubicBezTo>
                  <a:pt x="1823" y="0"/>
                  <a:pt x="1761" y="0"/>
                  <a:pt x="1729" y="32"/>
                </a:cubicBezTo>
                <a:cubicBezTo>
                  <a:pt x="1042" y="719"/>
                  <a:pt x="1042" y="719"/>
                  <a:pt x="1042" y="719"/>
                </a:cubicBezTo>
                <a:lnTo>
                  <a:pt x="1292" y="719"/>
                </a:lnTo>
                <a:close/>
                <a:moveTo>
                  <a:pt x="0" y="552"/>
                </a:moveTo>
                <a:lnTo>
                  <a:pt x="0" y="719"/>
                </a:lnTo>
                <a:lnTo>
                  <a:pt x="1042" y="719"/>
                </a:lnTo>
                <a:lnTo>
                  <a:pt x="1209" y="552"/>
                </a:lnTo>
                <a:lnTo>
                  <a:pt x="0" y="552"/>
                </a:lnTo>
                <a:close/>
                <a:moveTo>
                  <a:pt x="1459" y="552"/>
                </a:moveTo>
                <a:lnTo>
                  <a:pt x="1292" y="719"/>
                </a:lnTo>
                <a:lnTo>
                  <a:pt x="2250" y="719"/>
                </a:lnTo>
                <a:lnTo>
                  <a:pt x="2250" y="552"/>
                </a:lnTo>
                <a:lnTo>
                  <a:pt x="1459" y="552"/>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7" name="Freeform 91"/>
          <p:cNvSpPr>
            <a:spLocks noEditPoints="1"/>
          </p:cNvSpPr>
          <p:nvPr/>
        </p:nvSpPr>
        <p:spPr bwMode="auto">
          <a:xfrm>
            <a:off x="1974057" y="3395662"/>
            <a:ext cx="330994" cy="280988"/>
          </a:xfrm>
          <a:custGeom>
            <a:avLst/>
            <a:gdLst>
              <a:gd name="T0" fmla="*/ 1938 w 2250"/>
              <a:gd name="T1" fmla="*/ 1333 h 1916"/>
              <a:gd name="T2" fmla="*/ 500 w 2250"/>
              <a:gd name="T3" fmla="*/ 1333 h 1916"/>
              <a:gd name="T4" fmla="*/ 334 w 2250"/>
              <a:gd name="T5" fmla="*/ 333 h 1916"/>
              <a:gd name="T6" fmla="*/ 2250 w 2250"/>
              <a:gd name="T7" fmla="*/ 333 h 1916"/>
              <a:gd name="T8" fmla="*/ 2104 w 2250"/>
              <a:gd name="T9" fmla="*/ 1198 h 1916"/>
              <a:gd name="T10" fmla="*/ 1938 w 2250"/>
              <a:gd name="T11" fmla="*/ 1333 h 1916"/>
              <a:gd name="T12" fmla="*/ 2042 w 2250"/>
              <a:gd name="T13" fmla="*/ 1583 h 1916"/>
              <a:gd name="T14" fmla="*/ 532 w 2250"/>
              <a:gd name="T15" fmla="*/ 1583 h 1916"/>
              <a:gd name="T16" fmla="*/ 417 w 2250"/>
              <a:gd name="T17" fmla="*/ 1468 h 1916"/>
              <a:gd name="T18" fmla="*/ 417 w 2250"/>
              <a:gd name="T19" fmla="*/ 1468 h 1916"/>
              <a:gd name="T20" fmla="*/ 448 w 2250"/>
              <a:gd name="T21" fmla="*/ 1385 h 1916"/>
              <a:gd name="T22" fmla="*/ 500 w 2250"/>
              <a:gd name="T23" fmla="*/ 1333 h 1916"/>
              <a:gd name="T24" fmla="*/ 0 w 2250"/>
              <a:gd name="T25" fmla="*/ 0 h 1916"/>
              <a:gd name="T26" fmla="*/ 188 w 2250"/>
              <a:gd name="T27" fmla="*/ 0 h 1916"/>
              <a:gd name="T28" fmla="*/ 271 w 2250"/>
              <a:gd name="T29" fmla="*/ 62 h 1916"/>
              <a:gd name="T30" fmla="*/ 334 w 2250"/>
              <a:gd name="T31" fmla="*/ 333 h 1916"/>
              <a:gd name="T32" fmla="*/ 1875 w 2250"/>
              <a:gd name="T33" fmla="*/ 583 h 1916"/>
              <a:gd name="T34" fmla="*/ 1709 w 2250"/>
              <a:gd name="T35" fmla="*/ 583 h 1916"/>
              <a:gd name="T36" fmla="*/ 1542 w 2250"/>
              <a:gd name="T37" fmla="*/ 583 h 1916"/>
              <a:gd name="T38" fmla="*/ 1375 w 2250"/>
              <a:gd name="T39" fmla="*/ 583 h 1916"/>
              <a:gd name="T40" fmla="*/ 1209 w 2250"/>
              <a:gd name="T41" fmla="*/ 583 h 1916"/>
              <a:gd name="T42" fmla="*/ 1042 w 2250"/>
              <a:gd name="T43" fmla="*/ 583 h 1916"/>
              <a:gd name="T44" fmla="*/ 875 w 2250"/>
              <a:gd name="T45" fmla="*/ 583 h 1916"/>
              <a:gd name="T46" fmla="*/ 709 w 2250"/>
              <a:gd name="T47" fmla="*/ 583 h 1916"/>
              <a:gd name="T48" fmla="*/ 1875 w 2250"/>
              <a:gd name="T49" fmla="*/ 833 h 1916"/>
              <a:gd name="T50" fmla="*/ 1709 w 2250"/>
              <a:gd name="T51" fmla="*/ 833 h 1916"/>
              <a:gd name="T52" fmla="*/ 1542 w 2250"/>
              <a:gd name="T53" fmla="*/ 833 h 1916"/>
              <a:gd name="T54" fmla="*/ 1375 w 2250"/>
              <a:gd name="T55" fmla="*/ 833 h 1916"/>
              <a:gd name="T56" fmla="*/ 1209 w 2250"/>
              <a:gd name="T57" fmla="*/ 833 h 1916"/>
              <a:gd name="T58" fmla="*/ 1042 w 2250"/>
              <a:gd name="T59" fmla="*/ 833 h 1916"/>
              <a:gd name="T60" fmla="*/ 875 w 2250"/>
              <a:gd name="T61" fmla="*/ 833 h 1916"/>
              <a:gd name="T62" fmla="*/ 709 w 2250"/>
              <a:gd name="T63" fmla="*/ 833 h 1916"/>
              <a:gd name="T64" fmla="*/ 1875 w 2250"/>
              <a:gd name="T65" fmla="*/ 1083 h 1916"/>
              <a:gd name="T66" fmla="*/ 1709 w 2250"/>
              <a:gd name="T67" fmla="*/ 1083 h 1916"/>
              <a:gd name="T68" fmla="*/ 1542 w 2250"/>
              <a:gd name="T69" fmla="*/ 1083 h 1916"/>
              <a:gd name="T70" fmla="*/ 1375 w 2250"/>
              <a:gd name="T71" fmla="*/ 1083 h 1916"/>
              <a:gd name="T72" fmla="*/ 1209 w 2250"/>
              <a:gd name="T73" fmla="*/ 1083 h 1916"/>
              <a:gd name="T74" fmla="*/ 1042 w 2250"/>
              <a:gd name="T75" fmla="*/ 1083 h 1916"/>
              <a:gd name="T76" fmla="*/ 875 w 2250"/>
              <a:gd name="T77" fmla="*/ 1083 h 1916"/>
              <a:gd name="T78" fmla="*/ 709 w 2250"/>
              <a:gd name="T79" fmla="*/ 1083 h 1916"/>
              <a:gd name="T80" fmla="*/ 1709 w 2250"/>
              <a:gd name="T81" fmla="*/ 1583 h 1916"/>
              <a:gd name="T82" fmla="*/ 1709 w 2250"/>
              <a:gd name="T83" fmla="*/ 1666 h 1916"/>
              <a:gd name="T84" fmla="*/ 1834 w 2250"/>
              <a:gd name="T85" fmla="*/ 1791 h 1916"/>
              <a:gd name="T86" fmla="*/ 1709 w 2250"/>
              <a:gd name="T87" fmla="*/ 1916 h 1916"/>
              <a:gd name="T88" fmla="*/ 1584 w 2250"/>
              <a:gd name="T89" fmla="*/ 1791 h 1916"/>
              <a:gd name="T90" fmla="*/ 1709 w 2250"/>
              <a:gd name="T91" fmla="*/ 1666 h 1916"/>
              <a:gd name="T92" fmla="*/ 1834 w 2250"/>
              <a:gd name="T93" fmla="*/ 1791 h 1916"/>
              <a:gd name="T94" fmla="*/ 709 w 2250"/>
              <a:gd name="T95" fmla="*/ 1583 h 1916"/>
              <a:gd name="T96" fmla="*/ 709 w 2250"/>
              <a:gd name="T97" fmla="*/ 1666 h 1916"/>
              <a:gd name="T98" fmla="*/ 834 w 2250"/>
              <a:gd name="T99" fmla="*/ 1791 h 1916"/>
              <a:gd name="T100" fmla="*/ 709 w 2250"/>
              <a:gd name="T101" fmla="*/ 1916 h 1916"/>
              <a:gd name="T102" fmla="*/ 584 w 2250"/>
              <a:gd name="T103" fmla="*/ 1791 h 1916"/>
              <a:gd name="T104" fmla="*/ 709 w 2250"/>
              <a:gd name="T105" fmla="*/ 1666 h 1916"/>
              <a:gd name="T106" fmla="*/ 834 w 2250"/>
              <a:gd name="T107" fmla="*/ 1791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0" h="1916">
                <a:moveTo>
                  <a:pt x="1938" y="1333"/>
                </a:moveTo>
                <a:cubicBezTo>
                  <a:pt x="500" y="1333"/>
                  <a:pt x="500" y="1333"/>
                  <a:pt x="500" y="1333"/>
                </a:cubicBezTo>
                <a:cubicBezTo>
                  <a:pt x="334" y="333"/>
                  <a:pt x="334" y="333"/>
                  <a:pt x="334" y="333"/>
                </a:cubicBezTo>
                <a:cubicBezTo>
                  <a:pt x="2250" y="333"/>
                  <a:pt x="2250" y="333"/>
                  <a:pt x="2250" y="333"/>
                </a:cubicBezTo>
                <a:cubicBezTo>
                  <a:pt x="2104" y="1198"/>
                  <a:pt x="2104" y="1198"/>
                  <a:pt x="2104" y="1198"/>
                </a:cubicBezTo>
                <a:cubicBezTo>
                  <a:pt x="2094" y="1270"/>
                  <a:pt x="2021" y="1333"/>
                  <a:pt x="1938" y="1333"/>
                </a:cubicBezTo>
                <a:close/>
                <a:moveTo>
                  <a:pt x="2042" y="1583"/>
                </a:moveTo>
                <a:cubicBezTo>
                  <a:pt x="532" y="1583"/>
                  <a:pt x="532" y="1583"/>
                  <a:pt x="532" y="1583"/>
                </a:cubicBezTo>
                <a:cubicBezTo>
                  <a:pt x="469" y="1583"/>
                  <a:pt x="417" y="1531"/>
                  <a:pt x="417" y="1468"/>
                </a:cubicBezTo>
                <a:cubicBezTo>
                  <a:pt x="417" y="1468"/>
                  <a:pt x="417" y="1468"/>
                  <a:pt x="417" y="1468"/>
                </a:cubicBezTo>
                <a:cubicBezTo>
                  <a:pt x="417" y="1437"/>
                  <a:pt x="427" y="1406"/>
                  <a:pt x="448" y="1385"/>
                </a:cubicBezTo>
                <a:cubicBezTo>
                  <a:pt x="500" y="1333"/>
                  <a:pt x="500" y="1333"/>
                  <a:pt x="500" y="1333"/>
                </a:cubicBezTo>
                <a:moveTo>
                  <a:pt x="0" y="0"/>
                </a:moveTo>
                <a:cubicBezTo>
                  <a:pt x="188" y="0"/>
                  <a:pt x="188" y="0"/>
                  <a:pt x="188" y="0"/>
                </a:cubicBezTo>
                <a:cubicBezTo>
                  <a:pt x="219" y="0"/>
                  <a:pt x="261" y="20"/>
                  <a:pt x="271" y="62"/>
                </a:cubicBezTo>
                <a:cubicBezTo>
                  <a:pt x="334" y="333"/>
                  <a:pt x="334" y="333"/>
                  <a:pt x="334" y="333"/>
                </a:cubicBezTo>
                <a:moveTo>
                  <a:pt x="1875" y="583"/>
                </a:moveTo>
                <a:lnTo>
                  <a:pt x="1709" y="583"/>
                </a:lnTo>
                <a:moveTo>
                  <a:pt x="1542" y="583"/>
                </a:moveTo>
                <a:lnTo>
                  <a:pt x="1375" y="583"/>
                </a:lnTo>
                <a:moveTo>
                  <a:pt x="1209" y="583"/>
                </a:moveTo>
                <a:lnTo>
                  <a:pt x="1042" y="583"/>
                </a:lnTo>
                <a:moveTo>
                  <a:pt x="875" y="583"/>
                </a:moveTo>
                <a:lnTo>
                  <a:pt x="709" y="583"/>
                </a:lnTo>
                <a:moveTo>
                  <a:pt x="1875" y="833"/>
                </a:moveTo>
                <a:lnTo>
                  <a:pt x="1709" y="833"/>
                </a:lnTo>
                <a:moveTo>
                  <a:pt x="1542" y="833"/>
                </a:moveTo>
                <a:lnTo>
                  <a:pt x="1375" y="833"/>
                </a:lnTo>
                <a:moveTo>
                  <a:pt x="1209" y="833"/>
                </a:moveTo>
                <a:lnTo>
                  <a:pt x="1042" y="833"/>
                </a:lnTo>
                <a:moveTo>
                  <a:pt x="875" y="833"/>
                </a:moveTo>
                <a:lnTo>
                  <a:pt x="709" y="833"/>
                </a:lnTo>
                <a:moveTo>
                  <a:pt x="1875" y="1083"/>
                </a:moveTo>
                <a:lnTo>
                  <a:pt x="1709" y="1083"/>
                </a:lnTo>
                <a:moveTo>
                  <a:pt x="1542" y="1083"/>
                </a:moveTo>
                <a:lnTo>
                  <a:pt x="1375" y="1083"/>
                </a:lnTo>
                <a:moveTo>
                  <a:pt x="1209" y="1083"/>
                </a:moveTo>
                <a:lnTo>
                  <a:pt x="1042" y="1083"/>
                </a:lnTo>
                <a:moveTo>
                  <a:pt x="875" y="1083"/>
                </a:moveTo>
                <a:lnTo>
                  <a:pt x="709" y="1083"/>
                </a:lnTo>
                <a:moveTo>
                  <a:pt x="1709" y="1583"/>
                </a:moveTo>
                <a:lnTo>
                  <a:pt x="1709" y="1666"/>
                </a:lnTo>
                <a:moveTo>
                  <a:pt x="1834" y="1791"/>
                </a:moveTo>
                <a:cubicBezTo>
                  <a:pt x="1834" y="1864"/>
                  <a:pt x="1782" y="1916"/>
                  <a:pt x="1709" y="1916"/>
                </a:cubicBezTo>
                <a:cubicBezTo>
                  <a:pt x="1636" y="1916"/>
                  <a:pt x="1584" y="1864"/>
                  <a:pt x="1584" y="1791"/>
                </a:cubicBezTo>
                <a:cubicBezTo>
                  <a:pt x="1584" y="1718"/>
                  <a:pt x="1636" y="1666"/>
                  <a:pt x="1709" y="1666"/>
                </a:cubicBezTo>
                <a:cubicBezTo>
                  <a:pt x="1782" y="1666"/>
                  <a:pt x="1834" y="1718"/>
                  <a:pt x="1834" y="1791"/>
                </a:cubicBezTo>
                <a:close/>
                <a:moveTo>
                  <a:pt x="709" y="1583"/>
                </a:moveTo>
                <a:lnTo>
                  <a:pt x="709" y="1666"/>
                </a:lnTo>
                <a:moveTo>
                  <a:pt x="834" y="1791"/>
                </a:moveTo>
                <a:cubicBezTo>
                  <a:pt x="834" y="1864"/>
                  <a:pt x="782" y="1916"/>
                  <a:pt x="709" y="1916"/>
                </a:cubicBezTo>
                <a:cubicBezTo>
                  <a:pt x="636" y="1916"/>
                  <a:pt x="584" y="1864"/>
                  <a:pt x="584" y="1791"/>
                </a:cubicBezTo>
                <a:cubicBezTo>
                  <a:pt x="584" y="1718"/>
                  <a:pt x="636" y="1666"/>
                  <a:pt x="709" y="1666"/>
                </a:cubicBezTo>
                <a:cubicBezTo>
                  <a:pt x="782" y="1666"/>
                  <a:pt x="834" y="1718"/>
                  <a:pt x="834" y="1791"/>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8" name="Freeform 92"/>
          <p:cNvSpPr>
            <a:spLocks noEditPoints="1"/>
          </p:cNvSpPr>
          <p:nvPr/>
        </p:nvSpPr>
        <p:spPr bwMode="auto">
          <a:xfrm>
            <a:off x="2578894" y="3358756"/>
            <a:ext cx="342900" cy="354806"/>
          </a:xfrm>
          <a:custGeom>
            <a:avLst/>
            <a:gdLst>
              <a:gd name="T0" fmla="*/ 1000 w 2333"/>
              <a:gd name="T1" fmla="*/ 2416 h 2416"/>
              <a:gd name="T2" fmla="*/ 1166 w 2333"/>
              <a:gd name="T3" fmla="*/ 2416 h 2416"/>
              <a:gd name="T4" fmla="*/ 1333 w 2333"/>
              <a:gd name="T5" fmla="*/ 2406 h 2416"/>
              <a:gd name="T6" fmla="*/ 833 w 2333"/>
              <a:gd name="T7" fmla="*/ 2406 h 2416"/>
              <a:gd name="T8" fmla="*/ 1500 w 2333"/>
              <a:gd name="T9" fmla="*/ 2375 h 2416"/>
              <a:gd name="T10" fmla="*/ 666 w 2333"/>
              <a:gd name="T11" fmla="*/ 2375 h 2416"/>
              <a:gd name="T12" fmla="*/ 1666 w 2333"/>
              <a:gd name="T13" fmla="*/ 2333 h 2416"/>
              <a:gd name="T14" fmla="*/ 500 w 2333"/>
              <a:gd name="T15" fmla="*/ 2333 h 2416"/>
              <a:gd name="T16" fmla="*/ 1833 w 2333"/>
              <a:gd name="T17" fmla="*/ 2270 h 2416"/>
              <a:gd name="T18" fmla="*/ 333 w 2333"/>
              <a:gd name="T19" fmla="*/ 2270 h 2416"/>
              <a:gd name="T20" fmla="*/ 2000 w 2333"/>
              <a:gd name="T21" fmla="*/ 2166 h 2416"/>
              <a:gd name="T22" fmla="*/ 166 w 2333"/>
              <a:gd name="T23" fmla="*/ 2166 h 2416"/>
              <a:gd name="T24" fmla="*/ 166 w 2333"/>
              <a:gd name="T25" fmla="*/ 1375 h 2416"/>
              <a:gd name="T26" fmla="*/ 0 w 2333"/>
              <a:gd name="T27" fmla="*/ 1541 h 2416"/>
              <a:gd name="T28" fmla="*/ 1083 w 2333"/>
              <a:gd name="T29" fmla="*/ 2416 h 2416"/>
              <a:gd name="T30" fmla="*/ 2166 w 2333"/>
              <a:gd name="T31" fmla="*/ 1666 h 2416"/>
              <a:gd name="T32" fmla="*/ 2166 w 2333"/>
              <a:gd name="T33" fmla="*/ 541 h 2416"/>
              <a:gd name="T34" fmla="*/ 0 w 2333"/>
              <a:gd name="T35" fmla="*/ 541 h 2416"/>
              <a:gd name="T36" fmla="*/ 2166 w 2333"/>
              <a:gd name="T37" fmla="*/ 541 h 2416"/>
              <a:gd name="T38" fmla="*/ 0 w 2333"/>
              <a:gd name="T39" fmla="*/ 875 h 2416"/>
              <a:gd name="T40" fmla="*/ 2166 w 2333"/>
              <a:gd name="T41" fmla="*/ 875 h 2416"/>
              <a:gd name="T42" fmla="*/ 1000 w 2333"/>
              <a:gd name="T43" fmla="*/ 1083 h 2416"/>
              <a:gd name="T44" fmla="*/ 1166 w 2333"/>
              <a:gd name="T45" fmla="*/ 1083 h 2416"/>
              <a:gd name="T46" fmla="*/ 1333 w 2333"/>
              <a:gd name="T47" fmla="*/ 1073 h 2416"/>
              <a:gd name="T48" fmla="*/ 833 w 2333"/>
              <a:gd name="T49" fmla="*/ 1073 h 2416"/>
              <a:gd name="T50" fmla="*/ 1500 w 2333"/>
              <a:gd name="T51" fmla="*/ 1041 h 2416"/>
              <a:gd name="T52" fmla="*/ 666 w 2333"/>
              <a:gd name="T53" fmla="*/ 1041 h 2416"/>
              <a:gd name="T54" fmla="*/ 1666 w 2333"/>
              <a:gd name="T55" fmla="*/ 1000 h 2416"/>
              <a:gd name="T56" fmla="*/ 500 w 2333"/>
              <a:gd name="T57" fmla="*/ 1000 h 2416"/>
              <a:gd name="T58" fmla="*/ 1833 w 2333"/>
              <a:gd name="T59" fmla="*/ 937 h 2416"/>
              <a:gd name="T60" fmla="*/ 333 w 2333"/>
              <a:gd name="T61" fmla="*/ 937 h 2416"/>
              <a:gd name="T62" fmla="*/ 2000 w 2333"/>
              <a:gd name="T63" fmla="*/ 833 h 2416"/>
              <a:gd name="T64" fmla="*/ 166 w 2333"/>
              <a:gd name="T65" fmla="*/ 833 h 2416"/>
              <a:gd name="T66" fmla="*/ 0 w 2333"/>
              <a:gd name="T67" fmla="*/ 1541 h 2416"/>
              <a:gd name="T68" fmla="*/ 2125 w 2333"/>
              <a:gd name="T69" fmla="*/ 1698 h 2416"/>
              <a:gd name="T70" fmla="*/ 1333 w 2333"/>
              <a:gd name="T71" fmla="*/ 1916 h 2416"/>
              <a:gd name="T72" fmla="*/ 1166 w 2333"/>
              <a:gd name="T73" fmla="*/ 1916 h 2416"/>
              <a:gd name="T74" fmla="*/ 1000 w 2333"/>
              <a:gd name="T75" fmla="*/ 1906 h 2416"/>
              <a:gd name="T76" fmla="*/ 1500 w 2333"/>
              <a:gd name="T77" fmla="*/ 1906 h 2416"/>
              <a:gd name="T78" fmla="*/ 833 w 2333"/>
              <a:gd name="T79" fmla="*/ 1875 h 2416"/>
              <a:gd name="T80" fmla="*/ 1666 w 2333"/>
              <a:gd name="T81" fmla="*/ 1875 h 2416"/>
              <a:gd name="T82" fmla="*/ 666 w 2333"/>
              <a:gd name="T83" fmla="*/ 1833 h 2416"/>
              <a:gd name="T84" fmla="*/ 1833 w 2333"/>
              <a:gd name="T85" fmla="*/ 1833 h 2416"/>
              <a:gd name="T86" fmla="*/ 500 w 2333"/>
              <a:gd name="T87" fmla="*/ 1770 h 2416"/>
              <a:gd name="T88" fmla="*/ 2000 w 2333"/>
              <a:gd name="T89" fmla="*/ 1770 h 2416"/>
              <a:gd name="T90" fmla="*/ 333 w 2333"/>
              <a:gd name="T91" fmla="*/ 1666 h 2416"/>
              <a:gd name="T92" fmla="*/ 2166 w 2333"/>
              <a:gd name="T93" fmla="*/ 1666 h 2416"/>
              <a:gd name="T94" fmla="*/ 2166 w 2333"/>
              <a:gd name="T95" fmla="*/ 875 h 2416"/>
              <a:gd name="T96" fmla="*/ 2333 w 2333"/>
              <a:gd name="T97" fmla="*/ 1041 h 2416"/>
              <a:gd name="T98" fmla="*/ 1250 w 2333"/>
              <a:gd name="T99" fmla="*/ 1916 h 2416"/>
              <a:gd name="T100" fmla="*/ 166 w 2333"/>
              <a:gd name="T101" fmla="*/ 1166 h 2416"/>
              <a:gd name="T102" fmla="*/ 2333 w 2333"/>
              <a:gd name="T103" fmla="*/ 1041 h 2416"/>
              <a:gd name="T104" fmla="*/ 208 w 2333"/>
              <a:gd name="T105" fmla="*/ 1198 h 2416"/>
              <a:gd name="T106" fmla="*/ 1083 w 2333"/>
              <a:gd name="T107" fmla="*/ 916 h 2416"/>
              <a:gd name="T108" fmla="*/ 1083 w 2333"/>
              <a:gd name="T109" fmla="*/ 166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3" h="2416">
                <a:moveTo>
                  <a:pt x="1000" y="2083"/>
                </a:moveTo>
                <a:lnTo>
                  <a:pt x="1000" y="2416"/>
                </a:lnTo>
                <a:moveTo>
                  <a:pt x="1166" y="2083"/>
                </a:moveTo>
                <a:lnTo>
                  <a:pt x="1166" y="2416"/>
                </a:lnTo>
                <a:moveTo>
                  <a:pt x="1333" y="2073"/>
                </a:moveTo>
                <a:lnTo>
                  <a:pt x="1333" y="2406"/>
                </a:lnTo>
                <a:moveTo>
                  <a:pt x="833" y="2073"/>
                </a:moveTo>
                <a:lnTo>
                  <a:pt x="833" y="2406"/>
                </a:lnTo>
                <a:moveTo>
                  <a:pt x="1500" y="2041"/>
                </a:moveTo>
                <a:lnTo>
                  <a:pt x="1500" y="2375"/>
                </a:lnTo>
                <a:moveTo>
                  <a:pt x="666" y="2041"/>
                </a:moveTo>
                <a:lnTo>
                  <a:pt x="666" y="2375"/>
                </a:lnTo>
                <a:moveTo>
                  <a:pt x="1666" y="2000"/>
                </a:moveTo>
                <a:lnTo>
                  <a:pt x="1666" y="2333"/>
                </a:lnTo>
                <a:moveTo>
                  <a:pt x="500" y="2000"/>
                </a:moveTo>
                <a:lnTo>
                  <a:pt x="500" y="2333"/>
                </a:lnTo>
                <a:moveTo>
                  <a:pt x="1833" y="1937"/>
                </a:moveTo>
                <a:lnTo>
                  <a:pt x="1833" y="2270"/>
                </a:lnTo>
                <a:moveTo>
                  <a:pt x="333" y="1937"/>
                </a:moveTo>
                <a:lnTo>
                  <a:pt x="333" y="2270"/>
                </a:lnTo>
                <a:moveTo>
                  <a:pt x="2000" y="1833"/>
                </a:moveTo>
                <a:lnTo>
                  <a:pt x="2000" y="2166"/>
                </a:lnTo>
                <a:moveTo>
                  <a:pt x="166" y="1833"/>
                </a:moveTo>
                <a:lnTo>
                  <a:pt x="166" y="2166"/>
                </a:lnTo>
                <a:moveTo>
                  <a:pt x="1250" y="1916"/>
                </a:moveTo>
                <a:cubicBezTo>
                  <a:pt x="656" y="1916"/>
                  <a:pt x="166" y="1677"/>
                  <a:pt x="166" y="1375"/>
                </a:cubicBezTo>
                <a:cubicBezTo>
                  <a:pt x="166" y="1250"/>
                  <a:pt x="166" y="1250"/>
                  <a:pt x="166" y="1250"/>
                </a:cubicBezTo>
                <a:cubicBezTo>
                  <a:pt x="62" y="1333"/>
                  <a:pt x="0" y="1437"/>
                  <a:pt x="0" y="1541"/>
                </a:cubicBezTo>
                <a:cubicBezTo>
                  <a:pt x="0" y="1875"/>
                  <a:pt x="0" y="1875"/>
                  <a:pt x="0" y="1875"/>
                </a:cubicBezTo>
                <a:cubicBezTo>
                  <a:pt x="0" y="2177"/>
                  <a:pt x="489" y="2416"/>
                  <a:pt x="1083" y="2416"/>
                </a:cubicBezTo>
                <a:cubicBezTo>
                  <a:pt x="1677" y="2416"/>
                  <a:pt x="2166" y="2177"/>
                  <a:pt x="2166" y="1875"/>
                </a:cubicBezTo>
                <a:cubicBezTo>
                  <a:pt x="2166" y="1666"/>
                  <a:pt x="2166" y="1666"/>
                  <a:pt x="2166" y="1666"/>
                </a:cubicBezTo>
                <a:cubicBezTo>
                  <a:pt x="1979" y="1812"/>
                  <a:pt x="1635" y="1916"/>
                  <a:pt x="1250" y="1916"/>
                </a:cubicBezTo>
                <a:close/>
                <a:moveTo>
                  <a:pt x="2166" y="541"/>
                </a:moveTo>
                <a:cubicBezTo>
                  <a:pt x="2166" y="843"/>
                  <a:pt x="1677" y="1083"/>
                  <a:pt x="1083" y="1083"/>
                </a:cubicBezTo>
                <a:cubicBezTo>
                  <a:pt x="489" y="1083"/>
                  <a:pt x="0" y="843"/>
                  <a:pt x="0" y="541"/>
                </a:cubicBezTo>
                <a:cubicBezTo>
                  <a:pt x="0" y="239"/>
                  <a:pt x="489" y="0"/>
                  <a:pt x="1083" y="0"/>
                </a:cubicBezTo>
                <a:cubicBezTo>
                  <a:pt x="1677" y="0"/>
                  <a:pt x="2166" y="239"/>
                  <a:pt x="2166" y="541"/>
                </a:cubicBezTo>
                <a:close/>
                <a:moveTo>
                  <a:pt x="0" y="541"/>
                </a:moveTo>
                <a:cubicBezTo>
                  <a:pt x="0" y="875"/>
                  <a:pt x="0" y="875"/>
                  <a:pt x="0" y="875"/>
                </a:cubicBezTo>
                <a:cubicBezTo>
                  <a:pt x="0" y="1177"/>
                  <a:pt x="489" y="1416"/>
                  <a:pt x="1083" y="1416"/>
                </a:cubicBezTo>
                <a:cubicBezTo>
                  <a:pt x="1677" y="1416"/>
                  <a:pt x="2166" y="1177"/>
                  <a:pt x="2166" y="875"/>
                </a:cubicBezTo>
                <a:cubicBezTo>
                  <a:pt x="2166" y="541"/>
                  <a:pt x="2166" y="541"/>
                  <a:pt x="2166" y="541"/>
                </a:cubicBezTo>
                <a:moveTo>
                  <a:pt x="1000" y="1083"/>
                </a:moveTo>
                <a:lnTo>
                  <a:pt x="1000" y="1416"/>
                </a:lnTo>
                <a:moveTo>
                  <a:pt x="1166" y="1083"/>
                </a:moveTo>
                <a:lnTo>
                  <a:pt x="1166" y="1416"/>
                </a:lnTo>
                <a:moveTo>
                  <a:pt x="1333" y="1073"/>
                </a:moveTo>
                <a:lnTo>
                  <a:pt x="1333" y="1406"/>
                </a:lnTo>
                <a:moveTo>
                  <a:pt x="833" y="1073"/>
                </a:moveTo>
                <a:lnTo>
                  <a:pt x="833" y="1406"/>
                </a:lnTo>
                <a:moveTo>
                  <a:pt x="1500" y="1041"/>
                </a:moveTo>
                <a:lnTo>
                  <a:pt x="1500" y="1375"/>
                </a:lnTo>
                <a:moveTo>
                  <a:pt x="666" y="1041"/>
                </a:moveTo>
                <a:lnTo>
                  <a:pt x="666" y="1375"/>
                </a:lnTo>
                <a:moveTo>
                  <a:pt x="1666" y="1000"/>
                </a:moveTo>
                <a:lnTo>
                  <a:pt x="1666" y="1333"/>
                </a:lnTo>
                <a:moveTo>
                  <a:pt x="500" y="1000"/>
                </a:moveTo>
                <a:lnTo>
                  <a:pt x="500" y="1333"/>
                </a:lnTo>
                <a:moveTo>
                  <a:pt x="1833" y="937"/>
                </a:moveTo>
                <a:lnTo>
                  <a:pt x="1833" y="1270"/>
                </a:lnTo>
                <a:moveTo>
                  <a:pt x="333" y="937"/>
                </a:moveTo>
                <a:lnTo>
                  <a:pt x="333" y="1270"/>
                </a:lnTo>
                <a:moveTo>
                  <a:pt x="2000" y="833"/>
                </a:moveTo>
                <a:lnTo>
                  <a:pt x="2000" y="1166"/>
                </a:lnTo>
                <a:moveTo>
                  <a:pt x="166" y="833"/>
                </a:moveTo>
                <a:lnTo>
                  <a:pt x="166" y="1166"/>
                </a:lnTo>
                <a:moveTo>
                  <a:pt x="0" y="1541"/>
                </a:moveTo>
                <a:cubicBezTo>
                  <a:pt x="0" y="1843"/>
                  <a:pt x="489" y="2083"/>
                  <a:pt x="1083" y="2083"/>
                </a:cubicBezTo>
                <a:cubicBezTo>
                  <a:pt x="1573" y="2083"/>
                  <a:pt x="1989" y="1916"/>
                  <a:pt x="2125" y="1698"/>
                </a:cubicBezTo>
                <a:moveTo>
                  <a:pt x="1333" y="1583"/>
                </a:moveTo>
                <a:lnTo>
                  <a:pt x="1333" y="1916"/>
                </a:lnTo>
                <a:moveTo>
                  <a:pt x="1166" y="1583"/>
                </a:moveTo>
                <a:lnTo>
                  <a:pt x="1166" y="1916"/>
                </a:lnTo>
                <a:moveTo>
                  <a:pt x="1000" y="1573"/>
                </a:moveTo>
                <a:lnTo>
                  <a:pt x="1000" y="1906"/>
                </a:lnTo>
                <a:moveTo>
                  <a:pt x="1500" y="1573"/>
                </a:moveTo>
                <a:lnTo>
                  <a:pt x="1500" y="1906"/>
                </a:lnTo>
                <a:moveTo>
                  <a:pt x="833" y="1541"/>
                </a:moveTo>
                <a:lnTo>
                  <a:pt x="833" y="1875"/>
                </a:lnTo>
                <a:moveTo>
                  <a:pt x="1666" y="1541"/>
                </a:moveTo>
                <a:lnTo>
                  <a:pt x="1666" y="1875"/>
                </a:lnTo>
                <a:moveTo>
                  <a:pt x="666" y="1500"/>
                </a:moveTo>
                <a:lnTo>
                  <a:pt x="666" y="1833"/>
                </a:lnTo>
                <a:moveTo>
                  <a:pt x="1833" y="1500"/>
                </a:moveTo>
                <a:lnTo>
                  <a:pt x="1833" y="1833"/>
                </a:lnTo>
                <a:moveTo>
                  <a:pt x="500" y="1437"/>
                </a:moveTo>
                <a:lnTo>
                  <a:pt x="500" y="1770"/>
                </a:lnTo>
                <a:moveTo>
                  <a:pt x="2000" y="1437"/>
                </a:moveTo>
                <a:lnTo>
                  <a:pt x="2000" y="1770"/>
                </a:lnTo>
                <a:moveTo>
                  <a:pt x="333" y="1333"/>
                </a:moveTo>
                <a:lnTo>
                  <a:pt x="333" y="1666"/>
                </a:lnTo>
                <a:moveTo>
                  <a:pt x="2166" y="1333"/>
                </a:moveTo>
                <a:lnTo>
                  <a:pt x="2166" y="1666"/>
                </a:lnTo>
                <a:moveTo>
                  <a:pt x="1083" y="1416"/>
                </a:moveTo>
                <a:cubicBezTo>
                  <a:pt x="1677" y="1416"/>
                  <a:pt x="2166" y="1177"/>
                  <a:pt x="2166" y="875"/>
                </a:cubicBezTo>
                <a:cubicBezTo>
                  <a:pt x="2166" y="750"/>
                  <a:pt x="2166" y="750"/>
                  <a:pt x="2166" y="750"/>
                </a:cubicBezTo>
                <a:cubicBezTo>
                  <a:pt x="2270" y="833"/>
                  <a:pt x="2333" y="937"/>
                  <a:pt x="2333" y="1041"/>
                </a:cubicBezTo>
                <a:cubicBezTo>
                  <a:pt x="2333" y="1375"/>
                  <a:pt x="2333" y="1375"/>
                  <a:pt x="2333" y="1375"/>
                </a:cubicBezTo>
                <a:cubicBezTo>
                  <a:pt x="2333" y="1677"/>
                  <a:pt x="1843" y="1916"/>
                  <a:pt x="1250" y="1916"/>
                </a:cubicBezTo>
                <a:cubicBezTo>
                  <a:pt x="656" y="1916"/>
                  <a:pt x="166" y="1677"/>
                  <a:pt x="166" y="1375"/>
                </a:cubicBezTo>
                <a:cubicBezTo>
                  <a:pt x="166" y="1166"/>
                  <a:pt x="166" y="1166"/>
                  <a:pt x="166" y="1166"/>
                </a:cubicBezTo>
                <a:cubicBezTo>
                  <a:pt x="354" y="1312"/>
                  <a:pt x="698" y="1416"/>
                  <a:pt x="1083" y="1416"/>
                </a:cubicBezTo>
                <a:close/>
                <a:moveTo>
                  <a:pt x="2333" y="1041"/>
                </a:moveTo>
                <a:cubicBezTo>
                  <a:pt x="2333" y="1343"/>
                  <a:pt x="1843" y="1583"/>
                  <a:pt x="1250" y="1583"/>
                </a:cubicBezTo>
                <a:cubicBezTo>
                  <a:pt x="760" y="1583"/>
                  <a:pt x="343" y="1416"/>
                  <a:pt x="208" y="1198"/>
                </a:cubicBezTo>
                <a:moveTo>
                  <a:pt x="2000" y="541"/>
                </a:moveTo>
                <a:cubicBezTo>
                  <a:pt x="2000" y="750"/>
                  <a:pt x="1593" y="916"/>
                  <a:pt x="1083" y="916"/>
                </a:cubicBezTo>
                <a:cubicBezTo>
                  <a:pt x="573" y="916"/>
                  <a:pt x="166" y="750"/>
                  <a:pt x="166" y="541"/>
                </a:cubicBezTo>
                <a:cubicBezTo>
                  <a:pt x="166" y="333"/>
                  <a:pt x="573" y="166"/>
                  <a:pt x="1083" y="166"/>
                </a:cubicBezTo>
                <a:cubicBezTo>
                  <a:pt x="1593" y="166"/>
                  <a:pt x="2000" y="333"/>
                  <a:pt x="2000" y="541"/>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9" name="Freeform 93"/>
          <p:cNvSpPr>
            <a:spLocks noEditPoints="1"/>
          </p:cNvSpPr>
          <p:nvPr/>
        </p:nvSpPr>
        <p:spPr bwMode="auto">
          <a:xfrm>
            <a:off x="3198019" y="3431382"/>
            <a:ext cx="319088" cy="208360"/>
          </a:xfrm>
          <a:custGeom>
            <a:avLst/>
            <a:gdLst>
              <a:gd name="T0" fmla="*/ 2167 w 2167"/>
              <a:gd name="T1" fmla="*/ 541 h 1416"/>
              <a:gd name="T2" fmla="*/ 1084 w 2167"/>
              <a:gd name="T3" fmla="*/ 1083 h 1416"/>
              <a:gd name="T4" fmla="*/ 0 w 2167"/>
              <a:gd name="T5" fmla="*/ 541 h 1416"/>
              <a:gd name="T6" fmla="*/ 1084 w 2167"/>
              <a:gd name="T7" fmla="*/ 0 h 1416"/>
              <a:gd name="T8" fmla="*/ 2167 w 2167"/>
              <a:gd name="T9" fmla="*/ 541 h 1416"/>
              <a:gd name="T10" fmla="*/ 0 w 2167"/>
              <a:gd name="T11" fmla="*/ 541 h 1416"/>
              <a:gd name="T12" fmla="*/ 0 w 2167"/>
              <a:gd name="T13" fmla="*/ 875 h 1416"/>
              <a:gd name="T14" fmla="*/ 1084 w 2167"/>
              <a:gd name="T15" fmla="*/ 1416 h 1416"/>
              <a:gd name="T16" fmla="*/ 2167 w 2167"/>
              <a:gd name="T17" fmla="*/ 875 h 1416"/>
              <a:gd name="T18" fmla="*/ 2167 w 2167"/>
              <a:gd name="T19" fmla="*/ 541 h 1416"/>
              <a:gd name="T20" fmla="*/ 2000 w 2167"/>
              <a:gd name="T21" fmla="*/ 541 h 1416"/>
              <a:gd name="T22" fmla="*/ 1084 w 2167"/>
              <a:gd name="T23" fmla="*/ 916 h 1416"/>
              <a:gd name="T24" fmla="*/ 167 w 2167"/>
              <a:gd name="T25" fmla="*/ 541 h 1416"/>
              <a:gd name="T26" fmla="*/ 1084 w 2167"/>
              <a:gd name="T27" fmla="*/ 166 h 1416"/>
              <a:gd name="T28" fmla="*/ 2000 w 2167"/>
              <a:gd name="T29" fmla="*/ 541 h 1416"/>
              <a:gd name="T30" fmla="*/ 1000 w 2167"/>
              <a:gd name="T31" fmla="*/ 1083 h 1416"/>
              <a:gd name="T32" fmla="*/ 1000 w 2167"/>
              <a:gd name="T33" fmla="*/ 1416 h 1416"/>
              <a:gd name="T34" fmla="*/ 1167 w 2167"/>
              <a:gd name="T35" fmla="*/ 1083 h 1416"/>
              <a:gd name="T36" fmla="*/ 1167 w 2167"/>
              <a:gd name="T37" fmla="*/ 1416 h 1416"/>
              <a:gd name="T38" fmla="*/ 1334 w 2167"/>
              <a:gd name="T39" fmla="*/ 1073 h 1416"/>
              <a:gd name="T40" fmla="*/ 1334 w 2167"/>
              <a:gd name="T41" fmla="*/ 1406 h 1416"/>
              <a:gd name="T42" fmla="*/ 834 w 2167"/>
              <a:gd name="T43" fmla="*/ 1073 h 1416"/>
              <a:gd name="T44" fmla="*/ 834 w 2167"/>
              <a:gd name="T45" fmla="*/ 1406 h 1416"/>
              <a:gd name="T46" fmla="*/ 1500 w 2167"/>
              <a:gd name="T47" fmla="*/ 1041 h 1416"/>
              <a:gd name="T48" fmla="*/ 1500 w 2167"/>
              <a:gd name="T49" fmla="*/ 1375 h 1416"/>
              <a:gd name="T50" fmla="*/ 667 w 2167"/>
              <a:gd name="T51" fmla="*/ 1041 h 1416"/>
              <a:gd name="T52" fmla="*/ 667 w 2167"/>
              <a:gd name="T53" fmla="*/ 1375 h 1416"/>
              <a:gd name="T54" fmla="*/ 1667 w 2167"/>
              <a:gd name="T55" fmla="*/ 1000 h 1416"/>
              <a:gd name="T56" fmla="*/ 1667 w 2167"/>
              <a:gd name="T57" fmla="*/ 1333 h 1416"/>
              <a:gd name="T58" fmla="*/ 500 w 2167"/>
              <a:gd name="T59" fmla="*/ 1000 h 1416"/>
              <a:gd name="T60" fmla="*/ 500 w 2167"/>
              <a:gd name="T61" fmla="*/ 1333 h 1416"/>
              <a:gd name="T62" fmla="*/ 1834 w 2167"/>
              <a:gd name="T63" fmla="*/ 937 h 1416"/>
              <a:gd name="T64" fmla="*/ 1834 w 2167"/>
              <a:gd name="T65" fmla="*/ 1270 h 1416"/>
              <a:gd name="T66" fmla="*/ 334 w 2167"/>
              <a:gd name="T67" fmla="*/ 937 h 1416"/>
              <a:gd name="T68" fmla="*/ 334 w 2167"/>
              <a:gd name="T69" fmla="*/ 1270 h 1416"/>
              <a:gd name="T70" fmla="*/ 2000 w 2167"/>
              <a:gd name="T71" fmla="*/ 833 h 1416"/>
              <a:gd name="T72" fmla="*/ 2000 w 2167"/>
              <a:gd name="T73" fmla="*/ 1166 h 1416"/>
              <a:gd name="T74" fmla="*/ 167 w 2167"/>
              <a:gd name="T75" fmla="*/ 833 h 1416"/>
              <a:gd name="T76" fmla="*/ 167 w 2167"/>
              <a:gd name="T77" fmla="*/ 1166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7" h="1416">
                <a:moveTo>
                  <a:pt x="2167" y="541"/>
                </a:moveTo>
                <a:cubicBezTo>
                  <a:pt x="2167" y="843"/>
                  <a:pt x="1677" y="1083"/>
                  <a:pt x="1084" y="1083"/>
                </a:cubicBezTo>
                <a:cubicBezTo>
                  <a:pt x="490" y="1083"/>
                  <a:pt x="0" y="843"/>
                  <a:pt x="0" y="541"/>
                </a:cubicBezTo>
                <a:cubicBezTo>
                  <a:pt x="0" y="239"/>
                  <a:pt x="490" y="0"/>
                  <a:pt x="1084" y="0"/>
                </a:cubicBezTo>
                <a:cubicBezTo>
                  <a:pt x="1677" y="0"/>
                  <a:pt x="2167" y="239"/>
                  <a:pt x="2167" y="541"/>
                </a:cubicBezTo>
                <a:close/>
                <a:moveTo>
                  <a:pt x="0" y="541"/>
                </a:moveTo>
                <a:cubicBezTo>
                  <a:pt x="0" y="875"/>
                  <a:pt x="0" y="875"/>
                  <a:pt x="0" y="875"/>
                </a:cubicBezTo>
                <a:cubicBezTo>
                  <a:pt x="0" y="1177"/>
                  <a:pt x="490" y="1416"/>
                  <a:pt x="1084" y="1416"/>
                </a:cubicBezTo>
                <a:cubicBezTo>
                  <a:pt x="1677" y="1416"/>
                  <a:pt x="2167" y="1177"/>
                  <a:pt x="2167" y="875"/>
                </a:cubicBezTo>
                <a:cubicBezTo>
                  <a:pt x="2167" y="541"/>
                  <a:pt x="2167" y="541"/>
                  <a:pt x="2167" y="541"/>
                </a:cubicBezTo>
                <a:moveTo>
                  <a:pt x="2000" y="541"/>
                </a:moveTo>
                <a:cubicBezTo>
                  <a:pt x="2000" y="750"/>
                  <a:pt x="1594" y="916"/>
                  <a:pt x="1084" y="916"/>
                </a:cubicBezTo>
                <a:cubicBezTo>
                  <a:pt x="573" y="916"/>
                  <a:pt x="167" y="750"/>
                  <a:pt x="167" y="541"/>
                </a:cubicBezTo>
                <a:cubicBezTo>
                  <a:pt x="167" y="333"/>
                  <a:pt x="573" y="166"/>
                  <a:pt x="1084" y="166"/>
                </a:cubicBezTo>
                <a:cubicBezTo>
                  <a:pt x="1594" y="166"/>
                  <a:pt x="2000" y="333"/>
                  <a:pt x="2000" y="541"/>
                </a:cubicBezTo>
                <a:close/>
                <a:moveTo>
                  <a:pt x="1000" y="1083"/>
                </a:moveTo>
                <a:lnTo>
                  <a:pt x="1000" y="1416"/>
                </a:lnTo>
                <a:moveTo>
                  <a:pt x="1167" y="1083"/>
                </a:moveTo>
                <a:lnTo>
                  <a:pt x="1167" y="1416"/>
                </a:lnTo>
                <a:moveTo>
                  <a:pt x="1334" y="1073"/>
                </a:moveTo>
                <a:lnTo>
                  <a:pt x="1334" y="1406"/>
                </a:lnTo>
                <a:moveTo>
                  <a:pt x="834" y="1073"/>
                </a:moveTo>
                <a:lnTo>
                  <a:pt x="834" y="1406"/>
                </a:lnTo>
                <a:moveTo>
                  <a:pt x="1500" y="1041"/>
                </a:moveTo>
                <a:lnTo>
                  <a:pt x="1500" y="1375"/>
                </a:lnTo>
                <a:moveTo>
                  <a:pt x="667" y="1041"/>
                </a:moveTo>
                <a:lnTo>
                  <a:pt x="667" y="1375"/>
                </a:lnTo>
                <a:moveTo>
                  <a:pt x="1667" y="1000"/>
                </a:moveTo>
                <a:lnTo>
                  <a:pt x="1667" y="1333"/>
                </a:lnTo>
                <a:moveTo>
                  <a:pt x="500" y="1000"/>
                </a:moveTo>
                <a:lnTo>
                  <a:pt x="500" y="1333"/>
                </a:lnTo>
                <a:moveTo>
                  <a:pt x="1834" y="937"/>
                </a:moveTo>
                <a:lnTo>
                  <a:pt x="1834" y="1270"/>
                </a:lnTo>
                <a:moveTo>
                  <a:pt x="334" y="937"/>
                </a:moveTo>
                <a:lnTo>
                  <a:pt x="334" y="1270"/>
                </a:lnTo>
                <a:moveTo>
                  <a:pt x="2000" y="833"/>
                </a:moveTo>
                <a:lnTo>
                  <a:pt x="2000" y="1166"/>
                </a:lnTo>
                <a:moveTo>
                  <a:pt x="167" y="833"/>
                </a:moveTo>
                <a:lnTo>
                  <a:pt x="167" y="116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0" name="Freeform 94"/>
          <p:cNvSpPr>
            <a:spLocks noEditPoints="1"/>
          </p:cNvSpPr>
          <p:nvPr/>
        </p:nvSpPr>
        <p:spPr bwMode="auto">
          <a:xfrm>
            <a:off x="3813573" y="3401623"/>
            <a:ext cx="354806" cy="269081"/>
          </a:xfrm>
          <a:custGeom>
            <a:avLst/>
            <a:gdLst>
              <a:gd name="T0" fmla="*/ 2417 w 2417"/>
              <a:gd name="T1" fmla="*/ 1334 h 1834"/>
              <a:gd name="T2" fmla="*/ 0 w 2417"/>
              <a:gd name="T3" fmla="*/ 1334 h 1834"/>
              <a:gd name="T4" fmla="*/ 0 w 2417"/>
              <a:gd name="T5" fmla="*/ 0 h 1834"/>
              <a:gd name="T6" fmla="*/ 2417 w 2417"/>
              <a:gd name="T7" fmla="*/ 0 h 1834"/>
              <a:gd name="T8" fmla="*/ 2417 w 2417"/>
              <a:gd name="T9" fmla="*/ 1334 h 1834"/>
              <a:gd name="T10" fmla="*/ 2417 w 2417"/>
              <a:gd name="T11" fmla="*/ 1334 h 1834"/>
              <a:gd name="T12" fmla="*/ 2417 w 2417"/>
              <a:gd name="T13" fmla="*/ 1500 h 1834"/>
              <a:gd name="T14" fmla="*/ 0 w 2417"/>
              <a:gd name="T15" fmla="*/ 1500 h 1834"/>
              <a:gd name="T16" fmla="*/ 0 w 2417"/>
              <a:gd name="T17" fmla="*/ 1334 h 1834"/>
              <a:gd name="T18" fmla="*/ 2417 w 2417"/>
              <a:gd name="T19" fmla="*/ 1500 h 1834"/>
              <a:gd name="T20" fmla="*/ 2417 w 2417"/>
              <a:gd name="T21" fmla="*/ 1667 h 1834"/>
              <a:gd name="T22" fmla="*/ 0 w 2417"/>
              <a:gd name="T23" fmla="*/ 1667 h 1834"/>
              <a:gd name="T24" fmla="*/ 0 w 2417"/>
              <a:gd name="T25" fmla="*/ 1500 h 1834"/>
              <a:gd name="T26" fmla="*/ 2417 w 2417"/>
              <a:gd name="T27" fmla="*/ 1667 h 1834"/>
              <a:gd name="T28" fmla="*/ 2417 w 2417"/>
              <a:gd name="T29" fmla="*/ 1834 h 1834"/>
              <a:gd name="T30" fmla="*/ 0 w 2417"/>
              <a:gd name="T31" fmla="*/ 1834 h 1834"/>
              <a:gd name="T32" fmla="*/ 0 w 2417"/>
              <a:gd name="T33" fmla="*/ 1667 h 1834"/>
              <a:gd name="T34" fmla="*/ 2250 w 2417"/>
              <a:gd name="T35" fmla="*/ 1000 h 1834"/>
              <a:gd name="T36" fmla="*/ 2250 w 2417"/>
              <a:gd name="T37" fmla="*/ 334 h 1834"/>
              <a:gd name="T38" fmla="*/ 2083 w 2417"/>
              <a:gd name="T39" fmla="*/ 167 h 1834"/>
              <a:gd name="T40" fmla="*/ 333 w 2417"/>
              <a:gd name="T41" fmla="*/ 167 h 1834"/>
              <a:gd name="T42" fmla="*/ 167 w 2417"/>
              <a:gd name="T43" fmla="*/ 334 h 1834"/>
              <a:gd name="T44" fmla="*/ 167 w 2417"/>
              <a:gd name="T45" fmla="*/ 1000 h 1834"/>
              <a:gd name="T46" fmla="*/ 333 w 2417"/>
              <a:gd name="T47" fmla="*/ 1167 h 1834"/>
              <a:gd name="T48" fmla="*/ 2083 w 2417"/>
              <a:gd name="T49" fmla="*/ 1167 h 1834"/>
              <a:gd name="T50" fmla="*/ 2250 w 2417"/>
              <a:gd name="T51" fmla="*/ 1000 h 1834"/>
              <a:gd name="T52" fmla="*/ 1583 w 2417"/>
              <a:gd name="T53" fmla="*/ 667 h 1834"/>
              <a:gd name="T54" fmla="*/ 1208 w 2417"/>
              <a:gd name="T55" fmla="*/ 1167 h 1834"/>
              <a:gd name="T56" fmla="*/ 833 w 2417"/>
              <a:gd name="T57" fmla="*/ 667 h 1834"/>
              <a:gd name="T58" fmla="*/ 1208 w 2417"/>
              <a:gd name="T59" fmla="*/ 167 h 1834"/>
              <a:gd name="T60" fmla="*/ 1583 w 2417"/>
              <a:gd name="T61" fmla="*/ 667 h 1834"/>
              <a:gd name="T62" fmla="*/ 2000 w 2417"/>
              <a:gd name="T63" fmla="*/ 667 h 1834"/>
              <a:gd name="T64" fmla="*/ 1917 w 2417"/>
              <a:gd name="T65" fmla="*/ 750 h 1834"/>
              <a:gd name="T66" fmla="*/ 1833 w 2417"/>
              <a:gd name="T67" fmla="*/ 667 h 1834"/>
              <a:gd name="T68" fmla="*/ 1917 w 2417"/>
              <a:gd name="T69" fmla="*/ 584 h 1834"/>
              <a:gd name="T70" fmla="*/ 2000 w 2417"/>
              <a:gd name="T71" fmla="*/ 667 h 1834"/>
              <a:gd name="T72" fmla="*/ 583 w 2417"/>
              <a:gd name="T73" fmla="*/ 667 h 1834"/>
              <a:gd name="T74" fmla="*/ 500 w 2417"/>
              <a:gd name="T75" fmla="*/ 750 h 1834"/>
              <a:gd name="T76" fmla="*/ 417 w 2417"/>
              <a:gd name="T77" fmla="*/ 667 h 1834"/>
              <a:gd name="T78" fmla="*/ 500 w 2417"/>
              <a:gd name="T79" fmla="*/ 584 h 1834"/>
              <a:gd name="T80" fmla="*/ 583 w 2417"/>
              <a:gd name="T81" fmla="*/ 667 h 1834"/>
              <a:gd name="T82" fmla="*/ 1479 w 2417"/>
              <a:gd name="T83" fmla="*/ 1011 h 1834"/>
              <a:gd name="T84" fmla="*/ 1323 w 2417"/>
              <a:gd name="T85" fmla="*/ 927 h 1834"/>
              <a:gd name="T86" fmla="*/ 1302 w 2417"/>
              <a:gd name="T87" fmla="*/ 907 h 1834"/>
              <a:gd name="T88" fmla="*/ 1302 w 2417"/>
              <a:gd name="T89" fmla="*/ 865 h 1834"/>
              <a:gd name="T90" fmla="*/ 1344 w 2417"/>
              <a:gd name="T91" fmla="*/ 761 h 1834"/>
              <a:gd name="T92" fmla="*/ 1354 w 2417"/>
              <a:gd name="T93" fmla="*/ 688 h 1834"/>
              <a:gd name="T94" fmla="*/ 1354 w 2417"/>
              <a:gd name="T95" fmla="*/ 667 h 1834"/>
              <a:gd name="T96" fmla="*/ 1354 w 2417"/>
              <a:gd name="T97" fmla="*/ 615 h 1834"/>
              <a:gd name="T98" fmla="*/ 1292 w 2417"/>
              <a:gd name="T99" fmla="*/ 469 h 1834"/>
              <a:gd name="T100" fmla="*/ 1146 w 2417"/>
              <a:gd name="T101" fmla="*/ 417 h 1834"/>
              <a:gd name="T102" fmla="*/ 1125 w 2417"/>
              <a:gd name="T103" fmla="*/ 479 h 1834"/>
              <a:gd name="T104" fmla="*/ 1062 w 2417"/>
              <a:gd name="T105" fmla="*/ 615 h 1834"/>
              <a:gd name="T106" fmla="*/ 1062 w 2417"/>
              <a:gd name="T107" fmla="*/ 667 h 1834"/>
              <a:gd name="T108" fmla="*/ 1062 w 2417"/>
              <a:gd name="T109" fmla="*/ 688 h 1834"/>
              <a:gd name="T110" fmla="*/ 1073 w 2417"/>
              <a:gd name="T111" fmla="*/ 761 h 1834"/>
              <a:gd name="T112" fmla="*/ 1115 w 2417"/>
              <a:gd name="T113" fmla="*/ 865 h 1834"/>
              <a:gd name="T114" fmla="*/ 1115 w 2417"/>
              <a:gd name="T115" fmla="*/ 907 h 1834"/>
              <a:gd name="T116" fmla="*/ 1094 w 2417"/>
              <a:gd name="T117" fmla="*/ 927 h 1834"/>
              <a:gd name="T118" fmla="*/ 937 w 2417"/>
              <a:gd name="T119" fmla="*/ 1011 h 1834"/>
              <a:gd name="T120" fmla="*/ 1208 w 2417"/>
              <a:gd name="T121" fmla="*/ 1167 h 1834"/>
              <a:gd name="T122" fmla="*/ 1479 w 2417"/>
              <a:gd name="T123" fmla="*/ 10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7" h="1834">
                <a:moveTo>
                  <a:pt x="2417" y="1334"/>
                </a:moveTo>
                <a:lnTo>
                  <a:pt x="0" y="1334"/>
                </a:lnTo>
                <a:lnTo>
                  <a:pt x="0" y="0"/>
                </a:lnTo>
                <a:lnTo>
                  <a:pt x="2417" y="0"/>
                </a:lnTo>
                <a:lnTo>
                  <a:pt x="2417" y="1334"/>
                </a:lnTo>
                <a:close/>
                <a:moveTo>
                  <a:pt x="2417" y="1334"/>
                </a:moveTo>
                <a:lnTo>
                  <a:pt x="2417" y="1500"/>
                </a:lnTo>
                <a:lnTo>
                  <a:pt x="0" y="1500"/>
                </a:lnTo>
                <a:lnTo>
                  <a:pt x="0" y="1334"/>
                </a:lnTo>
                <a:moveTo>
                  <a:pt x="2417" y="1500"/>
                </a:moveTo>
                <a:lnTo>
                  <a:pt x="2417" y="1667"/>
                </a:lnTo>
                <a:lnTo>
                  <a:pt x="0" y="1667"/>
                </a:lnTo>
                <a:lnTo>
                  <a:pt x="0" y="1500"/>
                </a:lnTo>
                <a:moveTo>
                  <a:pt x="2417" y="1667"/>
                </a:moveTo>
                <a:lnTo>
                  <a:pt x="2417" y="1834"/>
                </a:lnTo>
                <a:lnTo>
                  <a:pt x="0" y="1834"/>
                </a:lnTo>
                <a:lnTo>
                  <a:pt x="0" y="1667"/>
                </a:lnTo>
                <a:moveTo>
                  <a:pt x="2250" y="1000"/>
                </a:moveTo>
                <a:cubicBezTo>
                  <a:pt x="2250" y="334"/>
                  <a:pt x="2250" y="334"/>
                  <a:pt x="2250" y="334"/>
                </a:cubicBezTo>
                <a:cubicBezTo>
                  <a:pt x="2156" y="334"/>
                  <a:pt x="2083" y="261"/>
                  <a:pt x="2083" y="167"/>
                </a:cubicBezTo>
                <a:cubicBezTo>
                  <a:pt x="333" y="167"/>
                  <a:pt x="333" y="167"/>
                  <a:pt x="333" y="167"/>
                </a:cubicBezTo>
                <a:cubicBezTo>
                  <a:pt x="333" y="261"/>
                  <a:pt x="260" y="334"/>
                  <a:pt x="167" y="334"/>
                </a:cubicBezTo>
                <a:cubicBezTo>
                  <a:pt x="167" y="1000"/>
                  <a:pt x="167" y="1000"/>
                  <a:pt x="167" y="1000"/>
                </a:cubicBezTo>
                <a:cubicBezTo>
                  <a:pt x="260" y="1000"/>
                  <a:pt x="333" y="1073"/>
                  <a:pt x="333" y="1167"/>
                </a:cubicBezTo>
                <a:cubicBezTo>
                  <a:pt x="2083" y="1167"/>
                  <a:pt x="2083" y="1167"/>
                  <a:pt x="2083" y="1167"/>
                </a:cubicBezTo>
                <a:cubicBezTo>
                  <a:pt x="2083" y="1073"/>
                  <a:pt x="2156" y="1000"/>
                  <a:pt x="2250" y="1000"/>
                </a:cubicBezTo>
                <a:close/>
                <a:moveTo>
                  <a:pt x="1583" y="667"/>
                </a:moveTo>
                <a:cubicBezTo>
                  <a:pt x="1583" y="948"/>
                  <a:pt x="1417" y="1167"/>
                  <a:pt x="1208" y="1167"/>
                </a:cubicBezTo>
                <a:cubicBezTo>
                  <a:pt x="1000" y="1167"/>
                  <a:pt x="833" y="948"/>
                  <a:pt x="833" y="667"/>
                </a:cubicBezTo>
                <a:cubicBezTo>
                  <a:pt x="833" y="386"/>
                  <a:pt x="1000" y="167"/>
                  <a:pt x="1208" y="167"/>
                </a:cubicBezTo>
                <a:cubicBezTo>
                  <a:pt x="1417" y="167"/>
                  <a:pt x="1583" y="386"/>
                  <a:pt x="1583" y="667"/>
                </a:cubicBezTo>
                <a:close/>
                <a:moveTo>
                  <a:pt x="2000" y="667"/>
                </a:moveTo>
                <a:cubicBezTo>
                  <a:pt x="2000" y="709"/>
                  <a:pt x="1958" y="750"/>
                  <a:pt x="1917" y="750"/>
                </a:cubicBezTo>
                <a:cubicBezTo>
                  <a:pt x="1875" y="750"/>
                  <a:pt x="1833" y="709"/>
                  <a:pt x="1833" y="667"/>
                </a:cubicBezTo>
                <a:cubicBezTo>
                  <a:pt x="1833" y="625"/>
                  <a:pt x="1875" y="584"/>
                  <a:pt x="1917" y="584"/>
                </a:cubicBezTo>
                <a:cubicBezTo>
                  <a:pt x="1958" y="584"/>
                  <a:pt x="2000" y="625"/>
                  <a:pt x="2000" y="667"/>
                </a:cubicBezTo>
                <a:close/>
                <a:moveTo>
                  <a:pt x="583" y="667"/>
                </a:moveTo>
                <a:cubicBezTo>
                  <a:pt x="583" y="709"/>
                  <a:pt x="542" y="750"/>
                  <a:pt x="500" y="750"/>
                </a:cubicBezTo>
                <a:cubicBezTo>
                  <a:pt x="458" y="750"/>
                  <a:pt x="417" y="709"/>
                  <a:pt x="417" y="667"/>
                </a:cubicBezTo>
                <a:cubicBezTo>
                  <a:pt x="417" y="625"/>
                  <a:pt x="458" y="584"/>
                  <a:pt x="500" y="584"/>
                </a:cubicBezTo>
                <a:cubicBezTo>
                  <a:pt x="542" y="584"/>
                  <a:pt x="583" y="625"/>
                  <a:pt x="583" y="667"/>
                </a:cubicBezTo>
                <a:close/>
                <a:moveTo>
                  <a:pt x="1479" y="1011"/>
                </a:moveTo>
                <a:cubicBezTo>
                  <a:pt x="1448" y="979"/>
                  <a:pt x="1385" y="938"/>
                  <a:pt x="1323" y="927"/>
                </a:cubicBezTo>
                <a:cubicBezTo>
                  <a:pt x="1312" y="917"/>
                  <a:pt x="1302" y="917"/>
                  <a:pt x="1302" y="907"/>
                </a:cubicBezTo>
                <a:cubicBezTo>
                  <a:pt x="1302" y="886"/>
                  <a:pt x="1302" y="875"/>
                  <a:pt x="1302" y="865"/>
                </a:cubicBezTo>
                <a:cubicBezTo>
                  <a:pt x="1302" y="834"/>
                  <a:pt x="1333" y="802"/>
                  <a:pt x="1344" y="761"/>
                </a:cubicBezTo>
                <a:cubicBezTo>
                  <a:pt x="1354" y="729"/>
                  <a:pt x="1354" y="709"/>
                  <a:pt x="1354" y="688"/>
                </a:cubicBezTo>
                <a:cubicBezTo>
                  <a:pt x="1354" y="677"/>
                  <a:pt x="1354" y="667"/>
                  <a:pt x="1354" y="667"/>
                </a:cubicBezTo>
                <a:cubicBezTo>
                  <a:pt x="1354" y="646"/>
                  <a:pt x="1354" y="625"/>
                  <a:pt x="1354" y="615"/>
                </a:cubicBezTo>
                <a:cubicBezTo>
                  <a:pt x="1375" y="542"/>
                  <a:pt x="1344" y="500"/>
                  <a:pt x="1292" y="469"/>
                </a:cubicBezTo>
                <a:cubicBezTo>
                  <a:pt x="1271" y="469"/>
                  <a:pt x="1177" y="448"/>
                  <a:pt x="1146" y="417"/>
                </a:cubicBezTo>
                <a:cubicBezTo>
                  <a:pt x="1135" y="407"/>
                  <a:pt x="1135" y="469"/>
                  <a:pt x="1125" y="479"/>
                </a:cubicBezTo>
                <a:cubicBezTo>
                  <a:pt x="1073" y="500"/>
                  <a:pt x="1042" y="542"/>
                  <a:pt x="1062" y="615"/>
                </a:cubicBezTo>
                <a:cubicBezTo>
                  <a:pt x="1062" y="625"/>
                  <a:pt x="1062" y="646"/>
                  <a:pt x="1062" y="667"/>
                </a:cubicBezTo>
                <a:cubicBezTo>
                  <a:pt x="1062" y="667"/>
                  <a:pt x="1062" y="677"/>
                  <a:pt x="1062" y="688"/>
                </a:cubicBezTo>
                <a:cubicBezTo>
                  <a:pt x="1062" y="709"/>
                  <a:pt x="1062" y="729"/>
                  <a:pt x="1073" y="761"/>
                </a:cubicBezTo>
                <a:cubicBezTo>
                  <a:pt x="1083" y="802"/>
                  <a:pt x="1115" y="834"/>
                  <a:pt x="1115" y="865"/>
                </a:cubicBezTo>
                <a:cubicBezTo>
                  <a:pt x="1115" y="875"/>
                  <a:pt x="1115" y="886"/>
                  <a:pt x="1115" y="907"/>
                </a:cubicBezTo>
                <a:cubicBezTo>
                  <a:pt x="1115" y="917"/>
                  <a:pt x="1104" y="917"/>
                  <a:pt x="1094" y="927"/>
                </a:cubicBezTo>
                <a:cubicBezTo>
                  <a:pt x="1031" y="938"/>
                  <a:pt x="969" y="979"/>
                  <a:pt x="937" y="1011"/>
                </a:cubicBezTo>
                <a:cubicBezTo>
                  <a:pt x="1000" y="1104"/>
                  <a:pt x="1104" y="1167"/>
                  <a:pt x="1208" y="1167"/>
                </a:cubicBezTo>
                <a:cubicBezTo>
                  <a:pt x="1312" y="1167"/>
                  <a:pt x="1417" y="1104"/>
                  <a:pt x="1479" y="1011"/>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1" name="Freeform 95"/>
          <p:cNvSpPr>
            <a:spLocks noEditPoints="1"/>
          </p:cNvSpPr>
          <p:nvPr/>
        </p:nvSpPr>
        <p:spPr bwMode="auto">
          <a:xfrm>
            <a:off x="4419601" y="3382568"/>
            <a:ext cx="354806" cy="305991"/>
          </a:xfrm>
          <a:custGeom>
            <a:avLst/>
            <a:gdLst>
              <a:gd name="T0" fmla="*/ 2417 w 2417"/>
              <a:gd name="T1" fmla="*/ 1334 h 2084"/>
              <a:gd name="T2" fmla="*/ 0 w 2417"/>
              <a:gd name="T3" fmla="*/ 0 h 2084"/>
              <a:gd name="T4" fmla="*/ 500 w 2417"/>
              <a:gd name="T5" fmla="*/ 1334 h 2084"/>
              <a:gd name="T6" fmla="*/ 2083 w 2417"/>
              <a:gd name="T7" fmla="*/ 1167 h 2084"/>
              <a:gd name="T8" fmla="*/ 2250 w 2417"/>
              <a:gd name="T9" fmla="*/ 334 h 2084"/>
              <a:gd name="T10" fmla="*/ 333 w 2417"/>
              <a:gd name="T11" fmla="*/ 167 h 2084"/>
              <a:gd name="T12" fmla="*/ 167 w 2417"/>
              <a:gd name="T13" fmla="*/ 1000 h 2084"/>
              <a:gd name="T14" fmla="*/ 625 w 2417"/>
              <a:gd name="T15" fmla="*/ 1167 h 2084"/>
              <a:gd name="T16" fmla="*/ 1583 w 2417"/>
              <a:gd name="T17" fmla="*/ 667 h 2084"/>
              <a:gd name="T18" fmla="*/ 833 w 2417"/>
              <a:gd name="T19" fmla="*/ 667 h 2084"/>
              <a:gd name="T20" fmla="*/ 2000 w 2417"/>
              <a:gd name="T21" fmla="*/ 667 h 2084"/>
              <a:gd name="T22" fmla="*/ 1833 w 2417"/>
              <a:gd name="T23" fmla="*/ 667 h 2084"/>
              <a:gd name="T24" fmla="*/ 2000 w 2417"/>
              <a:gd name="T25" fmla="*/ 667 h 2084"/>
              <a:gd name="T26" fmla="*/ 1542 w 2417"/>
              <a:gd name="T27" fmla="*/ 1250 h 2084"/>
              <a:gd name="T28" fmla="*/ 1542 w 2417"/>
              <a:gd name="T29" fmla="*/ 1000 h 2084"/>
              <a:gd name="T30" fmla="*/ 1250 w 2417"/>
              <a:gd name="T31" fmla="*/ 1125 h 2084"/>
              <a:gd name="T32" fmla="*/ 1542 w 2417"/>
              <a:gd name="T33" fmla="*/ 1417 h 2084"/>
              <a:gd name="T34" fmla="*/ 1833 w 2417"/>
              <a:gd name="T35" fmla="*/ 1125 h 2084"/>
              <a:gd name="T36" fmla="*/ 1250 w 2417"/>
              <a:gd name="T37" fmla="*/ 1459 h 2084"/>
              <a:gd name="T38" fmla="*/ 1833 w 2417"/>
              <a:gd name="T39" fmla="*/ 1459 h 2084"/>
              <a:gd name="T40" fmla="*/ 1250 w 2417"/>
              <a:gd name="T41" fmla="*/ 1459 h 2084"/>
              <a:gd name="T42" fmla="*/ 1542 w 2417"/>
              <a:gd name="T43" fmla="*/ 1750 h 2084"/>
              <a:gd name="T44" fmla="*/ 1833 w 2417"/>
              <a:gd name="T45" fmla="*/ 1459 h 2084"/>
              <a:gd name="T46" fmla="*/ 1250 w 2417"/>
              <a:gd name="T47" fmla="*/ 1792 h 2084"/>
              <a:gd name="T48" fmla="*/ 1833 w 2417"/>
              <a:gd name="T49" fmla="*/ 1792 h 2084"/>
              <a:gd name="T50" fmla="*/ 1250 w 2417"/>
              <a:gd name="T51" fmla="*/ 1375 h 2084"/>
              <a:gd name="T52" fmla="*/ 667 w 2417"/>
              <a:gd name="T53" fmla="*/ 1375 h 2084"/>
              <a:gd name="T54" fmla="*/ 1250 w 2417"/>
              <a:gd name="T55" fmla="*/ 1375 h 2084"/>
              <a:gd name="T56" fmla="*/ 667 w 2417"/>
              <a:gd name="T57" fmla="*/ 1542 h 2084"/>
              <a:gd name="T58" fmla="*/ 1250 w 2417"/>
              <a:gd name="T59" fmla="*/ 1542 h 2084"/>
              <a:gd name="T60" fmla="*/ 667 w 2417"/>
              <a:gd name="T61" fmla="*/ 1542 h 2084"/>
              <a:gd name="T62" fmla="*/ 958 w 2417"/>
              <a:gd name="T63" fmla="*/ 1834 h 2084"/>
              <a:gd name="T64" fmla="*/ 1250 w 2417"/>
              <a:gd name="T65" fmla="*/ 1542 h 2084"/>
              <a:gd name="T66" fmla="*/ 667 w 2417"/>
              <a:gd name="T67" fmla="*/ 1875 h 2084"/>
              <a:gd name="T68" fmla="*/ 1250 w 2417"/>
              <a:gd name="T69" fmla="*/ 1875 h 2084"/>
              <a:gd name="T70" fmla="*/ 1250 w 2417"/>
              <a:gd name="T71" fmla="*/ 1792 h 2084"/>
              <a:gd name="T72" fmla="*/ 1542 w 2417"/>
              <a:gd name="T73" fmla="*/ 2084 h 2084"/>
              <a:gd name="T74" fmla="*/ 1833 w 2417"/>
              <a:gd name="T75" fmla="*/ 1792 h 2084"/>
              <a:gd name="T76" fmla="*/ 2125 w 2417"/>
              <a:gd name="T77" fmla="*/ 1750 h 2084"/>
              <a:gd name="T78" fmla="*/ 2125 w 2417"/>
              <a:gd name="T79" fmla="*/ 1500 h 2084"/>
              <a:gd name="T80" fmla="*/ 1833 w 2417"/>
              <a:gd name="T81" fmla="*/ 1625 h 2084"/>
              <a:gd name="T82" fmla="*/ 2125 w 2417"/>
              <a:gd name="T83" fmla="*/ 1917 h 2084"/>
              <a:gd name="T84" fmla="*/ 2417 w 2417"/>
              <a:gd name="T85" fmla="*/ 1625 h 2084"/>
              <a:gd name="T86" fmla="*/ 500 w 2417"/>
              <a:gd name="T87" fmla="*/ 750 h 2084"/>
              <a:gd name="T88" fmla="*/ 500 w 2417"/>
              <a:gd name="T89" fmla="*/ 584 h 2084"/>
              <a:gd name="T90" fmla="*/ 1302 w 2417"/>
              <a:gd name="T91" fmla="*/ 875 h 2084"/>
              <a:gd name="T92" fmla="*/ 1344 w 2417"/>
              <a:gd name="T93" fmla="*/ 761 h 2084"/>
              <a:gd name="T94" fmla="*/ 1354 w 2417"/>
              <a:gd name="T95" fmla="*/ 667 h 2084"/>
              <a:gd name="T96" fmla="*/ 1292 w 2417"/>
              <a:gd name="T97" fmla="*/ 469 h 2084"/>
              <a:gd name="T98" fmla="*/ 1125 w 2417"/>
              <a:gd name="T99" fmla="*/ 479 h 2084"/>
              <a:gd name="T100" fmla="*/ 1063 w 2417"/>
              <a:gd name="T101" fmla="*/ 667 h 2084"/>
              <a:gd name="T102" fmla="*/ 1073 w 2417"/>
              <a:gd name="T103" fmla="*/ 761 h 2084"/>
              <a:gd name="T104" fmla="*/ 1115 w 2417"/>
              <a:gd name="T105" fmla="*/ 907 h 2084"/>
              <a:gd name="T106" fmla="*/ 938 w 2417"/>
              <a:gd name="T107" fmla="*/ 1011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7" h="2084">
                <a:moveTo>
                  <a:pt x="2000" y="1334"/>
                </a:moveTo>
                <a:lnTo>
                  <a:pt x="2417" y="1334"/>
                </a:lnTo>
                <a:lnTo>
                  <a:pt x="2417" y="0"/>
                </a:lnTo>
                <a:lnTo>
                  <a:pt x="0" y="0"/>
                </a:lnTo>
                <a:lnTo>
                  <a:pt x="0" y="1334"/>
                </a:lnTo>
                <a:lnTo>
                  <a:pt x="500" y="1334"/>
                </a:lnTo>
                <a:moveTo>
                  <a:pt x="2000" y="1167"/>
                </a:moveTo>
                <a:cubicBezTo>
                  <a:pt x="2083" y="1167"/>
                  <a:pt x="2083" y="1167"/>
                  <a:pt x="2083" y="1167"/>
                </a:cubicBezTo>
                <a:cubicBezTo>
                  <a:pt x="2083" y="1073"/>
                  <a:pt x="2156" y="1000"/>
                  <a:pt x="2250" y="1000"/>
                </a:cubicBezTo>
                <a:cubicBezTo>
                  <a:pt x="2250" y="334"/>
                  <a:pt x="2250" y="334"/>
                  <a:pt x="2250" y="334"/>
                </a:cubicBezTo>
                <a:cubicBezTo>
                  <a:pt x="2156" y="334"/>
                  <a:pt x="2083" y="261"/>
                  <a:pt x="2083" y="167"/>
                </a:cubicBezTo>
                <a:cubicBezTo>
                  <a:pt x="333" y="167"/>
                  <a:pt x="333" y="167"/>
                  <a:pt x="333" y="167"/>
                </a:cubicBezTo>
                <a:cubicBezTo>
                  <a:pt x="333" y="261"/>
                  <a:pt x="260" y="334"/>
                  <a:pt x="167" y="334"/>
                </a:cubicBezTo>
                <a:cubicBezTo>
                  <a:pt x="167" y="1000"/>
                  <a:pt x="167" y="1000"/>
                  <a:pt x="167" y="1000"/>
                </a:cubicBezTo>
                <a:cubicBezTo>
                  <a:pt x="260" y="1000"/>
                  <a:pt x="333" y="1073"/>
                  <a:pt x="333" y="1167"/>
                </a:cubicBezTo>
                <a:cubicBezTo>
                  <a:pt x="625" y="1167"/>
                  <a:pt x="625" y="1167"/>
                  <a:pt x="625" y="1167"/>
                </a:cubicBezTo>
                <a:moveTo>
                  <a:pt x="1563" y="834"/>
                </a:moveTo>
                <a:cubicBezTo>
                  <a:pt x="1573" y="782"/>
                  <a:pt x="1583" y="729"/>
                  <a:pt x="1583" y="667"/>
                </a:cubicBezTo>
                <a:cubicBezTo>
                  <a:pt x="1583" y="386"/>
                  <a:pt x="1417" y="167"/>
                  <a:pt x="1208" y="167"/>
                </a:cubicBezTo>
                <a:cubicBezTo>
                  <a:pt x="1000" y="167"/>
                  <a:pt x="833" y="386"/>
                  <a:pt x="833" y="667"/>
                </a:cubicBezTo>
                <a:cubicBezTo>
                  <a:pt x="833" y="844"/>
                  <a:pt x="896" y="1000"/>
                  <a:pt x="1000" y="1084"/>
                </a:cubicBezTo>
                <a:moveTo>
                  <a:pt x="2000" y="667"/>
                </a:moveTo>
                <a:cubicBezTo>
                  <a:pt x="2000" y="709"/>
                  <a:pt x="1958" y="750"/>
                  <a:pt x="1917" y="750"/>
                </a:cubicBezTo>
                <a:cubicBezTo>
                  <a:pt x="1875" y="750"/>
                  <a:pt x="1833" y="709"/>
                  <a:pt x="1833" y="667"/>
                </a:cubicBezTo>
                <a:cubicBezTo>
                  <a:pt x="1833" y="625"/>
                  <a:pt x="1875" y="584"/>
                  <a:pt x="1917" y="584"/>
                </a:cubicBezTo>
                <a:cubicBezTo>
                  <a:pt x="1958" y="584"/>
                  <a:pt x="2000" y="625"/>
                  <a:pt x="2000" y="667"/>
                </a:cubicBezTo>
                <a:close/>
                <a:moveTo>
                  <a:pt x="1833" y="1125"/>
                </a:moveTo>
                <a:cubicBezTo>
                  <a:pt x="1833" y="1198"/>
                  <a:pt x="1698" y="1250"/>
                  <a:pt x="1542" y="1250"/>
                </a:cubicBezTo>
                <a:cubicBezTo>
                  <a:pt x="1385" y="1250"/>
                  <a:pt x="1250" y="1198"/>
                  <a:pt x="1250" y="1125"/>
                </a:cubicBezTo>
                <a:cubicBezTo>
                  <a:pt x="1250" y="1052"/>
                  <a:pt x="1385" y="1000"/>
                  <a:pt x="1542" y="1000"/>
                </a:cubicBezTo>
                <a:cubicBezTo>
                  <a:pt x="1698" y="1000"/>
                  <a:pt x="1833" y="1052"/>
                  <a:pt x="1833" y="1125"/>
                </a:cubicBezTo>
                <a:close/>
                <a:moveTo>
                  <a:pt x="1250" y="1125"/>
                </a:moveTo>
                <a:cubicBezTo>
                  <a:pt x="1250" y="1292"/>
                  <a:pt x="1250" y="1292"/>
                  <a:pt x="1250" y="1292"/>
                </a:cubicBezTo>
                <a:cubicBezTo>
                  <a:pt x="1250" y="1365"/>
                  <a:pt x="1385" y="1417"/>
                  <a:pt x="1542" y="1417"/>
                </a:cubicBezTo>
                <a:cubicBezTo>
                  <a:pt x="1698" y="1417"/>
                  <a:pt x="1833" y="1365"/>
                  <a:pt x="1833" y="1292"/>
                </a:cubicBezTo>
                <a:cubicBezTo>
                  <a:pt x="1833" y="1125"/>
                  <a:pt x="1833" y="1125"/>
                  <a:pt x="1833" y="1125"/>
                </a:cubicBezTo>
                <a:moveTo>
                  <a:pt x="1250" y="1292"/>
                </a:moveTo>
                <a:cubicBezTo>
                  <a:pt x="1250" y="1459"/>
                  <a:pt x="1250" y="1459"/>
                  <a:pt x="1250" y="1459"/>
                </a:cubicBezTo>
                <a:cubicBezTo>
                  <a:pt x="1250" y="1532"/>
                  <a:pt x="1385" y="1584"/>
                  <a:pt x="1542" y="1584"/>
                </a:cubicBezTo>
                <a:cubicBezTo>
                  <a:pt x="1698" y="1584"/>
                  <a:pt x="1833" y="1532"/>
                  <a:pt x="1833" y="1459"/>
                </a:cubicBezTo>
                <a:cubicBezTo>
                  <a:pt x="1833" y="1292"/>
                  <a:pt x="1833" y="1292"/>
                  <a:pt x="1833" y="1292"/>
                </a:cubicBezTo>
                <a:moveTo>
                  <a:pt x="1250" y="1459"/>
                </a:moveTo>
                <a:cubicBezTo>
                  <a:pt x="1250" y="1625"/>
                  <a:pt x="1250" y="1625"/>
                  <a:pt x="1250" y="1625"/>
                </a:cubicBezTo>
                <a:cubicBezTo>
                  <a:pt x="1250" y="1698"/>
                  <a:pt x="1385" y="1750"/>
                  <a:pt x="1542" y="1750"/>
                </a:cubicBezTo>
                <a:cubicBezTo>
                  <a:pt x="1698" y="1750"/>
                  <a:pt x="1833" y="1698"/>
                  <a:pt x="1833" y="1625"/>
                </a:cubicBezTo>
                <a:cubicBezTo>
                  <a:pt x="1833" y="1459"/>
                  <a:pt x="1833" y="1459"/>
                  <a:pt x="1833" y="1459"/>
                </a:cubicBezTo>
                <a:moveTo>
                  <a:pt x="1250" y="1625"/>
                </a:moveTo>
                <a:cubicBezTo>
                  <a:pt x="1250" y="1792"/>
                  <a:pt x="1250" y="1792"/>
                  <a:pt x="1250" y="1792"/>
                </a:cubicBezTo>
                <a:cubicBezTo>
                  <a:pt x="1250" y="1865"/>
                  <a:pt x="1385" y="1917"/>
                  <a:pt x="1542" y="1917"/>
                </a:cubicBezTo>
                <a:cubicBezTo>
                  <a:pt x="1698" y="1917"/>
                  <a:pt x="1833" y="1865"/>
                  <a:pt x="1833" y="1792"/>
                </a:cubicBezTo>
                <a:cubicBezTo>
                  <a:pt x="1833" y="1625"/>
                  <a:pt x="1833" y="1625"/>
                  <a:pt x="1833" y="1625"/>
                </a:cubicBezTo>
                <a:moveTo>
                  <a:pt x="1250" y="1375"/>
                </a:moveTo>
                <a:cubicBezTo>
                  <a:pt x="1250" y="1448"/>
                  <a:pt x="1115" y="1500"/>
                  <a:pt x="958" y="1500"/>
                </a:cubicBezTo>
                <a:cubicBezTo>
                  <a:pt x="802" y="1500"/>
                  <a:pt x="667" y="1448"/>
                  <a:pt x="667" y="1375"/>
                </a:cubicBezTo>
                <a:cubicBezTo>
                  <a:pt x="667" y="1302"/>
                  <a:pt x="802" y="1250"/>
                  <a:pt x="958" y="1250"/>
                </a:cubicBezTo>
                <a:cubicBezTo>
                  <a:pt x="1115" y="1250"/>
                  <a:pt x="1250" y="1302"/>
                  <a:pt x="1250" y="1375"/>
                </a:cubicBezTo>
                <a:close/>
                <a:moveTo>
                  <a:pt x="667" y="1375"/>
                </a:moveTo>
                <a:cubicBezTo>
                  <a:pt x="667" y="1542"/>
                  <a:pt x="667" y="1542"/>
                  <a:pt x="667" y="1542"/>
                </a:cubicBezTo>
                <a:cubicBezTo>
                  <a:pt x="667" y="1615"/>
                  <a:pt x="802" y="1667"/>
                  <a:pt x="958" y="1667"/>
                </a:cubicBezTo>
                <a:cubicBezTo>
                  <a:pt x="1115" y="1667"/>
                  <a:pt x="1250" y="1615"/>
                  <a:pt x="1250" y="1542"/>
                </a:cubicBezTo>
                <a:cubicBezTo>
                  <a:pt x="1250" y="1375"/>
                  <a:pt x="1250" y="1375"/>
                  <a:pt x="1250" y="1375"/>
                </a:cubicBezTo>
                <a:moveTo>
                  <a:pt x="667" y="1542"/>
                </a:moveTo>
                <a:cubicBezTo>
                  <a:pt x="667" y="1709"/>
                  <a:pt x="667" y="1709"/>
                  <a:pt x="667" y="1709"/>
                </a:cubicBezTo>
                <a:cubicBezTo>
                  <a:pt x="667" y="1782"/>
                  <a:pt x="802" y="1834"/>
                  <a:pt x="958" y="1834"/>
                </a:cubicBezTo>
                <a:cubicBezTo>
                  <a:pt x="1115" y="1834"/>
                  <a:pt x="1250" y="1782"/>
                  <a:pt x="1250" y="1709"/>
                </a:cubicBezTo>
                <a:cubicBezTo>
                  <a:pt x="1250" y="1542"/>
                  <a:pt x="1250" y="1542"/>
                  <a:pt x="1250" y="1542"/>
                </a:cubicBezTo>
                <a:moveTo>
                  <a:pt x="667" y="1709"/>
                </a:moveTo>
                <a:cubicBezTo>
                  <a:pt x="667" y="1875"/>
                  <a:pt x="667" y="1875"/>
                  <a:pt x="667" y="1875"/>
                </a:cubicBezTo>
                <a:cubicBezTo>
                  <a:pt x="667" y="1948"/>
                  <a:pt x="802" y="2000"/>
                  <a:pt x="958" y="2000"/>
                </a:cubicBezTo>
                <a:cubicBezTo>
                  <a:pt x="1115" y="2000"/>
                  <a:pt x="1250" y="1948"/>
                  <a:pt x="1250" y="1875"/>
                </a:cubicBezTo>
                <a:cubicBezTo>
                  <a:pt x="1250" y="1709"/>
                  <a:pt x="1250" y="1709"/>
                  <a:pt x="1250" y="1709"/>
                </a:cubicBezTo>
                <a:moveTo>
                  <a:pt x="1250" y="1792"/>
                </a:moveTo>
                <a:cubicBezTo>
                  <a:pt x="1250" y="1959"/>
                  <a:pt x="1250" y="1959"/>
                  <a:pt x="1250" y="1959"/>
                </a:cubicBezTo>
                <a:cubicBezTo>
                  <a:pt x="1250" y="2032"/>
                  <a:pt x="1385" y="2084"/>
                  <a:pt x="1542" y="2084"/>
                </a:cubicBezTo>
                <a:cubicBezTo>
                  <a:pt x="1698" y="2084"/>
                  <a:pt x="1833" y="2032"/>
                  <a:pt x="1833" y="1959"/>
                </a:cubicBezTo>
                <a:cubicBezTo>
                  <a:pt x="1833" y="1792"/>
                  <a:pt x="1833" y="1792"/>
                  <a:pt x="1833" y="1792"/>
                </a:cubicBezTo>
                <a:moveTo>
                  <a:pt x="2417" y="1625"/>
                </a:moveTo>
                <a:cubicBezTo>
                  <a:pt x="2417" y="1698"/>
                  <a:pt x="2281" y="1750"/>
                  <a:pt x="2125" y="1750"/>
                </a:cubicBezTo>
                <a:cubicBezTo>
                  <a:pt x="1969" y="1750"/>
                  <a:pt x="1833" y="1698"/>
                  <a:pt x="1833" y="1625"/>
                </a:cubicBezTo>
                <a:cubicBezTo>
                  <a:pt x="1833" y="1552"/>
                  <a:pt x="1969" y="1500"/>
                  <a:pt x="2125" y="1500"/>
                </a:cubicBezTo>
                <a:cubicBezTo>
                  <a:pt x="2281" y="1500"/>
                  <a:pt x="2417" y="1552"/>
                  <a:pt x="2417" y="1625"/>
                </a:cubicBezTo>
                <a:close/>
                <a:moveTo>
                  <a:pt x="1833" y="1625"/>
                </a:moveTo>
                <a:cubicBezTo>
                  <a:pt x="1833" y="1792"/>
                  <a:pt x="1833" y="1792"/>
                  <a:pt x="1833" y="1792"/>
                </a:cubicBezTo>
                <a:cubicBezTo>
                  <a:pt x="1833" y="1865"/>
                  <a:pt x="1969" y="1917"/>
                  <a:pt x="2125" y="1917"/>
                </a:cubicBezTo>
                <a:cubicBezTo>
                  <a:pt x="2281" y="1917"/>
                  <a:pt x="2417" y="1865"/>
                  <a:pt x="2417" y="1792"/>
                </a:cubicBezTo>
                <a:cubicBezTo>
                  <a:pt x="2417" y="1625"/>
                  <a:pt x="2417" y="1625"/>
                  <a:pt x="2417" y="1625"/>
                </a:cubicBezTo>
                <a:moveTo>
                  <a:pt x="583" y="667"/>
                </a:moveTo>
                <a:cubicBezTo>
                  <a:pt x="583" y="709"/>
                  <a:pt x="542" y="750"/>
                  <a:pt x="500" y="750"/>
                </a:cubicBezTo>
                <a:cubicBezTo>
                  <a:pt x="458" y="750"/>
                  <a:pt x="417" y="709"/>
                  <a:pt x="417" y="667"/>
                </a:cubicBezTo>
                <a:cubicBezTo>
                  <a:pt x="417" y="625"/>
                  <a:pt x="458" y="584"/>
                  <a:pt x="500" y="584"/>
                </a:cubicBezTo>
                <a:cubicBezTo>
                  <a:pt x="542" y="584"/>
                  <a:pt x="583" y="625"/>
                  <a:pt x="583" y="667"/>
                </a:cubicBezTo>
                <a:close/>
                <a:moveTo>
                  <a:pt x="1302" y="875"/>
                </a:moveTo>
                <a:cubicBezTo>
                  <a:pt x="1302" y="865"/>
                  <a:pt x="1302" y="865"/>
                  <a:pt x="1302" y="865"/>
                </a:cubicBezTo>
                <a:cubicBezTo>
                  <a:pt x="1302" y="834"/>
                  <a:pt x="1333" y="802"/>
                  <a:pt x="1344" y="761"/>
                </a:cubicBezTo>
                <a:cubicBezTo>
                  <a:pt x="1354" y="729"/>
                  <a:pt x="1354" y="709"/>
                  <a:pt x="1354" y="688"/>
                </a:cubicBezTo>
                <a:cubicBezTo>
                  <a:pt x="1354" y="677"/>
                  <a:pt x="1354" y="667"/>
                  <a:pt x="1354" y="667"/>
                </a:cubicBezTo>
                <a:cubicBezTo>
                  <a:pt x="1354" y="646"/>
                  <a:pt x="1354" y="625"/>
                  <a:pt x="1354" y="615"/>
                </a:cubicBezTo>
                <a:cubicBezTo>
                  <a:pt x="1375" y="542"/>
                  <a:pt x="1344" y="500"/>
                  <a:pt x="1292" y="469"/>
                </a:cubicBezTo>
                <a:cubicBezTo>
                  <a:pt x="1271" y="469"/>
                  <a:pt x="1177" y="448"/>
                  <a:pt x="1146" y="417"/>
                </a:cubicBezTo>
                <a:cubicBezTo>
                  <a:pt x="1135" y="407"/>
                  <a:pt x="1135" y="469"/>
                  <a:pt x="1125" y="479"/>
                </a:cubicBezTo>
                <a:cubicBezTo>
                  <a:pt x="1073" y="500"/>
                  <a:pt x="1042" y="542"/>
                  <a:pt x="1063" y="615"/>
                </a:cubicBezTo>
                <a:cubicBezTo>
                  <a:pt x="1063" y="625"/>
                  <a:pt x="1063" y="646"/>
                  <a:pt x="1063" y="667"/>
                </a:cubicBezTo>
                <a:cubicBezTo>
                  <a:pt x="1063" y="667"/>
                  <a:pt x="1063" y="677"/>
                  <a:pt x="1063" y="688"/>
                </a:cubicBezTo>
                <a:cubicBezTo>
                  <a:pt x="1063" y="709"/>
                  <a:pt x="1063" y="729"/>
                  <a:pt x="1073" y="761"/>
                </a:cubicBezTo>
                <a:cubicBezTo>
                  <a:pt x="1083" y="802"/>
                  <a:pt x="1115" y="834"/>
                  <a:pt x="1115" y="865"/>
                </a:cubicBezTo>
                <a:cubicBezTo>
                  <a:pt x="1115" y="875"/>
                  <a:pt x="1115" y="886"/>
                  <a:pt x="1115" y="907"/>
                </a:cubicBezTo>
                <a:cubicBezTo>
                  <a:pt x="1115" y="917"/>
                  <a:pt x="1104" y="917"/>
                  <a:pt x="1094" y="927"/>
                </a:cubicBezTo>
                <a:cubicBezTo>
                  <a:pt x="1031" y="938"/>
                  <a:pt x="969" y="979"/>
                  <a:pt x="938" y="1011"/>
                </a:cubicBezTo>
                <a:cubicBezTo>
                  <a:pt x="958" y="1042"/>
                  <a:pt x="979" y="1063"/>
                  <a:pt x="1000" y="1084"/>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2" name="Freeform 96"/>
          <p:cNvSpPr>
            <a:spLocks noEditPoints="1"/>
          </p:cNvSpPr>
          <p:nvPr/>
        </p:nvSpPr>
        <p:spPr bwMode="auto">
          <a:xfrm>
            <a:off x="5035164" y="3349229"/>
            <a:ext cx="355997" cy="344091"/>
          </a:xfrm>
          <a:custGeom>
            <a:avLst/>
            <a:gdLst>
              <a:gd name="T0" fmla="*/ 854 w 2417"/>
              <a:gd name="T1" fmla="*/ 1375 h 2334"/>
              <a:gd name="T2" fmla="*/ 875 w 2417"/>
              <a:gd name="T3" fmla="*/ 1375 h 2334"/>
              <a:gd name="T4" fmla="*/ 1073 w 2417"/>
              <a:gd name="T5" fmla="*/ 802 h 2334"/>
              <a:gd name="T6" fmla="*/ 646 w 2417"/>
              <a:gd name="T7" fmla="*/ 500 h 2334"/>
              <a:gd name="T8" fmla="*/ 646 w 2417"/>
              <a:gd name="T9" fmla="*/ 479 h 2334"/>
              <a:gd name="T10" fmla="*/ 771 w 2417"/>
              <a:gd name="T11" fmla="*/ 250 h 2334"/>
              <a:gd name="T12" fmla="*/ 542 w 2417"/>
              <a:gd name="T13" fmla="*/ 0 h 2334"/>
              <a:gd name="T14" fmla="*/ 312 w 2417"/>
              <a:gd name="T15" fmla="*/ 250 h 2334"/>
              <a:gd name="T16" fmla="*/ 437 w 2417"/>
              <a:gd name="T17" fmla="*/ 479 h 2334"/>
              <a:gd name="T18" fmla="*/ 437 w 2417"/>
              <a:gd name="T19" fmla="*/ 500 h 2334"/>
              <a:gd name="T20" fmla="*/ 10 w 2417"/>
              <a:gd name="T21" fmla="*/ 802 h 2334"/>
              <a:gd name="T22" fmla="*/ 208 w 2417"/>
              <a:gd name="T23" fmla="*/ 1375 h 2334"/>
              <a:gd name="T24" fmla="*/ 240 w 2417"/>
              <a:gd name="T25" fmla="*/ 1375 h 2334"/>
              <a:gd name="T26" fmla="*/ 1333 w 2417"/>
              <a:gd name="T27" fmla="*/ 709 h 2334"/>
              <a:gd name="T28" fmla="*/ 1292 w 2417"/>
              <a:gd name="T29" fmla="*/ 750 h 2334"/>
              <a:gd name="T30" fmla="*/ 1250 w 2417"/>
              <a:gd name="T31" fmla="*/ 709 h 2334"/>
              <a:gd name="T32" fmla="*/ 1292 w 2417"/>
              <a:gd name="T33" fmla="*/ 667 h 2334"/>
              <a:gd name="T34" fmla="*/ 1333 w 2417"/>
              <a:gd name="T35" fmla="*/ 709 h 2334"/>
              <a:gd name="T36" fmla="*/ 1667 w 2417"/>
              <a:gd name="T37" fmla="*/ 1042 h 2334"/>
              <a:gd name="T38" fmla="*/ 1625 w 2417"/>
              <a:gd name="T39" fmla="*/ 1084 h 2334"/>
              <a:gd name="T40" fmla="*/ 1583 w 2417"/>
              <a:gd name="T41" fmla="*/ 1042 h 2334"/>
              <a:gd name="T42" fmla="*/ 1625 w 2417"/>
              <a:gd name="T43" fmla="*/ 1000 h 2334"/>
              <a:gd name="T44" fmla="*/ 1667 w 2417"/>
              <a:gd name="T45" fmla="*/ 1042 h 2334"/>
              <a:gd name="T46" fmla="*/ 2083 w 2417"/>
              <a:gd name="T47" fmla="*/ 625 h 2334"/>
              <a:gd name="T48" fmla="*/ 2042 w 2417"/>
              <a:gd name="T49" fmla="*/ 667 h 2334"/>
              <a:gd name="T50" fmla="*/ 2000 w 2417"/>
              <a:gd name="T51" fmla="*/ 625 h 2334"/>
              <a:gd name="T52" fmla="*/ 2042 w 2417"/>
              <a:gd name="T53" fmla="*/ 584 h 2334"/>
              <a:gd name="T54" fmla="*/ 2083 w 2417"/>
              <a:gd name="T55" fmla="*/ 625 h 2334"/>
              <a:gd name="T56" fmla="*/ 1417 w 2417"/>
              <a:gd name="T57" fmla="*/ 834 h 2334"/>
              <a:gd name="T58" fmla="*/ 1500 w 2417"/>
              <a:gd name="T59" fmla="*/ 917 h 2334"/>
              <a:gd name="T60" fmla="*/ 1750 w 2417"/>
              <a:gd name="T61" fmla="*/ 917 h 2334"/>
              <a:gd name="T62" fmla="*/ 1917 w 2417"/>
              <a:gd name="T63" fmla="*/ 750 h 2334"/>
              <a:gd name="T64" fmla="*/ 1000 w 2417"/>
              <a:gd name="T65" fmla="*/ 1584 h 2334"/>
              <a:gd name="T66" fmla="*/ 2417 w 2417"/>
              <a:gd name="T67" fmla="*/ 1584 h 2334"/>
              <a:gd name="T68" fmla="*/ 2417 w 2417"/>
              <a:gd name="T69" fmla="*/ 167 h 2334"/>
              <a:gd name="T70" fmla="*/ 917 w 2417"/>
              <a:gd name="T71" fmla="*/ 167 h 2334"/>
              <a:gd name="T72" fmla="*/ 1083 w 2417"/>
              <a:gd name="T73" fmla="*/ 1417 h 2334"/>
              <a:gd name="T74" fmla="*/ 2250 w 2417"/>
              <a:gd name="T75" fmla="*/ 1417 h 2334"/>
              <a:gd name="T76" fmla="*/ 2250 w 2417"/>
              <a:gd name="T77" fmla="*/ 334 h 2334"/>
              <a:gd name="T78" fmla="*/ 917 w 2417"/>
              <a:gd name="T79" fmla="*/ 334 h 2334"/>
              <a:gd name="T80" fmla="*/ 250 w 2417"/>
              <a:gd name="T81" fmla="*/ 865 h 2334"/>
              <a:gd name="T82" fmla="*/ 292 w 2417"/>
              <a:gd name="T83" fmla="*/ 2209 h 2334"/>
              <a:gd name="T84" fmla="*/ 417 w 2417"/>
              <a:gd name="T85" fmla="*/ 2334 h 2334"/>
              <a:gd name="T86" fmla="*/ 542 w 2417"/>
              <a:gd name="T87" fmla="*/ 2334 h 2334"/>
              <a:gd name="T88" fmla="*/ 667 w 2417"/>
              <a:gd name="T89" fmla="*/ 2334 h 2334"/>
              <a:gd name="T90" fmla="*/ 792 w 2417"/>
              <a:gd name="T91" fmla="*/ 2209 h 2334"/>
              <a:gd name="T92" fmla="*/ 833 w 2417"/>
              <a:gd name="T93" fmla="*/ 865 h 2334"/>
              <a:gd name="T94" fmla="*/ 542 w 2417"/>
              <a:gd name="T95" fmla="*/ 1375 h 2334"/>
              <a:gd name="T96" fmla="*/ 542 w 2417"/>
              <a:gd name="T97" fmla="*/ 2334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7" h="2334">
                <a:moveTo>
                  <a:pt x="854" y="1375"/>
                </a:moveTo>
                <a:cubicBezTo>
                  <a:pt x="875" y="1375"/>
                  <a:pt x="875" y="1375"/>
                  <a:pt x="875" y="1375"/>
                </a:cubicBezTo>
                <a:cubicBezTo>
                  <a:pt x="1073" y="1375"/>
                  <a:pt x="1083" y="1073"/>
                  <a:pt x="1073" y="802"/>
                </a:cubicBezTo>
                <a:cubicBezTo>
                  <a:pt x="1062" y="646"/>
                  <a:pt x="937" y="521"/>
                  <a:pt x="646" y="500"/>
                </a:cubicBezTo>
                <a:cubicBezTo>
                  <a:pt x="646" y="479"/>
                  <a:pt x="646" y="479"/>
                  <a:pt x="646" y="479"/>
                </a:cubicBezTo>
                <a:cubicBezTo>
                  <a:pt x="719" y="438"/>
                  <a:pt x="771" y="344"/>
                  <a:pt x="771" y="250"/>
                </a:cubicBezTo>
                <a:cubicBezTo>
                  <a:pt x="771" y="115"/>
                  <a:pt x="667" y="0"/>
                  <a:pt x="542" y="0"/>
                </a:cubicBezTo>
                <a:cubicBezTo>
                  <a:pt x="417" y="0"/>
                  <a:pt x="312" y="115"/>
                  <a:pt x="312" y="250"/>
                </a:cubicBezTo>
                <a:cubicBezTo>
                  <a:pt x="312" y="344"/>
                  <a:pt x="365" y="438"/>
                  <a:pt x="437" y="479"/>
                </a:cubicBezTo>
                <a:cubicBezTo>
                  <a:pt x="437" y="500"/>
                  <a:pt x="437" y="500"/>
                  <a:pt x="437" y="500"/>
                </a:cubicBezTo>
                <a:cubicBezTo>
                  <a:pt x="146" y="521"/>
                  <a:pt x="21" y="646"/>
                  <a:pt x="10" y="802"/>
                </a:cubicBezTo>
                <a:cubicBezTo>
                  <a:pt x="0" y="1052"/>
                  <a:pt x="10" y="1375"/>
                  <a:pt x="208" y="1375"/>
                </a:cubicBezTo>
                <a:cubicBezTo>
                  <a:pt x="240" y="1375"/>
                  <a:pt x="240" y="1375"/>
                  <a:pt x="240" y="1375"/>
                </a:cubicBezTo>
                <a:moveTo>
                  <a:pt x="1333" y="709"/>
                </a:moveTo>
                <a:cubicBezTo>
                  <a:pt x="1333" y="729"/>
                  <a:pt x="1312" y="750"/>
                  <a:pt x="1292" y="750"/>
                </a:cubicBezTo>
                <a:cubicBezTo>
                  <a:pt x="1271" y="750"/>
                  <a:pt x="1250" y="729"/>
                  <a:pt x="1250" y="709"/>
                </a:cubicBezTo>
                <a:cubicBezTo>
                  <a:pt x="1250" y="688"/>
                  <a:pt x="1271" y="667"/>
                  <a:pt x="1292" y="667"/>
                </a:cubicBezTo>
                <a:cubicBezTo>
                  <a:pt x="1312" y="667"/>
                  <a:pt x="1333" y="688"/>
                  <a:pt x="1333" y="709"/>
                </a:cubicBezTo>
                <a:close/>
                <a:moveTo>
                  <a:pt x="1667" y="1042"/>
                </a:moveTo>
                <a:cubicBezTo>
                  <a:pt x="1667" y="1063"/>
                  <a:pt x="1646" y="1084"/>
                  <a:pt x="1625" y="1084"/>
                </a:cubicBezTo>
                <a:cubicBezTo>
                  <a:pt x="1604" y="1084"/>
                  <a:pt x="1583" y="1063"/>
                  <a:pt x="1583" y="1042"/>
                </a:cubicBezTo>
                <a:cubicBezTo>
                  <a:pt x="1583" y="1021"/>
                  <a:pt x="1604" y="1000"/>
                  <a:pt x="1625" y="1000"/>
                </a:cubicBezTo>
                <a:cubicBezTo>
                  <a:pt x="1646" y="1000"/>
                  <a:pt x="1667" y="1021"/>
                  <a:pt x="1667" y="1042"/>
                </a:cubicBezTo>
                <a:close/>
                <a:moveTo>
                  <a:pt x="2083" y="625"/>
                </a:moveTo>
                <a:cubicBezTo>
                  <a:pt x="2083" y="646"/>
                  <a:pt x="2062" y="667"/>
                  <a:pt x="2042" y="667"/>
                </a:cubicBezTo>
                <a:cubicBezTo>
                  <a:pt x="2021" y="667"/>
                  <a:pt x="2000" y="646"/>
                  <a:pt x="2000" y="625"/>
                </a:cubicBezTo>
                <a:cubicBezTo>
                  <a:pt x="2000" y="604"/>
                  <a:pt x="2021" y="584"/>
                  <a:pt x="2042" y="584"/>
                </a:cubicBezTo>
                <a:cubicBezTo>
                  <a:pt x="2062" y="584"/>
                  <a:pt x="2083" y="604"/>
                  <a:pt x="2083" y="625"/>
                </a:cubicBezTo>
                <a:close/>
                <a:moveTo>
                  <a:pt x="1417" y="834"/>
                </a:moveTo>
                <a:lnTo>
                  <a:pt x="1500" y="917"/>
                </a:lnTo>
                <a:moveTo>
                  <a:pt x="1750" y="917"/>
                </a:moveTo>
                <a:lnTo>
                  <a:pt x="1917" y="750"/>
                </a:lnTo>
                <a:moveTo>
                  <a:pt x="1000" y="1584"/>
                </a:moveTo>
                <a:lnTo>
                  <a:pt x="2417" y="1584"/>
                </a:lnTo>
                <a:lnTo>
                  <a:pt x="2417" y="167"/>
                </a:lnTo>
                <a:lnTo>
                  <a:pt x="917" y="167"/>
                </a:lnTo>
                <a:moveTo>
                  <a:pt x="1083" y="1417"/>
                </a:moveTo>
                <a:lnTo>
                  <a:pt x="2250" y="1417"/>
                </a:lnTo>
                <a:lnTo>
                  <a:pt x="2250" y="334"/>
                </a:lnTo>
                <a:lnTo>
                  <a:pt x="917" y="334"/>
                </a:lnTo>
                <a:moveTo>
                  <a:pt x="250" y="865"/>
                </a:moveTo>
                <a:cubicBezTo>
                  <a:pt x="208" y="1688"/>
                  <a:pt x="292" y="2209"/>
                  <a:pt x="292" y="2209"/>
                </a:cubicBezTo>
                <a:cubicBezTo>
                  <a:pt x="292" y="2282"/>
                  <a:pt x="354" y="2334"/>
                  <a:pt x="417" y="2334"/>
                </a:cubicBezTo>
                <a:cubicBezTo>
                  <a:pt x="542" y="2334"/>
                  <a:pt x="542" y="2334"/>
                  <a:pt x="542" y="2334"/>
                </a:cubicBezTo>
                <a:cubicBezTo>
                  <a:pt x="667" y="2334"/>
                  <a:pt x="667" y="2334"/>
                  <a:pt x="667" y="2334"/>
                </a:cubicBezTo>
                <a:cubicBezTo>
                  <a:pt x="729" y="2334"/>
                  <a:pt x="792" y="2282"/>
                  <a:pt x="792" y="2209"/>
                </a:cubicBezTo>
                <a:cubicBezTo>
                  <a:pt x="792" y="2209"/>
                  <a:pt x="875" y="1667"/>
                  <a:pt x="833" y="865"/>
                </a:cubicBezTo>
                <a:moveTo>
                  <a:pt x="542" y="1375"/>
                </a:moveTo>
                <a:lnTo>
                  <a:pt x="542" y="2334"/>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3" name="Freeform 97"/>
          <p:cNvSpPr>
            <a:spLocks noEditPoints="1"/>
          </p:cNvSpPr>
          <p:nvPr/>
        </p:nvSpPr>
        <p:spPr bwMode="auto">
          <a:xfrm>
            <a:off x="5642381" y="3451622"/>
            <a:ext cx="355997" cy="200025"/>
          </a:xfrm>
          <a:custGeom>
            <a:avLst/>
            <a:gdLst>
              <a:gd name="T0" fmla="*/ 1604 w 2417"/>
              <a:gd name="T1" fmla="*/ 740 h 1365"/>
              <a:gd name="T2" fmla="*/ 1761 w 2417"/>
              <a:gd name="T3" fmla="*/ 1042 h 1365"/>
              <a:gd name="T4" fmla="*/ 1719 w 2417"/>
              <a:gd name="T5" fmla="*/ 1188 h 1365"/>
              <a:gd name="T6" fmla="*/ 1573 w 2417"/>
              <a:gd name="T7" fmla="*/ 1167 h 1365"/>
              <a:gd name="T8" fmla="*/ 1427 w 2417"/>
              <a:gd name="T9" fmla="*/ 907 h 1365"/>
              <a:gd name="T10" fmla="*/ 1354 w 2417"/>
              <a:gd name="T11" fmla="*/ 1250 h 1365"/>
              <a:gd name="T12" fmla="*/ 1292 w 2417"/>
              <a:gd name="T13" fmla="*/ 1313 h 1365"/>
              <a:gd name="T14" fmla="*/ 1115 w 2417"/>
              <a:gd name="T15" fmla="*/ 1292 h 1365"/>
              <a:gd name="T16" fmla="*/ 1000 w 2417"/>
              <a:gd name="T17" fmla="*/ 1105 h 1365"/>
              <a:gd name="T18" fmla="*/ 1573 w 2417"/>
              <a:gd name="T19" fmla="*/ 1167 h 1365"/>
              <a:gd name="T20" fmla="*/ 1500 w 2417"/>
              <a:gd name="T21" fmla="*/ 1250 h 1365"/>
              <a:gd name="T22" fmla="*/ 1333 w 2417"/>
              <a:gd name="T23" fmla="*/ 1219 h 1365"/>
              <a:gd name="T24" fmla="*/ 1219 w 2417"/>
              <a:gd name="T25" fmla="*/ 1011 h 1365"/>
              <a:gd name="T26" fmla="*/ 417 w 2417"/>
              <a:gd name="T27" fmla="*/ 1084 h 1365"/>
              <a:gd name="T28" fmla="*/ 146 w 2417"/>
              <a:gd name="T29" fmla="*/ 1084 h 1365"/>
              <a:gd name="T30" fmla="*/ 73 w 2417"/>
              <a:gd name="T31" fmla="*/ 1011 h 1365"/>
              <a:gd name="T32" fmla="*/ 0 w 2417"/>
              <a:gd name="T33" fmla="*/ 250 h 1365"/>
              <a:gd name="T34" fmla="*/ 83 w 2417"/>
              <a:gd name="T35" fmla="*/ 167 h 1365"/>
              <a:gd name="T36" fmla="*/ 417 w 2417"/>
              <a:gd name="T37" fmla="*/ 167 h 1365"/>
              <a:gd name="T38" fmla="*/ 500 w 2417"/>
              <a:gd name="T39" fmla="*/ 250 h 1365"/>
              <a:gd name="T40" fmla="*/ 500 w 2417"/>
              <a:gd name="T41" fmla="*/ 1000 h 1365"/>
              <a:gd name="T42" fmla="*/ 417 w 2417"/>
              <a:gd name="T43" fmla="*/ 1084 h 1365"/>
              <a:gd name="T44" fmla="*/ 1115 w 2417"/>
              <a:gd name="T45" fmla="*/ 1292 h 1365"/>
              <a:gd name="T46" fmla="*/ 1063 w 2417"/>
              <a:gd name="T47" fmla="*/ 1334 h 1365"/>
              <a:gd name="T48" fmla="*/ 823 w 2417"/>
              <a:gd name="T49" fmla="*/ 1261 h 1365"/>
              <a:gd name="T50" fmla="*/ 656 w 2417"/>
              <a:gd name="T51" fmla="*/ 959 h 1365"/>
              <a:gd name="T52" fmla="*/ 521 w 2417"/>
              <a:gd name="T53" fmla="*/ 959 h 1365"/>
              <a:gd name="T54" fmla="*/ 250 w 2417"/>
              <a:gd name="T55" fmla="*/ 834 h 1365"/>
              <a:gd name="T56" fmla="*/ 250 w 2417"/>
              <a:gd name="T57" fmla="*/ 834 h 1365"/>
              <a:gd name="T58" fmla="*/ 2000 w 2417"/>
              <a:gd name="T59" fmla="*/ 1084 h 1365"/>
              <a:gd name="T60" fmla="*/ 2271 w 2417"/>
              <a:gd name="T61" fmla="*/ 1084 h 1365"/>
              <a:gd name="T62" fmla="*/ 2344 w 2417"/>
              <a:gd name="T63" fmla="*/ 1011 h 1365"/>
              <a:gd name="T64" fmla="*/ 2417 w 2417"/>
              <a:gd name="T65" fmla="*/ 250 h 1365"/>
              <a:gd name="T66" fmla="*/ 2333 w 2417"/>
              <a:gd name="T67" fmla="*/ 167 h 1365"/>
              <a:gd name="T68" fmla="*/ 2000 w 2417"/>
              <a:gd name="T69" fmla="*/ 167 h 1365"/>
              <a:gd name="T70" fmla="*/ 1917 w 2417"/>
              <a:gd name="T71" fmla="*/ 250 h 1365"/>
              <a:gd name="T72" fmla="*/ 1917 w 2417"/>
              <a:gd name="T73" fmla="*/ 1000 h 1365"/>
              <a:gd name="T74" fmla="*/ 2000 w 2417"/>
              <a:gd name="T75" fmla="*/ 1084 h 1365"/>
              <a:gd name="T76" fmla="*/ 2167 w 2417"/>
              <a:gd name="T77" fmla="*/ 834 h 1365"/>
              <a:gd name="T78" fmla="*/ 2167 w 2417"/>
              <a:gd name="T79" fmla="*/ 834 h 1365"/>
              <a:gd name="T80" fmla="*/ 500 w 2417"/>
              <a:gd name="T81" fmla="*/ 250 h 1365"/>
              <a:gd name="T82" fmla="*/ 750 w 2417"/>
              <a:gd name="T83" fmla="*/ 250 h 1365"/>
              <a:gd name="T84" fmla="*/ 844 w 2417"/>
              <a:gd name="T85" fmla="*/ 198 h 1365"/>
              <a:gd name="T86" fmla="*/ 969 w 2417"/>
              <a:gd name="T87" fmla="*/ 167 h 1365"/>
              <a:gd name="T88" fmla="*/ 1031 w 2417"/>
              <a:gd name="T89" fmla="*/ 167 h 1365"/>
              <a:gd name="T90" fmla="*/ 1917 w 2417"/>
              <a:gd name="T91" fmla="*/ 250 h 1365"/>
              <a:gd name="T92" fmla="*/ 1604 w 2417"/>
              <a:gd name="T93" fmla="*/ 42 h 1365"/>
              <a:gd name="T94" fmla="*/ 1469 w 2417"/>
              <a:gd name="T95" fmla="*/ 0 h 1365"/>
              <a:gd name="T96" fmla="*/ 1333 w 2417"/>
              <a:gd name="T97" fmla="*/ 0 h 1365"/>
              <a:gd name="T98" fmla="*/ 1125 w 2417"/>
              <a:gd name="T99" fmla="*/ 94 h 1365"/>
              <a:gd name="T100" fmla="*/ 865 w 2417"/>
              <a:gd name="T101" fmla="*/ 417 h 1365"/>
              <a:gd name="T102" fmla="*/ 875 w 2417"/>
              <a:gd name="T103" fmla="*/ 490 h 1365"/>
              <a:gd name="T104" fmla="*/ 896 w 2417"/>
              <a:gd name="T105" fmla="*/ 500 h 1365"/>
              <a:gd name="T106" fmla="*/ 1104 w 2417"/>
              <a:gd name="T107" fmla="*/ 500 h 1365"/>
              <a:gd name="T108" fmla="*/ 1271 w 2417"/>
              <a:gd name="T109" fmla="*/ 355 h 1365"/>
              <a:gd name="T110" fmla="*/ 1323 w 2417"/>
              <a:gd name="T111" fmla="*/ 334 h 1365"/>
              <a:gd name="T112" fmla="*/ 1323 w 2417"/>
              <a:gd name="T113" fmla="*/ 334 h 1365"/>
              <a:gd name="T114" fmla="*/ 1396 w 2417"/>
              <a:gd name="T115" fmla="*/ 375 h 1365"/>
              <a:gd name="T116" fmla="*/ 1750 w 2417"/>
              <a:gd name="T117" fmla="*/ 1000 h 1365"/>
              <a:gd name="T118" fmla="*/ 1917 w 2417"/>
              <a:gd name="T119" fmla="*/ 100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7" h="1365">
                <a:moveTo>
                  <a:pt x="1604" y="740"/>
                </a:moveTo>
                <a:cubicBezTo>
                  <a:pt x="1604" y="740"/>
                  <a:pt x="1667" y="855"/>
                  <a:pt x="1761" y="1042"/>
                </a:cubicBezTo>
                <a:cubicBezTo>
                  <a:pt x="1781" y="1084"/>
                  <a:pt x="1781" y="1146"/>
                  <a:pt x="1719" y="1188"/>
                </a:cubicBezTo>
                <a:cubicBezTo>
                  <a:pt x="1667" y="1219"/>
                  <a:pt x="1594" y="1209"/>
                  <a:pt x="1573" y="1167"/>
                </a:cubicBezTo>
                <a:cubicBezTo>
                  <a:pt x="1427" y="907"/>
                  <a:pt x="1427" y="907"/>
                  <a:pt x="1427" y="907"/>
                </a:cubicBezTo>
                <a:moveTo>
                  <a:pt x="1354" y="1250"/>
                </a:moveTo>
                <a:cubicBezTo>
                  <a:pt x="1333" y="1292"/>
                  <a:pt x="1313" y="1302"/>
                  <a:pt x="1292" y="1313"/>
                </a:cubicBezTo>
                <a:cubicBezTo>
                  <a:pt x="1229" y="1344"/>
                  <a:pt x="1146" y="1344"/>
                  <a:pt x="1115" y="1292"/>
                </a:cubicBezTo>
                <a:cubicBezTo>
                  <a:pt x="1000" y="1105"/>
                  <a:pt x="1000" y="1105"/>
                  <a:pt x="1000" y="1105"/>
                </a:cubicBezTo>
                <a:moveTo>
                  <a:pt x="1573" y="1167"/>
                </a:moveTo>
                <a:cubicBezTo>
                  <a:pt x="1563" y="1209"/>
                  <a:pt x="1521" y="1240"/>
                  <a:pt x="1500" y="1250"/>
                </a:cubicBezTo>
                <a:cubicBezTo>
                  <a:pt x="1438" y="1282"/>
                  <a:pt x="1365" y="1271"/>
                  <a:pt x="1333" y="1219"/>
                </a:cubicBezTo>
                <a:cubicBezTo>
                  <a:pt x="1219" y="1011"/>
                  <a:pt x="1219" y="1011"/>
                  <a:pt x="1219" y="1011"/>
                </a:cubicBezTo>
                <a:moveTo>
                  <a:pt x="417" y="1084"/>
                </a:moveTo>
                <a:cubicBezTo>
                  <a:pt x="146" y="1084"/>
                  <a:pt x="146" y="1084"/>
                  <a:pt x="146" y="1084"/>
                </a:cubicBezTo>
                <a:cubicBezTo>
                  <a:pt x="115" y="1084"/>
                  <a:pt x="73" y="1052"/>
                  <a:pt x="73" y="1011"/>
                </a:cubicBezTo>
                <a:cubicBezTo>
                  <a:pt x="11" y="677"/>
                  <a:pt x="0" y="386"/>
                  <a:pt x="0" y="250"/>
                </a:cubicBezTo>
                <a:cubicBezTo>
                  <a:pt x="0" y="209"/>
                  <a:pt x="42" y="167"/>
                  <a:pt x="83" y="167"/>
                </a:cubicBezTo>
                <a:cubicBezTo>
                  <a:pt x="417" y="167"/>
                  <a:pt x="417" y="167"/>
                  <a:pt x="417" y="167"/>
                </a:cubicBezTo>
                <a:cubicBezTo>
                  <a:pt x="458" y="167"/>
                  <a:pt x="500" y="209"/>
                  <a:pt x="500" y="250"/>
                </a:cubicBezTo>
                <a:cubicBezTo>
                  <a:pt x="500" y="1000"/>
                  <a:pt x="500" y="1000"/>
                  <a:pt x="500" y="1000"/>
                </a:cubicBezTo>
                <a:cubicBezTo>
                  <a:pt x="500" y="1042"/>
                  <a:pt x="458" y="1084"/>
                  <a:pt x="417" y="1084"/>
                </a:cubicBezTo>
                <a:close/>
                <a:moveTo>
                  <a:pt x="1115" y="1292"/>
                </a:moveTo>
                <a:cubicBezTo>
                  <a:pt x="1094" y="1313"/>
                  <a:pt x="1083" y="1313"/>
                  <a:pt x="1063" y="1334"/>
                </a:cubicBezTo>
                <a:cubicBezTo>
                  <a:pt x="1000" y="1365"/>
                  <a:pt x="886" y="1355"/>
                  <a:pt x="823" y="1261"/>
                </a:cubicBezTo>
                <a:cubicBezTo>
                  <a:pt x="740" y="1115"/>
                  <a:pt x="656" y="959"/>
                  <a:pt x="656" y="959"/>
                </a:cubicBezTo>
                <a:cubicBezTo>
                  <a:pt x="521" y="959"/>
                  <a:pt x="521" y="959"/>
                  <a:pt x="521" y="959"/>
                </a:cubicBezTo>
                <a:moveTo>
                  <a:pt x="250" y="834"/>
                </a:moveTo>
                <a:lnTo>
                  <a:pt x="250" y="834"/>
                </a:lnTo>
                <a:moveTo>
                  <a:pt x="2000" y="1084"/>
                </a:moveTo>
                <a:cubicBezTo>
                  <a:pt x="2271" y="1084"/>
                  <a:pt x="2271" y="1084"/>
                  <a:pt x="2271" y="1084"/>
                </a:cubicBezTo>
                <a:cubicBezTo>
                  <a:pt x="2302" y="1084"/>
                  <a:pt x="2344" y="1052"/>
                  <a:pt x="2344" y="1011"/>
                </a:cubicBezTo>
                <a:cubicBezTo>
                  <a:pt x="2406" y="677"/>
                  <a:pt x="2417" y="386"/>
                  <a:pt x="2417" y="250"/>
                </a:cubicBezTo>
                <a:cubicBezTo>
                  <a:pt x="2417" y="209"/>
                  <a:pt x="2375" y="167"/>
                  <a:pt x="2333" y="167"/>
                </a:cubicBezTo>
                <a:cubicBezTo>
                  <a:pt x="2000" y="167"/>
                  <a:pt x="2000" y="167"/>
                  <a:pt x="2000" y="167"/>
                </a:cubicBezTo>
                <a:cubicBezTo>
                  <a:pt x="1958" y="167"/>
                  <a:pt x="1917" y="209"/>
                  <a:pt x="1917" y="250"/>
                </a:cubicBezTo>
                <a:cubicBezTo>
                  <a:pt x="1917" y="1000"/>
                  <a:pt x="1917" y="1000"/>
                  <a:pt x="1917" y="1000"/>
                </a:cubicBezTo>
                <a:cubicBezTo>
                  <a:pt x="1917" y="1042"/>
                  <a:pt x="1958" y="1084"/>
                  <a:pt x="2000" y="1084"/>
                </a:cubicBezTo>
                <a:close/>
                <a:moveTo>
                  <a:pt x="2167" y="834"/>
                </a:moveTo>
                <a:lnTo>
                  <a:pt x="2167" y="834"/>
                </a:lnTo>
                <a:moveTo>
                  <a:pt x="500" y="250"/>
                </a:moveTo>
                <a:cubicBezTo>
                  <a:pt x="750" y="250"/>
                  <a:pt x="750" y="250"/>
                  <a:pt x="750" y="250"/>
                </a:cubicBezTo>
                <a:cubicBezTo>
                  <a:pt x="844" y="198"/>
                  <a:pt x="844" y="198"/>
                  <a:pt x="844" y="198"/>
                </a:cubicBezTo>
                <a:cubicBezTo>
                  <a:pt x="886" y="177"/>
                  <a:pt x="927" y="167"/>
                  <a:pt x="969" y="167"/>
                </a:cubicBezTo>
                <a:cubicBezTo>
                  <a:pt x="1031" y="167"/>
                  <a:pt x="1031" y="167"/>
                  <a:pt x="1031" y="167"/>
                </a:cubicBezTo>
                <a:moveTo>
                  <a:pt x="1917" y="250"/>
                </a:moveTo>
                <a:cubicBezTo>
                  <a:pt x="1604" y="42"/>
                  <a:pt x="1604" y="42"/>
                  <a:pt x="1604" y="42"/>
                </a:cubicBezTo>
                <a:cubicBezTo>
                  <a:pt x="1563" y="11"/>
                  <a:pt x="1521" y="0"/>
                  <a:pt x="1469" y="0"/>
                </a:cubicBezTo>
                <a:cubicBezTo>
                  <a:pt x="1333" y="0"/>
                  <a:pt x="1333" y="0"/>
                  <a:pt x="1333" y="0"/>
                </a:cubicBezTo>
                <a:cubicBezTo>
                  <a:pt x="1250" y="0"/>
                  <a:pt x="1177" y="32"/>
                  <a:pt x="1125" y="94"/>
                </a:cubicBezTo>
                <a:cubicBezTo>
                  <a:pt x="865" y="417"/>
                  <a:pt x="865" y="417"/>
                  <a:pt x="865" y="417"/>
                </a:cubicBezTo>
                <a:cubicBezTo>
                  <a:pt x="844" y="438"/>
                  <a:pt x="854" y="469"/>
                  <a:pt x="875" y="490"/>
                </a:cubicBezTo>
                <a:cubicBezTo>
                  <a:pt x="896" y="500"/>
                  <a:pt x="896" y="500"/>
                  <a:pt x="896" y="500"/>
                </a:cubicBezTo>
                <a:cubicBezTo>
                  <a:pt x="958" y="552"/>
                  <a:pt x="1042" y="552"/>
                  <a:pt x="1104" y="500"/>
                </a:cubicBezTo>
                <a:cubicBezTo>
                  <a:pt x="1271" y="355"/>
                  <a:pt x="1271" y="355"/>
                  <a:pt x="1271" y="355"/>
                </a:cubicBezTo>
                <a:cubicBezTo>
                  <a:pt x="1281" y="344"/>
                  <a:pt x="1302" y="334"/>
                  <a:pt x="1323" y="334"/>
                </a:cubicBezTo>
                <a:cubicBezTo>
                  <a:pt x="1323" y="334"/>
                  <a:pt x="1323" y="334"/>
                  <a:pt x="1323" y="334"/>
                </a:cubicBezTo>
                <a:cubicBezTo>
                  <a:pt x="1354" y="334"/>
                  <a:pt x="1386" y="355"/>
                  <a:pt x="1396" y="375"/>
                </a:cubicBezTo>
                <a:cubicBezTo>
                  <a:pt x="1750" y="1000"/>
                  <a:pt x="1750" y="1000"/>
                  <a:pt x="1750" y="1000"/>
                </a:cubicBezTo>
                <a:cubicBezTo>
                  <a:pt x="1917" y="1000"/>
                  <a:pt x="1917" y="1000"/>
                  <a:pt x="1917" y="1000"/>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4" name="Freeform 98"/>
          <p:cNvSpPr>
            <a:spLocks noEditPoints="1"/>
          </p:cNvSpPr>
          <p:nvPr/>
        </p:nvSpPr>
        <p:spPr bwMode="auto">
          <a:xfrm>
            <a:off x="6288881" y="3375429"/>
            <a:ext cx="300038" cy="345281"/>
          </a:xfrm>
          <a:custGeom>
            <a:avLst/>
            <a:gdLst>
              <a:gd name="T0" fmla="*/ 1365 w 2042"/>
              <a:gd name="T1" fmla="*/ 1708 h 2354"/>
              <a:gd name="T2" fmla="*/ 1438 w 2042"/>
              <a:gd name="T3" fmla="*/ 1875 h 2354"/>
              <a:gd name="T4" fmla="*/ 1990 w 2042"/>
              <a:gd name="T5" fmla="*/ 2104 h 2354"/>
              <a:gd name="T6" fmla="*/ 1938 w 2042"/>
              <a:gd name="T7" fmla="*/ 2270 h 2354"/>
              <a:gd name="T8" fmla="*/ 1021 w 2042"/>
              <a:gd name="T9" fmla="*/ 2354 h 2354"/>
              <a:gd name="T10" fmla="*/ 104 w 2042"/>
              <a:gd name="T11" fmla="*/ 2270 h 2354"/>
              <a:gd name="T12" fmla="*/ 63 w 2042"/>
              <a:gd name="T13" fmla="*/ 2104 h 2354"/>
              <a:gd name="T14" fmla="*/ 604 w 2042"/>
              <a:gd name="T15" fmla="*/ 1875 h 2354"/>
              <a:gd name="T16" fmla="*/ 667 w 2042"/>
              <a:gd name="T17" fmla="*/ 1656 h 2354"/>
              <a:gd name="T18" fmla="*/ 813 w 2042"/>
              <a:gd name="T19" fmla="*/ 1072 h 2354"/>
              <a:gd name="T20" fmla="*/ 813 w 2042"/>
              <a:gd name="T21" fmla="*/ 1072 h 2354"/>
              <a:gd name="T22" fmla="*/ 1229 w 2042"/>
              <a:gd name="T23" fmla="*/ 1072 h 2354"/>
              <a:gd name="T24" fmla="*/ 1229 w 2042"/>
              <a:gd name="T25" fmla="*/ 1072 h 2354"/>
              <a:gd name="T26" fmla="*/ 709 w 2042"/>
              <a:gd name="T27" fmla="*/ 1020 h 2354"/>
              <a:gd name="T28" fmla="*/ 917 w 2042"/>
              <a:gd name="T29" fmla="*/ 1020 h 2354"/>
              <a:gd name="T30" fmla="*/ 1334 w 2042"/>
              <a:gd name="T31" fmla="*/ 1020 h 2354"/>
              <a:gd name="T32" fmla="*/ 1136 w 2042"/>
              <a:gd name="T33" fmla="*/ 1020 h 2354"/>
              <a:gd name="T34" fmla="*/ 1479 w 2042"/>
              <a:gd name="T35" fmla="*/ 1427 h 2354"/>
              <a:gd name="T36" fmla="*/ 1521 w 2042"/>
              <a:gd name="T37" fmla="*/ 1250 h 2354"/>
              <a:gd name="T38" fmla="*/ 1615 w 2042"/>
              <a:gd name="T39" fmla="*/ 989 h 2354"/>
              <a:gd name="T40" fmla="*/ 1563 w 2042"/>
              <a:gd name="T41" fmla="*/ 885 h 2354"/>
              <a:gd name="T42" fmla="*/ 1594 w 2042"/>
              <a:gd name="T43" fmla="*/ 885 h 2354"/>
              <a:gd name="T44" fmla="*/ 1636 w 2042"/>
              <a:gd name="T45" fmla="*/ 739 h 2354"/>
              <a:gd name="T46" fmla="*/ 1313 w 2042"/>
              <a:gd name="T47" fmla="*/ 250 h 2354"/>
              <a:gd name="T48" fmla="*/ 771 w 2042"/>
              <a:gd name="T49" fmla="*/ 41 h 2354"/>
              <a:gd name="T50" fmla="*/ 719 w 2042"/>
              <a:gd name="T51" fmla="*/ 260 h 2354"/>
              <a:gd name="T52" fmla="*/ 417 w 2042"/>
              <a:gd name="T53" fmla="*/ 770 h 2354"/>
              <a:gd name="T54" fmla="*/ 479 w 2042"/>
              <a:gd name="T55" fmla="*/ 885 h 2354"/>
              <a:gd name="T56" fmla="*/ 427 w 2042"/>
              <a:gd name="T57" fmla="*/ 989 h 2354"/>
              <a:gd name="T58" fmla="*/ 521 w 2042"/>
              <a:gd name="T59" fmla="*/ 1250 h 2354"/>
              <a:gd name="T60" fmla="*/ 667 w 2042"/>
              <a:gd name="T61" fmla="*/ 1656 h 2354"/>
              <a:gd name="T62" fmla="*/ 969 w 2042"/>
              <a:gd name="T63" fmla="*/ 1843 h 2354"/>
              <a:gd name="T64" fmla="*/ 1032 w 2042"/>
              <a:gd name="T65" fmla="*/ 1822 h 2354"/>
              <a:gd name="T66" fmla="*/ 1094 w 2042"/>
              <a:gd name="T67" fmla="*/ 1843 h 2354"/>
              <a:gd name="T68" fmla="*/ 1365 w 2042"/>
              <a:gd name="T69" fmla="*/ 1708 h 2354"/>
              <a:gd name="T70" fmla="*/ 459 w 2042"/>
              <a:gd name="T71" fmla="*/ 822 h 2354"/>
              <a:gd name="T72" fmla="*/ 604 w 2042"/>
              <a:gd name="T73" fmla="*/ 697 h 2354"/>
              <a:gd name="T74" fmla="*/ 875 w 2042"/>
              <a:gd name="T75" fmla="*/ 562 h 2354"/>
              <a:gd name="T76" fmla="*/ 834 w 2042"/>
              <a:gd name="T77" fmla="*/ 822 h 2354"/>
              <a:gd name="T78" fmla="*/ 1479 w 2042"/>
              <a:gd name="T79" fmla="*/ 750 h 2354"/>
              <a:gd name="T80" fmla="*/ 1604 w 2042"/>
              <a:gd name="T81" fmla="*/ 843 h 2354"/>
              <a:gd name="T82" fmla="*/ 1427 w 2042"/>
              <a:gd name="T83" fmla="*/ 1875 h 2354"/>
              <a:gd name="T84" fmla="*/ 1021 w 2042"/>
              <a:gd name="T85" fmla="*/ 2083 h 2354"/>
              <a:gd name="T86" fmla="*/ 615 w 2042"/>
              <a:gd name="T87" fmla="*/ 1875 h 2354"/>
              <a:gd name="T88" fmla="*/ 1334 w 2042"/>
              <a:gd name="T89" fmla="*/ 1562 h 2354"/>
              <a:gd name="T90" fmla="*/ 1271 w 2042"/>
              <a:gd name="T91" fmla="*/ 1604 h 2354"/>
              <a:gd name="T92" fmla="*/ 1209 w 2042"/>
              <a:gd name="T93" fmla="*/ 1562 h 2354"/>
              <a:gd name="T94" fmla="*/ 1271 w 2042"/>
              <a:gd name="T95" fmla="*/ 1520 h 2354"/>
              <a:gd name="T96" fmla="*/ 1334 w 2042"/>
              <a:gd name="T97" fmla="*/ 1562 h 2354"/>
              <a:gd name="T98" fmla="*/ 1750 w 2042"/>
              <a:gd name="T99" fmla="*/ 1197 h 2354"/>
              <a:gd name="T100" fmla="*/ 1344 w 2042"/>
              <a:gd name="T101" fmla="*/ 1562 h 2354"/>
              <a:gd name="T102" fmla="*/ 1323 w 2042"/>
              <a:gd name="T103" fmla="*/ 1562 h 2354"/>
              <a:gd name="T104" fmla="*/ 1073 w 2042"/>
              <a:gd name="T105" fmla="*/ 1520 h 2354"/>
              <a:gd name="T106" fmla="*/ 1011 w 2042"/>
              <a:gd name="T107" fmla="*/ 1531 h 2354"/>
              <a:gd name="T108" fmla="*/ 938 w 2042"/>
              <a:gd name="T109" fmla="*/ 1520 h 2354"/>
              <a:gd name="T110" fmla="*/ 1625 w 2042"/>
              <a:gd name="T111" fmla="*/ 968 h 2354"/>
              <a:gd name="T112" fmla="*/ 1771 w 2042"/>
              <a:gd name="T113" fmla="*/ 1135 h 2354"/>
              <a:gd name="T114" fmla="*/ 1604 w 2042"/>
              <a:gd name="T115" fmla="*/ 1281 h 2354"/>
              <a:gd name="T116" fmla="*/ 1521 w 2042"/>
              <a:gd name="T117" fmla="*/ 125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2" h="2354">
                <a:moveTo>
                  <a:pt x="1365" y="1708"/>
                </a:moveTo>
                <a:cubicBezTo>
                  <a:pt x="1365" y="1781"/>
                  <a:pt x="1407" y="1875"/>
                  <a:pt x="1438" y="1875"/>
                </a:cubicBezTo>
                <a:cubicBezTo>
                  <a:pt x="1688" y="1916"/>
                  <a:pt x="1865" y="2000"/>
                  <a:pt x="1990" y="2104"/>
                </a:cubicBezTo>
                <a:cubicBezTo>
                  <a:pt x="2042" y="2156"/>
                  <a:pt x="2021" y="2250"/>
                  <a:pt x="1938" y="2270"/>
                </a:cubicBezTo>
                <a:cubicBezTo>
                  <a:pt x="1761" y="2302"/>
                  <a:pt x="1438" y="2354"/>
                  <a:pt x="1021" y="2354"/>
                </a:cubicBezTo>
                <a:cubicBezTo>
                  <a:pt x="594" y="2354"/>
                  <a:pt x="282" y="2302"/>
                  <a:pt x="104" y="2270"/>
                </a:cubicBezTo>
                <a:cubicBezTo>
                  <a:pt x="32" y="2250"/>
                  <a:pt x="0" y="2156"/>
                  <a:pt x="63" y="2104"/>
                </a:cubicBezTo>
                <a:cubicBezTo>
                  <a:pt x="188" y="2000"/>
                  <a:pt x="354" y="1916"/>
                  <a:pt x="604" y="1875"/>
                </a:cubicBezTo>
                <a:cubicBezTo>
                  <a:pt x="636" y="1864"/>
                  <a:pt x="698" y="1770"/>
                  <a:pt x="667" y="1656"/>
                </a:cubicBezTo>
                <a:moveTo>
                  <a:pt x="813" y="1072"/>
                </a:moveTo>
                <a:lnTo>
                  <a:pt x="813" y="1072"/>
                </a:lnTo>
                <a:moveTo>
                  <a:pt x="1229" y="1072"/>
                </a:moveTo>
                <a:lnTo>
                  <a:pt x="1229" y="1072"/>
                </a:lnTo>
                <a:moveTo>
                  <a:pt x="709" y="1020"/>
                </a:moveTo>
                <a:lnTo>
                  <a:pt x="917" y="1020"/>
                </a:lnTo>
                <a:moveTo>
                  <a:pt x="1334" y="1020"/>
                </a:moveTo>
                <a:lnTo>
                  <a:pt x="1136" y="1020"/>
                </a:lnTo>
                <a:moveTo>
                  <a:pt x="1479" y="1427"/>
                </a:moveTo>
                <a:cubicBezTo>
                  <a:pt x="1500" y="1364"/>
                  <a:pt x="1521" y="1302"/>
                  <a:pt x="1521" y="1250"/>
                </a:cubicBezTo>
                <a:cubicBezTo>
                  <a:pt x="1604" y="1197"/>
                  <a:pt x="1615" y="1062"/>
                  <a:pt x="1615" y="989"/>
                </a:cubicBezTo>
                <a:cubicBezTo>
                  <a:pt x="1615" y="937"/>
                  <a:pt x="1573" y="906"/>
                  <a:pt x="1563" y="885"/>
                </a:cubicBezTo>
                <a:cubicBezTo>
                  <a:pt x="1563" y="864"/>
                  <a:pt x="1594" y="885"/>
                  <a:pt x="1594" y="885"/>
                </a:cubicBezTo>
                <a:cubicBezTo>
                  <a:pt x="1594" y="854"/>
                  <a:pt x="1625" y="833"/>
                  <a:pt x="1636" y="739"/>
                </a:cubicBezTo>
                <a:cubicBezTo>
                  <a:pt x="1667" y="500"/>
                  <a:pt x="1521" y="312"/>
                  <a:pt x="1313" y="250"/>
                </a:cubicBezTo>
                <a:cubicBezTo>
                  <a:pt x="1240" y="218"/>
                  <a:pt x="896" y="156"/>
                  <a:pt x="771" y="41"/>
                </a:cubicBezTo>
                <a:cubicBezTo>
                  <a:pt x="729" y="0"/>
                  <a:pt x="761" y="239"/>
                  <a:pt x="719" y="260"/>
                </a:cubicBezTo>
                <a:cubicBezTo>
                  <a:pt x="511" y="354"/>
                  <a:pt x="354" y="510"/>
                  <a:pt x="417" y="770"/>
                </a:cubicBezTo>
                <a:cubicBezTo>
                  <a:pt x="427" y="812"/>
                  <a:pt x="459" y="812"/>
                  <a:pt x="479" y="885"/>
                </a:cubicBezTo>
                <a:cubicBezTo>
                  <a:pt x="459" y="906"/>
                  <a:pt x="427" y="937"/>
                  <a:pt x="427" y="989"/>
                </a:cubicBezTo>
                <a:cubicBezTo>
                  <a:pt x="427" y="1062"/>
                  <a:pt x="438" y="1208"/>
                  <a:pt x="521" y="1250"/>
                </a:cubicBezTo>
                <a:cubicBezTo>
                  <a:pt x="532" y="1406"/>
                  <a:pt x="667" y="1656"/>
                  <a:pt x="667" y="1656"/>
                </a:cubicBezTo>
                <a:cubicBezTo>
                  <a:pt x="813" y="1781"/>
                  <a:pt x="907" y="1843"/>
                  <a:pt x="969" y="1843"/>
                </a:cubicBezTo>
                <a:cubicBezTo>
                  <a:pt x="969" y="1843"/>
                  <a:pt x="990" y="1822"/>
                  <a:pt x="1032" y="1822"/>
                </a:cubicBezTo>
                <a:cubicBezTo>
                  <a:pt x="1063" y="1822"/>
                  <a:pt x="1094" y="1843"/>
                  <a:pt x="1094" y="1843"/>
                </a:cubicBezTo>
                <a:cubicBezTo>
                  <a:pt x="1115" y="1843"/>
                  <a:pt x="1261" y="1791"/>
                  <a:pt x="1365" y="1708"/>
                </a:cubicBezTo>
                <a:moveTo>
                  <a:pt x="459" y="822"/>
                </a:moveTo>
                <a:cubicBezTo>
                  <a:pt x="448" y="750"/>
                  <a:pt x="511" y="739"/>
                  <a:pt x="604" y="697"/>
                </a:cubicBezTo>
                <a:cubicBezTo>
                  <a:pt x="698" y="645"/>
                  <a:pt x="761" y="572"/>
                  <a:pt x="875" y="562"/>
                </a:cubicBezTo>
                <a:cubicBezTo>
                  <a:pt x="782" y="635"/>
                  <a:pt x="792" y="760"/>
                  <a:pt x="834" y="822"/>
                </a:cubicBezTo>
                <a:cubicBezTo>
                  <a:pt x="1094" y="625"/>
                  <a:pt x="1271" y="822"/>
                  <a:pt x="1479" y="750"/>
                </a:cubicBezTo>
                <a:cubicBezTo>
                  <a:pt x="1532" y="729"/>
                  <a:pt x="1615" y="760"/>
                  <a:pt x="1604" y="843"/>
                </a:cubicBezTo>
                <a:moveTo>
                  <a:pt x="1427" y="1875"/>
                </a:moveTo>
                <a:cubicBezTo>
                  <a:pt x="1396" y="1937"/>
                  <a:pt x="1250" y="2083"/>
                  <a:pt x="1021" y="2083"/>
                </a:cubicBezTo>
                <a:cubicBezTo>
                  <a:pt x="802" y="2083"/>
                  <a:pt x="636" y="1937"/>
                  <a:pt x="615" y="1875"/>
                </a:cubicBezTo>
                <a:moveTo>
                  <a:pt x="1334" y="1562"/>
                </a:moveTo>
                <a:cubicBezTo>
                  <a:pt x="1334" y="1583"/>
                  <a:pt x="1302" y="1604"/>
                  <a:pt x="1271" y="1604"/>
                </a:cubicBezTo>
                <a:cubicBezTo>
                  <a:pt x="1240" y="1604"/>
                  <a:pt x="1209" y="1583"/>
                  <a:pt x="1209" y="1562"/>
                </a:cubicBezTo>
                <a:cubicBezTo>
                  <a:pt x="1209" y="1541"/>
                  <a:pt x="1240" y="1520"/>
                  <a:pt x="1271" y="1520"/>
                </a:cubicBezTo>
                <a:cubicBezTo>
                  <a:pt x="1302" y="1520"/>
                  <a:pt x="1334" y="1541"/>
                  <a:pt x="1334" y="1562"/>
                </a:cubicBezTo>
                <a:close/>
                <a:moveTo>
                  <a:pt x="1750" y="1197"/>
                </a:moveTo>
                <a:cubicBezTo>
                  <a:pt x="1636" y="1552"/>
                  <a:pt x="1552" y="1562"/>
                  <a:pt x="1344" y="1562"/>
                </a:cubicBezTo>
                <a:cubicBezTo>
                  <a:pt x="1323" y="1562"/>
                  <a:pt x="1323" y="1562"/>
                  <a:pt x="1323" y="1562"/>
                </a:cubicBezTo>
                <a:moveTo>
                  <a:pt x="1073" y="1520"/>
                </a:moveTo>
                <a:cubicBezTo>
                  <a:pt x="1073" y="1520"/>
                  <a:pt x="1052" y="1531"/>
                  <a:pt x="1011" y="1531"/>
                </a:cubicBezTo>
                <a:cubicBezTo>
                  <a:pt x="959" y="1531"/>
                  <a:pt x="938" y="1520"/>
                  <a:pt x="938" y="1520"/>
                </a:cubicBezTo>
                <a:moveTo>
                  <a:pt x="1625" y="968"/>
                </a:moveTo>
                <a:cubicBezTo>
                  <a:pt x="1709" y="968"/>
                  <a:pt x="1782" y="1041"/>
                  <a:pt x="1771" y="1135"/>
                </a:cubicBezTo>
                <a:cubicBezTo>
                  <a:pt x="1771" y="1218"/>
                  <a:pt x="1698" y="1281"/>
                  <a:pt x="1604" y="1281"/>
                </a:cubicBezTo>
                <a:cubicBezTo>
                  <a:pt x="1573" y="1281"/>
                  <a:pt x="1552" y="1270"/>
                  <a:pt x="1521" y="1250"/>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dirty="0">
              <a:solidFill>
                <a:sysClr val="windowText" lastClr="000000"/>
              </a:solidFill>
            </a:endParaRPr>
          </a:p>
        </p:txBody>
      </p:sp>
      <p:sp>
        <p:nvSpPr>
          <p:cNvPr id="95" name="Freeform 99"/>
          <p:cNvSpPr>
            <a:spLocks noEditPoints="1"/>
          </p:cNvSpPr>
          <p:nvPr/>
        </p:nvSpPr>
        <p:spPr bwMode="auto">
          <a:xfrm>
            <a:off x="6891345" y="3343282"/>
            <a:ext cx="283369" cy="355997"/>
          </a:xfrm>
          <a:custGeom>
            <a:avLst/>
            <a:gdLst>
              <a:gd name="T0" fmla="*/ 1094 w 1927"/>
              <a:gd name="T1" fmla="*/ 833 h 2416"/>
              <a:gd name="T2" fmla="*/ 1719 w 1927"/>
              <a:gd name="T3" fmla="*/ 843 h 2416"/>
              <a:gd name="T4" fmla="*/ 1833 w 1927"/>
              <a:gd name="T5" fmla="*/ 968 h 2416"/>
              <a:gd name="T6" fmla="*/ 1729 w 1927"/>
              <a:gd name="T7" fmla="*/ 1083 h 2416"/>
              <a:gd name="T8" fmla="*/ 1427 w 1927"/>
              <a:gd name="T9" fmla="*/ 1083 h 2416"/>
              <a:gd name="T10" fmla="*/ 1563 w 1927"/>
              <a:gd name="T11" fmla="*/ 739 h 2416"/>
              <a:gd name="T12" fmla="*/ 1594 w 1927"/>
              <a:gd name="T13" fmla="*/ 833 h 2416"/>
              <a:gd name="T14" fmla="*/ 708 w 1927"/>
              <a:gd name="T15" fmla="*/ 989 h 2416"/>
              <a:gd name="T16" fmla="*/ 1094 w 1927"/>
              <a:gd name="T17" fmla="*/ 645 h 2416"/>
              <a:gd name="T18" fmla="*/ 1115 w 1927"/>
              <a:gd name="T19" fmla="*/ 635 h 2416"/>
              <a:gd name="T20" fmla="*/ 1708 w 1927"/>
              <a:gd name="T21" fmla="*/ 1333 h 2416"/>
              <a:gd name="T22" fmla="*/ 1740 w 1927"/>
              <a:gd name="T23" fmla="*/ 1448 h 2416"/>
              <a:gd name="T24" fmla="*/ 1604 w 1927"/>
              <a:gd name="T25" fmla="*/ 1583 h 2416"/>
              <a:gd name="T26" fmla="*/ 1354 w 1927"/>
              <a:gd name="T27" fmla="*/ 1583 h 2416"/>
              <a:gd name="T28" fmla="*/ 1646 w 1927"/>
              <a:gd name="T29" fmla="*/ 1083 h 2416"/>
              <a:gd name="T30" fmla="*/ 1677 w 1927"/>
              <a:gd name="T31" fmla="*/ 1083 h 2416"/>
              <a:gd name="T32" fmla="*/ 1802 w 1927"/>
              <a:gd name="T33" fmla="*/ 1208 h 2416"/>
              <a:gd name="T34" fmla="*/ 1667 w 1927"/>
              <a:gd name="T35" fmla="*/ 1333 h 2416"/>
              <a:gd name="T36" fmla="*/ 1396 w 1927"/>
              <a:gd name="T37" fmla="*/ 1333 h 2416"/>
              <a:gd name="T38" fmla="*/ 500 w 1927"/>
              <a:gd name="T39" fmla="*/ 875 h 2416"/>
              <a:gd name="T40" fmla="*/ 813 w 1927"/>
              <a:gd name="T41" fmla="*/ 875 h 2416"/>
              <a:gd name="T42" fmla="*/ 438 w 1927"/>
              <a:gd name="T43" fmla="*/ 1791 h 2416"/>
              <a:gd name="T44" fmla="*/ 115 w 1927"/>
              <a:gd name="T45" fmla="*/ 1791 h 2416"/>
              <a:gd name="T46" fmla="*/ 52 w 1927"/>
              <a:gd name="T47" fmla="*/ 1739 h 2416"/>
              <a:gd name="T48" fmla="*/ 0 w 1927"/>
              <a:gd name="T49" fmla="*/ 854 h 2416"/>
              <a:gd name="T50" fmla="*/ 63 w 1927"/>
              <a:gd name="T51" fmla="*/ 791 h 2416"/>
              <a:gd name="T52" fmla="*/ 438 w 1927"/>
              <a:gd name="T53" fmla="*/ 791 h 2416"/>
              <a:gd name="T54" fmla="*/ 500 w 1927"/>
              <a:gd name="T55" fmla="*/ 854 h 2416"/>
              <a:gd name="T56" fmla="*/ 500 w 1927"/>
              <a:gd name="T57" fmla="*/ 1729 h 2416"/>
              <a:gd name="T58" fmla="*/ 438 w 1927"/>
              <a:gd name="T59" fmla="*/ 1791 h 2416"/>
              <a:gd name="T60" fmla="*/ 1604 w 1927"/>
              <a:gd name="T61" fmla="*/ 1583 h 2416"/>
              <a:gd name="T62" fmla="*/ 1615 w 1927"/>
              <a:gd name="T63" fmla="*/ 1666 h 2416"/>
              <a:gd name="T64" fmla="*/ 1458 w 1927"/>
              <a:gd name="T65" fmla="*/ 1802 h 2416"/>
              <a:gd name="T66" fmla="*/ 1052 w 1927"/>
              <a:gd name="T67" fmla="*/ 1833 h 2416"/>
              <a:gd name="T68" fmla="*/ 740 w 1927"/>
              <a:gd name="T69" fmla="*/ 1708 h 2416"/>
              <a:gd name="T70" fmla="*/ 500 w 1927"/>
              <a:gd name="T71" fmla="*/ 1708 h 2416"/>
              <a:gd name="T72" fmla="*/ 333 w 1927"/>
              <a:gd name="T73" fmla="*/ 1583 h 2416"/>
              <a:gd name="T74" fmla="*/ 333 w 1927"/>
              <a:gd name="T75" fmla="*/ 1583 h 2416"/>
              <a:gd name="T76" fmla="*/ 1125 w 1927"/>
              <a:gd name="T77" fmla="*/ 1833 h 2416"/>
              <a:gd name="T78" fmla="*/ 1500 w 1927"/>
              <a:gd name="T79" fmla="*/ 2416 h 2416"/>
              <a:gd name="T80" fmla="*/ 1750 w 1927"/>
              <a:gd name="T81" fmla="*/ 2416 h 2416"/>
              <a:gd name="T82" fmla="*/ 1917 w 1927"/>
              <a:gd name="T83" fmla="*/ 2229 h 2416"/>
              <a:gd name="T84" fmla="*/ 1875 w 1927"/>
              <a:gd name="T85" fmla="*/ 1885 h 2416"/>
              <a:gd name="T86" fmla="*/ 1729 w 1927"/>
              <a:gd name="T87" fmla="*/ 1739 h 2416"/>
              <a:gd name="T88" fmla="*/ 1646 w 1927"/>
              <a:gd name="T89" fmla="*/ 1729 h 2416"/>
              <a:gd name="T90" fmla="*/ 1604 w 1927"/>
              <a:gd name="T91" fmla="*/ 1718 h 2416"/>
              <a:gd name="T92" fmla="*/ 1500 w 1927"/>
              <a:gd name="T93" fmla="*/ 833 h 2416"/>
              <a:gd name="T94" fmla="*/ 1646 w 1927"/>
              <a:gd name="T95" fmla="*/ 687 h 2416"/>
              <a:gd name="T96" fmla="*/ 1729 w 1927"/>
              <a:gd name="T97" fmla="*/ 687 h 2416"/>
              <a:gd name="T98" fmla="*/ 1875 w 1927"/>
              <a:gd name="T99" fmla="*/ 541 h 2416"/>
              <a:gd name="T100" fmla="*/ 1917 w 1927"/>
              <a:gd name="T101" fmla="*/ 187 h 2416"/>
              <a:gd name="T102" fmla="*/ 1750 w 1927"/>
              <a:gd name="T103" fmla="*/ 0 h 2416"/>
              <a:gd name="T104" fmla="*/ 1500 w 1927"/>
              <a:gd name="T105" fmla="*/ 0 h 2416"/>
              <a:gd name="T106" fmla="*/ 1094 w 1927"/>
              <a:gd name="T107" fmla="*/ 833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7" h="2416">
                <a:moveTo>
                  <a:pt x="1094" y="833"/>
                </a:moveTo>
                <a:cubicBezTo>
                  <a:pt x="1229" y="833"/>
                  <a:pt x="1583" y="833"/>
                  <a:pt x="1719" y="843"/>
                </a:cubicBezTo>
                <a:cubicBezTo>
                  <a:pt x="1781" y="843"/>
                  <a:pt x="1833" y="885"/>
                  <a:pt x="1833" y="968"/>
                </a:cubicBezTo>
                <a:cubicBezTo>
                  <a:pt x="1833" y="1031"/>
                  <a:pt x="1781" y="1083"/>
                  <a:pt x="1729" y="1083"/>
                </a:cubicBezTo>
                <a:cubicBezTo>
                  <a:pt x="1427" y="1083"/>
                  <a:pt x="1427" y="1083"/>
                  <a:pt x="1427" y="1083"/>
                </a:cubicBezTo>
                <a:moveTo>
                  <a:pt x="1563" y="739"/>
                </a:moveTo>
                <a:cubicBezTo>
                  <a:pt x="1583" y="770"/>
                  <a:pt x="1594" y="833"/>
                  <a:pt x="1594" y="833"/>
                </a:cubicBezTo>
                <a:moveTo>
                  <a:pt x="708" y="989"/>
                </a:moveTo>
                <a:cubicBezTo>
                  <a:pt x="896" y="770"/>
                  <a:pt x="1031" y="656"/>
                  <a:pt x="1094" y="645"/>
                </a:cubicBezTo>
                <a:cubicBezTo>
                  <a:pt x="1104" y="635"/>
                  <a:pt x="1104" y="635"/>
                  <a:pt x="1115" y="635"/>
                </a:cubicBezTo>
                <a:moveTo>
                  <a:pt x="1708" y="1333"/>
                </a:moveTo>
                <a:cubicBezTo>
                  <a:pt x="1740" y="1385"/>
                  <a:pt x="1740" y="1416"/>
                  <a:pt x="1740" y="1448"/>
                </a:cubicBezTo>
                <a:cubicBezTo>
                  <a:pt x="1729" y="1520"/>
                  <a:pt x="1677" y="1583"/>
                  <a:pt x="1604" y="1583"/>
                </a:cubicBezTo>
                <a:cubicBezTo>
                  <a:pt x="1354" y="1583"/>
                  <a:pt x="1354" y="1583"/>
                  <a:pt x="1354" y="1583"/>
                </a:cubicBezTo>
                <a:moveTo>
                  <a:pt x="1646" y="1083"/>
                </a:moveTo>
                <a:cubicBezTo>
                  <a:pt x="1677" y="1083"/>
                  <a:pt x="1677" y="1083"/>
                  <a:pt x="1677" y="1083"/>
                </a:cubicBezTo>
                <a:cubicBezTo>
                  <a:pt x="1771" y="1083"/>
                  <a:pt x="1802" y="1145"/>
                  <a:pt x="1802" y="1208"/>
                </a:cubicBezTo>
                <a:cubicBezTo>
                  <a:pt x="1802" y="1281"/>
                  <a:pt x="1740" y="1333"/>
                  <a:pt x="1667" y="1333"/>
                </a:cubicBezTo>
                <a:cubicBezTo>
                  <a:pt x="1396" y="1333"/>
                  <a:pt x="1396" y="1333"/>
                  <a:pt x="1396" y="1333"/>
                </a:cubicBezTo>
                <a:moveTo>
                  <a:pt x="500" y="875"/>
                </a:moveTo>
                <a:lnTo>
                  <a:pt x="813" y="875"/>
                </a:lnTo>
                <a:moveTo>
                  <a:pt x="438" y="1791"/>
                </a:moveTo>
                <a:cubicBezTo>
                  <a:pt x="115" y="1791"/>
                  <a:pt x="115" y="1791"/>
                  <a:pt x="115" y="1791"/>
                </a:cubicBezTo>
                <a:cubicBezTo>
                  <a:pt x="83" y="1791"/>
                  <a:pt x="52" y="1770"/>
                  <a:pt x="52" y="1739"/>
                </a:cubicBezTo>
                <a:cubicBezTo>
                  <a:pt x="0" y="1437"/>
                  <a:pt x="0" y="1000"/>
                  <a:pt x="0" y="854"/>
                </a:cubicBezTo>
                <a:cubicBezTo>
                  <a:pt x="0" y="823"/>
                  <a:pt x="31" y="791"/>
                  <a:pt x="63" y="791"/>
                </a:cubicBezTo>
                <a:cubicBezTo>
                  <a:pt x="438" y="791"/>
                  <a:pt x="438" y="791"/>
                  <a:pt x="438" y="791"/>
                </a:cubicBezTo>
                <a:cubicBezTo>
                  <a:pt x="469" y="791"/>
                  <a:pt x="500" y="823"/>
                  <a:pt x="500" y="854"/>
                </a:cubicBezTo>
                <a:cubicBezTo>
                  <a:pt x="500" y="1729"/>
                  <a:pt x="500" y="1729"/>
                  <a:pt x="500" y="1729"/>
                </a:cubicBezTo>
                <a:cubicBezTo>
                  <a:pt x="500" y="1760"/>
                  <a:pt x="469" y="1791"/>
                  <a:pt x="438" y="1791"/>
                </a:cubicBezTo>
                <a:close/>
                <a:moveTo>
                  <a:pt x="1604" y="1583"/>
                </a:moveTo>
                <a:cubicBezTo>
                  <a:pt x="1615" y="1604"/>
                  <a:pt x="1615" y="1625"/>
                  <a:pt x="1615" y="1666"/>
                </a:cubicBezTo>
                <a:cubicBezTo>
                  <a:pt x="1604" y="1739"/>
                  <a:pt x="1552" y="1781"/>
                  <a:pt x="1458" y="1802"/>
                </a:cubicBezTo>
                <a:cubicBezTo>
                  <a:pt x="1354" y="1823"/>
                  <a:pt x="1250" y="1833"/>
                  <a:pt x="1052" y="1833"/>
                </a:cubicBezTo>
                <a:cubicBezTo>
                  <a:pt x="886" y="1833"/>
                  <a:pt x="802" y="1739"/>
                  <a:pt x="740" y="1708"/>
                </a:cubicBezTo>
                <a:cubicBezTo>
                  <a:pt x="656" y="1708"/>
                  <a:pt x="500" y="1708"/>
                  <a:pt x="500" y="1708"/>
                </a:cubicBezTo>
                <a:moveTo>
                  <a:pt x="333" y="1583"/>
                </a:moveTo>
                <a:lnTo>
                  <a:pt x="333" y="1583"/>
                </a:lnTo>
                <a:moveTo>
                  <a:pt x="1125" y="1833"/>
                </a:moveTo>
                <a:cubicBezTo>
                  <a:pt x="1208" y="2291"/>
                  <a:pt x="1386" y="2416"/>
                  <a:pt x="1500" y="2416"/>
                </a:cubicBezTo>
                <a:cubicBezTo>
                  <a:pt x="1750" y="2416"/>
                  <a:pt x="1750" y="2416"/>
                  <a:pt x="1750" y="2416"/>
                </a:cubicBezTo>
                <a:cubicBezTo>
                  <a:pt x="1854" y="2416"/>
                  <a:pt x="1927" y="2333"/>
                  <a:pt x="1917" y="2229"/>
                </a:cubicBezTo>
                <a:cubicBezTo>
                  <a:pt x="1875" y="1885"/>
                  <a:pt x="1875" y="1885"/>
                  <a:pt x="1875" y="1885"/>
                </a:cubicBezTo>
                <a:cubicBezTo>
                  <a:pt x="1865" y="1802"/>
                  <a:pt x="1802" y="1750"/>
                  <a:pt x="1729" y="1739"/>
                </a:cubicBezTo>
                <a:cubicBezTo>
                  <a:pt x="1646" y="1729"/>
                  <a:pt x="1646" y="1729"/>
                  <a:pt x="1646" y="1729"/>
                </a:cubicBezTo>
                <a:cubicBezTo>
                  <a:pt x="1636" y="1729"/>
                  <a:pt x="1615" y="1718"/>
                  <a:pt x="1604" y="1718"/>
                </a:cubicBezTo>
                <a:moveTo>
                  <a:pt x="1500" y="833"/>
                </a:moveTo>
                <a:cubicBezTo>
                  <a:pt x="1511" y="760"/>
                  <a:pt x="1573" y="698"/>
                  <a:pt x="1646" y="687"/>
                </a:cubicBezTo>
                <a:cubicBezTo>
                  <a:pt x="1729" y="687"/>
                  <a:pt x="1729" y="687"/>
                  <a:pt x="1729" y="687"/>
                </a:cubicBezTo>
                <a:cubicBezTo>
                  <a:pt x="1802" y="677"/>
                  <a:pt x="1865" y="614"/>
                  <a:pt x="1875" y="541"/>
                </a:cubicBezTo>
                <a:cubicBezTo>
                  <a:pt x="1917" y="187"/>
                  <a:pt x="1917" y="187"/>
                  <a:pt x="1917" y="187"/>
                </a:cubicBezTo>
                <a:cubicBezTo>
                  <a:pt x="1927" y="83"/>
                  <a:pt x="1854" y="0"/>
                  <a:pt x="1750" y="0"/>
                </a:cubicBezTo>
                <a:cubicBezTo>
                  <a:pt x="1500" y="0"/>
                  <a:pt x="1500" y="0"/>
                  <a:pt x="1500" y="0"/>
                </a:cubicBezTo>
                <a:cubicBezTo>
                  <a:pt x="1354" y="0"/>
                  <a:pt x="1156" y="177"/>
                  <a:pt x="1094" y="833"/>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6" name="Freeform 100"/>
          <p:cNvSpPr>
            <a:spLocks noEditPoints="1"/>
          </p:cNvSpPr>
          <p:nvPr/>
        </p:nvSpPr>
        <p:spPr bwMode="auto">
          <a:xfrm>
            <a:off x="182169" y="4039791"/>
            <a:ext cx="255985" cy="323850"/>
          </a:xfrm>
          <a:custGeom>
            <a:avLst/>
            <a:gdLst>
              <a:gd name="T0" fmla="*/ 937 w 1739"/>
              <a:gd name="T1" fmla="*/ 1958 h 2208"/>
              <a:gd name="T2" fmla="*/ 802 w 1739"/>
              <a:gd name="T3" fmla="*/ 1573 h 2208"/>
              <a:gd name="T4" fmla="*/ 958 w 1739"/>
              <a:gd name="T5" fmla="*/ 1042 h 2208"/>
              <a:gd name="T6" fmla="*/ 989 w 1739"/>
              <a:gd name="T7" fmla="*/ 698 h 2208"/>
              <a:gd name="T8" fmla="*/ 1229 w 1739"/>
              <a:gd name="T9" fmla="*/ 698 h 2208"/>
              <a:gd name="T10" fmla="*/ 1250 w 1739"/>
              <a:gd name="T11" fmla="*/ 1042 h 2208"/>
              <a:gd name="T12" fmla="*/ 1270 w 1739"/>
              <a:gd name="T13" fmla="*/ 1333 h 2208"/>
              <a:gd name="T14" fmla="*/ 1385 w 1739"/>
              <a:gd name="T15" fmla="*/ 1552 h 2208"/>
              <a:gd name="T16" fmla="*/ 1385 w 1739"/>
              <a:gd name="T17" fmla="*/ 1000 h 2208"/>
              <a:gd name="T18" fmla="*/ 1708 w 1739"/>
              <a:gd name="T19" fmla="*/ 1354 h 2208"/>
              <a:gd name="T20" fmla="*/ 1573 w 1739"/>
              <a:gd name="T21" fmla="*/ 2000 h 2208"/>
              <a:gd name="T22" fmla="*/ 1364 w 1739"/>
              <a:gd name="T23" fmla="*/ 2208 h 2208"/>
              <a:gd name="T24" fmla="*/ 1093 w 1739"/>
              <a:gd name="T25" fmla="*/ 2208 h 2208"/>
              <a:gd name="T26" fmla="*/ 885 w 1739"/>
              <a:gd name="T27" fmla="*/ 2000 h 2208"/>
              <a:gd name="T28" fmla="*/ 885 w 1739"/>
              <a:gd name="T29" fmla="*/ 1906 h 2208"/>
              <a:gd name="T30" fmla="*/ 1458 w 1739"/>
              <a:gd name="T31" fmla="*/ 1969 h 2208"/>
              <a:gd name="T32" fmla="*/ 1468 w 1739"/>
              <a:gd name="T33" fmla="*/ 1969 h 2208"/>
              <a:gd name="T34" fmla="*/ 1614 w 1739"/>
              <a:gd name="T35" fmla="*/ 1844 h 2208"/>
              <a:gd name="T36" fmla="*/ 937 w 1739"/>
              <a:gd name="T37" fmla="*/ 1240 h 2208"/>
              <a:gd name="T38" fmla="*/ 802 w 1739"/>
              <a:gd name="T39" fmla="*/ 1312 h 2208"/>
              <a:gd name="T40" fmla="*/ 666 w 1739"/>
              <a:gd name="T41" fmla="*/ 1260 h 2208"/>
              <a:gd name="T42" fmla="*/ 666 w 1739"/>
              <a:gd name="T43" fmla="*/ 1260 h 2208"/>
              <a:gd name="T44" fmla="*/ 708 w 1739"/>
              <a:gd name="T45" fmla="*/ 1125 h 2208"/>
              <a:gd name="T46" fmla="*/ 948 w 1739"/>
              <a:gd name="T47" fmla="*/ 979 h 2208"/>
              <a:gd name="T48" fmla="*/ 979 w 1739"/>
              <a:gd name="T49" fmla="*/ 1094 h 2208"/>
              <a:gd name="T50" fmla="*/ 979 w 1739"/>
              <a:gd name="T51" fmla="*/ 1094 h 2208"/>
              <a:gd name="T52" fmla="*/ 812 w 1739"/>
              <a:gd name="T53" fmla="*/ 1510 h 2208"/>
              <a:gd name="T54" fmla="*/ 718 w 1739"/>
              <a:gd name="T55" fmla="*/ 1469 h 2208"/>
              <a:gd name="T56" fmla="*/ 718 w 1739"/>
              <a:gd name="T57" fmla="*/ 1469 h 2208"/>
              <a:gd name="T58" fmla="*/ 770 w 1739"/>
              <a:gd name="T59" fmla="*/ 1323 h 2208"/>
              <a:gd name="T60" fmla="*/ 812 w 1739"/>
              <a:gd name="T61" fmla="*/ 1302 h 2208"/>
              <a:gd name="T62" fmla="*/ 1427 w 1739"/>
              <a:gd name="T63" fmla="*/ 1417 h 2208"/>
              <a:gd name="T64" fmla="*/ 1343 w 1739"/>
              <a:gd name="T65" fmla="*/ 1458 h 2208"/>
              <a:gd name="T66" fmla="*/ 948 w 1739"/>
              <a:gd name="T67" fmla="*/ 1000 h 2208"/>
              <a:gd name="T68" fmla="*/ 125 w 1739"/>
              <a:gd name="T69" fmla="*/ 1000 h 2208"/>
              <a:gd name="T70" fmla="*/ 0 w 1739"/>
              <a:gd name="T71" fmla="*/ 875 h 2208"/>
              <a:gd name="T72" fmla="*/ 0 w 1739"/>
              <a:gd name="T73" fmla="*/ 125 h 2208"/>
              <a:gd name="T74" fmla="*/ 125 w 1739"/>
              <a:gd name="T75" fmla="*/ 0 h 2208"/>
              <a:gd name="T76" fmla="*/ 1458 w 1739"/>
              <a:gd name="T77" fmla="*/ 0 h 2208"/>
              <a:gd name="T78" fmla="*/ 1583 w 1739"/>
              <a:gd name="T79" fmla="*/ 125 h 2208"/>
              <a:gd name="T80" fmla="*/ 1583 w 1739"/>
              <a:gd name="T81" fmla="*/ 875 h 2208"/>
              <a:gd name="T82" fmla="*/ 1458 w 1739"/>
              <a:gd name="T83" fmla="*/ 1000 h 2208"/>
              <a:gd name="T84" fmla="*/ 1270 w 1739"/>
              <a:gd name="T85" fmla="*/ 1000 h 2208"/>
              <a:gd name="T86" fmla="*/ 166 w 1739"/>
              <a:gd name="T87" fmla="*/ 167 h 2208"/>
              <a:gd name="T88" fmla="*/ 916 w 1739"/>
              <a:gd name="T89" fmla="*/ 167 h 2208"/>
              <a:gd name="T90" fmla="*/ 166 w 1739"/>
              <a:gd name="T91" fmla="*/ 333 h 2208"/>
              <a:gd name="T92" fmla="*/ 625 w 1739"/>
              <a:gd name="T93" fmla="*/ 333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9" h="2208">
                <a:moveTo>
                  <a:pt x="937" y="1958"/>
                </a:moveTo>
                <a:cubicBezTo>
                  <a:pt x="812" y="1844"/>
                  <a:pt x="760" y="1740"/>
                  <a:pt x="802" y="1573"/>
                </a:cubicBezTo>
                <a:cubicBezTo>
                  <a:pt x="843" y="1365"/>
                  <a:pt x="989" y="1281"/>
                  <a:pt x="958" y="1042"/>
                </a:cubicBezTo>
                <a:cubicBezTo>
                  <a:pt x="948" y="906"/>
                  <a:pt x="948" y="833"/>
                  <a:pt x="989" y="698"/>
                </a:cubicBezTo>
                <a:cubicBezTo>
                  <a:pt x="1020" y="573"/>
                  <a:pt x="1198" y="573"/>
                  <a:pt x="1229" y="698"/>
                </a:cubicBezTo>
                <a:cubicBezTo>
                  <a:pt x="1270" y="823"/>
                  <a:pt x="1270" y="927"/>
                  <a:pt x="1250" y="1042"/>
                </a:cubicBezTo>
                <a:cubicBezTo>
                  <a:pt x="1229" y="1177"/>
                  <a:pt x="1270" y="1333"/>
                  <a:pt x="1270" y="1333"/>
                </a:cubicBezTo>
                <a:cubicBezTo>
                  <a:pt x="1385" y="1552"/>
                  <a:pt x="1385" y="1552"/>
                  <a:pt x="1385" y="1552"/>
                </a:cubicBezTo>
                <a:moveTo>
                  <a:pt x="1385" y="1000"/>
                </a:moveTo>
                <a:cubicBezTo>
                  <a:pt x="1500" y="1083"/>
                  <a:pt x="1687" y="1302"/>
                  <a:pt x="1708" y="1354"/>
                </a:cubicBezTo>
                <a:cubicBezTo>
                  <a:pt x="1739" y="1469"/>
                  <a:pt x="1573" y="2000"/>
                  <a:pt x="1573" y="2000"/>
                </a:cubicBezTo>
                <a:cubicBezTo>
                  <a:pt x="1573" y="2115"/>
                  <a:pt x="1479" y="2208"/>
                  <a:pt x="1364" y="2208"/>
                </a:cubicBezTo>
                <a:cubicBezTo>
                  <a:pt x="1093" y="2208"/>
                  <a:pt x="1093" y="2208"/>
                  <a:pt x="1093" y="2208"/>
                </a:cubicBezTo>
                <a:cubicBezTo>
                  <a:pt x="979" y="2208"/>
                  <a:pt x="885" y="2115"/>
                  <a:pt x="885" y="2000"/>
                </a:cubicBezTo>
                <a:cubicBezTo>
                  <a:pt x="885" y="1906"/>
                  <a:pt x="885" y="1906"/>
                  <a:pt x="885" y="1906"/>
                </a:cubicBezTo>
                <a:moveTo>
                  <a:pt x="1458" y="1969"/>
                </a:moveTo>
                <a:cubicBezTo>
                  <a:pt x="1468" y="1969"/>
                  <a:pt x="1468" y="1969"/>
                  <a:pt x="1468" y="1969"/>
                </a:cubicBezTo>
                <a:cubicBezTo>
                  <a:pt x="1541" y="1969"/>
                  <a:pt x="1593" y="1927"/>
                  <a:pt x="1614" y="1844"/>
                </a:cubicBezTo>
                <a:moveTo>
                  <a:pt x="937" y="1240"/>
                </a:moveTo>
                <a:cubicBezTo>
                  <a:pt x="937" y="1240"/>
                  <a:pt x="823" y="1302"/>
                  <a:pt x="802" y="1312"/>
                </a:cubicBezTo>
                <a:cubicBezTo>
                  <a:pt x="739" y="1323"/>
                  <a:pt x="687" y="1312"/>
                  <a:pt x="666" y="1260"/>
                </a:cubicBezTo>
                <a:cubicBezTo>
                  <a:pt x="666" y="1260"/>
                  <a:pt x="666" y="1260"/>
                  <a:pt x="666" y="1260"/>
                </a:cubicBezTo>
                <a:cubicBezTo>
                  <a:pt x="635" y="1208"/>
                  <a:pt x="656" y="1146"/>
                  <a:pt x="708" y="1125"/>
                </a:cubicBezTo>
                <a:cubicBezTo>
                  <a:pt x="948" y="979"/>
                  <a:pt x="948" y="979"/>
                  <a:pt x="948" y="979"/>
                </a:cubicBezTo>
                <a:moveTo>
                  <a:pt x="979" y="1094"/>
                </a:moveTo>
                <a:cubicBezTo>
                  <a:pt x="979" y="1094"/>
                  <a:pt x="979" y="1094"/>
                  <a:pt x="979" y="1094"/>
                </a:cubicBezTo>
                <a:moveTo>
                  <a:pt x="812" y="1510"/>
                </a:moveTo>
                <a:cubicBezTo>
                  <a:pt x="770" y="1510"/>
                  <a:pt x="739" y="1500"/>
                  <a:pt x="718" y="1469"/>
                </a:cubicBezTo>
                <a:cubicBezTo>
                  <a:pt x="718" y="1469"/>
                  <a:pt x="718" y="1469"/>
                  <a:pt x="718" y="1469"/>
                </a:cubicBezTo>
                <a:cubicBezTo>
                  <a:pt x="698" y="1417"/>
                  <a:pt x="718" y="1354"/>
                  <a:pt x="770" y="1323"/>
                </a:cubicBezTo>
                <a:cubicBezTo>
                  <a:pt x="812" y="1302"/>
                  <a:pt x="812" y="1302"/>
                  <a:pt x="812" y="1302"/>
                </a:cubicBezTo>
                <a:moveTo>
                  <a:pt x="1427" y="1417"/>
                </a:moveTo>
                <a:lnTo>
                  <a:pt x="1343" y="1458"/>
                </a:lnTo>
                <a:moveTo>
                  <a:pt x="948" y="1000"/>
                </a:moveTo>
                <a:cubicBezTo>
                  <a:pt x="125" y="1000"/>
                  <a:pt x="125" y="1000"/>
                  <a:pt x="125" y="1000"/>
                </a:cubicBezTo>
                <a:cubicBezTo>
                  <a:pt x="52" y="1000"/>
                  <a:pt x="0" y="948"/>
                  <a:pt x="0" y="875"/>
                </a:cubicBezTo>
                <a:cubicBezTo>
                  <a:pt x="0" y="125"/>
                  <a:pt x="0" y="125"/>
                  <a:pt x="0" y="125"/>
                </a:cubicBezTo>
                <a:cubicBezTo>
                  <a:pt x="0" y="52"/>
                  <a:pt x="52" y="0"/>
                  <a:pt x="125" y="0"/>
                </a:cubicBezTo>
                <a:cubicBezTo>
                  <a:pt x="1458" y="0"/>
                  <a:pt x="1458" y="0"/>
                  <a:pt x="1458" y="0"/>
                </a:cubicBezTo>
                <a:cubicBezTo>
                  <a:pt x="1531" y="0"/>
                  <a:pt x="1583" y="52"/>
                  <a:pt x="1583" y="125"/>
                </a:cubicBezTo>
                <a:cubicBezTo>
                  <a:pt x="1583" y="875"/>
                  <a:pt x="1583" y="875"/>
                  <a:pt x="1583" y="875"/>
                </a:cubicBezTo>
                <a:cubicBezTo>
                  <a:pt x="1583" y="948"/>
                  <a:pt x="1531" y="1000"/>
                  <a:pt x="1458" y="1000"/>
                </a:cubicBezTo>
                <a:cubicBezTo>
                  <a:pt x="1270" y="1000"/>
                  <a:pt x="1270" y="1000"/>
                  <a:pt x="1270" y="1000"/>
                </a:cubicBezTo>
                <a:moveTo>
                  <a:pt x="166" y="167"/>
                </a:moveTo>
                <a:lnTo>
                  <a:pt x="916" y="167"/>
                </a:lnTo>
                <a:moveTo>
                  <a:pt x="166" y="333"/>
                </a:moveTo>
                <a:lnTo>
                  <a:pt x="625" y="33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7" name="Freeform 101"/>
          <p:cNvSpPr>
            <a:spLocks noEditPoints="1"/>
          </p:cNvSpPr>
          <p:nvPr/>
        </p:nvSpPr>
        <p:spPr bwMode="auto">
          <a:xfrm>
            <a:off x="788194" y="4044554"/>
            <a:ext cx="258366" cy="342900"/>
          </a:xfrm>
          <a:custGeom>
            <a:avLst/>
            <a:gdLst>
              <a:gd name="T0" fmla="*/ 219 w 1750"/>
              <a:gd name="T1" fmla="*/ 63 h 2334"/>
              <a:gd name="T2" fmla="*/ 1198 w 1750"/>
              <a:gd name="T3" fmla="*/ 0 h 2334"/>
              <a:gd name="T4" fmla="*/ 1260 w 1750"/>
              <a:gd name="T5" fmla="*/ 875 h 2334"/>
              <a:gd name="T6" fmla="*/ 219 w 1750"/>
              <a:gd name="T7" fmla="*/ 1688 h 2334"/>
              <a:gd name="T8" fmla="*/ 281 w 1750"/>
              <a:gd name="T9" fmla="*/ 1750 h 2334"/>
              <a:gd name="T10" fmla="*/ 344 w 1750"/>
              <a:gd name="T11" fmla="*/ 1375 h 2334"/>
              <a:gd name="T12" fmla="*/ 1260 w 1750"/>
              <a:gd name="T13" fmla="*/ 250 h 2334"/>
              <a:gd name="T14" fmla="*/ 802 w 1750"/>
              <a:gd name="T15" fmla="*/ 136 h 2334"/>
              <a:gd name="T16" fmla="*/ 739 w 1750"/>
              <a:gd name="T17" fmla="*/ 1625 h 2334"/>
              <a:gd name="T18" fmla="*/ 739 w 1750"/>
              <a:gd name="T19" fmla="*/ 1490 h 2334"/>
              <a:gd name="T20" fmla="*/ 354 w 1750"/>
              <a:gd name="T21" fmla="*/ 1730 h 2334"/>
              <a:gd name="T22" fmla="*/ 812 w 1750"/>
              <a:gd name="T23" fmla="*/ 2073 h 2334"/>
              <a:gd name="T24" fmla="*/ 1114 w 1750"/>
              <a:gd name="T25" fmla="*/ 1803 h 2334"/>
              <a:gd name="T26" fmla="*/ 1302 w 1750"/>
              <a:gd name="T27" fmla="*/ 1417 h 2334"/>
              <a:gd name="T28" fmla="*/ 1062 w 1750"/>
              <a:gd name="T29" fmla="*/ 1042 h 2334"/>
              <a:gd name="T30" fmla="*/ 1000 w 1750"/>
              <a:gd name="T31" fmla="*/ 803 h 2334"/>
              <a:gd name="T32" fmla="*/ 1427 w 1750"/>
              <a:gd name="T33" fmla="*/ 969 h 2334"/>
              <a:gd name="T34" fmla="*/ 1677 w 1750"/>
              <a:gd name="T35" fmla="*/ 1386 h 2334"/>
              <a:gd name="T36" fmla="*/ 208 w 1750"/>
              <a:gd name="T37" fmla="*/ 1490 h 2334"/>
              <a:gd name="T38" fmla="*/ 0 w 1750"/>
              <a:gd name="T39" fmla="*/ 1365 h 2334"/>
              <a:gd name="T40" fmla="*/ 135 w 1750"/>
              <a:gd name="T41" fmla="*/ 1230 h 2334"/>
              <a:gd name="T42" fmla="*/ 333 w 1750"/>
              <a:gd name="T43" fmla="*/ 1365 h 2334"/>
              <a:gd name="T44" fmla="*/ 208 w 1750"/>
              <a:gd name="T45" fmla="*/ 1490 h 2334"/>
              <a:gd name="T46" fmla="*/ 135 w 1750"/>
              <a:gd name="T47" fmla="*/ 1230 h 2334"/>
              <a:gd name="T48" fmla="*/ 0 w 1750"/>
              <a:gd name="T49" fmla="*/ 1105 h 2334"/>
              <a:gd name="T50" fmla="*/ 208 w 1750"/>
              <a:gd name="T51" fmla="*/ 969 h 2334"/>
              <a:gd name="T52" fmla="*/ 333 w 1750"/>
              <a:gd name="T53" fmla="*/ 1105 h 2334"/>
              <a:gd name="T54" fmla="*/ 208 w 1750"/>
              <a:gd name="T55" fmla="*/ 969 h 2334"/>
              <a:gd name="T56" fmla="*/ 10 w 1750"/>
              <a:gd name="T57" fmla="*/ 844 h 2334"/>
              <a:gd name="T58" fmla="*/ 146 w 1750"/>
              <a:gd name="T59" fmla="*/ 709 h 2334"/>
              <a:gd name="T60" fmla="*/ 344 w 1750"/>
              <a:gd name="T61" fmla="*/ 844 h 2334"/>
              <a:gd name="T62" fmla="*/ 208 w 1750"/>
              <a:gd name="T63" fmla="*/ 969 h 2334"/>
              <a:gd name="T64" fmla="*/ 187 w 1750"/>
              <a:gd name="T65" fmla="*/ 1750 h 2334"/>
              <a:gd name="T66" fmla="*/ 52 w 1750"/>
              <a:gd name="T67" fmla="*/ 1625 h 2334"/>
              <a:gd name="T68" fmla="*/ 250 w 1750"/>
              <a:gd name="T69" fmla="*/ 1490 h 2334"/>
              <a:gd name="T70" fmla="*/ 385 w 1750"/>
              <a:gd name="T71" fmla="*/ 1625 h 2334"/>
              <a:gd name="T72" fmla="*/ 1625 w 1750"/>
              <a:gd name="T73" fmla="*/ 1917 h 2334"/>
              <a:gd name="T74" fmla="*/ 1375 w 1750"/>
              <a:gd name="T75" fmla="*/ 2334 h 2334"/>
              <a:gd name="T76" fmla="*/ 844 w 1750"/>
              <a:gd name="T77" fmla="*/ 2084 h 2334"/>
              <a:gd name="T78" fmla="*/ 1552 w 1750"/>
              <a:gd name="T79" fmla="*/ 2000 h 2334"/>
              <a:gd name="T80" fmla="*/ 1323 w 1750"/>
              <a:gd name="T81" fmla="*/ 2073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0" h="2334">
                <a:moveTo>
                  <a:pt x="219" y="709"/>
                </a:moveTo>
                <a:cubicBezTo>
                  <a:pt x="219" y="63"/>
                  <a:pt x="219" y="63"/>
                  <a:pt x="219" y="63"/>
                </a:cubicBezTo>
                <a:cubicBezTo>
                  <a:pt x="219" y="32"/>
                  <a:pt x="250" y="0"/>
                  <a:pt x="281" y="0"/>
                </a:cubicBezTo>
                <a:cubicBezTo>
                  <a:pt x="1198" y="0"/>
                  <a:pt x="1198" y="0"/>
                  <a:pt x="1198" y="0"/>
                </a:cubicBezTo>
                <a:cubicBezTo>
                  <a:pt x="1229" y="0"/>
                  <a:pt x="1260" y="32"/>
                  <a:pt x="1260" y="63"/>
                </a:cubicBezTo>
                <a:cubicBezTo>
                  <a:pt x="1260" y="875"/>
                  <a:pt x="1260" y="875"/>
                  <a:pt x="1260" y="875"/>
                </a:cubicBezTo>
                <a:moveTo>
                  <a:pt x="219" y="1688"/>
                </a:moveTo>
                <a:lnTo>
                  <a:pt x="219" y="1688"/>
                </a:lnTo>
                <a:moveTo>
                  <a:pt x="1094" y="1750"/>
                </a:moveTo>
                <a:lnTo>
                  <a:pt x="281" y="1750"/>
                </a:lnTo>
                <a:moveTo>
                  <a:pt x="1260" y="1375"/>
                </a:moveTo>
                <a:lnTo>
                  <a:pt x="344" y="1375"/>
                </a:lnTo>
                <a:moveTo>
                  <a:pt x="219" y="250"/>
                </a:moveTo>
                <a:lnTo>
                  <a:pt x="1260" y="250"/>
                </a:lnTo>
                <a:moveTo>
                  <a:pt x="677" y="136"/>
                </a:moveTo>
                <a:lnTo>
                  <a:pt x="802" y="136"/>
                </a:lnTo>
                <a:moveTo>
                  <a:pt x="802" y="1563"/>
                </a:moveTo>
                <a:cubicBezTo>
                  <a:pt x="802" y="1594"/>
                  <a:pt x="771" y="1625"/>
                  <a:pt x="739" y="1625"/>
                </a:cubicBezTo>
                <a:cubicBezTo>
                  <a:pt x="698" y="1625"/>
                  <a:pt x="677" y="1594"/>
                  <a:pt x="677" y="1563"/>
                </a:cubicBezTo>
                <a:cubicBezTo>
                  <a:pt x="677" y="1521"/>
                  <a:pt x="698" y="1490"/>
                  <a:pt x="739" y="1490"/>
                </a:cubicBezTo>
                <a:cubicBezTo>
                  <a:pt x="771" y="1490"/>
                  <a:pt x="802" y="1521"/>
                  <a:pt x="802" y="1563"/>
                </a:cubicBezTo>
                <a:close/>
                <a:moveTo>
                  <a:pt x="354" y="1730"/>
                </a:moveTo>
                <a:cubicBezTo>
                  <a:pt x="354" y="1730"/>
                  <a:pt x="469" y="1823"/>
                  <a:pt x="552" y="1917"/>
                </a:cubicBezTo>
                <a:cubicBezTo>
                  <a:pt x="614" y="1990"/>
                  <a:pt x="719" y="2073"/>
                  <a:pt x="812" y="2073"/>
                </a:cubicBezTo>
                <a:cubicBezTo>
                  <a:pt x="927" y="2073"/>
                  <a:pt x="927" y="2073"/>
                  <a:pt x="927" y="2073"/>
                </a:cubicBezTo>
                <a:moveTo>
                  <a:pt x="1114" y="1803"/>
                </a:moveTo>
                <a:cubicBezTo>
                  <a:pt x="1104" y="1792"/>
                  <a:pt x="1094" y="1761"/>
                  <a:pt x="1094" y="1750"/>
                </a:cubicBezTo>
                <a:cubicBezTo>
                  <a:pt x="1083" y="1646"/>
                  <a:pt x="1177" y="1459"/>
                  <a:pt x="1302" y="1417"/>
                </a:cubicBezTo>
                <a:cubicBezTo>
                  <a:pt x="1302" y="1334"/>
                  <a:pt x="1302" y="1292"/>
                  <a:pt x="1302" y="1209"/>
                </a:cubicBezTo>
                <a:cubicBezTo>
                  <a:pt x="1135" y="1125"/>
                  <a:pt x="1062" y="1042"/>
                  <a:pt x="1062" y="1042"/>
                </a:cubicBezTo>
                <a:cubicBezTo>
                  <a:pt x="979" y="990"/>
                  <a:pt x="958" y="886"/>
                  <a:pt x="1000" y="803"/>
                </a:cubicBezTo>
                <a:cubicBezTo>
                  <a:pt x="1000" y="803"/>
                  <a:pt x="1000" y="803"/>
                  <a:pt x="1000" y="803"/>
                </a:cubicBezTo>
                <a:cubicBezTo>
                  <a:pt x="1021" y="771"/>
                  <a:pt x="1052" y="761"/>
                  <a:pt x="1073" y="782"/>
                </a:cubicBezTo>
                <a:cubicBezTo>
                  <a:pt x="1427" y="969"/>
                  <a:pt x="1427" y="969"/>
                  <a:pt x="1427" y="969"/>
                </a:cubicBezTo>
                <a:cubicBezTo>
                  <a:pt x="1510" y="1011"/>
                  <a:pt x="1625" y="1105"/>
                  <a:pt x="1646" y="1198"/>
                </a:cubicBezTo>
                <a:cubicBezTo>
                  <a:pt x="1677" y="1386"/>
                  <a:pt x="1677" y="1386"/>
                  <a:pt x="1677" y="1386"/>
                </a:cubicBezTo>
                <a:cubicBezTo>
                  <a:pt x="1687" y="1490"/>
                  <a:pt x="1719" y="1709"/>
                  <a:pt x="1625" y="1917"/>
                </a:cubicBezTo>
                <a:moveTo>
                  <a:pt x="208" y="1490"/>
                </a:moveTo>
                <a:cubicBezTo>
                  <a:pt x="135" y="1490"/>
                  <a:pt x="135" y="1490"/>
                  <a:pt x="135" y="1490"/>
                </a:cubicBezTo>
                <a:cubicBezTo>
                  <a:pt x="62" y="1490"/>
                  <a:pt x="0" y="1438"/>
                  <a:pt x="0" y="1365"/>
                </a:cubicBezTo>
                <a:cubicBezTo>
                  <a:pt x="0" y="1365"/>
                  <a:pt x="0" y="1365"/>
                  <a:pt x="0" y="1365"/>
                </a:cubicBezTo>
                <a:cubicBezTo>
                  <a:pt x="0" y="1292"/>
                  <a:pt x="62" y="1230"/>
                  <a:pt x="135" y="1230"/>
                </a:cubicBezTo>
                <a:cubicBezTo>
                  <a:pt x="208" y="1230"/>
                  <a:pt x="208" y="1230"/>
                  <a:pt x="208" y="1230"/>
                </a:cubicBezTo>
                <a:cubicBezTo>
                  <a:pt x="281" y="1230"/>
                  <a:pt x="333" y="1292"/>
                  <a:pt x="333" y="1365"/>
                </a:cubicBezTo>
                <a:cubicBezTo>
                  <a:pt x="333" y="1365"/>
                  <a:pt x="333" y="1365"/>
                  <a:pt x="333" y="1365"/>
                </a:cubicBezTo>
                <a:cubicBezTo>
                  <a:pt x="333" y="1438"/>
                  <a:pt x="281" y="1490"/>
                  <a:pt x="208" y="1490"/>
                </a:cubicBezTo>
                <a:close/>
                <a:moveTo>
                  <a:pt x="208" y="1230"/>
                </a:moveTo>
                <a:cubicBezTo>
                  <a:pt x="135" y="1230"/>
                  <a:pt x="135" y="1230"/>
                  <a:pt x="135" y="1230"/>
                </a:cubicBezTo>
                <a:cubicBezTo>
                  <a:pt x="62" y="1230"/>
                  <a:pt x="0" y="1178"/>
                  <a:pt x="0" y="1105"/>
                </a:cubicBezTo>
                <a:cubicBezTo>
                  <a:pt x="0" y="1105"/>
                  <a:pt x="0" y="1105"/>
                  <a:pt x="0" y="1105"/>
                </a:cubicBezTo>
                <a:cubicBezTo>
                  <a:pt x="0" y="1032"/>
                  <a:pt x="62" y="969"/>
                  <a:pt x="135" y="969"/>
                </a:cubicBezTo>
                <a:cubicBezTo>
                  <a:pt x="208" y="969"/>
                  <a:pt x="208" y="969"/>
                  <a:pt x="208" y="969"/>
                </a:cubicBezTo>
                <a:cubicBezTo>
                  <a:pt x="281" y="969"/>
                  <a:pt x="333" y="1032"/>
                  <a:pt x="333" y="1105"/>
                </a:cubicBezTo>
                <a:cubicBezTo>
                  <a:pt x="333" y="1105"/>
                  <a:pt x="333" y="1105"/>
                  <a:pt x="333" y="1105"/>
                </a:cubicBezTo>
                <a:cubicBezTo>
                  <a:pt x="333" y="1178"/>
                  <a:pt x="281" y="1230"/>
                  <a:pt x="208" y="1230"/>
                </a:cubicBezTo>
                <a:close/>
                <a:moveTo>
                  <a:pt x="208" y="969"/>
                </a:moveTo>
                <a:cubicBezTo>
                  <a:pt x="146" y="969"/>
                  <a:pt x="146" y="969"/>
                  <a:pt x="146" y="969"/>
                </a:cubicBezTo>
                <a:cubicBezTo>
                  <a:pt x="73" y="969"/>
                  <a:pt x="10" y="917"/>
                  <a:pt x="10" y="844"/>
                </a:cubicBezTo>
                <a:cubicBezTo>
                  <a:pt x="10" y="844"/>
                  <a:pt x="10" y="844"/>
                  <a:pt x="10" y="844"/>
                </a:cubicBezTo>
                <a:cubicBezTo>
                  <a:pt x="10" y="771"/>
                  <a:pt x="73" y="709"/>
                  <a:pt x="146" y="709"/>
                </a:cubicBezTo>
                <a:cubicBezTo>
                  <a:pt x="208" y="709"/>
                  <a:pt x="208" y="709"/>
                  <a:pt x="208" y="709"/>
                </a:cubicBezTo>
                <a:cubicBezTo>
                  <a:pt x="281" y="709"/>
                  <a:pt x="344" y="771"/>
                  <a:pt x="344" y="844"/>
                </a:cubicBezTo>
                <a:cubicBezTo>
                  <a:pt x="344" y="844"/>
                  <a:pt x="344" y="844"/>
                  <a:pt x="344" y="844"/>
                </a:cubicBezTo>
                <a:cubicBezTo>
                  <a:pt x="344" y="917"/>
                  <a:pt x="281" y="969"/>
                  <a:pt x="208" y="969"/>
                </a:cubicBezTo>
                <a:close/>
                <a:moveTo>
                  <a:pt x="250" y="1750"/>
                </a:moveTo>
                <a:cubicBezTo>
                  <a:pt x="187" y="1750"/>
                  <a:pt x="187" y="1750"/>
                  <a:pt x="187" y="1750"/>
                </a:cubicBezTo>
                <a:cubicBezTo>
                  <a:pt x="114" y="1750"/>
                  <a:pt x="52" y="1698"/>
                  <a:pt x="52" y="1625"/>
                </a:cubicBezTo>
                <a:cubicBezTo>
                  <a:pt x="52" y="1625"/>
                  <a:pt x="52" y="1625"/>
                  <a:pt x="52" y="1625"/>
                </a:cubicBezTo>
                <a:cubicBezTo>
                  <a:pt x="52" y="1553"/>
                  <a:pt x="114" y="1490"/>
                  <a:pt x="187" y="1490"/>
                </a:cubicBezTo>
                <a:cubicBezTo>
                  <a:pt x="250" y="1490"/>
                  <a:pt x="250" y="1490"/>
                  <a:pt x="250" y="1490"/>
                </a:cubicBezTo>
                <a:cubicBezTo>
                  <a:pt x="323" y="1490"/>
                  <a:pt x="385" y="1553"/>
                  <a:pt x="385" y="1625"/>
                </a:cubicBezTo>
                <a:cubicBezTo>
                  <a:pt x="385" y="1625"/>
                  <a:pt x="385" y="1625"/>
                  <a:pt x="385" y="1625"/>
                </a:cubicBezTo>
                <a:cubicBezTo>
                  <a:pt x="385" y="1698"/>
                  <a:pt x="323" y="1750"/>
                  <a:pt x="250" y="1750"/>
                </a:cubicBezTo>
                <a:close/>
                <a:moveTo>
                  <a:pt x="1625" y="1917"/>
                </a:moveTo>
                <a:cubicBezTo>
                  <a:pt x="1625" y="1917"/>
                  <a:pt x="1719" y="2011"/>
                  <a:pt x="1729" y="2073"/>
                </a:cubicBezTo>
                <a:cubicBezTo>
                  <a:pt x="1750" y="2230"/>
                  <a:pt x="1562" y="2334"/>
                  <a:pt x="1375" y="2334"/>
                </a:cubicBezTo>
                <a:cubicBezTo>
                  <a:pt x="1073" y="2334"/>
                  <a:pt x="1073" y="2334"/>
                  <a:pt x="1073" y="2334"/>
                </a:cubicBezTo>
                <a:cubicBezTo>
                  <a:pt x="958" y="2334"/>
                  <a:pt x="823" y="2188"/>
                  <a:pt x="844" y="2084"/>
                </a:cubicBezTo>
                <a:moveTo>
                  <a:pt x="1625" y="1917"/>
                </a:moveTo>
                <a:cubicBezTo>
                  <a:pt x="1552" y="2000"/>
                  <a:pt x="1552" y="2000"/>
                  <a:pt x="1552" y="2000"/>
                </a:cubicBezTo>
                <a:cubicBezTo>
                  <a:pt x="1510" y="2042"/>
                  <a:pt x="1448" y="2073"/>
                  <a:pt x="1385" y="2073"/>
                </a:cubicBezTo>
                <a:cubicBezTo>
                  <a:pt x="1323" y="2073"/>
                  <a:pt x="1323" y="2073"/>
                  <a:pt x="1323" y="2073"/>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8" name="Freeform 102"/>
          <p:cNvSpPr>
            <a:spLocks noEditPoints="1"/>
          </p:cNvSpPr>
          <p:nvPr/>
        </p:nvSpPr>
        <p:spPr bwMode="auto">
          <a:xfrm>
            <a:off x="1353754" y="4050507"/>
            <a:ext cx="345281" cy="330994"/>
          </a:xfrm>
          <a:custGeom>
            <a:avLst/>
            <a:gdLst>
              <a:gd name="T0" fmla="*/ 1417 w 2344"/>
              <a:gd name="T1" fmla="*/ 1761 h 2250"/>
              <a:gd name="T2" fmla="*/ 1750 w 2344"/>
              <a:gd name="T3" fmla="*/ 1750 h 2250"/>
              <a:gd name="T4" fmla="*/ 2094 w 2344"/>
              <a:gd name="T5" fmla="*/ 1386 h 2250"/>
              <a:gd name="T6" fmla="*/ 2240 w 2344"/>
              <a:gd name="T7" fmla="*/ 1511 h 2250"/>
              <a:gd name="T8" fmla="*/ 1834 w 2344"/>
              <a:gd name="T9" fmla="*/ 2042 h 2250"/>
              <a:gd name="T10" fmla="*/ 1000 w 2344"/>
              <a:gd name="T11" fmla="*/ 2250 h 2250"/>
              <a:gd name="T12" fmla="*/ 459 w 2344"/>
              <a:gd name="T13" fmla="*/ 2083 h 2250"/>
              <a:gd name="T14" fmla="*/ 0 w 2344"/>
              <a:gd name="T15" fmla="*/ 2083 h 2250"/>
              <a:gd name="T16" fmla="*/ 1073 w 2344"/>
              <a:gd name="T17" fmla="*/ 1875 h 2250"/>
              <a:gd name="T18" fmla="*/ 1261 w 2344"/>
              <a:gd name="T19" fmla="*/ 1781 h 2250"/>
              <a:gd name="T20" fmla="*/ 1479 w 2344"/>
              <a:gd name="T21" fmla="*/ 1761 h 2250"/>
              <a:gd name="T22" fmla="*/ 1750 w 2344"/>
              <a:gd name="T23" fmla="*/ 1667 h 2250"/>
              <a:gd name="T24" fmla="*/ 1834 w 2344"/>
              <a:gd name="T25" fmla="*/ 1542 h 2250"/>
              <a:gd name="T26" fmla="*/ 1438 w 2344"/>
              <a:gd name="T27" fmla="*/ 1458 h 2250"/>
              <a:gd name="T28" fmla="*/ 1282 w 2344"/>
              <a:gd name="T29" fmla="*/ 1469 h 2250"/>
              <a:gd name="T30" fmla="*/ 792 w 2344"/>
              <a:gd name="T31" fmla="*/ 1386 h 2250"/>
              <a:gd name="T32" fmla="*/ 250 w 2344"/>
              <a:gd name="T33" fmla="*/ 1500 h 2250"/>
              <a:gd name="T34" fmla="*/ 0 w 2344"/>
              <a:gd name="T35" fmla="*/ 1500 h 2250"/>
              <a:gd name="T36" fmla="*/ 1802 w 2344"/>
              <a:gd name="T37" fmla="*/ 1458 h 2250"/>
              <a:gd name="T38" fmla="*/ 2021 w 2344"/>
              <a:gd name="T39" fmla="*/ 1250 h 2250"/>
              <a:gd name="T40" fmla="*/ 2219 w 2344"/>
              <a:gd name="T41" fmla="*/ 1333 h 2250"/>
              <a:gd name="T42" fmla="*/ 1646 w 2344"/>
              <a:gd name="T43" fmla="*/ 1406 h 2250"/>
              <a:gd name="T44" fmla="*/ 1854 w 2344"/>
              <a:gd name="T45" fmla="*/ 1198 h 2250"/>
              <a:gd name="T46" fmla="*/ 2042 w 2344"/>
              <a:gd name="T47" fmla="*/ 1229 h 2250"/>
              <a:gd name="T48" fmla="*/ 1584 w 2344"/>
              <a:gd name="T49" fmla="*/ 1167 h 2250"/>
              <a:gd name="T50" fmla="*/ 417 w 2344"/>
              <a:gd name="T51" fmla="*/ 1167 h 2250"/>
              <a:gd name="T52" fmla="*/ 334 w 2344"/>
              <a:gd name="T53" fmla="*/ 1083 h 2250"/>
              <a:gd name="T54" fmla="*/ 334 w 2344"/>
              <a:gd name="T55" fmla="*/ 458 h 2250"/>
              <a:gd name="T56" fmla="*/ 375 w 2344"/>
              <a:gd name="T57" fmla="*/ 417 h 2250"/>
              <a:gd name="T58" fmla="*/ 1625 w 2344"/>
              <a:gd name="T59" fmla="*/ 417 h 2250"/>
              <a:gd name="T60" fmla="*/ 1667 w 2344"/>
              <a:gd name="T61" fmla="*/ 458 h 2250"/>
              <a:gd name="T62" fmla="*/ 1667 w 2344"/>
              <a:gd name="T63" fmla="*/ 1083 h 2250"/>
              <a:gd name="T64" fmla="*/ 1584 w 2344"/>
              <a:gd name="T65" fmla="*/ 1167 h 2250"/>
              <a:gd name="T66" fmla="*/ 1667 w 2344"/>
              <a:gd name="T67" fmla="*/ 458 h 2250"/>
              <a:gd name="T68" fmla="*/ 1667 w 2344"/>
              <a:gd name="T69" fmla="*/ 250 h 2250"/>
              <a:gd name="T70" fmla="*/ 1584 w 2344"/>
              <a:gd name="T71" fmla="*/ 167 h 2250"/>
              <a:gd name="T72" fmla="*/ 1084 w 2344"/>
              <a:gd name="T73" fmla="*/ 167 h 2250"/>
              <a:gd name="T74" fmla="*/ 1000 w 2344"/>
              <a:gd name="T75" fmla="*/ 83 h 2250"/>
              <a:gd name="T76" fmla="*/ 1000 w 2344"/>
              <a:gd name="T77" fmla="*/ 83 h 2250"/>
              <a:gd name="T78" fmla="*/ 917 w 2344"/>
              <a:gd name="T79" fmla="*/ 0 h 2250"/>
              <a:gd name="T80" fmla="*/ 584 w 2344"/>
              <a:gd name="T81" fmla="*/ 0 h 2250"/>
              <a:gd name="T82" fmla="*/ 500 w 2344"/>
              <a:gd name="T83" fmla="*/ 83 h 2250"/>
              <a:gd name="T84" fmla="*/ 500 w 2344"/>
              <a:gd name="T85" fmla="*/ 83 h 2250"/>
              <a:gd name="T86" fmla="*/ 417 w 2344"/>
              <a:gd name="T87" fmla="*/ 167 h 2250"/>
              <a:gd name="T88" fmla="*/ 417 w 2344"/>
              <a:gd name="T89" fmla="*/ 167 h 2250"/>
              <a:gd name="T90" fmla="*/ 334 w 2344"/>
              <a:gd name="T91" fmla="*/ 250 h 2250"/>
              <a:gd name="T92" fmla="*/ 334 w 2344"/>
              <a:gd name="T93" fmla="*/ 458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4" h="2250">
                <a:moveTo>
                  <a:pt x="1417" y="1761"/>
                </a:moveTo>
                <a:cubicBezTo>
                  <a:pt x="1667" y="1740"/>
                  <a:pt x="1750" y="1750"/>
                  <a:pt x="1750" y="1750"/>
                </a:cubicBezTo>
                <a:cubicBezTo>
                  <a:pt x="1875" y="1583"/>
                  <a:pt x="1990" y="1469"/>
                  <a:pt x="2094" y="1386"/>
                </a:cubicBezTo>
                <a:cubicBezTo>
                  <a:pt x="2188" y="1302"/>
                  <a:pt x="2344" y="1386"/>
                  <a:pt x="2240" y="1511"/>
                </a:cubicBezTo>
                <a:cubicBezTo>
                  <a:pt x="2125" y="1667"/>
                  <a:pt x="1875" y="2021"/>
                  <a:pt x="1834" y="2042"/>
                </a:cubicBezTo>
                <a:cubicBezTo>
                  <a:pt x="1792" y="2063"/>
                  <a:pt x="1167" y="2250"/>
                  <a:pt x="1000" y="2250"/>
                </a:cubicBezTo>
                <a:cubicBezTo>
                  <a:pt x="834" y="2250"/>
                  <a:pt x="542" y="2083"/>
                  <a:pt x="459" y="2083"/>
                </a:cubicBezTo>
                <a:cubicBezTo>
                  <a:pt x="354" y="2083"/>
                  <a:pt x="0" y="2083"/>
                  <a:pt x="0" y="2083"/>
                </a:cubicBezTo>
                <a:moveTo>
                  <a:pt x="1073" y="1875"/>
                </a:moveTo>
                <a:cubicBezTo>
                  <a:pt x="1177" y="1854"/>
                  <a:pt x="1261" y="1781"/>
                  <a:pt x="1261" y="1781"/>
                </a:cubicBezTo>
                <a:cubicBezTo>
                  <a:pt x="1344" y="1761"/>
                  <a:pt x="1417" y="1761"/>
                  <a:pt x="1479" y="1761"/>
                </a:cubicBezTo>
                <a:cubicBezTo>
                  <a:pt x="1563" y="1750"/>
                  <a:pt x="1657" y="1729"/>
                  <a:pt x="1750" y="1667"/>
                </a:cubicBezTo>
                <a:cubicBezTo>
                  <a:pt x="1813" y="1636"/>
                  <a:pt x="1834" y="1594"/>
                  <a:pt x="1834" y="1542"/>
                </a:cubicBezTo>
                <a:cubicBezTo>
                  <a:pt x="1834" y="1427"/>
                  <a:pt x="1729" y="1354"/>
                  <a:pt x="1438" y="1458"/>
                </a:cubicBezTo>
                <a:cubicBezTo>
                  <a:pt x="1417" y="1469"/>
                  <a:pt x="1365" y="1479"/>
                  <a:pt x="1282" y="1469"/>
                </a:cubicBezTo>
                <a:cubicBezTo>
                  <a:pt x="1209" y="1438"/>
                  <a:pt x="1042" y="1365"/>
                  <a:pt x="792" y="1386"/>
                </a:cubicBezTo>
                <a:cubicBezTo>
                  <a:pt x="584" y="1406"/>
                  <a:pt x="386" y="1511"/>
                  <a:pt x="250" y="1500"/>
                </a:cubicBezTo>
                <a:cubicBezTo>
                  <a:pt x="0" y="1500"/>
                  <a:pt x="0" y="1500"/>
                  <a:pt x="0" y="1500"/>
                </a:cubicBezTo>
                <a:moveTo>
                  <a:pt x="1802" y="1458"/>
                </a:moveTo>
                <a:cubicBezTo>
                  <a:pt x="1834" y="1417"/>
                  <a:pt x="1917" y="1333"/>
                  <a:pt x="2021" y="1250"/>
                </a:cubicBezTo>
                <a:cubicBezTo>
                  <a:pt x="2146" y="1156"/>
                  <a:pt x="2261" y="1229"/>
                  <a:pt x="2219" y="1333"/>
                </a:cubicBezTo>
                <a:moveTo>
                  <a:pt x="1646" y="1406"/>
                </a:moveTo>
                <a:cubicBezTo>
                  <a:pt x="1657" y="1396"/>
                  <a:pt x="1709" y="1292"/>
                  <a:pt x="1854" y="1198"/>
                </a:cubicBezTo>
                <a:cubicBezTo>
                  <a:pt x="1959" y="1125"/>
                  <a:pt x="2021" y="1167"/>
                  <a:pt x="2042" y="1229"/>
                </a:cubicBezTo>
                <a:moveTo>
                  <a:pt x="1584" y="1167"/>
                </a:moveTo>
                <a:cubicBezTo>
                  <a:pt x="417" y="1167"/>
                  <a:pt x="417" y="1167"/>
                  <a:pt x="417" y="1167"/>
                </a:cubicBezTo>
                <a:cubicBezTo>
                  <a:pt x="375" y="1167"/>
                  <a:pt x="334" y="1125"/>
                  <a:pt x="334" y="1083"/>
                </a:cubicBezTo>
                <a:cubicBezTo>
                  <a:pt x="334" y="458"/>
                  <a:pt x="334" y="458"/>
                  <a:pt x="334" y="458"/>
                </a:cubicBezTo>
                <a:cubicBezTo>
                  <a:pt x="334" y="438"/>
                  <a:pt x="354" y="417"/>
                  <a:pt x="375" y="417"/>
                </a:cubicBezTo>
                <a:cubicBezTo>
                  <a:pt x="1625" y="417"/>
                  <a:pt x="1625" y="417"/>
                  <a:pt x="1625" y="417"/>
                </a:cubicBezTo>
                <a:cubicBezTo>
                  <a:pt x="1646" y="417"/>
                  <a:pt x="1667" y="438"/>
                  <a:pt x="1667" y="458"/>
                </a:cubicBezTo>
                <a:cubicBezTo>
                  <a:pt x="1667" y="1083"/>
                  <a:pt x="1667" y="1083"/>
                  <a:pt x="1667" y="1083"/>
                </a:cubicBezTo>
                <a:cubicBezTo>
                  <a:pt x="1667" y="1125"/>
                  <a:pt x="1625" y="1167"/>
                  <a:pt x="1584" y="1167"/>
                </a:cubicBezTo>
                <a:close/>
                <a:moveTo>
                  <a:pt x="1667" y="458"/>
                </a:moveTo>
                <a:cubicBezTo>
                  <a:pt x="1667" y="250"/>
                  <a:pt x="1667" y="250"/>
                  <a:pt x="1667" y="250"/>
                </a:cubicBezTo>
                <a:cubicBezTo>
                  <a:pt x="1667" y="208"/>
                  <a:pt x="1625" y="167"/>
                  <a:pt x="1584" y="167"/>
                </a:cubicBezTo>
                <a:cubicBezTo>
                  <a:pt x="1084" y="167"/>
                  <a:pt x="1084" y="167"/>
                  <a:pt x="1084" y="167"/>
                </a:cubicBezTo>
                <a:cubicBezTo>
                  <a:pt x="1042" y="167"/>
                  <a:pt x="1000" y="125"/>
                  <a:pt x="1000" y="83"/>
                </a:cubicBezTo>
                <a:cubicBezTo>
                  <a:pt x="1000" y="83"/>
                  <a:pt x="1000" y="83"/>
                  <a:pt x="1000" y="83"/>
                </a:cubicBezTo>
                <a:cubicBezTo>
                  <a:pt x="1000" y="42"/>
                  <a:pt x="959" y="0"/>
                  <a:pt x="917" y="0"/>
                </a:cubicBezTo>
                <a:cubicBezTo>
                  <a:pt x="584" y="0"/>
                  <a:pt x="584" y="0"/>
                  <a:pt x="584" y="0"/>
                </a:cubicBezTo>
                <a:cubicBezTo>
                  <a:pt x="542" y="0"/>
                  <a:pt x="500" y="42"/>
                  <a:pt x="500" y="83"/>
                </a:cubicBezTo>
                <a:cubicBezTo>
                  <a:pt x="500" y="83"/>
                  <a:pt x="500" y="83"/>
                  <a:pt x="500" y="83"/>
                </a:cubicBezTo>
                <a:cubicBezTo>
                  <a:pt x="500" y="125"/>
                  <a:pt x="459" y="167"/>
                  <a:pt x="417" y="167"/>
                </a:cubicBezTo>
                <a:cubicBezTo>
                  <a:pt x="417" y="167"/>
                  <a:pt x="417" y="167"/>
                  <a:pt x="417" y="167"/>
                </a:cubicBezTo>
                <a:cubicBezTo>
                  <a:pt x="375" y="167"/>
                  <a:pt x="334" y="208"/>
                  <a:pt x="334" y="250"/>
                </a:cubicBezTo>
                <a:cubicBezTo>
                  <a:pt x="334" y="458"/>
                  <a:pt x="334" y="458"/>
                  <a:pt x="334" y="458"/>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9" name="Freeform 103"/>
          <p:cNvSpPr>
            <a:spLocks noEditPoints="1"/>
          </p:cNvSpPr>
          <p:nvPr/>
        </p:nvSpPr>
        <p:spPr bwMode="auto">
          <a:xfrm>
            <a:off x="1968116" y="4035035"/>
            <a:ext cx="344091" cy="332185"/>
          </a:xfrm>
          <a:custGeom>
            <a:avLst/>
            <a:gdLst>
              <a:gd name="T0" fmla="*/ 395 w 2333"/>
              <a:gd name="T1" fmla="*/ 1354 h 2260"/>
              <a:gd name="T2" fmla="*/ 218 w 2333"/>
              <a:gd name="T3" fmla="*/ 1177 h 2260"/>
              <a:gd name="T4" fmla="*/ 166 w 2333"/>
              <a:gd name="T5" fmla="*/ 708 h 2260"/>
              <a:gd name="T6" fmla="*/ 0 w 2333"/>
              <a:gd name="T7" fmla="*/ 719 h 2260"/>
              <a:gd name="T8" fmla="*/ 0 w 2333"/>
              <a:gd name="T9" fmla="*/ 1229 h 2260"/>
              <a:gd name="T10" fmla="*/ 302 w 2333"/>
              <a:gd name="T11" fmla="*/ 1719 h 2260"/>
              <a:gd name="T12" fmla="*/ 468 w 2333"/>
              <a:gd name="T13" fmla="*/ 1823 h 2260"/>
              <a:gd name="T14" fmla="*/ 583 w 2333"/>
              <a:gd name="T15" fmla="*/ 1990 h 2260"/>
              <a:gd name="T16" fmla="*/ 583 w 2333"/>
              <a:gd name="T17" fmla="*/ 2260 h 2260"/>
              <a:gd name="T18" fmla="*/ 958 w 2333"/>
              <a:gd name="T19" fmla="*/ 2260 h 2260"/>
              <a:gd name="T20" fmla="*/ 958 w 2333"/>
              <a:gd name="T21" fmla="*/ 1823 h 2260"/>
              <a:gd name="T22" fmla="*/ 614 w 2333"/>
              <a:gd name="T23" fmla="*/ 1250 h 2260"/>
              <a:gd name="T24" fmla="*/ 479 w 2333"/>
              <a:gd name="T25" fmla="*/ 1083 h 2260"/>
              <a:gd name="T26" fmla="*/ 270 w 2333"/>
              <a:gd name="T27" fmla="*/ 969 h 2260"/>
              <a:gd name="T28" fmla="*/ 239 w 2333"/>
              <a:gd name="T29" fmla="*/ 1073 h 2260"/>
              <a:gd name="T30" fmla="*/ 416 w 2333"/>
              <a:gd name="T31" fmla="*/ 1385 h 2260"/>
              <a:gd name="T32" fmla="*/ 448 w 2333"/>
              <a:gd name="T33" fmla="*/ 1490 h 2260"/>
              <a:gd name="T34" fmla="*/ 1948 w 2333"/>
              <a:gd name="T35" fmla="*/ 1354 h 2260"/>
              <a:gd name="T36" fmla="*/ 2114 w 2333"/>
              <a:gd name="T37" fmla="*/ 1177 h 2260"/>
              <a:gd name="T38" fmla="*/ 2166 w 2333"/>
              <a:gd name="T39" fmla="*/ 708 h 2260"/>
              <a:gd name="T40" fmla="*/ 2333 w 2333"/>
              <a:gd name="T41" fmla="*/ 719 h 2260"/>
              <a:gd name="T42" fmla="*/ 2333 w 2333"/>
              <a:gd name="T43" fmla="*/ 1229 h 2260"/>
              <a:gd name="T44" fmla="*/ 2031 w 2333"/>
              <a:gd name="T45" fmla="*/ 1719 h 2260"/>
              <a:gd name="T46" fmla="*/ 1864 w 2333"/>
              <a:gd name="T47" fmla="*/ 1823 h 2260"/>
              <a:gd name="T48" fmla="*/ 1750 w 2333"/>
              <a:gd name="T49" fmla="*/ 1990 h 2260"/>
              <a:gd name="T50" fmla="*/ 1750 w 2333"/>
              <a:gd name="T51" fmla="*/ 2260 h 2260"/>
              <a:gd name="T52" fmla="*/ 1375 w 2333"/>
              <a:gd name="T53" fmla="*/ 2260 h 2260"/>
              <a:gd name="T54" fmla="*/ 1375 w 2333"/>
              <a:gd name="T55" fmla="*/ 1823 h 2260"/>
              <a:gd name="T56" fmla="*/ 1718 w 2333"/>
              <a:gd name="T57" fmla="*/ 1250 h 2260"/>
              <a:gd name="T58" fmla="*/ 1854 w 2333"/>
              <a:gd name="T59" fmla="*/ 1083 h 2260"/>
              <a:gd name="T60" fmla="*/ 2062 w 2333"/>
              <a:gd name="T61" fmla="*/ 969 h 2260"/>
              <a:gd name="T62" fmla="*/ 2093 w 2333"/>
              <a:gd name="T63" fmla="*/ 1073 h 2260"/>
              <a:gd name="T64" fmla="*/ 1916 w 2333"/>
              <a:gd name="T65" fmla="*/ 1385 h 2260"/>
              <a:gd name="T66" fmla="*/ 1885 w 2333"/>
              <a:gd name="T67" fmla="*/ 1490 h 2260"/>
              <a:gd name="T68" fmla="*/ 1468 w 2333"/>
              <a:gd name="T69" fmla="*/ 583 h 2260"/>
              <a:gd name="T70" fmla="*/ 1166 w 2333"/>
              <a:gd name="T71" fmla="*/ 1167 h 2260"/>
              <a:gd name="T72" fmla="*/ 864 w 2333"/>
              <a:gd name="T73" fmla="*/ 583 h 2260"/>
              <a:gd name="T74" fmla="*/ 1166 w 2333"/>
              <a:gd name="T75" fmla="*/ 0 h 2260"/>
              <a:gd name="T76" fmla="*/ 1468 w 2333"/>
              <a:gd name="T77" fmla="*/ 583 h 2260"/>
              <a:gd name="T78" fmla="*/ 1166 w 2333"/>
              <a:gd name="T79" fmla="*/ 0 h 2260"/>
              <a:gd name="T80" fmla="*/ 1166 w 2333"/>
              <a:gd name="T81" fmla="*/ 1167 h 2260"/>
              <a:gd name="T82" fmla="*/ 583 w 2333"/>
              <a:gd name="T83" fmla="*/ 583 h 2260"/>
              <a:gd name="T84" fmla="*/ 1750 w 2333"/>
              <a:gd name="T85" fmla="*/ 583 h 2260"/>
              <a:gd name="T86" fmla="*/ 708 w 2333"/>
              <a:gd name="T87" fmla="*/ 219 h 2260"/>
              <a:gd name="T88" fmla="*/ 1166 w 2333"/>
              <a:gd name="T89" fmla="*/ 323 h 2260"/>
              <a:gd name="T90" fmla="*/ 1625 w 2333"/>
              <a:gd name="T91" fmla="*/ 219 h 2260"/>
              <a:gd name="T92" fmla="*/ 1625 w 2333"/>
              <a:gd name="T93" fmla="*/ 948 h 2260"/>
              <a:gd name="T94" fmla="*/ 1166 w 2333"/>
              <a:gd name="T95" fmla="*/ 844 h 2260"/>
              <a:gd name="T96" fmla="*/ 708 w 2333"/>
              <a:gd name="T97" fmla="*/ 948 h 2260"/>
              <a:gd name="T98" fmla="*/ 1750 w 2333"/>
              <a:gd name="T99" fmla="*/ 583 h 2260"/>
              <a:gd name="T100" fmla="*/ 1166 w 2333"/>
              <a:gd name="T101" fmla="*/ 1167 h 2260"/>
              <a:gd name="T102" fmla="*/ 583 w 2333"/>
              <a:gd name="T103" fmla="*/ 583 h 2260"/>
              <a:gd name="T104" fmla="*/ 1166 w 2333"/>
              <a:gd name="T105" fmla="*/ 0 h 2260"/>
              <a:gd name="T106" fmla="*/ 1750 w 2333"/>
              <a:gd name="T107" fmla="*/ 583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3" h="2260">
                <a:moveTo>
                  <a:pt x="395" y="1354"/>
                </a:moveTo>
                <a:cubicBezTo>
                  <a:pt x="312" y="1260"/>
                  <a:pt x="260" y="1198"/>
                  <a:pt x="218" y="1177"/>
                </a:cubicBezTo>
                <a:cubicBezTo>
                  <a:pt x="239" y="1146"/>
                  <a:pt x="187" y="823"/>
                  <a:pt x="166" y="708"/>
                </a:cubicBezTo>
                <a:cubicBezTo>
                  <a:pt x="145" y="594"/>
                  <a:pt x="0" y="604"/>
                  <a:pt x="0" y="719"/>
                </a:cubicBezTo>
                <a:cubicBezTo>
                  <a:pt x="0" y="854"/>
                  <a:pt x="0" y="1146"/>
                  <a:pt x="0" y="1229"/>
                </a:cubicBezTo>
                <a:cubicBezTo>
                  <a:pt x="0" y="1260"/>
                  <a:pt x="229" y="1635"/>
                  <a:pt x="302" y="1719"/>
                </a:cubicBezTo>
                <a:cubicBezTo>
                  <a:pt x="323" y="1750"/>
                  <a:pt x="385" y="1802"/>
                  <a:pt x="468" y="1823"/>
                </a:cubicBezTo>
                <a:cubicBezTo>
                  <a:pt x="541" y="1844"/>
                  <a:pt x="583" y="1917"/>
                  <a:pt x="583" y="1990"/>
                </a:cubicBezTo>
                <a:cubicBezTo>
                  <a:pt x="583" y="2260"/>
                  <a:pt x="583" y="2260"/>
                  <a:pt x="583" y="2260"/>
                </a:cubicBezTo>
                <a:moveTo>
                  <a:pt x="958" y="2260"/>
                </a:moveTo>
                <a:cubicBezTo>
                  <a:pt x="958" y="1823"/>
                  <a:pt x="958" y="1823"/>
                  <a:pt x="958" y="1823"/>
                </a:cubicBezTo>
                <a:cubicBezTo>
                  <a:pt x="958" y="1437"/>
                  <a:pt x="781" y="1312"/>
                  <a:pt x="614" y="1250"/>
                </a:cubicBezTo>
                <a:cubicBezTo>
                  <a:pt x="552" y="1187"/>
                  <a:pt x="500" y="1135"/>
                  <a:pt x="479" y="1083"/>
                </a:cubicBezTo>
                <a:cubicBezTo>
                  <a:pt x="406" y="948"/>
                  <a:pt x="333" y="927"/>
                  <a:pt x="270" y="969"/>
                </a:cubicBezTo>
                <a:cubicBezTo>
                  <a:pt x="239" y="990"/>
                  <a:pt x="229" y="1031"/>
                  <a:pt x="239" y="1073"/>
                </a:cubicBezTo>
                <a:cubicBezTo>
                  <a:pt x="260" y="1156"/>
                  <a:pt x="343" y="1312"/>
                  <a:pt x="416" y="1385"/>
                </a:cubicBezTo>
                <a:cubicBezTo>
                  <a:pt x="416" y="1385"/>
                  <a:pt x="427" y="1448"/>
                  <a:pt x="448" y="1490"/>
                </a:cubicBezTo>
                <a:moveTo>
                  <a:pt x="1948" y="1354"/>
                </a:moveTo>
                <a:cubicBezTo>
                  <a:pt x="2020" y="1260"/>
                  <a:pt x="2073" y="1198"/>
                  <a:pt x="2114" y="1177"/>
                </a:cubicBezTo>
                <a:cubicBezTo>
                  <a:pt x="2093" y="1146"/>
                  <a:pt x="2145" y="823"/>
                  <a:pt x="2166" y="708"/>
                </a:cubicBezTo>
                <a:cubicBezTo>
                  <a:pt x="2187" y="594"/>
                  <a:pt x="2333" y="604"/>
                  <a:pt x="2333" y="719"/>
                </a:cubicBezTo>
                <a:cubicBezTo>
                  <a:pt x="2333" y="854"/>
                  <a:pt x="2333" y="1146"/>
                  <a:pt x="2333" y="1229"/>
                </a:cubicBezTo>
                <a:cubicBezTo>
                  <a:pt x="2333" y="1260"/>
                  <a:pt x="2104" y="1635"/>
                  <a:pt x="2031" y="1719"/>
                </a:cubicBezTo>
                <a:cubicBezTo>
                  <a:pt x="2010" y="1750"/>
                  <a:pt x="1948" y="1802"/>
                  <a:pt x="1864" y="1823"/>
                </a:cubicBezTo>
                <a:cubicBezTo>
                  <a:pt x="1791" y="1844"/>
                  <a:pt x="1750" y="1917"/>
                  <a:pt x="1750" y="1990"/>
                </a:cubicBezTo>
                <a:cubicBezTo>
                  <a:pt x="1750" y="2260"/>
                  <a:pt x="1750" y="2260"/>
                  <a:pt x="1750" y="2260"/>
                </a:cubicBezTo>
                <a:moveTo>
                  <a:pt x="1375" y="2260"/>
                </a:moveTo>
                <a:cubicBezTo>
                  <a:pt x="1375" y="1823"/>
                  <a:pt x="1375" y="1823"/>
                  <a:pt x="1375" y="1823"/>
                </a:cubicBezTo>
                <a:cubicBezTo>
                  <a:pt x="1375" y="1437"/>
                  <a:pt x="1562" y="1312"/>
                  <a:pt x="1718" y="1250"/>
                </a:cubicBezTo>
                <a:cubicBezTo>
                  <a:pt x="1781" y="1187"/>
                  <a:pt x="1833" y="1135"/>
                  <a:pt x="1854" y="1083"/>
                </a:cubicBezTo>
                <a:cubicBezTo>
                  <a:pt x="1927" y="948"/>
                  <a:pt x="2000" y="927"/>
                  <a:pt x="2062" y="969"/>
                </a:cubicBezTo>
                <a:cubicBezTo>
                  <a:pt x="2093" y="990"/>
                  <a:pt x="2104" y="1031"/>
                  <a:pt x="2093" y="1073"/>
                </a:cubicBezTo>
                <a:cubicBezTo>
                  <a:pt x="2073" y="1156"/>
                  <a:pt x="1989" y="1312"/>
                  <a:pt x="1916" y="1385"/>
                </a:cubicBezTo>
                <a:cubicBezTo>
                  <a:pt x="1916" y="1385"/>
                  <a:pt x="1906" y="1448"/>
                  <a:pt x="1885" y="1490"/>
                </a:cubicBezTo>
                <a:moveTo>
                  <a:pt x="1468" y="583"/>
                </a:moveTo>
                <a:cubicBezTo>
                  <a:pt x="1468" y="906"/>
                  <a:pt x="1333" y="1167"/>
                  <a:pt x="1166" y="1167"/>
                </a:cubicBezTo>
                <a:cubicBezTo>
                  <a:pt x="1000" y="1167"/>
                  <a:pt x="864" y="906"/>
                  <a:pt x="864" y="583"/>
                </a:cubicBezTo>
                <a:cubicBezTo>
                  <a:pt x="864" y="260"/>
                  <a:pt x="1000" y="0"/>
                  <a:pt x="1166" y="0"/>
                </a:cubicBezTo>
                <a:cubicBezTo>
                  <a:pt x="1333" y="0"/>
                  <a:pt x="1468" y="260"/>
                  <a:pt x="1468" y="583"/>
                </a:cubicBezTo>
                <a:close/>
                <a:moveTo>
                  <a:pt x="1166" y="0"/>
                </a:moveTo>
                <a:lnTo>
                  <a:pt x="1166" y="1167"/>
                </a:lnTo>
                <a:moveTo>
                  <a:pt x="583" y="583"/>
                </a:moveTo>
                <a:lnTo>
                  <a:pt x="1750" y="583"/>
                </a:lnTo>
                <a:moveTo>
                  <a:pt x="708" y="219"/>
                </a:moveTo>
                <a:cubicBezTo>
                  <a:pt x="823" y="281"/>
                  <a:pt x="979" y="323"/>
                  <a:pt x="1166" y="323"/>
                </a:cubicBezTo>
                <a:cubicBezTo>
                  <a:pt x="1354" y="323"/>
                  <a:pt x="1510" y="281"/>
                  <a:pt x="1625" y="219"/>
                </a:cubicBezTo>
                <a:moveTo>
                  <a:pt x="1625" y="948"/>
                </a:moveTo>
                <a:cubicBezTo>
                  <a:pt x="1510" y="885"/>
                  <a:pt x="1354" y="844"/>
                  <a:pt x="1166" y="844"/>
                </a:cubicBezTo>
                <a:cubicBezTo>
                  <a:pt x="979" y="844"/>
                  <a:pt x="823" y="885"/>
                  <a:pt x="708" y="948"/>
                </a:cubicBezTo>
                <a:moveTo>
                  <a:pt x="1750" y="583"/>
                </a:moveTo>
                <a:cubicBezTo>
                  <a:pt x="1750" y="906"/>
                  <a:pt x="1489" y="1167"/>
                  <a:pt x="1166" y="1167"/>
                </a:cubicBezTo>
                <a:cubicBezTo>
                  <a:pt x="843" y="1167"/>
                  <a:pt x="583" y="906"/>
                  <a:pt x="583" y="583"/>
                </a:cubicBezTo>
                <a:cubicBezTo>
                  <a:pt x="583" y="260"/>
                  <a:pt x="843" y="0"/>
                  <a:pt x="1166" y="0"/>
                </a:cubicBezTo>
                <a:cubicBezTo>
                  <a:pt x="1489" y="0"/>
                  <a:pt x="1750" y="260"/>
                  <a:pt x="1750" y="583"/>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0" name="Freeform 104"/>
          <p:cNvSpPr>
            <a:spLocks noEditPoints="1"/>
          </p:cNvSpPr>
          <p:nvPr/>
        </p:nvSpPr>
        <p:spPr bwMode="auto">
          <a:xfrm>
            <a:off x="2571756" y="4036221"/>
            <a:ext cx="355997" cy="330994"/>
          </a:xfrm>
          <a:custGeom>
            <a:avLst/>
            <a:gdLst>
              <a:gd name="T0" fmla="*/ 260 w 2417"/>
              <a:gd name="T1" fmla="*/ 677 h 2250"/>
              <a:gd name="T2" fmla="*/ 792 w 2417"/>
              <a:gd name="T3" fmla="*/ 438 h 2250"/>
              <a:gd name="T4" fmla="*/ 2115 w 2417"/>
              <a:gd name="T5" fmla="*/ 583 h 2250"/>
              <a:gd name="T6" fmla="*/ 667 w 2417"/>
              <a:gd name="T7" fmla="*/ 1125 h 2250"/>
              <a:gd name="T8" fmla="*/ 792 w 2417"/>
              <a:gd name="T9" fmla="*/ 1000 h 2250"/>
              <a:gd name="T10" fmla="*/ 917 w 2417"/>
              <a:gd name="T11" fmla="*/ 1125 h 2250"/>
              <a:gd name="T12" fmla="*/ 1375 w 2417"/>
              <a:gd name="T13" fmla="*/ 1583 h 2250"/>
              <a:gd name="T14" fmla="*/ 1208 w 2417"/>
              <a:gd name="T15" fmla="*/ 1667 h 2250"/>
              <a:gd name="T16" fmla="*/ 1042 w 2417"/>
              <a:gd name="T17" fmla="*/ 1583 h 2250"/>
              <a:gd name="T18" fmla="*/ 240 w 2417"/>
              <a:gd name="T19" fmla="*/ 1250 h 2250"/>
              <a:gd name="T20" fmla="*/ 125 w 2417"/>
              <a:gd name="T21" fmla="*/ 1250 h 2250"/>
              <a:gd name="T22" fmla="*/ 0 w 2417"/>
              <a:gd name="T23" fmla="*/ 1125 h 2250"/>
              <a:gd name="T24" fmla="*/ 0 w 2417"/>
              <a:gd name="T25" fmla="*/ 875 h 2250"/>
              <a:gd name="T26" fmla="*/ 125 w 2417"/>
              <a:gd name="T27" fmla="*/ 750 h 2250"/>
              <a:gd name="T28" fmla="*/ 240 w 2417"/>
              <a:gd name="T29" fmla="*/ 750 h 2250"/>
              <a:gd name="T30" fmla="*/ 2177 w 2417"/>
              <a:gd name="T31" fmla="*/ 750 h 2250"/>
              <a:gd name="T32" fmla="*/ 2292 w 2417"/>
              <a:gd name="T33" fmla="*/ 750 h 2250"/>
              <a:gd name="T34" fmla="*/ 2417 w 2417"/>
              <a:gd name="T35" fmla="*/ 875 h 2250"/>
              <a:gd name="T36" fmla="*/ 2417 w 2417"/>
              <a:gd name="T37" fmla="*/ 1125 h 2250"/>
              <a:gd name="T38" fmla="*/ 2292 w 2417"/>
              <a:gd name="T39" fmla="*/ 1250 h 2250"/>
              <a:gd name="T40" fmla="*/ 2177 w 2417"/>
              <a:gd name="T41" fmla="*/ 1250 h 2250"/>
              <a:gd name="T42" fmla="*/ 1000 w 2417"/>
              <a:gd name="T43" fmla="*/ 2125 h 2250"/>
              <a:gd name="T44" fmla="*/ 1000 w 2417"/>
              <a:gd name="T45" fmla="*/ 2125 h 2250"/>
              <a:gd name="T46" fmla="*/ 1125 w 2417"/>
              <a:gd name="T47" fmla="*/ 2000 h 2250"/>
              <a:gd name="T48" fmla="*/ 1292 w 2417"/>
              <a:gd name="T49" fmla="*/ 2000 h 2250"/>
              <a:gd name="T50" fmla="*/ 1417 w 2417"/>
              <a:gd name="T51" fmla="*/ 2125 h 2250"/>
              <a:gd name="T52" fmla="*/ 1417 w 2417"/>
              <a:gd name="T53" fmla="*/ 2125 h 2250"/>
              <a:gd name="T54" fmla="*/ 1292 w 2417"/>
              <a:gd name="T55" fmla="*/ 2250 h 2250"/>
              <a:gd name="T56" fmla="*/ 1125 w 2417"/>
              <a:gd name="T57" fmla="*/ 2250 h 2250"/>
              <a:gd name="T58" fmla="*/ 1000 w 2417"/>
              <a:gd name="T59" fmla="*/ 2125 h 2250"/>
              <a:gd name="T60" fmla="*/ 1562 w 2417"/>
              <a:gd name="T61" fmla="*/ 1938 h 2250"/>
              <a:gd name="T62" fmla="*/ 2208 w 2417"/>
              <a:gd name="T63" fmla="*/ 1000 h 2250"/>
              <a:gd name="T64" fmla="*/ 1208 w 2417"/>
              <a:gd name="T65" fmla="*/ 0 h 2250"/>
              <a:gd name="T66" fmla="*/ 208 w 2417"/>
              <a:gd name="T67" fmla="*/ 1000 h 2250"/>
              <a:gd name="T68" fmla="*/ 854 w 2417"/>
              <a:gd name="T69" fmla="*/ 1938 h 2250"/>
              <a:gd name="T70" fmla="*/ 2292 w 2417"/>
              <a:gd name="T71" fmla="*/ 1250 h 2250"/>
              <a:gd name="T72" fmla="*/ 2292 w 2417"/>
              <a:gd name="T73" fmla="*/ 1302 h 2250"/>
              <a:gd name="T74" fmla="*/ 1469 w 2417"/>
              <a:gd name="T75" fmla="*/ 2125 h 2250"/>
              <a:gd name="T76" fmla="*/ 1417 w 2417"/>
              <a:gd name="T77" fmla="*/ 2125 h 2250"/>
              <a:gd name="T78" fmla="*/ 1500 w 2417"/>
              <a:gd name="T79" fmla="*/ 1125 h 2250"/>
              <a:gd name="T80" fmla="*/ 1625 w 2417"/>
              <a:gd name="T81" fmla="*/ 1000 h 2250"/>
              <a:gd name="T82" fmla="*/ 1750 w 2417"/>
              <a:gd name="T83" fmla="*/ 11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7" h="2250">
                <a:moveTo>
                  <a:pt x="260" y="677"/>
                </a:moveTo>
                <a:cubicBezTo>
                  <a:pt x="260" y="677"/>
                  <a:pt x="562" y="698"/>
                  <a:pt x="792" y="438"/>
                </a:cubicBezTo>
                <a:cubicBezTo>
                  <a:pt x="1135" y="823"/>
                  <a:pt x="1771" y="729"/>
                  <a:pt x="2115" y="583"/>
                </a:cubicBezTo>
                <a:moveTo>
                  <a:pt x="667" y="1125"/>
                </a:moveTo>
                <a:cubicBezTo>
                  <a:pt x="667" y="1052"/>
                  <a:pt x="719" y="1000"/>
                  <a:pt x="792" y="1000"/>
                </a:cubicBezTo>
                <a:cubicBezTo>
                  <a:pt x="865" y="1000"/>
                  <a:pt x="917" y="1052"/>
                  <a:pt x="917" y="1125"/>
                </a:cubicBezTo>
                <a:moveTo>
                  <a:pt x="1375" y="1583"/>
                </a:moveTo>
                <a:cubicBezTo>
                  <a:pt x="1375" y="1625"/>
                  <a:pt x="1302" y="1667"/>
                  <a:pt x="1208" y="1667"/>
                </a:cubicBezTo>
                <a:cubicBezTo>
                  <a:pt x="1115" y="1667"/>
                  <a:pt x="1042" y="1625"/>
                  <a:pt x="1042" y="1583"/>
                </a:cubicBezTo>
                <a:moveTo>
                  <a:pt x="240" y="1250"/>
                </a:moveTo>
                <a:cubicBezTo>
                  <a:pt x="125" y="1250"/>
                  <a:pt x="125" y="1250"/>
                  <a:pt x="125" y="1250"/>
                </a:cubicBezTo>
                <a:cubicBezTo>
                  <a:pt x="52" y="1250"/>
                  <a:pt x="0" y="1198"/>
                  <a:pt x="0" y="1125"/>
                </a:cubicBezTo>
                <a:cubicBezTo>
                  <a:pt x="0" y="875"/>
                  <a:pt x="0" y="875"/>
                  <a:pt x="0" y="875"/>
                </a:cubicBezTo>
                <a:cubicBezTo>
                  <a:pt x="0" y="802"/>
                  <a:pt x="52" y="750"/>
                  <a:pt x="125" y="750"/>
                </a:cubicBezTo>
                <a:cubicBezTo>
                  <a:pt x="240" y="750"/>
                  <a:pt x="240" y="750"/>
                  <a:pt x="240" y="750"/>
                </a:cubicBezTo>
                <a:moveTo>
                  <a:pt x="2177" y="750"/>
                </a:moveTo>
                <a:cubicBezTo>
                  <a:pt x="2292" y="750"/>
                  <a:pt x="2292" y="750"/>
                  <a:pt x="2292" y="750"/>
                </a:cubicBezTo>
                <a:cubicBezTo>
                  <a:pt x="2365" y="750"/>
                  <a:pt x="2417" y="802"/>
                  <a:pt x="2417" y="875"/>
                </a:cubicBezTo>
                <a:cubicBezTo>
                  <a:pt x="2417" y="1125"/>
                  <a:pt x="2417" y="1125"/>
                  <a:pt x="2417" y="1125"/>
                </a:cubicBezTo>
                <a:cubicBezTo>
                  <a:pt x="2417" y="1198"/>
                  <a:pt x="2365" y="1250"/>
                  <a:pt x="2292" y="1250"/>
                </a:cubicBezTo>
                <a:cubicBezTo>
                  <a:pt x="2177" y="1250"/>
                  <a:pt x="2177" y="1250"/>
                  <a:pt x="2177" y="1250"/>
                </a:cubicBezTo>
                <a:moveTo>
                  <a:pt x="1000" y="2125"/>
                </a:moveTo>
                <a:cubicBezTo>
                  <a:pt x="1000" y="2125"/>
                  <a:pt x="1000" y="2125"/>
                  <a:pt x="1000" y="2125"/>
                </a:cubicBezTo>
                <a:cubicBezTo>
                  <a:pt x="1000" y="2052"/>
                  <a:pt x="1052" y="2000"/>
                  <a:pt x="1125" y="2000"/>
                </a:cubicBezTo>
                <a:cubicBezTo>
                  <a:pt x="1292" y="2000"/>
                  <a:pt x="1292" y="2000"/>
                  <a:pt x="1292" y="2000"/>
                </a:cubicBezTo>
                <a:cubicBezTo>
                  <a:pt x="1365" y="2000"/>
                  <a:pt x="1417" y="2052"/>
                  <a:pt x="1417" y="2125"/>
                </a:cubicBezTo>
                <a:cubicBezTo>
                  <a:pt x="1417" y="2125"/>
                  <a:pt x="1417" y="2125"/>
                  <a:pt x="1417" y="2125"/>
                </a:cubicBezTo>
                <a:cubicBezTo>
                  <a:pt x="1417" y="2198"/>
                  <a:pt x="1365" y="2250"/>
                  <a:pt x="1292" y="2250"/>
                </a:cubicBezTo>
                <a:cubicBezTo>
                  <a:pt x="1125" y="2250"/>
                  <a:pt x="1125" y="2250"/>
                  <a:pt x="1125" y="2250"/>
                </a:cubicBezTo>
                <a:cubicBezTo>
                  <a:pt x="1052" y="2250"/>
                  <a:pt x="1000" y="2198"/>
                  <a:pt x="1000" y="2125"/>
                </a:cubicBezTo>
                <a:close/>
                <a:moveTo>
                  <a:pt x="1562" y="1938"/>
                </a:moveTo>
                <a:cubicBezTo>
                  <a:pt x="1937" y="1792"/>
                  <a:pt x="2208" y="1427"/>
                  <a:pt x="2208" y="1000"/>
                </a:cubicBezTo>
                <a:cubicBezTo>
                  <a:pt x="2208" y="448"/>
                  <a:pt x="1760" y="0"/>
                  <a:pt x="1208" y="0"/>
                </a:cubicBezTo>
                <a:cubicBezTo>
                  <a:pt x="656" y="0"/>
                  <a:pt x="208" y="448"/>
                  <a:pt x="208" y="1000"/>
                </a:cubicBezTo>
                <a:cubicBezTo>
                  <a:pt x="208" y="1427"/>
                  <a:pt x="479" y="1792"/>
                  <a:pt x="854" y="1938"/>
                </a:cubicBezTo>
                <a:moveTo>
                  <a:pt x="2292" y="1250"/>
                </a:moveTo>
                <a:cubicBezTo>
                  <a:pt x="2292" y="1302"/>
                  <a:pt x="2292" y="1302"/>
                  <a:pt x="2292" y="1302"/>
                </a:cubicBezTo>
                <a:cubicBezTo>
                  <a:pt x="2292" y="1761"/>
                  <a:pt x="1927" y="2125"/>
                  <a:pt x="1469" y="2125"/>
                </a:cubicBezTo>
                <a:cubicBezTo>
                  <a:pt x="1417" y="2125"/>
                  <a:pt x="1417" y="2125"/>
                  <a:pt x="1417" y="2125"/>
                </a:cubicBezTo>
                <a:moveTo>
                  <a:pt x="1500" y="1125"/>
                </a:moveTo>
                <a:cubicBezTo>
                  <a:pt x="1500" y="1052"/>
                  <a:pt x="1552" y="1000"/>
                  <a:pt x="1625" y="1000"/>
                </a:cubicBezTo>
                <a:cubicBezTo>
                  <a:pt x="1698" y="1000"/>
                  <a:pt x="1750" y="1052"/>
                  <a:pt x="1750" y="1125"/>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1" name="Freeform 105"/>
          <p:cNvSpPr>
            <a:spLocks noEditPoints="1"/>
          </p:cNvSpPr>
          <p:nvPr/>
        </p:nvSpPr>
        <p:spPr bwMode="auto">
          <a:xfrm>
            <a:off x="3203978" y="4048127"/>
            <a:ext cx="307181" cy="305991"/>
          </a:xfrm>
          <a:custGeom>
            <a:avLst/>
            <a:gdLst>
              <a:gd name="T0" fmla="*/ 1802 w 2083"/>
              <a:gd name="T1" fmla="*/ 1761 h 2084"/>
              <a:gd name="T2" fmla="*/ 1344 w 2083"/>
              <a:gd name="T3" fmla="*/ 1563 h 2084"/>
              <a:gd name="T4" fmla="*/ 1292 w 2083"/>
              <a:gd name="T5" fmla="*/ 1511 h 2084"/>
              <a:gd name="T6" fmla="*/ 1292 w 2083"/>
              <a:gd name="T7" fmla="*/ 1407 h 2084"/>
              <a:gd name="T8" fmla="*/ 1396 w 2083"/>
              <a:gd name="T9" fmla="*/ 1115 h 2084"/>
              <a:gd name="T10" fmla="*/ 1448 w 2083"/>
              <a:gd name="T11" fmla="*/ 928 h 2084"/>
              <a:gd name="T12" fmla="*/ 1427 w 2083"/>
              <a:gd name="T13" fmla="*/ 855 h 2084"/>
              <a:gd name="T14" fmla="*/ 1448 w 2083"/>
              <a:gd name="T15" fmla="*/ 730 h 2084"/>
              <a:gd name="T16" fmla="*/ 1260 w 2083"/>
              <a:gd name="T17" fmla="*/ 344 h 2084"/>
              <a:gd name="T18" fmla="*/ 864 w 2083"/>
              <a:gd name="T19" fmla="*/ 198 h 2084"/>
              <a:gd name="T20" fmla="*/ 823 w 2083"/>
              <a:gd name="T21" fmla="*/ 355 h 2084"/>
              <a:gd name="T22" fmla="*/ 635 w 2083"/>
              <a:gd name="T23" fmla="*/ 730 h 2084"/>
              <a:gd name="T24" fmla="*/ 656 w 2083"/>
              <a:gd name="T25" fmla="*/ 855 h 2084"/>
              <a:gd name="T26" fmla="*/ 635 w 2083"/>
              <a:gd name="T27" fmla="*/ 928 h 2084"/>
              <a:gd name="T28" fmla="*/ 687 w 2083"/>
              <a:gd name="T29" fmla="*/ 1115 h 2084"/>
              <a:gd name="T30" fmla="*/ 792 w 2083"/>
              <a:gd name="T31" fmla="*/ 1407 h 2084"/>
              <a:gd name="T32" fmla="*/ 792 w 2083"/>
              <a:gd name="T33" fmla="*/ 1511 h 2084"/>
              <a:gd name="T34" fmla="*/ 739 w 2083"/>
              <a:gd name="T35" fmla="*/ 1563 h 2084"/>
              <a:gd name="T36" fmla="*/ 281 w 2083"/>
              <a:gd name="T37" fmla="*/ 1761 h 2084"/>
              <a:gd name="T38" fmla="*/ 2083 w 2083"/>
              <a:gd name="T39" fmla="*/ 1042 h 2084"/>
              <a:gd name="T40" fmla="*/ 1042 w 2083"/>
              <a:gd name="T41" fmla="*/ 2084 h 2084"/>
              <a:gd name="T42" fmla="*/ 0 w 2083"/>
              <a:gd name="T43" fmla="*/ 1042 h 2084"/>
              <a:gd name="T44" fmla="*/ 1042 w 2083"/>
              <a:gd name="T45" fmla="*/ 0 h 2084"/>
              <a:gd name="T46" fmla="*/ 2083 w 2083"/>
              <a:gd name="T47" fmla="*/ 1042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83" h="2084">
                <a:moveTo>
                  <a:pt x="1802" y="1761"/>
                </a:moveTo>
                <a:cubicBezTo>
                  <a:pt x="1698" y="1667"/>
                  <a:pt x="1542" y="1605"/>
                  <a:pt x="1344" y="1563"/>
                </a:cubicBezTo>
                <a:cubicBezTo>
                  <a:pt x="1312" y="1563"/>
                  <a:pt x="1292" y="1532"/>
                  <a:pt x="1292" y="1511"/>
                </a:cubicBezTo>
                <a:cubicBezTo>
                  <a:pt x="1292" y="1480"/>
                  <a:pt x="1292" y="1438"/>
                  <a:pt x="1292" y="1407"/>
                </a:cubicBezTo>
                <a:cubicBezTo>
                  <a:pt x="1292" y="1323"/>
                  <a:pt x="1396" y="1230"/>
                  <a:pt x="1396" y="1115"/>
                </a:cubicBezTo>
                <a:cubicBezTo>
                  <a:pt x="1427" y="1042"/>
                  <a:pt x="1448" y="980"/>
                  <a:pt x="1448" y="928"/>
                </a:cubicBezTo>
                <a:cubicBezTo>
                  <a:pt x="1448" y="896"/>
                  <a:pt x="1437" y="875"/>
                  <a:pt x="1427" y="855"/>
                </a:cubicBezTo>
                <a:cubicBezTo>
                  <a:pt x="1437" y="813"/>
                  <a:pt x="1437" y="771"/>
                  <a:pt x="1448" y="730"/>
                </a:cubicBezTo>
                <a:cubicBezTo>
                  <a:pt x="1479" y="542"/>
                  <a:pt x="1417" y="407"/>
                  <a:pt x="1260" y="344"/>
                </a:cubicBezTo>
                <a:cubicBezTo>
                  <a:pt x="1198" y="323"/>
                  <a:pt x="958" y="282"/>
                  <a:pt x="864" y="198"/>
                </a:cubicBezTo>
                <a:cubicBezTo>
                  <a:pt x="833" y="167"/>
                  <a:pt x="854" y="344"/>
                  <a:pt x="823" y="355"/>
                </a:cubicBezTo>
                <a:cubicBezTo>
                  <a:pt x="667" y="428"/>
                  <a:pt x="604" y="542"/>
                  <a:pt x="635" y="730"/>
                </a:cubicBezTo>
                <a:cubicBezTo>
                  <a:pt x="646" y="771"/>
                  <a:pt x="646" y="813"/>
                  <a:pt x="656" y="855"/>
                </a:cubicBezTo>
                <a:cubicBezTo>
                  <a:pt x="646" y="875"/>
                  <a:pt x="635" y="896"/>
                  <a:pt x="635" y="928"/>
                </a:cubicBezTo>
                <a:cubicBezTo>
                  <a:pt x="635" y="980"/>
                  <a:pt x="656" y="1042"/>
                  <a:pt x="687" y="1115"/>
                </a:cubicBezTo>
                <a:cubicBezTo>
                  <a:pt x="687" y="1230"/>
                  <a:pt x="792" y="1323"/>
                  <a:pt x="792" y="1407"/>
                </a:cubicBezTo>
                <a:cubicBezTo>
                  <a:pt x="792" y="1438"/>
                  <a:pt x="792" y="1480"/>
                  <a:pt x="792" y="1511"/>
                </a:cubicBezTo>
                <a:cubicBezTo>
                  <a:pt x="792" y="1532"/>
                  <a:pt x="771" y="1563"/>
                  <a:pt x="739" y="1563"/>
                </a:cubicBezTo>
                <a:cubicBezTo>
                  <a:pt x="542" y="1605"/>
                  <a:pt x="385" y="1667"/>
                  <a:pt x="281" y="1761"/>
                </a:cubicBezTo>
                <a:moveTo>
                  <a:pt x="2083" y="1042"/>
                </a:moveTo>
                <a:cubicBezTo>
                  <a:pt x="2083" y="1615"/>
                  <a:pt x="1614" y="2084"/>
                  <a:pt x="1042" y="2084"/>
                </a:cubicBezTo>
                <a:cubicBezTo>
                  <a:pt x="469" y="2084"/>
                  <a:pt x="0" y="1615"/>
                  <a:pt x="0" y="1042"/>
                </a:cubicBezTo>
                <a:cubicBezTo>
                  <a:pt x="0" y="469"/>
                  <a:pt x="469" y="0"/>
                  <a:pt x="1042" y="0"/>
                </a:cubicBezTo>
                <a:cubicBezTo>
                  <a:pt x="1614" y="0"/>
                  <a:pt x="2083" y="469"/>
                  <a:pt x="2083" y="1042"/>
                </a:cubicBezTo>
                <a:close/>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2" name="Freeform 106"/>
          <p:cNvSpPr>
            <a:spLocks noEditPoints="1"/>
          </p:cNvSpPr>
          <p:nvPr/>
        </p:nvSpPr>
        <p:spPr bwMode="auto">
          <a:xfrm>
            <a:off x="3862400" y="4036221"/>
            <a:ext cx="257175" cy="330994"/>
          </a:xfrm>
          <a:custGeom>
            <a:avLst/>
            <a:gdLst>
              <a:gd name="T0" fmla="*/ 542 w 1750"/>
              <a:gd name="T1" fmla="*/ 1156 h 2250"/>
              <a:gd name="T2" fmla="*/ 761 w 1750"/>
              <a:gd name="T3" fmla="*/ 1417 h 2250"/>
              <a:gd name="T4" fmla="*/ 1209 w 1750"/>
              <a:gd name="T5" fmla="*/ 750 h 2250"/>
              <a:gd name="T6" fmla="*/ 875 w 1750"/>
              <a:gd name="T7" fmla="*/ 219 h 2250"/>
              <a:gd name="T8" fmla="*/ 1584 w 1750"/>
              <a:gd name="T9" fmla="*/ 490 h 2250"/>
              <a:gd name="T10" fmla="*/ 1584 w 1750"/>
              <a:gd name="T11" fmla="*/ 1084 h 2250"/>
              <a:gd name="T12" fmla="*/ 1250 w 1750"/>
              <a:gd name="T13" fmla="*/ 1750 h 2250"/>
              <a:gd name="T14" fmla="*/ 875 w 1750"/>
              <a:gd name="T15" fmla="*/ 2042 h 2250"/>
              <a:gd name="T16" fmla="*/ 500 w 1750"/>
              <a:gd name="T17" fmla="*/ 1750 h 2250"/>
              <a:gd name="T18" fmla="*/ 167 w 1750"/>
              <a:gd name="T19" fmla="*/ 1084 h 2250"/>
              <a:gd name="T20" fmla="*/ 167 w 1750"/>
              <a:gd name="T21" fmla="*/ 490 h 2250"/>
              <a:gd name="T22" fmla="*/ 875 w 1750"/>
              <a:gd name="T23" fmla="*/ 219 h 2250"/>
              <a:gd name="T24" fmla="*/ 1750 w 1750"/>
              <a:gd name="T25" fmla="*/ 334 h 2250"/>
              <a:gd name="T26" fmla="*/ 875 w 1750"/>
              <a:gd name="T27" fmla="*/ 0 h 2250"/>
              <a:gd name="T28" fmla="*/ 0 w 1750"/>
              <a:gd name="T29" fmla="*/ 334 h 2250"/>
              <a:gd name="T30" fmla="*/ 0 w 1750"/>
              <a:gd name="T31" fmla="*/ 1084 h 2250"/>
              <a:gd name="T32" fmla="*/ 396 w 1750"/>
              <a:gd name="T33" fmla="*/ 1886 h 2250"/>
              <a:gd name="T34" fmla="*/ 875 w 1750"/>
              <a:gd name="T35" fmla="*/ 2250 h 2250"/>
              <a:gd name="T36" fmla="*/ 1354 w 1750"/>
              <a:gd name="T37" fmla="*/ 1886 h 2250"/>
              <a:gd name="T38" fmla="*/ 1750 w 1750"/>
              <a:gd name="T39" fmla="*/ 1084 h 2250"/>
              <a:gd name="T40" fmla="*/ 1750 w 1750"/>
              <a:gd name="T41" fmla="*/ 334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0" h="2250">
                <a:moveTo>
                  <a:pt x="542" y="1156"/>
                </a:moveTo>
                <a:lnTo>
                  <a:pt x="761" y="1417"/>
                </a:lnTo>
                <a:lnTo>
                  <a:pt x="1209" y="750"/>
                </a:lnTo>
                <a:moveTo>
                  <a:pt x="875" y="219"/>
                </a:moveTo>
                <a:cubicBezTo>
                  <a:pt x="1011" y="323"/>
                  <a:pt x="1240" y="459"/>
                  <a:pt x="1584" y="490"/>
                </a:cubicBezTo>
                <a:cubicBezTo>
                  <a:pt x="1584" y="1084"/>
                  <a:pt x="1584" y="1084"/>
                  <a:pt x="1584" y="1084"/>
                </a:cubicBezTo>
                <a:cubicBezTo>
                  <a:pt x="1584" y="1344"/>
                  <a:pt x="1459" y="1594"/>
                  <a:pt x="1250" y="1750"/>
                </a:cubicBezTo>
                <a:cubicBezTo>
                  <a:pt x="875" y="2042"/>
                  <a:pt x="875" y="2042"/>
                  <a:pt x="875" y="2042"/>
                </a:cubicBezTo>
                <a:cubicBezTo>
                  <a:pt x="500" y="1750"/>
                  <a:pt x="500" y="1750"/>
                  <a:pt x="500" y="1750"/>
                </a:cubicBezTo>
                <a:cubicBezTo>
                  <a:pt x="292" y="1594"/>
                  <a:pt x="167" y="1344"/>
                  <a:pt x="167" y="1084"/>
                </a:cubicBezTo>
                <a:cubicBezTo>
                  <a:pt x="167" y="490"/>
                  <a:pt x="167" y="490"/>
                  <a:pt x="167" y="490"/>
                </a:cubicBezTo>
                <a:cubicBezTo>
                  <a:pt x="511" y="459"/>
                  <a:pt x="740" y="323"/>
                  <a:pt x="875" y="219"/>
                </a:cubicBezTo>
                <a:moveTo>
                  <a:pt x="1750" y="334"/>
                </a:moveTo>
                <a:cubicBezTo>
                  <a:pt x="1167" y="334"/>
                  <a:pt x="875" y="0"/>
                  <a:pt x="875" y="0"/>
                </a:cubicBezTo>
                <a:cubicBezTo>
                  <a:pt x="875" y="0"/>
                  <a:pt x="584" y="334"/>
                  <a:pt x="0" y="334"/>
                </a:cubicBezTo>
                <a:cubicBezTo>
                  <a:pt x="0" y="1084"/>
                  <a:pt x="0" y="1084"/>
                  <a:pt x="0" y="1084"/>
                </a:cubicBezTo>
                <a:cubicBezTo>
                  <a:pt x="0" y="1396"/>
                  <a:pt x="146" y="1698"/>
                  <a:pt x="396" y="1886"/>
                </a:cubicBezTo>
                <a:cubicBezTo>
                  <a:pt x="875" y="2250"/>
                  <a:pt x="875" y="2250"/>
                  <a:pt x="875" y="2250"/>
                </a:cubicBezTo>
                <a:cubicBezTo>
                  <a:pt x="1354" y="1886"/>
                  <a:pt x="1354" y="1886"/>
                  <a:pt x="1354" y="1886"/>
                </a:cubicBezTo>
                <a:cubicBezTo>
                  <a:pt x="1604" y="1698"/>
                  <a:pt x="1750" y="1396"/>
                  <a:pt x="1750" y="1084"/>
                </a:cubicBezTo>
                <a:lnTo>
                  <a:pt x="1750" y="334"/>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3" name="Freeform 107"/>
          <p:cNvSpPr>
            <a:spLocks noEditPoints="1"/>
          </p:cNvSpPr>
          <p:nvPr/>
        </p:nvSpPr>
        <p:spPr bwMode="auto">
          <a:xfrm>
            <a:off x="4454129" y="4036221"/>
            <a:ext cx="285750" cy="330994"/>
          </a:xfrm>
          <a:custGeom>
            <a:avLst/>
            <a:gdLst>
              <a:gd name="T0" fmla="*/ 1885 w 1937"/>
              <a:gd name="T1" fmla="*/ 500 h 2250"/>
              <a:gd name="T2" fmla="*/ 1677 w 1937"/>
              <a:gd name="T3" fmla="*/ 104 h 2250"/>
              <a:gd name="T4" fmla="*/ 1302 w 1937"/>
              <a:gd name="T5" fmla="*/ 156 h 2250"/>
              <a:gd name="T6" fmla="*/ 968 w 1937"/>
              <a:gd name="T7" fmla="*/ 0 h 2250"/>
              <a:gd name="T8" fmla="*/ 635 w 1937"/>
              <a:gd name="T9" fmla="*/ 156 h 2250"/>
              <a:gd name="T10" fmla="*/ 260 w 1937"/>
              <a:gd name="T11" fmla="*/ 104 h 2250"/>
              <a:gd name="T12" fmla="*/ 52 w 1937"/>
              <a:gd name="T13" fmla="*/ 500 h 2250"/>
              <a:gd name="T14" fmla="*/ 187 w 1937"/>
              <a:gd name="T15" fmla="*/ 844 h 2250"/>
              <a:gd name="T16" fmla="*/ 73 w 1937"/>
              <a:gd name="T17" fmla="*/ 1563 h 2250"/>
              <a:gd name="T18" fmla="*/ 927 w 1937"/>
              <a:gd name="T19" fmla="*/ 2229 h 2250"/>
              <a:gd name="T20" fmla="*/ 968 w 1937"/>
              <a:gd name="T21" fmla="*/ 2250 h 2250"/>
              <a:gd name="T22" fmla="*/ 1010 w 1937"/>
              <a:gd name="T23" fmla="*/ 2229 h 2250"/>
              <a:gd name="T24" fmla="*/ 1864 w 1937"/>
              <a:gd name="T25" fmla="*/ 1563 h 2250"/>
              <a:gd name="T26" fmla="*/ 1750 w 1937"/>
              <a:gd name="T27" fmla="*/ 844 h 2250"/>
              <a:gd name="T28" fmla="*/ 1885 w 1937"/>
              <a:gd name="T29" fmla="*/ 500 h 2250"/>
              <a:gd name="T30" fmla="*/ 968 w 1937"/>
              <a:gd name="T31" fmla="*/ 198 h 2250"/>
              <a:gd name="T32" fmla="*/ 1281 w 1937"/>
              <a:gd name="T33" fmla="*/ 313 h 2250"/>
              <a:gd name="T34" fmla="*/ 1385 w 1937"/>
              <a:gd name="T35" fmla="*/ 323 h 2250"/>
              <a:gd name="T36" fmla="*/ 1593 w 1937"/>
              <a:gd name="T37" fmla="*/ 302 h 2250"/>
              <a:gd name="T38" fmla="*/ 1687 w 1937"/>
              <a:gd name="T39" fmla="*/ 490 h 2250"/>
              <a:gd name="T40" fmla="*/ 1583 w 1937"/>
              <a:gd name="T41" fmla="*/ 875 h 2250"/>
              <a:gd name="T42" fmla="*/ 1635 w 1937"/>
              <a:gd name="T43" fmla="*/ 1084 h 2250"/>
              <a:gd name="T44" fmla="*/ 1697 w 1937"/>
              <a:gd name="T45" fmla="*/ 1511 h 2250"/>
              <a:gd name="T46" fmla="*/ 968 w 1937"/>
              <a:gd name="T47" fmla="*/ 2063 h 2250"/>
              <a:gd name="T48" fmla="*/ 239 w 1937"/>
              <a:gd name="T49" fmla="*/ 1511 h 2250"/>
              <a:gd name="T50" fmla="*/ 302 w 1937"/>
              <a:gd name="T51" fmla="*/ 1084 h 2250"/>
              <a:gd name="T52" fmla="*/ 354 w 1937"/>
              <a:gd name="T53" fmla="*/ 875 h 2250"/>
              <a:gd name="T54" fmla="*/ 250 w 1937"/>
              <a:gd name="T55" fmla="*/ 490 h 2250"/>
              <a:gd name="T56" fmla="*/ 343 w 1937"/>
              <a:gd name="T57" fmla="*/ 302 h 2250"/>
              <a:gd name="T58" fmla="*/ 552 w 1937"/>
              <a:gd name="T59" fmla="*/ 323 h 2250"/>
              <a:gd name="T60" fmla="*/ 656 w 1937"/>
              <a:gd name="T61" fmla="*/ 313 h 2250"/>
              <a:gd name="T62" fmla="*/ 968 w 1937"/>
              <a:gd name="T63" fmla="*/ 198 h 2250"/>
              <a:gd name="T64" fmla="*/ 968 w 1937"/>
              <a:gd name="T65" fmla="*/ 688 h 2250"/>
              <a:gd name="T66" fmla="*/ 1093 w 1937"/>
              <a:gd name="T67" fmla="*/ 948 h 2250"/>
              <a:gd name="T68" fmla="*/ 1385 w 1937"/>
              <a:gd name="T69" fmla="*/ 990 h 2250"/>
              <a:gd name="T70" fmla="*/ 1177 w 1937"/>
              <a:gd name="T71" fmla="*/ 1198 h 2250"/>
              <a:gd name="T72" fmla="*/ 1229 w 1937"/>
              <a:gd name="T73" fmla="*/ 1479 h 2250"/>
              <a:gd name="T74" fmla="*/ 968 w 1937"/>
              <a:gd name="T75" fmla="*/ 1344 h 2250"/>
              <a:gd name="T76" fmla="*/ 708 w 1937"/>
              <a:gd name="T77" fmla="*/ 1479 h 2250"/>
              <a:gd name="T78" fmla="*/ 760 w 1937"/>
              <a:gd name="T79" fmla="*/ 1198 h 2250"/>
              <a:gd name="T80" fmla="*/ 552 w 1937"/>
              <a:gd name="T81" fmla="*/ 990 h 2250"/>
              <a:gd name="T82" fmla="*/ 843 w 1937"/>
              <a:gd name="T83" fmla="*/ 948 h 2250"/>
              <a:gd name="T84" fmla="*/ 968 w 1937"/>
              <a:gd name="T85" fmla="*/ 688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7" h="2250">
                <a:moveTo>
                  <a:pt x="1885" y="500"/>
                </a:moveTo>
                <a:cubicBezTo>
                  <a:pt x="1677" y="104"/>
                  <a:pt x="1677" y="104"/>
                  <a:pt x="1677" y="104"/>
                </a:cubicBezTo>
                <a:cubicBezTo>
                  <a:pt x="1677" y="104"/>
                  <a:pt x="1479" y="177"/>
                  <a:pt x="1302" y="156"/>
                </a:cubicBezTo>
                <a:cubicBezTo>
                  <a:pt x="1125" y="125"/>
                  <a:pt x="968" y="0"/>
                  <a:pt x="968" y="0"/>
                </a:cubicBezTo>
                <a:cubicBezTo>
                  <a:pt x="968" y="0"/>
                  <a:pt x="812" y="125"/>
                  <a:pt x="635" y="156"/>
                </a:cubicBezTo>
                <a:cubicBezTo>
                  <a:pt x="458" y="177"/>
                  <a:pt x="260" y="104"/>
                  <a:pt x="260" y="104"/>
                </a:cubicBezTo>
                <a:cubicBezTo>
                  <a:pt x="52" y="500"/>
                  <a:pt x="52" y="500"/>
                  <a:pt x="52" y="500"/>
                </a:cubicBezTo>
                <a:cubicBezTo>
                  <a:pt x="52" y="500"/>
                  <a:pt x="218" y="677"/>
                  <a:pt x="187" y="844"/>
                </a:cubicBezTo>
                <a:cubicBezTo>
                  <a:pt x="166" y="1021"/>
                  <a:pt x="0" y="1313"/>
                  <a:pt x="73" y="1563"/>
                </a:cubicBezTo>
                <a:cubicBezTo>
                  <a:pt x="156" y="1802"/>
                  <a:pt x="333" y="1958"/>
                  <a:pt x="927" y="2229"/>
                </a:cubicBezTo>
                <a:cubicBezTo>
                  <a:pt x="937" y="2229"/>
                  <a:pt x="968" y="2250"/>
                  <a:pt x="968" y="2250"/>
                </a:cubicBezTo>
                <a:cubicBezTo>
                  <a:pt x="968" y="2250"/>
                  <a:pt x="1000" y="2229"/>
                  <a:pt x="1010" y="2229"/>
                </a:cubicBezTo>
                <a:cubicBezTo>
                  <a:pt x="1604" y="1958"/>
                  <a:pt x="1781" y="1802"/>
                  <a:pt x="1864" y="1563"/>
                </a:cubicBezTo>
                <a:cubicBezTo>
                  <a:pt x="1937" y="1313"/>
                  <a:pt x="1770" y="1021"/>
                  <a:pt x="1750" y="844"/>
                </a:cubicBezTo>
                <a:cubicBezTo>
                  <a:pt x="1718" y="677"/>
                  <a:pt x="1885" y="500"/>
                  <a:pt x="1885" y="500"/>
                </a:cubicBezTo>
                <a:close/>
                <a:moveTo>
                  <a:pt x="968" y="198"/>
                </a:moveTo>
                <a:cubicBezTo>
                  <a:pt x="1041" y="250"/>
                  <a:pt x="1156" y="302"/>
                  <a:pt x="1281" y="313"/>
                </a:cubicBezTo>
                <a:cubicBezTo>
                  <a:pt x="1312" y="323"/>
                  <a:pt x="1343" y="323"/>
                  <a:pt x="1385" y="323"/>
                </a:cubicBezTo>
                <a:cubicBezTo>
                  <a:pt x="1458" y="323"/>
                  <a:pt x="1531" y="313"/>
                  <a:pt x="1593" y="302"/>
                </a:cubicBezTo>
                <a:cubicBezTo>
                  <a:pt x="1687" y="490"/>
                  <a:pt x="1687" y="490"/>
                  <a:pt x="1687" y="490"/>
                </a:cubicBezTo>
                <a:cubicBezTo>
                  <a:pt x="1625" y="573"/>
                  <a:pt x="1562" y="719"/>
                  <a:pt x="1583" y="875"/>
                </a:cubicBezTo>
                <a:cubicBezTo>
                  <a:pt x="1593" y="938"/>
                  <a:pt x="1614" y="1011"/>
                  <a:pt x="1635" y="1084"/>
                </a:cubicBezTo>
                <a:cubicBezTo>
                  <a:pt x="1687" y="1229"/>
                  <a:pt x="1739" y="1396"/>
                  <a:pt x="1697" y="1511"/>
                </a:cubicBezTo>
                <a:cubicBezTo>
                  <a:pt x="1645" y="1677"/>
                  <a:pt x="1510" y="1813"/>
                  <a:pt x="968" y="2063"/>
                </a:cubicBezTo>
                <a:cubicBezTo>
                  <a:pt x="416" y="1813"/>
                  <a:pt x="291" y="1688"/>
                  <a:pt x="239" y="1511"/>
                </a:cubicBezTo>
                <a:cubicBezTo>
                  <a:pt x="198" y="1396"/>
                  <a:pt x="250" y="1229"/>
                  <a:pt x="302" y="1084"/>
                </a:cubicBezTo>
                <a:cubicBezTo>
                  <a:pt x="323" y="1011"/>
                  <a:pt x="343" y="938"/>
                  <a:pt x="354" y="875"/>
                </a:cubicBezTo>
                <a:cubicBezTo>
                  <a:pt x="375" y="719"/>
                  <a:pt x="312" y="573"/>
                  <a:pt x="250" y="490"/>
                </a:cubicBezTo>
                <a:cubicBezTo>
                  <a:pt x="343" y="302"/>
                  <a:pt x="343" y="302"/>
                  <a:pt x="343" y="302"/>
                </a:cubicBezTo>
                <a:cubicBezTo>
                  <a:pt x="406" y="313"/>
                  <a:pt x="479" y="323"/>
                  <a:pt x="552" y="323"/>
                </a:cubicBezTo>
                <a:cubicBezTo>
                  <a:pt x="593" y="323"/>
                  <a:pt x="625" y="323"/>
                  <a:pt x="656" y="313"/>
                </a:cubicBezTo>
                <a:cubicBezTo>
                  <a:pt x="781" y="302"/>
                  <a:pt x="895" y="250"/>
                  <a:pt x="968" y="198"/>
                </a:cubicBezTo>
                <a:moveTo>
                  <a:pt x="968" y="688"/>
                </a:moveTo>
                <a:lnTo>
                  <a:pt x="1093" y="948"/>
                </a:lnTo>
                <a:lnTo>
                  <a:pt x="1385" y="990"/>
                </a:lnTo>
                <a:lnTo>
                  <a:pt x="1177" y="1198"/>
                </a:lnTo>
                <a:lnTo>
                  <a:pt x="1229" y="1479"/>
                </a:lnTo>
                <a:lnTo>
                  <a:pt x="968" y="1344"/>
                </a:lnTo>
                <a:lnTo>
                  <a:pt x="708" y="1479"/>
                </a:lnTo>
                <a:lnTo>
                  <a:pt x="760" y="1198"/>
                </a:lnTo>
                <a:lnTo>
                  <a:pt x="552" y="990"/>
                </a:lnTo>
                <a:lnTo>
                  <a:pt x="843" y="948"/>
                </a:lnTo>
                <a:lnTo>
                  <a:pt x="968" y="688"/>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4" name="Freeform 108"/>
          <p:cNvSpPr>
            <a:spLocks noEditPoints="1"/>
          </p:cNvSpPr>
          <p:nvPr/>
        </p:nvSpPr>
        <p:spPr bwMode="auto">
          <a:xfrm>
            <a:off x="5085165" y="4021933"/>
            <a:ext cx="257175" cy="329804"/>
          </a:xfrm>
          <a:custGeom>
            <a:avLst/>
            <a:gdLst>
              <a:gd name="T0" fmla="*/ 875 w 1750"/>
              <a:gd name="T1" fmla="*/ 219 h 2250"/>
              <a:gd name="T2" fmla="*/ 1583 w 1750"/>
              <a:gd name="T3" fmla="*/ 490 h 2250"/>
              <a:gd name="T4" fmla="*/ 1583 w 1750"/>
              <a:gd name="T5" fmla="*/ 1084 h 2250"/>
              <a:gd name="T6" fmla="*/ 1250 w 1750"/>
              <a:gd name="T7" fmla="*/ 1750 h 2250"/>
              <a:gd name="T8" fmla="*/ 875 w 1750"/>
              <a:gd name="T9" fmla="*/ 2042 h 2250"/>
              <a:gd name="T10" fmla="*/ 500 w 1750"/>
              <a:gd name="T11" fmla="*/ 1750 h 2250"/>
              <a:gd name="T12" fmla="*/ 167 w 1750"/>
              <a:gd name="T13" fmla="*/ 1084 h 2250"/>
              <a:gd name="T14" fmla="*/ 167 w 1750"/>
              <a:gd name="T15" fmla="*/ 490 h 2250"/>
              <a:gd name="T16" fmla="*/ 875 w 1750"/>
              <a:gd name="T17" fmla="*/ 219 h 2250"/>
              <a:gd name="T18" fmla="*/ 1208 w 1750"/>
              <a:gd name="T19" fmla="*/ 750 h 2250"/>
              <a:gd name="T20" fmla="*/ 542 w 1750"/>
              <a:gd name="T21" fmla="*/ 1417 h 2250"/>
              <a:gd name="T22" fmla="*/ 542 w 1750"/>
              <a:gd name="T23" fmla="*/ 750 h 2250"/>
              <a:gd name="T24" fmla="*/ 1208 w 1750"/>
              <a:gd name="T25" fmla="*/ 1417 h 2250"/>
              <a:gd name="T26" fmla="*/ 1750 w 1750"/>
              <a:gd name="T27" fmla="*/ 334 h 2250"/>
              <a:gd name="T28" fmla="*/ 875 w 1750"/>
              <a:gd name="T29" fmla="*/ 0 h 2250"/>
              <a:gd name="T30" fmla="*/ 0 w 1750"/>
              <a:gd name="T31" fmla="*/ 334 h 2250"/>
              <a:gd name="T32" fmla="*/ 0 w 1750"/>
              <a:gd name="T33" fmla="*/ 1084 h 2250"/>
              <a:gd name="T34" fmla="*/ 396 w 1750"/>
              <a:gd name="T35" fmla="*/ 1886 h 2250"/>
              <a:gd name="T36" fmla="*/ 875 w 1750"/>
              <a:gd name="T37" fmla="*/ 2250 h 2250"/>
              <a:gd name="T38" fmla="*/ 1354 w 1750"/>
              <a:gd name="T39" fmla="*/ 1886 h 2250"/>
              <a:gd name="T40" fmla="*/ 1750 w 1750"/>
              <a:gd name="T41" fmla="*/ 1084 h 2250"/>
              <a:gd name="T42" fmla="*/ 1750 w 1750"/>
              <a:gd name="T43" fmla="*/ 334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0" h="2250">
                <a:moveTo>
                  <a:pt x="875" y="219"/>
                </a:moveTo>
                <a:cubicBezTo>
                  <a:pt x="1011" y="323"/>
                  <a:pt x="1240" y="459"/>
                  <a:pt x="1583" y="490"/>
                </a:cubicBezTo>
                <a:cubicBezTo>
                  <a:pt x="1583" y="1084"/>
                  <a:pt x="1583" y="1084"/>
                  <a:pt x="1583" y="1084"/>
                </a:cubicBezTo>
                <a:cubicBezTo>
                  <a:pt x="1583" y="1344"/>
                  <a:pt x="1458" y="1594"/>
                  <a:pt x="1250" y="1750"/>
                </a:cubicBezTo>
                <a:cubicBezTo>
                  <a:pt x="875" y="2042"/>
                  <a:pt x="875" y="2042"/>
                  <a:pt x="875" y="2042"/>
                </a:cubicBezTo>
                <a:cubicBezTo>
                  <a:pt x="500" y="1750"/>
                  <a:pt x="500" y="1750"/>
                  <a:pt x="500" y="1750"/>
                </a:cubicBezTo>
                <a:cubicBezTo>
                  <a:pt x="292" y="1594"/>
                  <a:pt x="167" y="1344"/>
                  <a:pt x="167" y="1084"/>
                </a:cubicBezTo>
                <a:cubicBezTo>
                  <a:pt x="167" y="490"/>
                  <a:pt x="167" y="490"/>
                  <a:pt x="167" y="490"/>
                </a:cubicBezTo>
                <a:cubicBezTo>
                  <a:pt x="511" y="459"/>
                  <a:pt x="740" y="323"/>
                  <a:pt x="875" y="219"/>
                </a:cubicBezTo>
                <a:moveTo>
                  <a:pt x="1208" y="750"/>
                </a:moveTo>
                <a:lnTo>
                  <a:pt x="542" y="1417"/>
                </a:lnTo>
                <a:moveTo>
                  <a:pt x="542" y="750"/>
                </a:moveTo>
                <a:lnTo>
                  <a:pt x="1208" y="1417"/>
                </a:lnTo>
                <a:moveTo>
                  <a:pt x="1750" y="334"/>
                </a:moveTo>
                <a:cubicBezTo>
                  <a:pt x="1167" y="334"/>
                  <a:pt x="875" y="0"/>
                  <a:pt x="875" y="0"/>
                </a:cubicBezTo>
                <a:cubicBezTo>
                  <a:pt x="875" y="0"/>
                  <a:pt x="583" y="334"/>
                  <a:pt x="0" y="334"/>
                </a:cubicBezTo>
                <a:cubicBezTo>
                  <a:pt x="0" y="1084"/>
                  <a:pt x="0" y="1084"/>
                  <a:pt x="0" y="1084"/>
                </a:cubicBezTo>
                <a:cubicBezTo>
                  <a:pt x="0" y="1396"/>
                  <a:pt x="146" y="1698"/>
                  <a:pt x="396" y="1886"/>
                </a:cubicBezTo>
                <a:cubicBezTo>
                  <a:pt x="875" y="2250"/>
                  <a:pt x="875" y="2250"/>
                  <a:pt x="875" y="2250"/>
                </a:cubicBezTo>
                <a:cubicBezTo>
                  <a:pt x="1354" y="1886"/>
                  <a:pt x="1354" y="1886"/>
                  <a:pt x="1354" y="1886"/>
                </a:cubicBezTo>
                <a:cubicBezTo>
                  <a:pt x="1604" y="1698"/>
                  <a:pt x="1750" y="1396"/>
                  <a:pt x="1750" y="1084"/>
                </a:cubicBezTo>
                <a:lnTo>
                  <a:pt x="1750" y="334"/>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5" name="Freeform 109"/>
          <p:cNvSpPr>
            <a:spLocks noEditPoints="1"/>
          </p:cNvSpPr>
          <p:nvPr/>
        </p:nvSpPr>
        <p:spPr bwMode="auto">
          <a:xfrm>
            <a:off x="5691195" y="4050507"/>
            <a:ext cx="257175" cy="330994"/>
          </a:xfrm>
          <a:custGeom>
            <a:avLst/>
            <a:gdLst>
              <a:gd name="T0" fmla="*/ 1042 w 1750"/>
              <a:gd name="T1" fmla="*/ 1469 h 2250"/>
              <a:gd name="T2" fmla="*/ 1042 w 1750"/>
              <a:gd name="T3" fmla="*/ 1396 h 2250"/>
              <a:gd name="T4" fmla="*/ 1115 w 1750"/>
              <a:gd name="T5" fmla="*/ 1209 h 2250"/>
              <a:gd name="T6" fmla="*/ 1146 w 1750"/>
              <a:gd name="T7" fmla="*/ 1084 h 2250"/>
              <a:gd name="T8" fmla="*/ 1125 w 1750"/>
              <a:gd name="T9" fmla="*/ 1042 h 2250"/>
              <a:gd name="T10" fmla="*/ 1146 w 1750"/>
              <a:gd name="T11" fmla="*/ 948 h 2250"/>
              <a:gd name="T12" fmla="*/ 1021 w 1750"/>
              <a:gd name="T13" fmla="*/ 698 h 2250"/>
              <a:gd name="T14" fmla="*/ 761 w 1750"/>
              <a:gd name="T15" fmla="*/ 604 h 2250"/>
              <a:gd name="T16" fmla="*/ 730 w 1750"/>
              <a:gd name="T17" fmla="*/ 709 h 2250"/>
              <a:gd name="T18" fmla="*/ 605 w 1750"/>
              <a:gd name="T19" fmla="*/ 948 h 2250"/>
              <a:gd name="T20" fmla="*/ 625 w 1750"/>
              <a:gd name="T21" fmla="*/ 1042 h 2250"/>
              <a:gd name="T22" fmla="*/ 605 w 1750"/>
              <a:gd name="T23" fmla="*/ 1084 h 2250"/>
              <a:gd name="T24" fmla="*/ 636 w 1750"/>
              <a:gd name="T25" fmla="*/ 1209 h 2250"/>
              <a:gd name="T26" fmla="*/ 709 w 1750"/>
              <a:gd name="T27" fmla="*/ 1396 h 2250"/>
              <a:gd name="T28" fmla="*/ 709 w 1750"/>
              <a:gd name="T29" fmla="*/ 1469 h 2250"/>
              <a:gd name="T30" fmla="*/ 678 w 1750"/>
              <a:gd name="T31" fmla="*/ 1500 h 2250"/>
              <a:gd name="T32" fmla="*/ 375 w 1750"/>
              <a:gd name="T33" fmla="*/ 1625 h 2250"/>
              <a:gd name="T34" fmla="*/ 417 w 1750"/>
              <a:gd name="T35" fmla="*/ 1688 h 2250"/>
              <a:gd name="T36" fmla="*/ 500 w 1750"/>
              <a:gd name="T37" fmla="*/ 1750 h 2250"/>
              <a:gd name="T38" fmla="*/ 875 w 1750"/>
              <a:gd name="T39" fmla="*/ 2042 h 2250"/>
              <a:gd name="T40" fmla="*/ 1250 w 1750"/>
              <a:gd name="T41" fmla="*/ 1750 h 2250"/>
              <a:gd name="T42" fmla="*/ 1334 w 1750"/>
              <a:gd name="T43" fmla="*/ 1688 h 2250"/>
              <a:gd name="T44" fmla="*/ 1375 w 1750"/>
              <a:gd name="T45" fmla="*/ 1625 h 2250"/>
              <a:gd name="T46" fmla="*/ 1073 w 1750"/>
              <a:gd name="T47" fmla="*/ 1500 h 2250"/>
              <a:gd name="T48" fmla="*/ 1042 w 1750"/>
              <a:gd name="T49" fmla="*/ 1469 h 2250"/>
              <a:gd name="T50" fmla="*/ 1750 w 1750"/>
              <a:gd name="T51" fmla="*/ 334 h 2250"/>
              <a:gd name="T52" fmla="*/ 875 w 1750"/>
              <a:gd name="T53" fmla="*/ 0 h 2250"/>
              <a:gd name="T54" fmla="*/ 0 w 1750"/>
              <a:gd name="T55" fmla="*/ 334 h 2250"/>
              <a:gd name="T56" fmla="*/ 0 w 1750"/>
              <a:gd name="T57" fmla="*/ 1084 h 2250"/>
              <a:gd name="T58" fmla="*/ 396 w 1750"/>
              <a:gd name="T59" fmla="*/ 1886 h 2250"/>
              <a:gd name="T60" fmla="*/ 875 w 1750"/>
              <a:gd name="T61" fmla="*/ 2250 h 2250"/>
              <a:gd name="T62" fmla="*/ 1355 w 1750"/>
              <a:gd name="T63" fmla="*/ 1886 h 2250"/>
              <a:gd name="T64" fmla="*/ 1750 w 1750"/>
              <a:gd name="T65" fmla="*/ 1084 h 2250"/>
              <a:gd name="T66" fmla="*/ 1750 w 1750"/>
              <a:gd name="T67" fmla="*/ 334 h 2250"/>
              <a:gd name="T68" fmla="*/ 875 w 1750"/>
              <a:gd name="T69" fmla="*/ 219 h 2250"/>
              <a:gd name="T70" fmla="*/ 1584 w 1750"/>
              <a:gd name="T71" fmla="*/ 490 h 2250"/>
              <a:gd name="T72" fmla="*/ 1584 w 1750"/>
              <a:gd name="T73" fmla="*/ 1084 h 2250"/>
              <a:gd name="T74" fmla="*/ 1250 w 1750"/>
              <a:gd name="T75" fmla="*/ 1750 h 2250"/>
              <a:gd name="T76" fmla="*/ 875 w 1750"/>
              <a:gd name="T77" fmla="*/ 2042 h 2250"/>
              <a:gd name="T78" fmla="*/ 500 w 1750"/>
              <a:gd name="T79" fmla="*/ 1750 h 2250"/>
              <a:gd name="T80" fmla="*/ 167 w 1750"/>
              <a:gd name="T81" fmla="*/ 1084 h 2250"/>
              <a:gd name="T82" fmla="*/ 167 w 1750"/>
              <a:gd name="T83" fmla="*/ 490 h 2250"/>
              <a:gd name="T84" fmla="*/ 875 w 1750"/>
              <a:gd name="T85" fmla="*/ 21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0" h="2250">
                <a:moveTo>
                  <a:pt x="1042" y="1469"/>
                </a:moveTo>
                <a:cubicBezTo>
                  <a:pt x="1042" y="1448"/>
                  <a:pt x="1042" y="1417"/>
                  <a:pt x="1042" y="1396"/>
                </a:cubicBezTo>
                <a:cubicBezTo>
                  <a:pt x="1042" y="1344"/>
                  <a:pt x="1105" y="1281"/>
                  <a:pt x="1115" y="1209"/>
                </a:cubicBezTo>
                <a:cubicBezTo>
                  <a:pt x="1136" y="1167"/>
                  <a:pt x="1146" y="1115"/>
                  <a:pt x="1146" y="1084"/>
                </a:cubicBezTo>
                <a:cubicBezTo>
                  <a:pt x="1146" y="1063"/>
                  <a:pt x="1136" y="1042"/>
                  <a:pt x="1125" y="1042"/>
                </a:cubicBezTo>
                <a:cubicBezTo>
                  <a:pt x="1136" y="1011"/>
                  <a:pt x="1136" y="979"/>
                  <a:pt x="1146" y="948"/>
                </a:cubicBezTo>
                <a:cubicBezTo>
                  <a:pt x="1167" y="823"/>
                  <a:pt x="1125" y="740"/>
                  <a:pt x="1021" y="698"/>
                </a:cubicBezTo>
                <a:cubicBezTo>
                  <a:pt x="980" y="688"/>
                  <a:pt x="813" y="656"/>
                  <a:pt x="761" y="604"/>
                </a:cubicBezTo>
                <a:cubicBezTo>
                  <a:pt x="740" y="584"/>
                  <a:pt x="750" y="698"/>
                  <a:pt x="730" y="709"/>
                </a:cubicBezTo>
                <a:cubicBezTo>
                  <a:pt x="625" y="750"/>
                  <a:pt x="584" y="834"/>
                  <a:pt x="605" y="948"/>
                </a:cubicBezTo>
                <a:cubicBezTo>
                  <a:pt x="615" y="979"/>
                  <a:pt x="615" y="1011"/>
                  <a:pt x="625" y="1042"/>
                </a:cubicBezTo>
                <a:cubicBezTo>
                  <a:pt x="615" y="1042"/>
                  <a:pt x="605" y="1063"/>
                  <a:pt x="605" y="1084"/>
                </a:cubicBezTo>
                <a:cubicBezTo>
                  <a:pt x="605" y="1115"/>
                  <a:pt x="615" y="1167"/>
                  <a:pt x="636" y="1209"/>
                </a:cubicBezTo>
                <a:cubicBezTo>
                  <a:pt x="646" y="1281"/>
                  <a:pt x="709" y="1344"/>
                  <a:pt x="709" y="1396"/>
                </a:cubicBezTo>
                <a:cubicBezTo>
                  <a:pt x="709" y="1417"/>
                  <a:pt x="709" y="1448"/>
                  <a:pt x="709" y="1469"/>
                </a:cubicBezTo>
                <a:cubicBezTo>
                  <a:pt x="709" y="1479"/>
                  <a:pt x="698" y="1500"/>
                  <a:pt x="678" y="1500"/>
                </a:cubicBezTo>
                <a:cubicBezTo>
                  <a:pt x="542" y="1531"/>
                  <a:pt x="438" y="1573"/>
                  <a:pt x="375" y="1625"/>
                </a:cubicBezTo>
                <a:cubicBezTo>
                  <a:pt x="386" y="1646"/>
                  <a:pt x="407" y="1667"/>
                  <a:pt x="417" y="1688"/>
                </a:cubicBezTo>
                <a:cubicBezTo>
                  <a:pt x="438" y="1708"/>
                  <a:pt x="469" y="1729"/>
                  <a:pt x="500" y="1750"/>
                </a:cubicBezTo>
                <a:cubicBezTo>
                  <a:pt x="875" y="2042"/>
                  <a:pt x="875" y="2042"/>
                  <a:pt x="875" y="2042"/>
                </a:cubicBezTo>
                <a:cubicBezTo>
                  <a:pt x="1250" y="1750"/>
                  <a:pt x="1250" y="1750"/>
                  <a:pt x="1250" y="1750"/>
                </a:cubicBezTo>
                <a:cubicBezTo>
                  <a:pt x="1282" y="1729"/>
                  <a:pt x="1313" y="1708"/>
                  <a:pt x="1334" y="1688"/>
                </a:cubicBezTo>
                <a:cubicBezTo>
                  <a:pt x="1344" y="1667"/>
                  <a:pt x="1365" y="1646"/>
                  <a:pt x="1375" y="1625"/>
                </a:cubicBezTo>
                <a:cubicBezTo>
                  <a:pt x="1313" y="1573"/>
                  <a:pt x="1209" y="1531"/>
                  <a:pt x="1073" y="1500"/>
                </a:cubicBezTo>
                <a:cubicBezTo>
                  <a:pt x="1053" y="1500"/>
                  <a:pt x="1042" y="1479"/>
                  <a:pt x="1042" y="1469"/>
                </a:cubicBezTo>
                <a:close/>
                <a:moveTo>
                  <a:pt x="1750" y="334"/>
                </a:moveTo>
                <a:cubicBezTo>
                  <a:pt x="1167" y="334"/>
                  <a:pt x="875" y="0"/>
                  <a:pt x="875" y="0"/>
                </a:cubicBezTo>
                <a:cubicBezTo>
                  <a:pt x="875" y="0"/>
                  <a:pt x="584" y="334"/>
                  <a:pt x="0" y="334"/>
                </a:cubicBezTo>
                <a:cubicBezTo>
                  <a:pt x="0" y="1084"/>
                  <a:pt x="0" y="1084"/>
                  <a:pt x="0" y="1084"/>
                </a:cubicBezTo>
                <a:cubicBezTo>
                  <a:pt x="0" y="1396"/>
                  <a:pt x="146" y="1698"/>
                  <a:pt x="396" y="1886"/>
                </a:cubicBezTo>
                <a:cubicBezTo>
                  <a:pt x="875" y="2250"/>
                  <a:pt x="875" y="2250"/>
                  <a:pt x="875" y="2250"/>
                </a:cubicBezTo>
                <a:cubicBezTo>
                  <a:pt x="1355" y="1886"/>
                  <a:pt x="1355" y="1886"/>
                  <a:pt x="1355" y="1886"/>
                </a:cubicBezTo>
                <a:cubicBezTo>
                  <a:pt x="1605" y="1698"/>
                  <a:pt x="1750" y="1396"/>
                  <a:pt x="1750" y="1084"/>
                </a:cubicBezTo>
                <a:lnTo>
                  <a:pt x="1750" y="334"/>
                </a:lnTo>
                <a:close/>
                <a:moveTo>
                  <a:pt x="875" y="219"/>
                </a:moveTo>
                <a:cubicBezTo>
                  <a:pt x="1011" y="323"/>
                  <a:pt x="1240" y="459"/>
                  <a:pt x="1584" y="490"/>
                </a:cubicBezTo>
                <a:cubicBezTo>
                  <a:pt x="1584" y="1084"/>
                  <a:pt x="1584" y="1084"/>
                  <a:pt x="1584" y="1084"/>
                </a:cubicBezTo>
                <a:cubicBezTo>
                  <a:pt x="1584" y="1344"/>
                  <a:pt x="1459" y="1594"/>
                  <a:pt x="1250" y="1750"/>
                </a:cubicBezTo>
                <a:cubicBezTo>
                  <a:pt x="875" y="2042"/>
                  <a:pt x="875" y="2042"/>
                  <a:pt x="875" y="2042"/>
                </a:cubicBezTo>
                <a:cubicBezTo>
                  <a:pt x="500" y="1750"/>
                  <a:pt x="500" y="1750"/>
                  <a:pt x="500" y="1750"/>
                </a:cubicBezTo>
                <a:cubicBezTo>
                  <a:pt x="292" y="1594"/>
                  <a:pt x="167" y="1344"/>
                  <a:pt x="167" y="1084"/>
                </a:cubicBezTo>
                <a:cubicBezTo>
                  <a:pt x="167" y="490"/>
                  <a:pt x="167" y="490"/>
                  <a:pt x="167" y="490"/>
                </a:cubicBezTo>
                <a:cubicBezTo>
                  <a:pt x="511" y="459"/>
                  <a:pt x="740" y="323"/>
                  <a:pt x="875" y="219"/>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6" name="Freeform 110"/>
          <p:cNvSpPr>
            <a:spLocks noEditPoints="1"/>
          </p:cNvSpPr>
          <p:nvPr/>
        </p:nvSpPr>
        <p:spPr bwMode="auto">
          <a:xfrm>
            <a:off x="6335316" y="4057657"/>
            <a:ext cx="208360" cy="317897"/>
          </a:xfrm>
          <a:custGeom>
            <a:avLst/>
            <a:gdLst>
              <a:gd name="T0" fmla="*/ 1417 w 1417"/>
              <a:gd name="T1" fmla="*/ 1458 h 2166"/>
              <a:gd name="T2" fmla="*/ 709 w 1417"/>
              <a:gd name="T3" fmla="*/ 2166 h 2166"/>
              <a:gd name="T4" fmla="*/ 0 w 1417"/>
              <a:gd name="T5" fmla="*/ 1458 h 2166"/>
              <a:gd name="T6" fmla="*/ 709 w 1417"/>
              <a:gd name="T7" fmla="*/ 750 h 2166"/>
              <a:gd name="T8" fmla="*/ 1417 w 1417"/>
              <a:gd name="T9" fmla="*/ 1458 h 2166"/>
              <a:gd name="T10" fmla="*/ 1167 w 1417"/>
              <a:gd name="T11" fmla="*/ 1458 h 2166"/>
              <a:gd name="T12" fmla="*/ 709 w 1417"/>
              <a:gd name="T13" fmla="*/ 1916 h 2166"/>
              <a:gd name="T14" fmla="*/ 250 w 1417"/>
              <a:gd name="T15" fmla="*/ 1458 h 2166"/>
              <a:gd name="T16" fmla="*/ 709 w 1417"/>
              <a:gd name="T17" fmla="*/ 1000 h 2166"/>
              <a:gd name="T18" fmla="*/ 1167 w 1417"/>
              <a:gd name="T19" fmla="*/ 1458 h 2166"/>
              <a:gd name="T20" fmla="*/ 834 w 1417"/>
              <a:gd name="T21" fmla="*/ 1458 h 2166"/>
              <a:gd name="T22" fmla="*/ 709 w 1417"/>
              <a:gd name="T23" fmla="*/ 1583 h 2166"/>
              <a:gd name="T24" fmla="*/ 584 w 1417"/>
              <a:gd name="T25" fmla="*/ 1458 h 2166"/>
              <a:gd name="T26" fmla="*/ 709 w 1417"/>
              <a:gd name="T27" fmla="*/ 1333 h 2166"/>
              <a:gd name="T28" fmla="*/ 834 w 1417"/>
              <a:gd name="T29" fmla="*/ 1458 h 2166"/>
              <a:gd name="T30" fmla="*/ 709 w 1417"/>
              <a:gd name="T31" fmla="*/ 1000 h 2166"/>
              <a:gd name="T32" fmla="*/ 709 w 1417"/>
              <a:gd name="T33" fmla="*/ 1083 h 2166"/>
              <a:gd name="T34" fmla="*/ 709 w 1417"/>
              <a:gd name="T35" fmla="*/ 1833 h 2166"/>
              <a:gd name="T36" fmla="*/ 709 w 1417"/>
              <a:gd name="T37" fmla="*/ 1916 h 2166"/>
              <a:gd name="T38" fmla="*/ 1167 w 1417"/>
              <a:gd name="T39" fmla="*/ 1458 h 2166"/>
              <a:gd name="T40" fmla="*/ 1084 w 1417"/>
              <a:gd name="T41" fmla="*/ 1458 h 2166"/>
              <a:gd name="T42" fmla="*/ 334 w 1417"/>
              <a:gd name="T43" fmla="*/ 1458 h 2166"/>
              <a:gd name="T44" fmla="*/ 250 w 1417"/>
              <a:gd name="T45" fmla="*/ 1458 h 2166"/>
              <a:gd name="T46" fmla="*/ 1032 w 1417"/>
              <a:gd name="T47" fmla="*/ 1135 h 2166"/>
              <a:gd name="T48" fmla="*/ 969 w 1417"/>
              <a:gd name="T49" fmla="*/ 1198 h 2166"/>
              <a:gd name="T50" fmla="*/ 448 w 1417"/>
              <a:gd name="T51" fmla="*/ 1719 h 2166"/>
              <a:gd name="T52" fmla="*/ 386 w 1417"/>
              <a:gd name="T53" fmla="*/ 1781 h 2166"/>
              <a:gd name="T54" fmla="*/ 1032 w 1417"/>
              <a:gd name="T55" fmla="*/ 1781 h 2166"/>
              <a:gd name="T56" fmla="*/ 969 w 1417"/>
              <a:gd name="T57" fmla="*/ 1719 h 2166"/>
              <a:gd name="T58" fmla="*/ 448 w 1417"/>
              <a:gd name="T59" fmla="*/ 1198 h 2166"/>
              <a:gd name="T60" fmla="*/ 386 w 1417"/>
              <a:gd name="T61" fmla="*/ 1135 h 2166"/>
              <a:gd name="T62" fmla="*/ 709 w 1417"/>
              <a:gd name="T63" fmla="*/ 750 h 2166"/>
              <a:gd name="T64" fmla="*/ 1084 w 1417"/>
              <a:gd name="T65" fmla="*/ 854 h 2166"/>
              <a:gd name="T66" fmla="*/ 1084 w 1417"/>
              <a:gd name="T67" fmla="*/ 542 h 2166"/>
              <a:gd name="T68" fmla="*/ 709 w 1417"/>
              <a:gd name="T69" fmla="*/ 167 h 2166"/>
              <a:gd name="T70" fmla="*/ 334 w 1417"/>
              <a:gd name="T71" fmla="*/ 542 h 2166"/>
              <a:gd name="T72" fmla="*/ 334 w 1417"/>
              <a:gd name="T73" fmla="*/ 854 h 2166"/>
              <a:gd name="T74" fmla="*/ 709 w 1417"/>
              <a:gd name="T75" fmla="*/ 750 h 2166"/>
              <a:gd name="T76" fmla="*/ 709 w 1417"/>
              <a:gd name="T77" fmla="*/ 750 h 2166"/>
              <a:gd name="T78" fmla="*/ 1250 w 1417"/>
              <a:gd name="T79" fmla="*/ 1000 h 2166"/>
              <a:gd name="T80" fmla="*/ 1250 w 1417"/>
              <a:gd name="T81" fmla="*/ 542 h 2166"/>
              <a:gd name="T82" fmla="*/ 709 w 1417"/>
              <a:gd name="T83" fmla="*/ 0 h 2166"/>
              <a:gd name="T84" fmla="*/ 167 w 1417"/>
              <a:gd name="T85" fmla="*/ 542 h 2166"/>
              <a:gd name="T86" fmla="*/ 167 w 1417"/>
              <a:gd name="T87" fmla="*/ 1000 h 2166"/>
              <a:gd name="T88" fmla="*/ 709 w 1417"/>
              <a:gd name="T89" fmla="*/ 75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17" h="2166">
                <a:moveTo>
                  <a:pt x="1417" y="1458"/>
                </a:moveTo>
                <a:cubicBezTo>
                  <a:pt x="1417" y="1854"/>
                  <a:pt x="1105" y="2166"/>
                  <a:pt x="709" y="2166"/>
                </a:cubicBezTo>
                <a:cubicBezTo>
                  <a:pt x="313" y="2166"/>
                  <a:pt x="0" y="1854"/>
                  <a:pt x="0" y="1458"/>
                </a:cubicBezTo>
                <a:cubicBezTo>
                  <a:pt x="0" y="1062"/>
                  <a:pt x="313" y="750"/>
                  <a:pt x="709" y="750"/>
                </a:cubicBezTo>
                <a:cubicBezTo>
                  <a:pt x="1105" y="750"/>
                  <a:pt x="1417" y="1062"/>
                  <a:pt x="1417" y="1458"/>
                </a:cubicBezTo>
                <a:close/>
                <a:moveTo>
                  <a:pt x="1167" y="1458"/>
                </a:moveTo>
                <a:cubicBezTo>
                  <a:pt x="1167" y="1708"/>
                  <a:pt x="959" y="1916"/>
                  <a:pt x="709" y="1916"/>
                </a:cubicBezTo>
                <a:cubicBezTo>
                  <a:pt x="459" y="1916"/>
                  <a:pt x="250" y="1708"/>
                  <a:pt x="250" y="1458"/>
                </a:cubicBezTo>
                <a:cubicBezTo>
                  <a:pt x="250" y="1208"/>
                  <a:pt x="459" y="1000"/>
                  <a:pt x="709" y="1000"/>
                </a:cubicBezTo>
                <a:cubicBezTo>
                  <a:pt x="959" y="1000"/>
                  <a:pt x="1167" y="1208"/>
                  <a:pt x="1167" y="1458"/>
                </a:cubicBezTo>
                <a:close/>
                <a:moveTo>
                  <a:pt x="834" y="1458"/>
                </a:moveTo>
                <a:cubicBezTo>
                  <a:pt x="834" y="1531"/>
                  <a:pt x="782" y="1583"/>
                  <a:pt x="709" y="1583"/>
                </a:cubicBezTo>
                <a:cubicBezTo>
                  <a:pt x="636" y="1583"/>
                  <a:pt x="584" y="1531"/>
                  <a:pt x="584" y="1458"/>
                </a:cubicBezTo>
                <a:cubicBezTo>
                  <a:pt x="584" y="1385"/>
                  <a:pt x="636" y="1333"/>
                  <a:pt x="709" y="1333"/>
                </a:cubicBezTo>
                <a:cubicBezTo>
                  <a:pt x="782" y="1333"/>
                  <a:pt x="834" y="1385"/>
                  <a:pt x="834" y="1458"/>
                </a:cubicBezTo>
                <a:close/>
                <a:moveTo>
                  <a:pt x="709" y="1000"/>
                </a:moveTo>
                <a:lnTo>
                  <a:pt x="709" y="1083"/>
                </a:lnTo>
                <a:moveTo>
                  <a:pt x="709" y="1833"/>
                </a:moveTo>
                <a:lnTo>
                  <a:pt x="709" y="1916"/>
                </a:lnTo>
                <a:moveTo>
                  <a:pt x="1167" y="1458"/>
                </a:moveTo>
                <a:lnTo>
                  <a:pt x="1084" y="1458"/>
                </a:lnTo>
                <a:moveTo>
                  <a:pt x="334" y="1458"/>
                </a:moveTo>
                <a:lnTo>
                  <a:pt x="250" y="1458"/>
                </a:lnTo>
                <a:moveTo>
                  <a:pt x="1032" y="1135"/>
                </a:moveTo>
                <a:lnTo>
                  <a:pt x="969" y="1198"/>
                </a:lnTo>
                <a:moveTo>
                  <a:pt x="448" y="1719"/>
                </a:moveTo>
                <a:lnTo>
                  <a:pt x="386" y="1781"/>
                </a:lnTo>
                <a:moveTo>
                  <a:pt x="1032" y="1781"/>
                </a:moveTo>
                <a:lnTo>
                  <a:pt x="969" y="1719"/>
                </a:lnTo>
                <a:moveTo>
                  <a:pt x="448" y="1198"/>
                </a:moveTo>
                <a:lnTo>
                  <a:pt x="386" y="1135"/>
                </a:lnTo>
                <a:moveTo>
                  <a:pt x="709" y="750"/>
                </a:moveTo>
                <a:cubicBezTo>
                  <a:pt x="844" y="750"/>
                  <a:pt x="980" y="792"/>
                  <a:pt x="1084" y="854"/>
                </a:cubicBezTo>
                <a:cubicBezTo>
                  <a:pt x="1084" y="542"/>
                  <a:pt x="1084" y="542"/>
                  <a:pt x="1084" y="542"/>
                </a:cubicBezTo>
                <a:cubicBezTo>
                  <a:pt x="1084" y="333"/>
                  <a:pt x="917" y="167"/>
                  <a:pt x="709" y="167"/>
                </a:cubicBezTo>
                <a:cubicBezTo>
                  <a:pt x="500" y="167"/>
                  <a:pt x="334" y="333"/>
                  <a:pt x="334" y="542"/>
                </a:cubicBezTo>
                <a:cubicBezTo>
                  <a:pt x="334" y="854"/>
                  <a:pt x="334" y="854"/>
                  <a:pt x="334" y="854"/>
                </a:cubicBezTo>
                <a:cubicBezTo>
                  <a:pt x="438" y="792"/>
                  <a:pt x="573" y="750"/>
                  <a:pt x="709" y="750"/>
                </a:cubicBezTo>
                <a:close/>
                <a:moveTo>
                  <a:pt x="709" y="750"/>
                </a:moveTo>
                <a:cubicBezTo>
                  <a:pt x="928" y="750"/>
                  <a:pt x="1125" y="844"/>
                  <a:pt x="1250" y="1000"/>
                </a:cubicBezTo>
                <a:cubicBezTo>
                  <a:pt x="1250" y="542"/>
                  <a:pt x="1250" y="542"/>
                  <a:pt x="1250" y="542"/>
                </a:cubicBezTo>
                <a:cubicBezTo>
                  <a:pt x="1250" y="239"/>
                  <a:pt x="1011" y="0"/>
                  <a:pt x="709" y="0"/>
                </a:cubicBezTo>
                <a:cubicBezTo>
                  <a:pt x="407" y="0"/>
                  <a:pt x="167" y="239"/>
                  <a:pt x="167" y="542"/>
                </a:cubicBezTo>
                <a:cubicBezTo>
                  <a:pt x="167" y="1000"/>
                  <a:pt x="167" y="1000"/>
                  <a:pt x="167" y="1000"/>
                </a:cubicBezTo>
                <a:cubicBezTo>
                  <a:pt x="292" y="844"/>
                  <a:pt x="490" y="750"/>
                  <a:pt x="709" y="75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7" name="Freeform 111"/>
          <p:cNvSpPr>
            <a:spLocks noEditPoints="1"/>
          </p:cNvSpPr>
          <p:nvPr/>
        </p:nvSpPr>
        <p:spPr bwMode="auto">
          <a:xfrm>
            <a:off x="6928248" y="4026694"/>
            <a:ext cx="208360" cy="319088"/>
          </a:xfrm>
          <a:custGeom>
            <a:avLst/>
            <a:gdLst>
              <a:gd name="T0" fmla="*/ 1416 w 1416"/>
              <a:gd name="T1" fmla="*/ 1468 h 2177"/>
              <a:gd name="T2" fmla="*/ 708 w 1416"/>
              <a:gd name="T3" fmla="*/ 2177 h 2177"/>
              <a:gd name="T4" fmla="*/ 0 w 1416"/>
              <a:gd name="T5" fmla="*/ 1468 h 2177"/>
              <a:gd name="T6" fmla="*/ 708 w 1416"/>
              <a:gd name="T7" fmla="*/ 760 h 2177"/>
              <a:gd name="T8" fmla="*/ 1416 w 1416"/>
              <a:gd name="T9" fmla="*/ 1468 h 2177"/>
              <a:gd name="T10" fmla="*/ 1166 w 1416"/>
              <a:gd name="T11" fmla="*/ 1468 h 2177"/>
              <a:gd name="T12" fmla="*/ 708 w 1416"/>
              <a:gd name="T13" fmla="*/ 1927 h 2177"/>
              <a:gd name="T14" fmla="*/ 250 w 1416"/>
              <a:gd name="T15" fmla="*/ 1468 h 2177"/>
              <a:gd name="T16" fmla="*/ 708 w 1416"/>
              <a:gd name="T17" fmla="*/ 1010 h 2177"/>
              <a:gd name="T18" fmla="*/ 1166 w 1416"/>
              <a:gd name="T19" fmla="*/ 1468 h 2177"/>
              <a:gd name="T20" fmla="*/ 833 w 1416"/>
              <a:gd name="T21" fmla="*/ 1468 h 2177"/>
              <a:gd name="T22" fmla="*/ 708 w 1416"/>
              <a:gd name="T23" fmla="*/ 1593 h 2177"/>
              <a:gd name="T24" fmla="*/ 583 w 1416"/>
              <a:gd name="T25" fmla="*/ 1468 h 2177"/>
              <a:gd name="T26" fmla="*/ 708 w 1416"/>
              <a:gd name="T27" fmla="*/ 1343 h 2177"/>
              <a:gd name="T28" fmla="*/ 833 w 1416"/>
              <a:gd name="T29" fmla="*/ 1468 h 2177"/>
              <a:gd name="T30" fmla="*/ 708 w 1416"/>
              <a:gd name="T31" fmla="*/ 1010 h 2177"/>
              <a:gd name="T32" fmla="*/ 708 w 1416"/>
              <a:gd name="T33" fmla="*/ 1093 h 2177"/>
              <a:gd name="T34" fmla="*/ 708 w 1416"/>
              <a:gd name="T35" fmla="*/ 1843 h 2177"/>
              <a:gd name="T36" fmla="*/ 708 w 1416"/>
              <a:gd name="T37" fmla="*/ 1927 h 2177"/>
              <a:gd name="T38" fmla="*/ 1166 w 1416"/>
              <a:gd name="T39" fmla="*/ 1468 h 2177"/>
              <a:gd name="T40" fmla="*/ 1083 w 1416"/>
              <a:gd name="T41" fmla="*/ 1468 h 2177"/>
              <a:gd name="T42" fmla="*/ 333 w 1416"/>
              <a:gd name="T43" fmla="*/ 1468 h 2177"/>
              <a:gd name="T44" fmla="*/ 250 w 1416"/>
              <a:gd name="T45" fmla="*/ 1468 h 2177"/>
              <a:gd name="T46" fmla="*/ 1031 w 1416"/>
              <a:gd name="T47" fmla="*/ 1145 h 2177"/>
              <a:gd name="T48" fmla="*/ 968 w 1416"/>
              <a:gd name="T49" fmla="*/ 1208 h 2177"/>
              <a:gd name="T50" fmla="*/ 448 w 1416"/>
              <a:gd name="T51" fmla="*/ 1729 h 2177"/>
              <a:gd name="T52" fmla="*/ 385 w 1416"/>
              <a:gd name="T53" fmla="*/ 1791 h 2177"/>
              <a:gd name="T54" fmla="*/ 1031 w 1416"/>
              <a:gd name="T55" fmla="*/ 1791 h 2177"/>
              <a:gd name="T56" fmla="*/ 968 w 1416"/>
              <a:gd name="T57" fmla="*/ 1729 h 2177"/>
              <a:gd name="T58" fmla="*/ 448 w 1416"/>
              <a:gd name="T59" fmla="*/ 1208 h 2177"/>
              <a:gd name="T60" fmla="*/ 385 w 1416"/>
              <a:gd name="T61" fmla="*/ 1145 h 2177"/>
              <a:gd name="T62" fmla="*/ 333 w 1416"/>
              <a:gd name="T63" fmla="*/ 864 h 2177"/>
              <a:gd name="T64" fmla="*/ 333 w 1416"/>
              <a:gd name="T65" fmla="*/ 562 h 2177"/>
              <a:gd name="T66" fmla="*/ 687 w 1416"/>
              <a:gd name="T67" fmla="*/ 177 h 2177"/>
              <a:gd name="T68" fmla="*/ 1073 w 1416"/>
              <a:gd name="T69" fmla="*/ 489 h 2177"/>
              <a:gd name="T70" fmla="*/ 1156 w 1416"/>
              <a:gd name="T71" fmla="*/ 552 h 2177"/>
              <a:gd name="T72" fmla="*/ 1239 w 1416"/>
              <a:gd name="T73" fmla="*/ 458 h 2177"/>
              <a:gd name="T74" fmla="*/ 677 w 1416"/>
              <a:gd name="T75" fmla="*/ 10 h 2177"/>
              <a:gd name="T76" fmla="*/ 166 w 1416"/>
              <a:gd name="T77" fmla="*/ 562 h 2177"/>
              <a:gd name="T78" fmla="*/ 166 w 1416"/>
              <a:gd name="T79" fmla="*/ 1010 h 2177"/>
              <a:gd name="T80" fmla="*/ 333 w 1416"/>
              <a:gd name="T81" fmla="*/ 864 h 2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6" h="2177">
                <a:moveTo>
                  <a:pt x="1416" y="1468"/>
                </a:moveTo>
                <a:cubicBezTo>
                  <a:pt x="1416" y="1864"/>
                  <a:pt x="1104" y="2177"/>
                  <a:pt x="708" y="2177"/>
                </a:cubicBezTo>
                <a:cubicBezTo>
                  <a:pt x="312" y="2177"/>
                  <a:pt x="0" y="1864"/>
                  <a:pt x="0" y="1468"/>
                </a:cubicBezTo>
                <a:cubicBezTo>
                  <a:pt x="0" y="1073"/>
                  <a:pt x="312" y="760"/>
                  <a:pt x="708" y="760"/>
                </a:cubicBezTo>
                <a:cubicBezTo>
                  <a:pt x="1104" y="760"/>
                  <a:pt x="1416" y="1073"/>
                  <a:pt x="1416" y="1468"/>
                </a:cubicBezTo>
                <a:close/>
                <a:moveTo>
                  <a:pt x="1166" y="1468"/>
                </a:moveTo>
                <a:cubicBezTo>
                  <a:pt x="1166" y="1718"/>
                  <a:pt x="958" y="1927"/>
                  <a:pt x="708" y="1927"/>
                </a:cubicBezTo>
                <a:cubicBezTo>
                  <a:pt x="458" y="1927"/>
                  <a:pt x="250" y="1718"/>
                  <a:pt x="250" y="1468"/>
                </a:cubicBezTo>
                <a:cubicBezTo>
                  <a:pt x="250" y="1218"/>
                  <a:pt x="458" y="1010"/>
                  <a:pt x="708" y="1010"/>
                </a:cubicBezTo>
                <a:cubicBezTo>
                  <a:pt x="958" y="1010"/>
                  <a:pt x="1166" y="1218"/>
                  <a:pt x="1166" y="1468"/>
                </a:cubicBezTo>
                <a:close/>
                <a:moveTo>
                  <a:pt x="833" y="1468"/>
                </a:moveTo>
                <a:cubicBezTo>
                  <a:pt x="833" y="1541"/>
                  <a:pt x="781" y="1593"/>
                  <a:pt x="708" y="1593"/>
                </a:cubicBezTo>
                <a:cubicBezTo>
                  <a:pt x="635" y="1593"/>
                  <a:pt x="583" y="1541"/>
                  <a:pt x="583" y="1468"/>
                </a:cubicBezTo>
                <a:cubicBezTo>
                  <a:pt x="583" y="1395"/>
                  <a:pt x="635" y="1343"/>
                  <a:pt x="708" y="1343"/>
                </a:cubicBezTo>
                <a:cubicBezTo>
                  <a:pt x="781" y="1343"/>
                  <a:pt x="833" y="1395"/>
                  <a:pt x="833" y="1468"/>
                </a:cubicBezTo>
                <a:close/>
                <a:moveTo>
                  <a:pt x="708" y="1010"/>
                </a:moveTo>
                <a:lnTo>
                  <a:pt x="708" y="1093"/>
                </a:lnTo>
                <a:moveTo>
                  <a:pt x="708" y="1843"/>
                </a:moveTo>
                <a:lnTo>
                  <a:pt x="708" y="1927"/>
                </a:lnTo>
                <a:moveTo>
                  <a:pt x="1166" y="1468"/>
                </a:moveTo>
                <a:lnTo>
                  <a:pt x="1083" y="1468"/>
                </a:lnTo>
                <a:moveTo>
                  <a:pt x="333" y="1468"/>
                </a:moveTo>
                <a:lnTo>
                  <a:pt x="250" y="1468"/>
                </a:lnTo>
                <a:moveTo>
                  <a:pt x="1031" y="1145"/>
                </a:moveTo>
                <a:lnTo>
                  <a:pt x="968" y="1208"/>
                </a:lnTo>
                <a:moveTo>
                  <a:pt x="448" y="1729"/>
                </a:moveTo>
                <a:lnTo>
                  <a:pt x="385" y="1791"/>
                </a:lnTo>
                <a:moveTo>
                  <a:pt x="1031" y="1791"/>
                </a:moveTo>
                <a:lnTo>
                  <a:pt x="968" y="1729"/>
                </a:lnTo>
                <a:moveTo>
                  <a:pt x="448" y="1208"/>
                </a:moveTo>
                <a:lnTo>
                  <a:pt x="385" y="1145"/>
                </a:lnTo>
                <a:moveTo>
                  <a:pt x="333" y="864"/>
                </a:moveTo>
                <a:cubicBezTo>
                  <a:pt x="333" y="562"/>
                  <a:pt x="333" y="562"/>
                  <a:pt x="333" y="562"/>
                </a:cubicBezTo>
                <a:cubicBezTo>
                  <a:pt x="333" y="364"/>
                  <a:pt x="479" y="187"/>
                  <a:pt x="687" y="177"/>
                </a:cubicBezTo>
                <a:cubicBezTo>
                  <a:pt x="875" y="166"/>
                  <a:pt x="1041" y="302"/>
                  <a:pt x="1073" y="489"/>
                </a:cubicBezTo>
                <a:cubicBezTo>
                  <a:pt x="1083" y="520"/>
                  <a:pt x="1114" y="552"/>
                  <a:pt x="1156" y="552"/>
                </a:cubicBezTo>
                <a:cubicBezTo>
                  <a:pt x="1208" y="552"/>
                  <a:pt x="1250" y="500"/>
                  <a:pt x="1239" y="458"/>
                </a:cubicBezTo>
                <a:cubicBezTo>
                  <a:pt x="1198" y="198"/>
                  <a:pt x="958" y="0"/>
                  <a:pt x="677" y="10"/>
                </a:cubicBezTo>
                <a:cubicBezTo>
                  <a:pt x="395" y="20"/>
                  <a:pt x="166" y="270"/>
                  <a:pt x="166" y="562"/>
                </a:cubicBezTo>
                <a:cubicBezTo>
                  <a:pt x="166" y="1010"/>
                  <a:pt x="166" y="1010"/>
                  <a:pt x="166" y="1010"/>
                </a:cubicBezTo>
                <a:cubicBezTo>
                  <a:pt x="218" y="958"/>
                  <a:pt x="270" y="906"/>
                  <a:pt x="333" y="864"/>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8" name="Freeform 112"/>
          <p:cNvSpPr>
            <a:spLocks noEditPoints="1"/>
          </p:cNvSpPr>
          <p:nvPr/>
        </p:nvSpPr>
        <p:spPr bwMode="auto">
          <a:xfrm>
            <a:off x="167888" y="4648994"/>
            <a:ext cx="282179" cy="317897"/>
          </a:xfrm>
          <a:custGeom>
            <a:avLst/>
            <a:gdLst>
              <a:gd name="T0" fmla="*/ 1261 w 1917"/>
              <a:gd name="T1" fmla="*/ 406 h 2167"/>
              <a:gd name="T2" fmla="*/ 917 w 1917"/>
              <a:gd name="T3" fmla="*/ 250 h 2167"/>
              <a:gd name="T4" fmla="*/ 584 w 1917"/>
              <a:gd name="T5" fmla="*/ 636 h 2167"/>
              <a:gd name="T6" fmla="*/ 584 w 1917"/>
              <a:gd name="T7" fmla="*/ 917 h 2167"/>
              <a:gd name="T8" fmla="*/ 334 w 1917"/>
              <a:gd name="T9" fmla="*/ 917 h 2167"/>
              <a:gd name="T10" fmla="*/ 334 w 1917"/>
              <a:gd name="T11" fmla="*/ 646 h 2167"/>
              <a:gd name="T12" fmla="*/ 959 w 1917"/>
              <a:gd name="T13" fmla="*/ 0 h 2167"/>
              <a:gd name="T14" fmla="*/ 1469 w 1917"/>
              <a:gd name="T15" fmla="*/ 261 h 2167"/>
              <a:gd name="T16" fmla="*/ 1448 w 1917"/>
              <a:gd name="T17" fmla="*/ 427 h 2167"/>
              <a:gd name="T18" fmla="*/ 1448 w 1917"/>
              <a:gd name="T19" fmla="*/ 427 h 2167"/>
              <a:gd name="T20" fmla="*/ 1261 w 1917"/>
              <a:gd name="T21" fmla="*/ 406 h 2167"/>
              <a:gd name="T22" fmla="*/ 1917 w 1917"/>
              <a:gd name="T23" fmla="*/ 1083 h 2167"/>
              <a:gd name="T24" fmla="*/ 1917 w 1917"/>
              <a:gd name="T25" fmla="*/ 2000 h 2167"/>
              <a:gd name="T26" fmla="*/ 1750 w 1917"/>
              <a:gd name="T27" fmla="*/ 2167 h 2167"/>
              <a:gd name="T28" fmla="*/ 167 w 1917"/>
              <a:gd name="T29" fmla="*/ 2167 h 2167"/>
              <a:gd name="T30" fmla="*/ 0 w 1917"/>
              <a:gd name="T31" fmla="*/ 2000 h 2167"/>
              <a:gd name="T32" fmla="*/ 0 w 1917"/>
              <a:gd name="T33" fmla="*/ 1083 h 2167"/>
              <a:gd name="T34" fmla="*/ 167 w 1917"/>
              <a:gd name="T35" fmla="*/ 917 h 2167"/>
              <a:gd name="T36" fmla="*/ 1750 w 1917"/>
              <a:gd name="T37" fmla="*/ 917 h 2167"/>
              <a:gd name="T38" fmla="*/ 1917 w 1917"/>
              <a:gd name="T39" fmla="*/ 1083 h 2167"/>
              <a:gd name="T40" fmla="*/ 1084 w 1917"/>
              <a:gd name="T41" fmla="*/ 1375 h 2167"/>
              <a:gd name="T42" fmla="*/ 959 w 1917"/>
              <a:gd name="T43" fmla="*/ 1250 h 2167"/>
              <a:gd name="T44" fmla="*/ 834 w 1917"/>
              <a:gd name="T45" fmla="*/ 1375 h 2167"/>
              <a:gd name="T46" fmla="*/ 896 w 1917"/>
              <a:gd name="T47" fmla="*/ 1490 h 2167"/>
              <a:gd name="T48" fmla="*/ 834 w 1917"/>
              <a:gd name="T49" fmla="*/ 1750 h 2167"/>
              <a:gd name="T50" fmla="*/ 1084 w 1917"/>
              <a:gd name="T51" fmla="*/ 1750 h 2167"/>
              <a:gd name="T52" fmla="*/ 1021 w 1917"/>
              <a:gd name="T53" fmla="*/ 1490 h 2167"/>
              <a:gd name="T54" fmla="*/ 1084 w 1917"/>
              <a:gd name="T55" fmla="*/ 1375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17" h="2167">
                <a:moveTo>
                  <a:pt x="1261" y="406"/>
                </a:moveTo>
                <a:cubicBezTo>
                  <a:pt x="1188" y="302"/>
                  <a:pt x="1063" y="240"/>
                  <a:pt x="917" y="250"/>
                </a:cubicBezTo>
                <a:cubicBezTo>
                  <a:pt x="730" y="271"/>
                  <a:pt x="584" y="448"/>
                  <a:pt x="584" y="636"/>
                </a:cubicBezTo>
                <a:cubicBezTo>
                  <a:pt x="584" y="917"/>
                  <a:pt x="584" y="917"/>
                  <a:pt x="584" y="917"/>
                </a:cubicBezTo>
                <a:cubicBezTo>
                  <a:pt x="334" y="917"/>
                  <a:pt x="334" y="917"/>
                  <a:pt x="334" y="917"/>
                </a:cubicBezTo>
                <a:cubicBezTo>
                  <a:pt x="334" y="646"/>
                  <a:pt x="334" y="646"/>
                  <a:pt x="334" y="646"/>
                </a:cubicBezTo>
                <a:cubicBezTo>
                  <a:pt x="334" y="292"/>
                  <a:pt x="605" y="0"/>
                  <a:pt x="959" y="0"/>
                </a:cubicBezTo>
                <a:cubicBezTo>
                  <a:pt x="1167" y="0"/>
                  <a:pt x="1355" y="104"/>
                  <a:pt x="1469" y="261"/>
                </a:cubicBezTo>
                <a:cubicBezTo>
                  <a:pt x="1500" y="313"/>
                  <a:pt x="1500" y="375"/>
                  <a:pt x="1448" y="427"/>
                </a:cubicBezTo>
                <a:cubicBezTo>
                  <a:pt x="1448" y="427"/>
                  <a:pt x="1448" y="427"/>
                  <a:pt x="1448" y="427"/>
                </a:cubicBezTo>
                <a:cubicBezTo>
                  <a:pt x="1396" y="479"/>
                  <a:pt x="1313" y="469"/>
                  <a:pt x="1261" y="406"/>
                </a:cubicBezTo>
                <a:close/>
                <a:moveTo>
                  <a:pt x="1917" y="1083"/>
                </a:moveTo>
                <a:cubicBezTo>
                  <a:pt x="1917" y="2000"/>
                  <a:pt x="1917" y="2000"/>
                  <a:pt x="1917" y="2000"/>
                </a:cubicBezTo>
                <a:cubicBezTo>
                  <a:pt x="1917" y="2094"/>
                  <a:pt x="1844" y="2167"/>
                  <a:pt x="1750" y="2167"/>
                </a:cubicBezTo>
                <a:cubicBezTo>
                  <a:pt x="167" y="2167"/>
                  <a:pt x="167" y="2167"/>
                  <a:pt x="167" y="2167"/>
                </a:cubicBezTo>
                <a:cubicBezTo>
                  <a:pt x="73" y="2167"/>
                  <a:pt x="0" y="2094"/>
                  <a:pt x="0" y="2000"/>
                </a:cubicBezTo>
                <a:cubicBezTo>
                  <a:pt x="0" y="1083"/>
                  <a:pt x="0" y="1083"/>
                  <a:pt x="0" y="1083"/>
                </a:cubicBezTo>
                <a:cubicBezTo>
                  <a:pt x="0" y="990"/>
                  <a:pt x="73" y="917"/>
                  <a:pt x="167" y="917"/>
                </a:cubicBezTo>
                <a:cubicBezTo>
                  <a:pt x="1750" y="917"/>
                  <a:pt x="1750" y="917"/>
                  <a:pt x="1750" y="917"/>
                </a:cubicBezTo>
                <a:cubicBezTo>
                  <a:pt x="1844" y="917"/>
                  <a:pt x="1917" y="990"/>
                  <a:pt x="1917" y="1083"/>
                </a:cubicBezTo>
                <a:close/>
                <a:moveTo>
                  <a:pt x="1084" y="1375"/>
                </a:moveTo>
                <a:cubicBezTo>
                  <a:pt x="1084" y="1302"/>
                  <a:pt x="1032" y="1250"/>
                  <a:pt x="959" y="1250"/>
                </a:cubicBezTo>
                <a:cubicBezTo>
                  <a:pt x="886" y="1250"/>
                  <a:pt x="834" y="1302"/>
                  <a:pt x="834" y="1375"/>
                </a:cubicBezTo>
                <a:cubicBezTo>
                  <a:pt x="834" y="1427"/>
                  <a:pt x="865" y="1469"/>
                  <a:pt x="896" y="1490"/>
                </a:cubicBezTo>
                <a:cubicBezTo>
                  <a:pt x="834" y="1750"/>
                  <a:pt x="834" y="1750"/>
                  <a:pt x="834" y="1750"/>
                </a:cubicBezTo>
                <a:cubicBezTo>
                  <a:pt x="1084" y="1750"/>
                  <a:pt x="1084" y="1750"/>
                  <a:pt x="1084" y="1750"/>
                </a:cubicBezTo>
                <a:cubicBezTo>
                  <a:pt x="1021" y="1490"/>
                  <a:pt x="1021" y="1490"/>
                  <a:pt x="1021" y="1490"/>
                </a:cubicBezTo>
                <a:cubicBezTo>
                  <a:pt x="1052" y="1469"/>
                  <a:pt x="1084" y="1427"/>
                  <a:pt x="1084" y="137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9" name="Freeform 113"/>
          <p:cNvSpPr>
            <a:spLocks noEditPoints="1"/>
          </p:cNvSpPr>
          <p:nvPr/>
        </p:nvSpPr>
        <p:spPr bwMode="auto">
          <a:xfrm>
            <a:off x="775109" y="4648398"/>
            <a:ext cx="282179" cy="319088"/>
          </a:xfrm>
          <a:custGeom>
            <a:avLst/>
            <a:gdLst>
              <a:gd name="T0" fmla="*/ 1583 w 1917"/>
              <a:gd name="T1" fmla="*/ 625 h 2167"/>
              <a:gd name="T2" fmla="*/ 1583 w 1917"/>
              <a:gd name="T3" fmla="*/ 917 h 2167"/>
              <a:gd name="T4" fmla="*/ 333 w 1917"/>
              <a:gd name="T5" fmla="*/ 917 h 2167"/>
              <a:gd name="T6" fmla="*/ 333 w 1917"/>
              <a:gd name="T7" fmla="*/ 625 h 2167"/>
              <a:gd name="T8" fmla="*/ 958 w 1917"/>
              <a:gd name="T9" fmla="*/ 0 h 2167"/>
              <a:gd name="T10" fmla="*/ 958 w 1917"/>
              <a:gd name="T11" fmla="*/ 0 h 2167"/>
              <a:gd name="T12" fmla="*/ 1583 w 1917"/>
              <a:gd name="T13" fmla="*/ 625 h 2167"/>
              <a:gd name="T14" fmla="*/ 1333 w 1917"/>
              <a:gd name="T15" fmla="*/ 625 h 2167"/>
              <a:gd name="T16" fmla="*/ 1333 w 1917"/>
              <a:gd name="T17" fmla="*/ 917 h 2167"/>
              <a:gd name="T18" fmla="*/ 583 w 1917"/>
              <a:gd name="T19" fmla="*/ 917 h 2167"/>
              <a:gd name="T20" fmla="*/ 583 w 1917"/>
              <a:gd name="T21" fmla="*/ 625 h 2167"/>
              <a:gd name="T22" fmla="*/ 958 w 1917"/>
              <a:gd name="T23" fmla="*/ 250 h 2167"/>
              <a:gd name="T24" fmla="*/ 958 w 1917"/>
              <a:gd name="T25" fmla="*/ 250 h 2167"/>
              <a:gd name="T26" fmla="*/ 1333 w 1917"/>
              <a:gd name="T27" fmla="*/ 625 h 2167"/>
              <a:gd name="T28" fmla="*/ 1917 w 1917"/>
              <a:gd name="T29" fmla="*/ 1083 h 2167"/>
              <a:gd name="T30" fmla="*/ 1917 w 1917"/>
              <a:gd name="T31" fmla="*/ 2000 h 2167"/>
              <a:gd name="T32" fmla="*/ 1750 w 1917"/>
              <a:gd name="T33" fmla="*/ 2167 h 2167"/>
              <a:gd name="T34" fmla="*/ 167 w 1917"/>
              <a:gd name="T35" fmla="*/ 2167 h 2167"/>
              <a:gd name="T36" fmla="*/ 0 w 1917"/>
              <a:gd name="T37" fmla="*/ 2000 h 2167"/>
              <a:gd name="T38" fmla="*/ 0 w 1917"/>
              <a:gd name="T39" fmla="*/ 1083 h 2167"/>
              <a:gd name="T40" fmla="*/ 167 w 1917"/>
              <a:gd name="T41" fmla="*/ 917 h 2167"/>
              <a:gd name="T42" fmla="*/ 1750 w 1917"/>
              <a:gd name="T43" fmla="*/ 917 h 2167"/>
              <a:gd name="T44" fmla="*/ 1917 w 1917"/>
              <a:gd name="T45" fmla="*/ 1083 h 2167"/>
              <a:gd name="T46" fmla="*/ 1083 w 1917"/>
              <a:gd name="T47" fmla="*/ 1375 h 2167"/>
              <a:gd name="T48" fmla="*/ 958 w 1917"/>
              <a:gd name="T49" fmla="*/ 1250 h 2167"/>
              <a:gd name="T50" fmla="*/ 833 w 1917"/>
              <a:gd name="T51" fmla="*/ 1375 h 2167"/>
              <a:gd name="T52" fmla="*/ 896 w 1917"/>
              <a:gd name="T53" fmla="*/ 1490 h 2167"/>
              <a:gd name="T54" fmla="*/ 833 w 1917"/>
              <a:gd name="T55" fmla="*/ 1750 h 2167"/>
              <a:gd name="T56" fmla="*/ 1083 w 1917"/>
              <a:gd name="T57" fmla="*/ 1750 h 2167"/>
              <a:gd name="T58" fmla="*/ 1021 w 1917"/>
              <a:gd name="T59" fmla="*/ 1490 h 2167"/>
              <a:gd name="T60" fmla="*/ 1083 w 1917"/>
              <a:gd name="T61" fmla="*/ 1375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7" h="2167">
                <a:moveTo>
                  <a:pt x="1583" y="625"/>
                </a:moveTo>
                <a:cubicBezTo>
                  <a:pt x="1583" y="917"/>
                  <a:pt x="1583" y="917"/>
                  <a:pt x="1583" y="917"/>
                </a:cubicBezTo>
                <a:cubicBezTo>
                  <a:pt x="333" y="917"/>
                  <a:pt x="333" y="917"/>
                  <a:pt x="333" y="917"/>
                </a:cubicBezTo>
                <a:cubicBezTo>
                  <a:pt x="333" y="625"/>
                  <a:pt x="333" y="625"/>
                  <a:pt x="333" y="625"/>
                </a:cubicBezTo>
                <a:cubicBezTo>
                  <a:pt x="333" y="281"/>
                  <a:pt x="615" y="0"/>
                  <a:pt x="958" y="0"/>
                </a:cubicBezTo>
                <a:cubicBezTo>
                  <a:pt x="958" y="0"/>
                  <a:pt x="958" y="0"/>
                  <a:pt x="958" y="0"/>
                </a:cubicBezTo>
                <a:cubicBezTo>
                  <a:pt x="1302" y="0"/>
                  <a:pt x="1583" y="281"/>
                  <a:pt x="1583" y="625"/>
                </a:cubicBezTo>
                <a:close/>
                <a:moveTo>
                  <a:pt x="1333" y="625"/>
                </a:moveTo>
                <a:cubicBezTo>
                  <a:pt x="1333" y="917"/>
                  <a:pt x="1333" y="917"/>
                  <a:pt x="1333" y="917"/>
                </a:cubicBezTo>
                <a:cubicBezTo>
                  <a:pt x="583" y="917"/>
                  <a:pt x="583" y="917"/>
                  <a:pt x="583" y="917"/>
                </a:cubicBezTo>
                <a:cubicBezTo>
                  <a:pt x="583" y="625"/>
                  <a:pt x="583" y="625"/>
                  <a:pt x="583" y="625"/>
                </a:cubicBezTo>
                <a:cubicBezTo>
                  <a:pt x="583" y="417"/>
                  <a:pt x="750" y="250"/>
                  <a:pt x="958" y="250"/>
                </a:cubicBezTo>
                <a:cubicBezTo>
                  <a:pt x="958" y="250"/>
                  <a:pt x="958" y="250"/>
                  <a:pt x="958" y="250"/>
                </a:cubicBezTo>
                <a:cubicBezTo>
                  <a:pt x="1167" y="250"/>
                  <a:pt x="1333" y="417"/>
                  <a:pt x="1333" y="625"/>
                </a:cubicBezTo>
                <a:close/>
                <a:moveTo>
                  <a:pt x="1917" y="1083"/>
                </a:moveTo>
                <a:cubicBezTo>
                  <a:pt x="1917" y="2000"/>
                  <a:pt x="1917" y="2000"/>
                  <a:pt x="1917" y="2000"/>
                </a:cubicBezTo>
                <a:cubicBezTo>
                  <a:pt x="1917" y="2094"/>
                  <a:pt x="1844" y="2167"/>
                  <a:pt x="1750" y="2167"/>
                </a:cubicBezTo>
                <a:cubicBezTo>
                  <a:pt x="167" y="2167"/>
                  <a:pt x="167" y="2167"/>
                  <a:pt x="167" y="2167"/>
                </a:cubicBezTo>
                <a:cubicBezTo>
                  <a:pt x="73" y="2167"/>
                  <a:pt x="0" y="2094"/>
                  <a:pt x="0" y="2000"/>
                </a:cubicBezTo>
                <a:cubicBezTo>
                  <a:pt x="0" y="1083"/>
                  <a:pt x="0" y="1083"/>
                  <a:pt x="0" y="1083"/>
                </a:cubicBezTo>
                <a:cubicBezTo>
                  <a:pt x="0" y="990"/>
                  <a:pt x="73" y="917"/>
                  <a:pt x="167" y="917"/>
                </a:cubicBezTo>
                <a:cubicBezTo>
                  <a:pt x="1750" y="917"/>
                  <a:pt x="1750" y="917"/>
                  <a:pt x="1750" y="917"/>
                </a:cubicBezTo>
                <a:cubicBezTo>
                  <a:pt x="1844" y="917"/>
                  <a:pt x="1917" y="990"/>
                  <a:pt x="1917" y="1083"/>
                </a:cubicBezTo>
                <a:close/>
                <a:moveTo>
                  <a:pt x="1083" y="1375"/>
                </a:moveTo>
                <a:cubicBezTo>
                  <a:pt x="1083" y="1302"/>
                  <a:pt x="1031" y="1250"/>
                  <a:pt x="958" y="1250"/>
                </a:cubicBezTo>
                <a:cubicBezTo>
                  <a:pt x="885" y="1250"/>
                  <a:pt x="833" y="1302"/>
                  <a:pt x="833" y="1375"/>
                </a:cubicBezTo>
                <a:cubicBezTo>
                  <a:pt x="833" y="1427"/>
                  <a:pt x="865" y="1469"/>
                  <a:pt x="896" y="1490"/>
                </a:cubicBezTo>
                <a:cubicBezTo>
                  <a:pt x="833" y="1750"/>
                  <a:pt x="833" y="1750"/>
                  <a:pt x="833" y="1750"/>
                </a:cubicBezTo>
                <a:cubicBezTo>
                  <a:pt x="1083" y="1750"/>
                  <a:pt x="1083" y="1750"/>
                  <a:pt x="1083" y="1750"/>
                </a:cubicBezTo>
                <a:cubicBezTo>
                  <a:pt x="1021" y="1490"/>
                  <a:pt x="1021" y="1490"/>
                  <a:pt x="1021" y="1490"/>
                </a:cubicBezTo>
                <a:cubicBezTo>
                  <a:pt x="1052" y="1469"/>
                  <a:pt x="1083" y="1427"/>
                  <a:pt x="1083" y="137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0" name="Freeform 114"/>
          <p:cNvSpPr>
            <a:spLocks noEditPoints="1"/>
          </p:cNvSpPr>
          <p:nvPr/>
        </p:nvSpPr>
        <p:spPr bwMode="auto">
          <a:xfrm>
            <a:off x="1368033" y="4667448"/>
            <a:ext cx="305991" cy="280988"/>
          </a:xfrm>
          <a:custGeom>
            <a:avLst/>
            <a:gdLst>
              <a:gd name="T0" fmla="*/ 1291 w 2083"/>
              <a:gd name="T1" fmla="*/ 1000 h 1917"/>
              <a:gd name="T2" fmla="*/ 1041 w 2083"/>
              <a:gd name="T3" fmla="*/ 750 h 1917"/>
              <a:gd name="T4" fmla="*/ 791 w 2083"/>
              <a:gd name="T5" fmla="*/ 1000 h 1917"/>
              <a:gd name="T6" fmla="*/ 937 w 2083"/>
              <a:gd name="T7" fmla="*/ 1229 h 1917"/>
              <a:gd name="T8" fmla="*/ 833 w 2083"/>
              <a:gd name="T9" fmla="*/ 1667 h 1917"/>
              <a:gd name="T10" fmla="*/ 1250 w 2083"/>
              <a:gd name="T11" fmla="*/ 1667 h 1917"/>
              <a:gd name="T12" fmla="*/ 1145 w 2083"/>
              <a:gd name="T13" fmla="*/ 1229 h 1917"/>
              <a:gd name="T14" fmla="*/ 1291 w 2083"/>
              <a:gd name="T15" fmla="*/ 1000 h 1917"/>
              <a:gd name="T16" fmla="*/ 2000 w 2083"/>
              <a:gd name="T17" fmla="*/ 1917 h 1917"/>
              <a:gd name="T18" fmla="*/ 83 w 2083"/>
              <a:gd name="T19" fmla="*/ 1917 h 1917"/>
              <a:gd name="T20" fmla="*/ 0 w 2083"/>
              <a:gd name="T21" fmla="*/ 1833 h 1917"/>
              <a:gd name="T22" fmla="*/ 0 w 2083"/>
              <a:gd name="T23" fmla="*/ 584 h 1917"/>
              <a:gd name="T24" fmla="*/ 83 w 2083"/>
              <a:gd name="T25" fmla="*/ 500 h 1917"/>
              <a:gd name="T26" fmla="*/ 2000 w 2083"/>
              <a:gd name="T27" fmla="*/ 500 h 1917"/>
              <a:gd name="T28" fmla="*/ 2083 w 2083"/>
              <a:gd name="T29" fmla="*/ 584 h 1917"/>
              <a:gd name="T30" fmla="*/ 2083 w 2083"/>
              <a:gd name="T31" fmla="*/ 1833 h 1917"/>
              <a:gd name="T32" fmla="*/ 2000 w 2083"/>
              <a:gd name="T33" fmla="*/ 1917 h 1917"/>
              <a:gd name="T34" fmla="*/ 2083 w 2083"/>
              <a:gd name="T35" fmla="*/ 834 h 1917"/>
              <a:gd name="T36" fmla="*/ 2083 w 2083"/>
              <a:gd name="T37" fmla="*/ 334 h 1917"/>
              <a:gd name="T38" fmla="*/ 2000 w 2083"/>
              <a:gd name="T39" fmla="*/ 250 h 1917"/>
              <a:gd name="T40" fmla="*/ 1083 w 2083"/>
              <a:gd name="T41" fmla="*/ 250 h 1917"/>
              <a:gd name="T42" fmla="*/ 1000 w 2083"/>
              <a:gd name="T43" fmla="*/ 167 h 1917"/>
              <a:gd name="T44" fmla="*/ 1000 w 2083"/>
              <a:gd name="T45" fmla="*/ 84 h 1917"/>
              <a:gd name="T46" fmla="*/ 916 w 2083"/>
              <a:gd name="T47" fmla="*/ 0 h 1917"/>
              <a:gd name="T48" fmla="*/ 333 w 2083"/>
              <a:gd name="T49" fmla="*/ 0 h 1917"/>
              <a:gd name="T50" fmla="*/ 250 w 2083"/>
              <a:gd name="T51" fmla="*/ 84 h 1917"/>
              <a:gd name="T52" fmla="*/ 250 w 2083"/>
              <a:gd name="T53" fmla="*/ 167 h 1917"/>
              <a:gd name="T54" fmla="*/ 166 w 2083"/>
              <a:gd name="T55" fmla="*/ 250 h 1917"/>
              <a:gd name="T56" fmla="*/ 83 w 2083"/>
              <a:gd name="T57" fmla="*/ 250 h 1917"/>
              <a:gd name="T58" fmla="*/ 0 w 2083"/>
              <a:gd name="T59" fmla="*/ 334 h 1917"/>
              <a:gd name="T60" fmla="*/ 0 w 2083"/>
              <a:gd name="T61" fmla="*/ 834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3" h="1917">
                <a:moveTo>
                  <a:pt x="1291" y="1000"/>
                </a:moveTo>
                <a:cubicBezTo>
                  <a:pt x="1291" y="865"/>
                  <a:pt x="1177" y="750"/>
                  <a:pt x="1041" y="750"/>
                </a:cubicBezTo>
                <a:cubicBezTo>
                  <a:pt x="906" y="750"/>
                  <a:pt x="791" y="865"/>
                  <a:pt x="791" y="1000"/>
                </a:cubicBezTo>
                <a:cubicBezTo>
                  <a:pt x="791" y="1094"/>
                  <a:pt x="854" y="1188"/>
                  <a:pt x="937" y="1229"/>
                </a:cubicBezTo>
                <a:cubicBezTo>
                  <a:pt x="833" y="1667"/>
                  <a:pt x="833" y="1667"/>
                  <a:pt x="833" y="1667"/>
                </a:cubicBezTo>
                <a:cubicBezTo>
                  <a:pt x="1250" y="1667"/>
                  <a:pt x="1250" y="1667"/>
                  <a:pt x="1250" y="1667"/>
                </a:cubicBezTo>
                <a:cubicBezTo>
                  <a:pt x="1145" y="1229"/>
                  <a:pt x="1145" y="1229"/>
                  <a:pt x="1145" y="1229"/>
                </a:cubicBezTo>
                <a:cubicBezTo>
                  <a:pt x="1229" y="1188"/>
                  <a:pt x="1291" y="1094"/>
                  <a:pt x="1291" y="1000"/>
                </a:cubicBezTo>
                <a:close/>
                <a:moveTo>
                  <a:pt x="2000" y="1917"/>
                </a:moveTo>
                <a:cubicBezTo>
                  <a:pt x="83" y="1917"/>
                  <a:pt x="83" y="1917"/>
                  <a:pt x="83" y="1917"/>
                </a:cubicBezTo>
                <a:cubicBezTo>
                  <a:pt x="41" y="1917"/>
                  <a:pt x="0" y="1875"/>
                  <a:pt x="0" y="1833"/>
                </a:cubicBezTo>
                <a:cubicBezTo>
                  <a:pt x="0" y="584"/>
                  <a:pt x="0" y="584"/>
                  <a:pt x="0" y="584"/>
                </a:cubicBezTo>
                <a:cubicBezTo>
                  <a:pt x="0" y="542"/>
                  <a:pt x="41" y="500"/>
                  <a:pt x="83" y="500"/>
                </a:cubicBezTo>
                <a:cubicBezTo>
                  <a:pt x="2000" y="500"/>
                  <a:pt x="2000" y="500"/>
                  <a:pt x="2000" y="500"/>
                </a:cubicBezTo>
                <a:cubicBezTo>
                  <a:pt x="2041" y="500"/>
                  <a:pt x="2083" y="542"/>
                  <a:pt x="2083" y="584"/>
                </a:cubicBezTo>
                <a:cubicBezTo>
                  <a:pt x="2083" y="1833"/>
                  <a:pt x="2083" y="1833"/>
                  <a:pt x="2083" y="1833"/>
                </a:cubicBezTo>
                <a:cubicBezTo>
                  <a:pt x="2083" y="1875"/>
                  <a:pt x="2041" y="1917"/>
                  <a:pt x="2000" y="1917"/>
                </a:cubicBezTo>
                <a:close/>
                <a:moveTo>
                  <a:pt x="2083" y="834"/>
                </a:moveTo>
                <a:cubicBezTo>
                  <a:pt x="2083" y="334"/>
                  <a:pt x="2083" y="334"/>
                  <a:pt x="2083" y="334"/>
                </a:cubicBezTo>
                <a:cubicBezTo>
                  <a:pt x="2083" y="292"/>
                  <a:pt x="2041" y="250"/>
                  <a:pt x="2000" y="250"/>
                </a:cubicBezTo>
                <a:cubicBezTo>
                  <a:pt x="1083" y="250"/>
                  <a:pt x="1083" y="250"/>
                  <a:pt x="1083" y="250"/>
                </a:cubicBezTo>
                <a:cubicBezTo>
                  <a:pt x="1041" y="250"/>
                  <a:pt x="1000" y="209"/>
                  <a:pt x="1000" y="167"/>
                </a:cubicBezTo>
                <a:cubicBezTo>
                  <a:pt x="1000" y="84"/>
                  <a:pt x="1000" y="84"/>
                  <a:pt x="1000" y="84"/>
                </a:cubicBezTo>
                <a:cubicBezTo>
                  <a:pt x="1000" y="42"/>
                  <a:pt x="958" y="0"/>
                  <a:pt x="916" y="0"/>
                </a:cubicBezTo>
                <a:cubicBezTo>
                  <a:pt x="333" y="0"/>
                  <a:pt x="333" y="0"/>
                  <a:pt x="333" y="0"/>
                </a:cubicBezTo>
                <a:cubicBezTo>
                  <a:pt x="291" y="0"/>
                  <a:pt x="250" y="42"/>
                  <a:pt x="250" y="84"/>
                </a:cubicBezTo>
                <a:cubicBezTo>
                  <a:pt x="250" y="167"/>
                  <a:pt x="250" y="167"/>
                  <a:pt x="250" y="167"/>
                </a:cubicBezTo>
                <a:cubicBezTo>
                  <a:pt x="250" y="209"/>
                  <a:pt x="208" y="250"/>
                  <a:pt x="166" y="250"/>
                </a:cubicBezTo>
                <a:cubicBezTo>
                  <a:pt x="83" y="250"/>
                  <a:pt x="83" y="250"/>
                  <a:pt x="83" y="250"/>
                </a:cubicBezTo>
                <a:cubicBezTo>
                  <a:pt x="41" y="250"/>
                  <a:pt x="0" y="292"/>
                  <a:pt x="0" y="334"/>
                </a:cubicBezTo>
                <a:cubicBezTo>
                  <a:pt x="0" y="834"/>
                  <a:pt x="0" y="834"/>
                  <a:pt x="0" y="834"/>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1" name="Freeform 115"/>
          <p:cNvSpPr>
            <a:spLocks noEditPoints="1"/>
          </p:cNvSpPr>
          <p:nvPr/>
        </p:nvSpPr>
        <p:spPr bwMode="auto">
          <a:xfrm>
            <a:off x="1974057" y="4643040"/>
            <a:ext cx="330994" cy="329804"/>
          </a:xfrm>
          <a:custGeom>
            <a:avLst/>
            <a:gdLst>
              <a:gd name="T0" fmla="*/ 1917 w 2250"/>
              <a:gd name="T1" fmla="*/ 500 h 2249"/>
              <a:gd name="T2" fmla="*/ 1750 w 2250"/>
              <a:gd name="T3" fmla="*/ 666 h 2249"/>
              <a:gd name="T4" fmla="*/ 1584 w 2250"/>
              <a:gd name="T5" fmla="*/ 500 h 2249"/>
              <a:gd name="T6" fmla="*/ 1750 w 2250"/>
              <a:gd name="T7" fmla="*/ 333 h 2249"/>
              <a:gd name="T8" fmla="*/ 1917 w 2250"/>
              <a:gd name="T9" fmla="*/ 500 h 2249"/>
              <a:gd name="T10" fmla="*/ 1500 w 2250"/>
              <a:gd name="T11" fmla="*/ 0 h 2249"/>
              <a:gd name="T12" fmla="*/ 750 w 2250"/>
              <a:gd name="T13" fmla="*/ 750 h 2249"/>
              <a:gd name="T14" fmla="*/ 761 w 2250"/>
              <a:gd name="T15" fmla="*/ 906 h 2249"/>
              <a:gd name="T16" fmla="*/ 729 w 2250"/>
              <a:gd name="T17" fmla="*/ 937 h 2249"/>
              <a:gd name="T18" fmla="*/ 729 w 2250"/>
              <a:gd name="T19" fmla="*/ 1062 h 2249"/>
              <a:gd name="T20" fmla="*/ 792 w 2250"/>
              <a:gd name="T21" fmla="*/ 1124 h 2249"/>
              <a:gd name="T22" fmla="*/ 584 w 2250"/>
              <a:gd name="T23" fmla="*/ 1333 h 2249"/>
              <a:gd name="T24" fmla="*/ 417 w 2250"/>
              <a:gd name="T25" fmla="*/ 1333 h 2249"/>
              <a:gd name="T26" fmla="*/ 417 w 2250"/>
              <a:gd name="T27" fmla="*/ 1499 h 2249"/>
              <a:gd name="T28" fmla="*/ 250 w 2250"/>
              <a:gd name="T29" fmla="*/ 1499 h 2249"/>
              <a:gd name="T30" fmla="*/ 250 w 2250"/>
              <a:gd name="T31" fmla="*/ 1666 h 2249"/>
              <a:gd name="T32" fmla="*/ 84 w 2250"/>
              <a:gd name="T33" fmla="*/ 1666 h 2249"/>
              <a:gd name="T34" fmla="*/ 84 w 2250"/>
              <a:gd name="T35" fmla="*/ 1833 h 2249"/>
              <a:gd name="T36" fmla="*/ 0 w 2250"/>
              <a:gd name="T37" fmla="*/ 1916 h 2249"/>
              <a:gd name="T38" fmla="*/ 0 w 2250"/>
              <a:gd name="T39" fmla="*/ 2249 h 2249"/>
              <a:gd name="T40" fmla="*/ 334 w 2250"/>
              <a:gd name="T41" fmla="*/ 2249 h 2249"/>
              <a:gd name="T42" fmla="*/ 1125 w 2250"/>
              <a:gd name="T43" fmla="*/ 1458 h 2249"/>
              <a:gd name="T44" fmla="*/ 1188 w 2250"/>
              <a:gd name="T45" fmla="*/ 1520 h 2249"/>
              <a:gd name="T46" fmla="*/ 1313 w 2250"/>
              <a:gd name="T47" fmla="*/ 1520 h 2249"/>
              <a:gd name="T48" fmla="*/ 1344 w 2250"/>
              <a:gd name="T49" fmla="*/ 1489 h 2249"/>
              <a:gd name="T50" fmla="*/ 1500 w 2250"/>
              <a:gd name="T51" fmla="*/ 1499 h 2249"/>
              <a:gd name="T52" fmla="*/ 2250 w 2250"/>
              <a:gd name="T53" fmla="*/ 750 h 2249"/>
              <a:gd name="T54" fmla="*/ 1500 w 2250"/>
              <a:gd name="T55" fmla="*/ 0 h 2249"/>
              <a:gd name="T56" fmla="*/ 250 w 2250"/>
              <a:gd name="T57" fmla="*/ 1999 h 2249"/>
              <a:gd name="T58" fmla="*/ 959 w 2250"/>
              <a:gd name="T59" fmla="*/ 1291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0" h="2249">
                <a:moveTo>
                  <a:pt x="1917" y="500"/>
                </a:moveTo>
                <a:cubicBezTo>
                  <a:pt x="1917" y="593"/>
                  <a:pt x="1844" y="666"/>
                  <a:pt x="1750" y="666"/>
                </a:cubicBezTo>
                <a:cubicBezTo>
                  <a:pt x="1657" y="666"/>
                  <a:pt x="1584" y="593"/>
                  <a:pt x="1584" y="500"/>
                </a:cubicBezTo>
                <a:cubicBezTo>
                  <a:pt x="1584" y="406"/>
                  <a:pt x="1657" y="333"/>
                  <a:pt x="1750" y="333"/>
                </a:cubicBezTo>
                <a:cubicBezTo>
                  <a:pt x="1844" y="333"/>
                  <a:pt x="1917" y="406"/>
                  <a:pt x="1917" y="500"/>
                </a:cubicBezTo>
                <a:close/>
                <a:moveTo>
                  <a:pt x="1500" y="0"/>
                </a:moveTo>
                <a:cubicBezTo>
                  <a:pt x="1084" y="0"/>
                  <a:pt x="750" y="333"/>
                  <a:pt x="750" y="750"/>
                </a:cubicBezTo>
                <a:cubicBezTo>
                  <a:pt x="750" y="802"/>
                  <a:pt x="761" y="854"/>
                  <a:pt x="761" y="906"/>
                </a:cubicBezTo>
                <a:cubicBezTo>
                  <a:pt x="729" y="937"/>
                  <a:pt x="729" y="937"/>
                  <a:pt x="729" y="937"/>
                </a:cubicBezTo>
                <a:cubicBezTo>
                  <a:pt x="698" y="968"/>
                  <a:pt x="698" y="1031"/>
                  <a:pt x="729" y="1062"/>
                </a:cubicBezTo>
                <a:cubicBezTo>
                  <a:pt x="792" y="1124"/>
                  <a:pt x="792" y="1124"/>
                  <a:pt x="792" y="1124"/>
                </a:cubicBezTo>
                <a:cubicBezTo>
                  <a:pt x="584" y="1333"/>
                  <a:pt x="584" y="1333"/>
                  <a:pt x="584" y="1333"/>
                </a:cubicBezTo>
                <a:cubicBezTo>
                  <a:pt x="417" y="1333"/>
                  <a:pt x="417" y="1333"/>
                  <a:pt x="417" y="1333"/>
                </a:cubicBezTo>
                <a:cubicBezTo>
                  <a:pt x="417" y="1499"/>
                  <a:pt x="417" y="1499"/>
                  <a:pt x="417" y="1499"/>
                </a:cubicBezTo>
                <a:cubicBezTo>
                  <a:pt x="250" y="1499"/>
                  <a:pt x="250" y="1499"/>
                  <a:pt x="250" y="1499"/>
                </a:cubicBezTo>
                <a:cubicBezTo>
                  <a:pt x="250" y="1666"/>
                  <a:pt x="250" y="1666"/>
                  <a:pt x="250" y="1666"/>
                </a:cubicBezTo>
                <a:cubicBezTo>
                  <a:pt x="84" y="1666"/>
                  <a:pt x="84" y="1666"/>
                  <a:pt x="84" y="1666"/>
                </a:cubicBezTo>
                <a:cubicBezTo>
                  <a:pt x="84" y="1833"/>
                  <a:pt x="84" y="1833"/>
                  <a:pt x="84" y="1833"/>
                </a:cubicBezTo>
                <a:cubicBezTo>
                  <a:pt x="0" y="1916"/>
                  <a:pt x="0" y="1916"/>
                  <a:pt x="0" y="1916"/>
                </a:cubicBezTo>
                <a:cubicBezTo>
                  <a:pt x="0" y="2249"/>
                  <a:pt x="0" y="2249"/>
                  <a:pt x="0" y="2249"/>
                </a:cubicBezTo>
                <a:cubicBezTo>
                  <a:pt x="334" y="2249"/>
                  <a:pt x="334" y="2249"/>
                  <a:pt x="334" y="2249"/>
                </a:cubicBezTo>
                <a:cubicBezTo>
                  <a:pt x="1125" y="1458"/>
                  <a:pt x="1125" y="1458"/>
                  <a:pt x="1125" y="1458"/>
                </a:cubicBezTo>
                <a:cubicBezTo>
                  <a:pt x="1188" y="1520"/>
                  <a:pt x="1188" y="1520"/>
                  <a:pt x="1188" y="1520"/>
                </a:cubicBezTo>
                <a:cubicBezTo>
                  <a:pt x="1219" y="1552"/>
                  <a:pt x="1282" y="1552"/>
                  <a:pt x="1313" y="1520"/>
                </a:cubicBezTo>
                <a:cubicBezTo>
                  <a:pt x="1344" y="1489"/>
                  <a:pt x="1344" y="1489"/>
                  <a:pt x="1344" y="1489"/>
                </a:cubicBezTo>
                <a:cubicBezTo>
                  <a:pt x="1396" y="1489"/>
                  <a:pt x="1448" y="1499"/>
                  <a:pt x="1500" y="1499"/>
                </a:cubicBezTo>
                <a:cubicBezTo>
                  <a:pt x="1917" y="1499"/>
                  <a:pt x="2250" y="1166"/>
                  <a:pt x="2250" y="750"/>
                </a:cubicBezTo>
                <a:cubicBezTo>
                  <a:pt x="2250" y="333"/>
                  <a:pt x="1917" y="0"/>
                  <a:pt x="1500" y="0"/>
                </a:cubicBezTo>
                <a:close/>
                <a:moveTo>
                  <a:pt x="250" y="1999"/>
                </a:moveTo>
                <a:lnTo>
                  <a:pt x="959" y="1291"/>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ln w="28575">
                <a:solidFill>
                  <a:schemeClr val="tx1"/>
                </a:solidFill>
              </a:ln>
              <a:solidFill>
                <a:sysClr val="windowText" lastClr="000000"/>
              </a:solidFill>
            </a:endParaRPr>
          </a:p>
        </p:txBody>
      </p:sp>
      <p:sp>
        <p:nvSpPr>
          <p:cNvPr id="112" name="Freeform 116"/>
          <p:cNvSpPr>
            <a:spLocks noEditPoints="1"/>
          </p:cNvSpPr>
          <p:nvPr/>
        </p:nvSpPr>
        <p:spPr bwMode="auto">
          <a:xfrm>
            <a:off x="2584848" y="4643040"/>
            <a:ext cx="330994" cy="329804"/>
          </a:xfrm>
          <a:custGeom>
            <a:avLst/>
            <a:gdLst>
              <a:gd name="T0" fmla="*/ 2250 w 2250"/>
              <a:gd name="T1" fmla="*/ 1124 h 2249"/>
              <a:gd name="T2" fmla="*/ 1125 w 2250"/>
              <a:gd name="T3" fmla="*/ 2249 h 2249"/>
              <a:gd name="T4" fmla="*/ 0 w 2250"/>
              <a:gd name="T5" fmla="*/ 1124 h 2249"/>
              <a:gd name="T6" fmla="*/ 1125 w 2250"/>
              <a:gd name="T7" fmla="*/ 0 h 2249"/>
              <a:gd name="T8" fmla="*/ 2250 w 2250"/>
              <a:gd name="T9" fmla="*/ 1124 h 2249"/>
              <a:gd name="T10" fmla="*/ 1417 w 2250"/>
              <a:gd name="T11" fmla="*/ 875 h 2249"/>
              <a:gd name="T12" fmla="*/ 1125 w 2250"/>
              <a:gd name="T13" fmla="*/ 583 h 2249"/>
              <a:gd name="T14" fmla="*/ 834 w 2250"/>
              <a:gd name="T15" fmla="*/ 875 h 2249"/>
              <a:gd name="T16" fmla="*/ 1000 w 2250"/>
              <a:gd name="T17" fmla="*/ 1135 h 2249"/>
              <a:gd name="T18" fmla="*/ 917 w 2250"/>
              <a:gd name="T19" fmla="*/ 1666 h 2249"/>
              <a:gd name="T20" fmla="*/ 1334 w 2250"/>
              <a:gd name="T21" fmla="*/ 1666 h 2249"/>
              <a:gd name="T22" fmla="*/ 1250 w 2250"/>
              <a:gd name="T23" fmla="*/ 1135 h 2249"/>
              <a:gd name="T24" fmla="*/ 1417 w 2250"/>
              <a:gd name="T25" fmla="*/ 875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2249">
                <a:moveTo>
                  <a:pt x="2250" y="1124"/>
                </a:moveTo>
                <a:cubicBezTo>
                  <a:pt x="2250" y="1749"/>
                  <a:pt x="1750" y="2249"/>
                  <a:pt x="1125" y="2249"/>
                </a:cubicBezTo>
                <a:cubicBezTo>
                  <a:pt x="500" y="2249"/>
                  <a:pt x="0" y="1749"/>
                  <a:pt x="0" y="1124"/>
                </a:cubicBezTo>
                <a:cubicBezTo>
                  <a:pt x="0" y="500"/>
                  <a:pt x="500" y="0"/>
                  <a:pt x="1125" y="0"/>
                </a:cubicBezTo>
                <a:cubicBezTo>
                  <a:pt x="1750" y="0"/>
                  <a:pt x="2250" y="500"/>
                  <a:pt x="2250" y="1124"/>
                </a:cubicBezTo>
                <a:close/>
                <a:moveTo>
                  <a:pt x="1417" y="875"/>
                </a:moveTo>
                <a:cubicBezTo>
                  <a:pt x="1417" y="718"/>
                  <a:pt x="1282" y="583"/>
                  <a:pt x="1125" y="583"/>
                </a:cubicBezTo>
                <a:cubicBezTo>
                  <a:pt x="969" y="583"/>
                  <a:pt x="834" y="718"/>
                  <a:pt x="834" y="875"/>
                </a:cubicBezTo>
                <a:cubicBezTo>
                  <a:pt x="834" y="989"/>
                  <a:pt x="907" y="1093"/>
                  <a:pt x="1000" y="1135"/>
                </a:cubicBezTo>
                <a:cubicBezTo>
                  <a:pt x="917" y="1666"/>
                  <a:pt x="917" y="1666"/>
                  <a:pt x="917" y="1666"/>
                </a:cubicBezTo>
                <a:cubicBezTo>
                  <a:pt x="1334" y="1666"/>
                  <a:pt x="1334" y="1666"/>
                  <a:pt x="1334" y="1666"/>
                </a:cubicBezTo>
                <a:cubicBezTo>
                  <a:pt x="1250" y="1135"/>
                  <a:pt x="1250" y="1135"/>
                  <a:pt x="1250" y="1135"/>
                </a:cubicBezTo>
                <a:cubicBezTo>
                  <a:pt x="1344" y="1093"/>
                  <a:pt x="1417" y="989"/>
                  <a:pt x="1417" y="87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3" name="Freeform 117"/>
          <p:cNvSpPr>
            <a:spLocks noEditPoints="1"/>
          </p:cNvSpPr>
          <p:nvPr/>
        </p:nvSpPr>
        <p:spPr bwMode="auto">
          <a:xfrm>
            <a:off x="3203978" y="4654947"/>
            <a:ext cx="307181" cy="305991"/>
          </a:xfrm>
          <a:custGeom>
            <a:avLst/>
            <a:gdLst>
              <a:gd name="T0" fmla="*/ 1042 w 2083"/>
              <a:gd name="T1" fmla="*/ 0 h 2083"/>
              <a:gd name="T2" fmla="*/ 364 w 2083"/>
              <a:gd name="T3" fmla="*/ 250 h 2083"/>
              <a:gd name="T4" fmla="*/ 375 w 2083"/>
              <a:gd name="T5" fmla="*/ 292 h 2083"/>
              <a:gd name="T6" fmla="*/ 292 w 2083"/>
              <a:gd name="T7" fmla="*/ 375 h 2083"/>
              <a:gd name="T8" fmla="*/ 250 w 2083"/>
              <a:gd name="T9" fmla="*/ 364 h 2083"/>
              <a:gd name="T10" fmla="*/ 0 w 2083"/>
              <a:gd name="T11" fmla="*/ 1041 h 2083"/>
              <a:gd name="T12" fmla="*/ 1042 w 2083"/>
              <a:gd name="T13" fmla="*/ 2083 h 2083"/>
              <a:gd name="T14" fmla="*/ 1719 w 2083"/>
              <a:gd name="T15" fmla="*/ 1833 h 2083"/>
              <a:gd name="T16" fmla="*/ 1708 w 2083"/>
              <a:gd name="T17" fmla="*/ 1791 h 2083"/>
              <a:gd name="T18" fmla="*/ 1792 w 2083"/>
              <a:gd name="T19" fmla="*/ 1708 h 2083"/>
              <a:gd name="T20" fmla="*/ 1833 w 2083"/>
              <a:gd name="T21" fmla="*/ 1719 h 2083"/>
              <a:gd name="T22" fmla="*/ 2083 w 2083"/>
              <a:gd name="T23" fmla="*/ 1041 h 2083"/>
              <a:gd name="T24" fmla="*/ 1042 w 2083"/>
              <a:gd name="T25" fmla="*/ 0 h 2083"/>
              <a:gd name="T26" fmla="*/ 1333 w 2083"/>
              <a:gd name="T27" fmla="*/ 1041 h 2083"/>
              <a:gd name="T28" fmla="*/ 1042 w 2083"/>
              <a:gd name="T29" fmla="*/ 1333 h 2083"/>
              <a:gd name="T30" fmla="*/ 750 w 2083"/>
              <a:gd name="T31" fmla="*/ 1041 h 2083"/>
              <a:gd name="T32" fmla="*/ 1042 w 2083"/>
              <a:gd name="T33" fmla="*/ 750 h 2083"/>
              <a:gd name="T34" fmla="*/ 1333 w 2083"/>
              <a:gd name="T35" fmla="*/ 1041 h 2083"/>
              <a:gd name="T36" fmla="*/ 417 w 2083"/>
              <a:gd name="T37" fmla="*/ 1041 h 2083"/>
              <a:gd name="T38" fmla="*/ 333 w 2083"/>
              <a:gd name="T39" fmla="*/ 1125 h 2083"/>
              <a:gd name="T40" fmla="*/ 250 w 2083"/>
              <a:gd name="T41" fmla="*/ 1041 h 2083"/>
              <a:gd name="T42" fmla="*/ 333 w 2083"/>
              <a:gd name="T43" fmla="*/ 958 h 2083"/>
              <a:gd name="T44" fmla="*/ 417 w 2083"/>
              <a:gd name="T45" fmla="*/ 1041 h 2083"/>
              <a:gd name="T46" fmla="*/ 1125 w 2083"/>
              <a:gd name="T47" fmla="*/ 333 h 2083"/>
              <a:gd name="T48" fmla="*/ 1042 w 2083"/>
              <a:gd name="T49" fmla="*/ 417 h 2083"/>
              <a:gd name="T50" fmla="*/ 958 w 2083"/>
              <a:gd name="T51" fmla="*/ 333 h 2083"/>
              <a:gd name="T52" fmla="*/ 1042 w 2083"/>
              <a:gd name="T53" fmla="*/ 250 h 2083"/>
              <a:gd name="T54" fmla="*/ 1125 w 2083"/>
              <a:gd name="T55" fmla="*/ 333 h 2083"/>
              <a:gd name="T56" fmla="*/ 375 w 2083"/>
              <a:gd name="T57" fmla="*/ 292 h 2083"/>
              <a:gd name="T58" fmla="*/ 292 w 2083"/>
              <a:gd name="T59" fmla="*/ 375 h 2083"/>
              <a:gd name="T60" fmla="*/ 208 w 2083"/>
              <a:gd name="T61" fmla="*/ 292 h 2083"/>
              <a:gd name="T62" fmla="*/ 292 w 2083"/>
              <a:gd name="T63" fmla="*/ 208 h 2083"/>
              <a:gd name="T64" fmla="*/ 375 w 2083"/>
              <a:gd name="T65" fmla="*/ 292 h 2083"/>
              <a:gd name="T66" fmla="*/ 1875 w 2083"/>
              <a:gd name="T67" fmla="*/ 1791 h 2083"/>
              <a:gd name="T68" fmla="*/ 1792 w 2083"/>
              <a:gd name="T69" fmla="*/ 1875 h 2083"/>
              <a:gd name="T70" fmla="*/ 1708 w 2083"/>
              <a:gd name="T71" fmla="*/ 1791 h 2083"/>
              <a:gd name="T72" fmla="*/ 1792 w 2083"/>
              <a:gd name="T73" fmla="*/ 1708 h 2083"/>
              <a:gd name="T74" fmla="*/ 1875 w 2083"/>
              <a:gd name="T75" fmla="*/ 1791 h 2083"/>
              <a:gd name="T76" fmla="*/ 1781 w 2083"/>
              <a:gd name="T77" fmla="*/ 302 h 2083"/>
              <a:gd name="T78" fmla="*/ 1042 w 2083"/>
              <a:gd name="T79" fmla="*/ 1041 h 2083"/>
              <a:gd name="T80" fmla="*/ 1125 w 2083"/>
              <a:gd name="T81" fmla="*/ 344 h 2083"/>
              <a:gd name="T82" fmla="*/ 1042 w 2083"/>
              <a:gd name="T83" fmla="*/ 417 h 2083"/>
              <a:gd name="T84" fmla="*/ 958 w 2083"/>
              <a:gd name="T85" fmla="*/ 344 h 2083"/>
              <a:gd name="T86" fmla="*/ 344 w 2083"/>
              <a:gd name="T87" fmla="*/ 958 h 2083"/>
              <a:gd name="T88" fmla="*/ 417 w 2083"/>
              <a:gd name="T89" fmla="*/ 1041 h 2083"/>
              <a:gd name="T90" fmla="*/ 344 w 2083"/>
              <a:gd name="T91" fmla="*/ 1125 h 2083"/>
              <a:gd name="T92" fmla="*/ 1042 w 2083"/>
              <a:gd name="T93" fmla="*/ 1750 h 2083"/>
              <a:gd name="T94" fmla="*/ 1750 w 2083"/>
              <a:gd name="T95" fmla="*/ 1041 h 2083"/>
              <a:gd name="T96" fmla="*/ 1125 w 2083"/>
              <a:gd name="T97" fmla="*/ 344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3" h="2083">
                <a:moveTo>
                  <a:pt x="1042" y="0"/>
                </a:moveTo>
                <a:cubicBezTo>
                  <a:pt x="781" y="0"/>
                  <a:pt x="542" y="94"/>
                  <a:pt x="364" y="250"/>
                </a:cubicBezTo>
                <a:cubicBezTo>
                  <a:pt x="375" y="260"/>
                  <a:pt x="375" y="281"/>
                  <a:pt x="375" y="292"/>
                </a:cubicBezTo>
                <a:cubicBezTo>
                  <a:pt x="375" y="333"/>
                  <a:pt x="333" y="375"/>
                  <a:pt x="292" y="375"/>
                </a:cubicBezTo>
                <a:cubicBezTo>
                  <a:pt x="281" y="375"/>
                  <a:pt x="260" y="375"/>
                  <a:pt x="250" y="364"/>
                </a:cubicBezTo>
                <a:cubicBezTo>
                  <a:pt x="94" y="542"/>
                  <a:pt x="0" y="781"/>
                  <a:pt x="0" y="1041"/>
                </a:cubicBezTo>
                <a:cubicBezTo>
                  <a:pt x="0" y="1614"/>
                  <a:pt x="469" y="2083"/>
                  <a:pt x="1042" y="2083"/>
                </a:cubicBezTo>
                <a:cubicBezTo>
                  <a:pt x="1302" y="2083"/>
                  <a:pt x="1542" y="1989"/>
                  <a:pt x="1719" y="1833"/>
                </a:cubicBezTo>
                <a:cubicBezTo>
                  <a:pt x="1708" y="1823"/>
                  <a:pt x="1708" y="1802"/>
                  <a:pt x="1708" y="1791"/>
                </a:cubicBezTo>
                <a:cubicBezTo>
                  <a:pt x="1708" y="1750"/>
                  <a:pt x="1750" y="1708"/>
                  <a:pt x="1792" y="1708"/>
                </a:cubicBezTo>
                <a:cubicBezTo>
                  <a:pt x="1802" y="1708"/>
                  <a:pt x="1823" y="1708"/>
                  <a:pt x="1833" y="1719"/>
                </a:cubicBezTo>
                <a:cubicBezTo>
                  <a:pt x="1989" y="1541"/>
                  <a:pt x="2083" y="1302"/>
                  <a:pt x="2083" y="1041"/>
                </a:cubicBezTo>
                <a:cubicBezTo>
                  <a:pt x="2083" y="469"/>
                  <a:pt x="1614" y="0"/>
                  <a:pt x="1042" y="0"/>
                </a:cubicBezTo>
                <a:close/>
                <a:moveTo>
                  <a:pt x="1333" y="1041"/>
                </a:moveTo>
                <a:cubicBezTo>
                  <a:pt x="1333" y="1198"/>
                  <a:pt x="1198" y="1333"/>
                  <a:pt x="1042" y="1333"/>
                </a:cubicBezTo>
                <a:cubicBezTo>
                  <a:pt x="885" y="1333"/>
                  <a:pt x="750" y="1198"/>
                  <a:pt x="750" y="1041"/>
                </a:cubicBezTo>
                <a:cubicBezTo>
                  <a:pt x="750" y="885"/>
                  <a:pt x="885" y="750"/>
                  <a:pt x="1042" y="750"/>
                </a:cubicBezTo>
                <a:cubicBezTo>
                  <a:pt x="1198" y="750"/>
                  <a:pt x="1333" y="885"/>
                  <a:pt x="1333" y="1041"/>
                </a:cubicBezTo>
                <a:close/>
                <a:moveTo>
                  <a:pt x="417" y="1041"/>
                </a:moveTo>
                <a:cubicBezTo>
                  <a:pt x="417" y="1083"/>
                  <a:pt x="375" y="1125"/>
                  <a:pt x="333" y="1125"/>
                </a:cubicBezTo>
                <a:cubicBezTo>
                  <a:pt x="292" y="1125"/>
                  <a:pt x="250" y="1083"/>
                  <a:pt x="250" y="1041"/>
                </a:cubicBezTo>
                <a:cubicBezTo>
                  <a:pt x="250" y="1000"/>
                  <a:pt x="292" y="958"/>
                  <a:pt x="333" y="958"/>
                </a:cubicBezTo>
                <a:cubicBezTo>
                  <a:pt x="375" y="958"/>
                  <a:pt x="417" y="1000"/>
                  <a:pt x="417" y="1041"/>
                </a:cubicBezTo>
                <a:close/>
                <a:moveTo>
                  <a:pt x="1125" y="333"/>
                </a:moveTo>
                <a:cubicBezTo>
                  <a:pt x="1125" y="375"/>
                  <a:pt x="1083" y="417"/>
                  <a:pt x="1042" y="417"/>
                </a:cubicBezTo>
                <a:cubicBezTo>
                  <a:pt x="1000" y="417"/>
                  <a:pt x="958" y="375"/>
                  <a:pt x="958" y="333"/>
                </a:cubicBezTo>
                <a:cubicBezTo>
                  <a:pt x="958" y="292"/>
                  <a:pt x="1000" y="250"/>
                  <a:pt x="1042" y="250"/>
                </a:cubicBezTo>
                <a:cubicBezTo>
                  <a:pt x="1083" y="250"/>
                  <a:pt x="1125" y="292"/>
                  <a:pt x="1125" y="333"/>
                </a:cubicBezTo>
                <a:close/>
                <a:moveTo>
                  <a:pt x="375" y="292"/>
                </a:moveTo>
                <a:cubicBezTo>
                  <a:pt x="375" y="333"/>
                  <a:pt x="333" y="375"/>
                  <a:pt x="292" y="375"/>
                </a:cubicBezTo>
                <a:cubicBezTo>
                  <a:pt x="250" y="375"/>
                  <a:pt x="208" y="333"/>
                  <a:pt x="208" y="292"/>
                </a:cubicBezTo>
                <a:cubicBezTo>
                  <a:pt x="208" y="250"/>
                  <a:pt x="250" y="208"/>
                  <a:pt x="292" y="208"/>
                </a:cubicBezTo>
                <a:cubicBezTo>
                  <a:pt x="333" y="208"/>
                  <a:pt x="375" y="250"/>
                  <a:pt x="375" y="292"/>
                </a:cubicBezTo>
                <a:close/>
                <a:moveTo>
                  <a:pt x="1875" y="1791"/>
                </a:moveTo>
                <a:cubicBezTo>
                  <a:pt x="1875" y="1833"/>
                  <a:pt x="1833" y="1875"/>
                  <a:pt x="1792" y="1875"/>
                </a:cubicBezTo>
                <a:cubicBezTo>
                  <a:pt x="1750" y="1875"/>
                  <a:pt x="1708" y="1833"/>
                  <a:pt x="1708" y="1791"/>
                </a:cubicBezTo>
                <a:cubicBezTo>
                  <a:pt x="1708" y="1750"/>
                  <a:pt x="1750" y="1708"/>
                  <a:pt x="1792" y="1708"/>
                </a:cubicBezTo>
                <a:cubicBezTo>
                  <a:pt x="1833" y="1708"/>
                  <a:pt x="1875" y="1750"/>
                  <a:pt x="1875" y="1791"/>
                </a:cubicBezTo>
                <a:close/>
                <a:moveTo>
                  <a:pt x="1781" y="302"/>
                </a:moveTo>
                <a:lnTo>
                  <a:pt x="1042" y="1041"/>
                </a:lnTo>
                <a:moveTo>
                  <a:pt x="1125" y="344"/>
                </a:moveTo>
                <a:cubicBezTo>
                  <a:pt x="1125" y="385"/>
                  <a:pt x="1083" y="417"/>
                  <a:pt x="1042" y="417"/>
                </a:cubicBezTo>
                <a:cubicBezTo>
                  <a:pt x="1000" y="417"/>
                  <a:pt x="958" y="385"/>
                  <a:pt x="958" y="344"/>
                </a:cubicBezTo>
                <a:cubicBezTo>
                  <a:pt x="635" y="375"/>
                  <a:pt x="375" y="635"/>
                  <a:pt x="344" y="958"/>
                </a:cubicBezTo>
                <a:cubicBezTo>
                  <a:pt x="385" y="958"/>
                  <a:pt x="417" y="1000"/>
                  <a:pt x="417" y="1041"/>
                </a:cubicBezTo>
                <a:cubicBezTo>
                  <a:pt x="417" y="1083"/>
                  <a:pt x="385" y="1125"/>
                  <a:pt x="344" y="1125"/>
                </a:cubicBezTo>
                <a:cubicBezTo>
                  <a:pt x="375" y="1479"/>
                  <a:pt x="677" y="1750"/>
                  <a:pt x="1042" y="1750"/>
                </a:cubicBezTo>
                <a:cubicBezTo>
                  <a:pt x="1437" y="1750"/>
                  <a:pt x="1750" y="1437"/>
                  <a:pt x="1750" y="1041"/>
                </a:cubicBezTo>
                <a:cubicBezTo>
                  <a:pt x="1750" y="677"/>
                  <a:pt x="1479" y="375"/>
                  <a:pt x="1125" y="344"/>
                </a:cubicBezTo>
                <a:close/>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4" name="Freeform 118"/>
          <p:cNvSpPr>
            <a:spLocks noEditPoints="1"/>
          </p:cNvSpPr>
          <p:nvPr/>
        </p:nvSpPr>
        <p:spPr bwMode="auto">
          <a:xfrm>
            <a:off x="3819525" y="4637087"/>
            <a:ext cx="342900" cy="341710"/>
          </a:xfrm>
          <a:custGeom>
            <a:avLst/>
            <a:gdLst>
              <a:gd name="T0" fmla="*/ 166 w 2333"/>
              <a:gd name="T1" fmla="*/ 1240 h 2323"/>
              <a:gd name="T2" fmla="*/ 208 w 2333"/>
              <a:gd name="T3" fmla="*/ 573 h 2323"/>
              <a:gd name="T4" fmla="*/ 1166 w 2333"/>
              <a:gd name="T5" fmla="*/ 167 h 2323"/>
              <a:gd name="T6" fmla="*/ 1718 w 2333"/>
              <a:gd name="T7" fmla="*/ 167 h 2323"/>
              <a:gd name="T8" fmla="*/ 2166 w 2333"/>
              <a:gd name="T9" fmla="*/ 969 h 2323"/>
              <a:gd name="T10" fmla="*/ 2166 w 2333"/>
              <a:gd name="T11" fmla="*/ 1635 h 2323"/>
              <a:gd name="T12" fmla="*/ 323 w 2333"/>
              <a:gd name="T13" fmla="*/ 1302 h 2323"/>
              <a:gd name="T14" fmla="*/ 729 w 2333"/>
              <a:gd name="T15" fmla="*/ 333 h 2323"/>
              <a:gd name="T16" fmla="*/ 1625 w 2333"/>
              <a:gd name="T17" fmla="*/ 333 h 2323"/>
              <a:gd name="T18" fmla="*/ 2000 w 2333"/>
              <a:gd name="T19" fmla="*/ 1281 h 2323"/>
              <a:gd name="T20" fmla="*/ 1989 w 2333"/>
              <a:gd name="T21" fmla="*/ 1531 h 2323"/>
              <a:gd name="T22" fmla="*/ 510 w 2333"/>
              <a:gd name="T23" fmla="*/ 1667 h 2323"/>
              <a:gd name="T24" fmla="*/ 520 w 2333"/>
              <a:gd name="T25" fmla="*/ 938 h 2323"/>
              <a:gd name="T26" fmla="*/ 1166 w 2333"/>
              <a:gd name="T27" fmla="*/ 500 h 2323"/>
              <a:gd name="T28" fmla="*/ 1812 w 2333"/>
              <a:gd name="T29" fmla="*/ 760 h 2323"/>
              <a:gd name="T30" fmla="*/ 1833 w 2333"/>
              <a:gd name="T31" fmla="*/ 1594 h 2323"/>
              <a:gd name="T32" fmla="*/ 1698 w 2333"/>
              <a:gd name="T33" fmla="*/ 2198 h 2323"/>
              <a:gd name="T34" fmla="*/ 656 w 2333"/>
              <a:gd name="T35" fmla="*/ 1417 h 2323"/>
              <a:gd name="T36" fmla="*/ 666 w 2333"/>
              <a:gd name="T37" fmla="*/ 1167 h 2323"/>
              <a:gd name="T38" fmla="*/ 1104 w 2333"/>
              <a:gd name="T39" fmla="*/ 667 h 2323"/>
              <a:gd name="T40" fmla="*/ 1645 w 2333"/>
              <a:gd name="T41" fmla="*/ 896 h 2323"/>
              <a:gd name="T42" fmla="*/ 1666 w 2333"/>
              <a:gd name="T43" fmla="*/ 1458 h 2323"/>
              <a:gd name="T44" fmla="*/ 1625 w 2333"/>
              <a:gd name="T45" fmla="*/ 1760 h 2323"/>
              <a:gd name="T46" fmla="*/ 677 w 2333"/>
              <a:gd name="T47" fmla="*/ 1969 h 2323"/>
              <a:gd name="T48" fmla="*/ 833 w 2333"/>
              <a:gd name="T49" fmla="*/ 1167 h 2323"/>
              <a:gd name="T50" fmla="*/ 979 w 2333"/>
              <a:gd name="T51" fmla="*/ 833 h 2323"/>
              <a:gd name="T52" fmla="*/ 1489 w 2333"/>
              <a:gd name="T53" fmla="*/ 979 h 2323"/>
              <a:gd name="T54" fmla="*/ 1520 w 2333"/>
              <a:gd name="T55" fmla="*/ 1438 h 2323"/>
              <a:gd name="T56" fmla="*/ 1291 w 2333"/>
              <a:gd name="T57" fmla="*/ 2323 h 2323"/>
              <a:gd name="T58" fmla="*/ 937 w 2333"/>
              <a:gd name="T59" fmla="*/ 1719 h 2323"/>
              <a:gd name="T60" fmla="*/ 948 w 2333"/>
              <a:gd name="T61" fmla="*/ 1688 h 2323"/>
              <a:gd name="T62" fmla="*/ 1000 w 2333"/>
              <a:gd name="T63" fmla="*/ 1167 h 2323"/>
              <a:gd name="T64" fmla="*/ 1073 w 2333"/>
              <a:gd name="T65" fmla="*/ 1000 h 2323"/>
              <a:gd name="T66" fmla="*/ 1323 w 2333"/>
              <a:gd name="T67" fmla="*/ 1073 h 2323"/>
              <a:gd name="T68" fmla="*/ 1312 w 2333"/>
              <a:gd name="T69" fmla="*/ 1635 h 2323"/>
              <a:gd name="T70" fmla="*/ 1104 w 2333"/>
              <a:gd name="T71" fmla="*/ 2323 h 2323"/>
              <a:gd name="T72" fmla="*/ 1114 w 2333"/>
              <a:gd name="T73" fmla="*/ 1833 h 2323"/>
              <a:gd name="T74" fmla="*/ 10 w 2333"/>
              <a:gd name="T75" fmla="*/ 1302 h 2323"/>
              <a:gd name="T76" fmla="*/ 145 w 2333"/>
              <a:gd name="T77" fmla="*/ 604 h 2323"/>
              <a:gd name="T78" fmla="*/ 1031 w 2333"/>
              <a:gd name="T79" fmla="*/ 0 h 2323"/>
              <a:gd name="T80" fmla="*/ 2083 w 2333"/>
              <a:gd name="T81" fmla="*/ 302 h 2323"/>
              <a:gd name="T82" fmla="*/ 2250 w 2333"/>
              <a:gd name="T83" fmla="*/ 740 h 2323"/>
              <a:gd name="T84" fmla="*/ 2312 w 2333"/>
              <a:gd name="T85" fmla="*/ 1365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33" h="2323">
                <a:moveTo>
                  <a:pt x="104" y="1625"/>
                </a:moveTo>
                <a:lnTo>
                  <a:pt x="166" y="1469"/>
                </a:lnTo>
                <a:lnTo>
                  <a:pt x="166" y="1240"/>
                </a:lnTo>
                <a:lnTo>
                  <a:pt x="166" y="1167"/>
                </a:lnTo>
                <a:lnTo>
                  <a:pt x="166" y="615"/>
                </a:lnTo>
                <a:lnTo>
                  <a:pt x="208" y="573"/>
                </a:lnTo>
                <a:moveTo>
                  <a:pt x="333" y="448"/>
                </a:moveTo>
                <a:lnTo>
                  <a:pt x="614" y="167"/>
                </a:lnTo>
                <a:lnTo>
                  <a:pt x="1166" y="167"/>
                </a:lnTo>
                <a:lnTo>
                  <a:pt x="1291" y="167"/>
                </a:lnTo>
                <a:moveTo>
                  <a:pt x="1458" y="167"/>
                </a:moveTo>
                <a:lnTo>
                  <a:pt x="1718" y="167"/>
                </a:lnTo>
                <a:lnTo>
                  <a:pt x="2166" y="615"/>
                </a:lnTo>
                <a:lnTo>
                  <a:pt x="2166" y="802"/>
                </a:lnTo>
                <a:moveTo>
                  <a:pt x="2166" y="969"/>
                </a:moveTo>
                <a:lnTo>
                  <a:pt x="2166" y="1167"/>
                </a:lnTo>
                <a:lnTo>
                  <a:pt x="2166" y="1240"/>
                </a:lnTo>
                <a:lnTo>
                  <a:pt x="2166" y="1635"/>
                </a:lnTo>
                <a:lnTo>
                  <a:pt x="2104" y="1854"/>
                </a:lnTo>
                <a:moveTo>
                  <a:pt x="208" y="1833"/>
                </a:moveTo>
                <a:cubicBezTo>
                  <a:pt x="302" y="1635"/>
                  <a:pt x="323" y="1448"/>
                  <a:pt x="323" y="1302"/>
                </a:cubicBezTo>
                <a:moveTo>
                  <a:pt x="333" y="1115"/>
                </a:moveTo>
                <a:lnTo>
                  <a:pt x="385" y="677"/>
                </a:lnTo>
                <a:lnTo>
                  <a:pt x="729" y="333"/>
                </a:lnTo>
                <a:lnTo>
                  <a:pt x="1062" y="333"/>
                </a:lnTo>
                <a:moveTo>
                  <a:pt x="1270" y="333"/>
                </a:moveTo>
                <a:lnTo>
                  <a:pt x="1625" y="333"/>
                </a:lnTo>
                <a:lnTo>
                  <a:pt x="1989" y="708"/>
                </a:lnTo>
                <a:lnTo>
                  <a:pt x="2000" y="1073"/>
                </a:lnTo>
                <a:moveTo>
                  <a:pt x="2000" y="1281"/>
                </a:moveTo>
                <a:lnTo>
                  <a:pt x="2000" y="1333"/>
                </a:lnTo>
                <a:lnTo>
                  <a:pt x="1989" y="1438"/>
                </a:lnTo>
                <a:moveTo>
                  <a:pt x="1989" y="1531"/>
                </a:moveTo>
                <a:cubicBezTo>
                  <a:pt x="1968" y="1708"/>
                  <a:pt x="1948" y="1906"/>
                  <a:pt x="1906" y="2073"/>
                </a:cubicBezTo>
                <a:moveTo>
                  <a:pt x="323" y="1979"/>
                </a:moveTo>
                <a:lnTo>
                  <a:pt x="510" y="1667"/>
                </a:lnTo>
                <a:lnTo>
                  <a:pt x="489" y="1302"/>
                </a:lnTo>
                <a:lnTo>
                  <a:pt x="500" y="1167"/>
                </a:lnTo>
                <a:lnTo>
                  <a:pt x="520" y="938"/>
                </a:lnTo>
                <a:moveTo>
                  <a:pt x="541" y="781"/>
                </a:moveTo>
                <a:lnTo>
                  <a:pt x="802" y="500"/>
                </a:lnTo>
                <a:lnTo>
                  <a:pt x="1166" y="500"/>
                </a:lnTo>
                <a:lnTo>
                  <a:pt x="1500" y="500"/>
                </a:lnTo>
                <a:moveTo>
                  <a:pt x="1635" y="594"/>
                </a:moveTo>
                <a:lnTo>
                  <a:pt x="1812" y="760"/>
                </a:lnTo>
                <a:lnTo>
                  <a:pt x="1833" y="1167"/>
                </a:lnTo>
                <a:lnTo>
                  <a:pt x="1843" y="1417"/>
                </a:lnTo>
                <a:lnTo>
                  <a:pt x="1833" y="1594"/>
                </a:lnTo>
                <a:moveTo>
                  <a:pt x="1812" y="1760"/>
                </a:moveTo>
                <a:lnTo>
                  <a:pt x="1802" y="1896"/>
                </a:lnTo>
                <a:lnTo>
                  <a:pt x="1698" y="2198"/>
                </a:lnTo>
                <a:moveTo>
                  <a:pt x="458" y="2083"/>
                </a:moveTo>
                <a:cubicBezTo>
                  <a:pt x="552" y="1917"/>
                  <a:pt x="604" y="1729"/>
                  <a:pt x="635" y="1573"/>
                </a:cubicBezTo>
                <a:moveTo>
                  <a:pt x="656" y="1417"/>
                </a:moveTo>
                <a:lnTo>
                  <a:pt x="666" y="1302"/>
                </a:lnTo>
                <a:lnTo>
                  <a:pt x="666" y="1208"/>
                </a:lnTo>
                <a:lnTo>
                  <a:pt x="666" y="1167"/>
                </a:lnTo>
                <a:lnTo>
                  <a:pt x="687" y="896"/>
                </a:lnTo>
                <a:lnTo>
                  <a:pt x="885" y="667"/>
                </a:lnTo>
                <a:lnTo>
                  <a:pt x="1104" y="667"/>
                </a:lnTo>
                <a:moveTo>
                  <a:pt x="1270" y="667"/>
                </a:moveTo>
                <a:lnTo>
                  <a:pt x="1448" y="667"/>
                </a:lnTo>
                <a:lnTo>
                  <a:pt x="1645" y="896"/>
                </a:lnTo>
                <a:lnTo>
                  <a:pt x="1666" y="1167"/>
                </a:lnTo>
                <a:lnTo>
                  <a:pt x="1677" y="1292"/>
                </a:lnTo>
                <a:lnTo>
                  <a:pt x="1666" y="1458"/>
                </a:lnTo>
                <a:moveTo>
                  <a:pt x="1645" y="1625"/>
                </a:moveTo>
                <a:lnTo>
                  <a:pt x="1635" y="1677"/>
                </a:lnTo>
                <a:moveTo>
                  <a:pt x="1625" y="1760"/>
                </a:moveTo>
                <a:cubicBezTo>
                  <a:pt x="1593" y="1938"/>
                  <a:pt x="1552" y="2125"/>
                  <a:pt x="1489" y="2281"/>
                </a:cubicBezTo>
                <a:moveTo>
                  <a:pt x="593" y="2177"/>
                </a:moveTo>
                <a:lnTo>
                  <a:pt x="677" y="1969"/>
                </a:lnTo>
                <a:lnTo>
                  <a:pt x="812" y="1823"/>
                </a:lnTo>
                <a:lnTo>
                  <a:pt x="833" y="1167"/>
                </a:lnTo>
                <a:lnTo>
                  <a:pt x="833" y="1167"/>
                </a:lnTo>
                <a:moveTo>
                  <a:pt x="843" y="1000"/>
                </a:moveTo>
                <a:lnTo>
                  <a:pt x="843" y="979"/>
                </a:lnTo>
                <a:lnTo>
                  <a:pt x="979" y="833"/>
                </a:lnTo>
                <a:lnTo>
                  <a:pt x="1166" y="833"/>
                </a:lnTo>
                <a:lnTo>
                  <a:pt x="1354" y="833"/>
                </a:lnTo>
                <a:lnTo>
                  <a:pt x="1489" y="979"/>
                </a:lnTo>
                <a:lnTo>
                  <a:pt x="1500" y="1167"/>
                </a:lnTo>
                <a:lnTo>
                  <a:pt x="1510" y="1271"/>
                </a:lnTo>
                <a:moveTo>
                  <a:pt x="1520" y="1438"/>
                </a:moveTo>
                <a:lnTo>
                  <a:pt x="1520" y="1521"/>
                </a:lnTo>
                <a:lnTo>
                  <a:pt x="1427" y="2000"/>
                </a:lnTo>
                <a:lnTo>
                  <a:pt x="1291" y="2323"/>
                </a:lnTo>
                <a:moveTo>
                  <a:pt x="739" y="2250"/>
                </a:moveTo>
                <a:cubicBezTo>
                  <a:pt x="781" y="2177"/>
                  <a:pt x="843" y="2052"/>
                  <a:pt x="895" y="1865"/>
                </a:cubicBezTo>
                <a:moveTo>
                  <a:pt x="937" y="1719"/>
                </a:moveTo>
                <a:lnTo>
                  <a:pt x="937" y="1708"/>
                </a:lnTo>
                <a:lnTo>
                  <a:pt x="948" y="1698"/>
                </a:lnTo>
                <a:lnTo>
                  <a:pt x="948" y="1688"/>
                </a:lnTo>
                <a:lnTo>
                  <a:pt x="979" y="1552"/>
                </a:lnTo>
                <a:lnTo>
                  <a:pt x="989" y="1302"/>
                </a:lnTo>
                <a:lnTo>
                  <a:pt x="1000" y="1167"/>
                </a:lnTo>
                <a:lnTo>
                  <a:pt x="1010" y="1073"/>
                </a:lnTo>
                <a:lnTo>
                  <a:pt x="1073" y="1000"/>
                </a:lnTo>
                <a:lnTo>
                  <a:pt x="1073" y="1000"/>
                </a:lnTo>
                <a:moveTo>
                  <a:pt x="1239" y="1000"/>
                </a:moveTo>
                <a:lnTo>
                  <a:pt x="1260" y="1000"/>
                </a:lnTo>
                <a:lnTo>
                  <a:pt x="1323" y="1073"/>
                </a:lnTo>
                <a:lnTo>
                  <a:pt x="1333" y="1167"/>
                </a:lnTo>
                <a:lnTo>
                  <a:pt x="1354" y="1396"/>
                </a:lnTo>
                <a:lnTo>
                  <a:pt x="1312" y="1635"/>
                </a:lnTo>
                <a:lnTo>
                  <a:pt x="1302" y="1708"/>
                </a:lnTo>
                <a:moveTo>
                  <a:pt x="1239" y="1938"/>
                </a:moveTo>
                <a:cubicBezTo>
                  <a:pt x="1198" y="2083"/>
                  <a:pt x="1145" y="2219"/>
                  <a:pt x="1104" y="2323"/>
                </a:cubicBezTo>
                <a:moveTo>
                  <a:pt x="1166" y="1167"/>
                </a:moveTo>
                <a:lnTo>
                  <a:pt x="1177" y="1510"/>
                </a:lnTo>
                <a:lnTo>
                  <a:pt x="1114" y="1833"/>
                </a:lnTo>
                <a:moveTo>
                  <a:pt x="1052" y="1979"/>
                </a:moveTo>
                <a:lnTo>
                  <a:pt x="916" y="2302"/>
                </a:lnTo>
                <a:moveTo>
                  <a:pt x="10" y="1302"/>
                </a:moveTo>
                <a:cubicBezTo>
                  <a:pt x="0" y="1250"/>
                  <a:pt x="0" y="1208"/>
                  <a:pt x="0" y="1167"/>
                </a:cubicBezTo>
                <a:cubicBezTo>
                  <a:pt x="0" y="1021"/>
                  <a:pt x="20" y="885"/>
                  <a:pt x="73" y="760"/>
                </a:cubicBezTo>
                <a:moveTo>
                  <a:pt x="145" y="604"/>
                </a:moveTo>
                <a:lnTo>
                  <a:pt x="343" y="240"/>
                </a:lnTo>
                <a:lnTo>
                  <a:pt x="729" y="0"/>
                </a:lnTo>
                <a:lnTo>
                  <a:pt x="1031" y="0"/>
                </a:lnTo>
                <a:moveTo>
                  <a:pt x="1198" y="0"/>
                </a:moveTo>
                <a:lnTo>
                  <a:pt x="1656" y="0"/>
                </a:lnTo>
                <a:lnTo>
                  <a:pt x="2083" y="302"/>
                </a:lnTo>
                <a:lnTo>
                  <a:pt x="2145" y="479"/>
                </a:lnTo>
                <a:moveTo>
                  <a:pt x="2208" y="635"/>
                </a:moveTo>
                <a:lnTo>
                  <a:pt x="2250" y="740"/>
                </a:lnTo>
                <a:moveTo>
                  <a:pt x="2281" y="823"/>
                </a:moveTo>
                <a:cubicBezTo>
                  <a:pt x="2312" y="938"/>
                  <a:pt x="2333" y="1052"/>
                  <a:pt x="2333" y="1167"/>
                </a:cubicBezTo>
                <a:cubicBezTo>
                  <a:pt x="2333" y="1229"/>
                  <a:pt x="2323" y="1302"/>
                  <a:pt x="2312" y="1365"/>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5" name="Freeform 119"/>
          <p:cNvSpPr>
            <a:spLocks noEditPoints="1"/>
          </p:cNvSpPr>
          <p:nvPr/>
        </p:nvSpPr>
        <p:spPr bwMode="auto">
          <a:xfrm>
            <a:off x="4431507" y="4691856"/>
            <a:ext cx="330994" cy="232172"/>
          </a:xfrm>
          <a:custGeom>
            <a:avLst/>
            <a:gdLst>
              <a:gd name="T0" fmla="*/ 2084 w 2250"/>
              <a:gd name="T1" fmla="*/ 1583 h 1583"/>
              <a:gd name="T2" fmla="*/ 167 w 2250"/>
              <a:gd name="T3" fmla="*/ 1583 h 1583"/>
              <a:gd name="T4" fmla="*/ 0 w 2250"/>
              <a:gd name="T5" fmla="*/ 1416 h 1583"/>
              <a:gd name="T6" fmla="*/ 0 w 2250"/>
              <a:gd name="T7" fmla="*/ 167 h 1583"/>
              <a:gd name="T8" fmla="*/ 167 w 2250"/>
              <a:gd name="T9" fmla="*/ 0 h 1583"/>
              <a:gd name="T10" fmla="*/ 2084 w 2250"/>
              <a:gd name="T11" fmla="*/ 0 h 1583"/>
              <a:gd name="T12" fmla="*/ 2250 w 2250"/>
              <a:gd name="T13" fmla="*/ 167 h 1583"/>
              <a:gd name="T14" fmla="*/ 2250 w 2250"/>
              <a:gd name="T15" fmla="*/ 1416 h 1583"/>
              <a:gd name="T16" fmla="*/ 2084 w 2250"/>
              <a:gd name="T17" fmla="*/ 1583 h 1583"/>
              <a:gd name="T18" fmla="*/ 292 w 2250"/>
              <a:gd name="T19" fmla="*/ 1229 h 1583"/>
              <a:gd name="T20" fmla="*/ 375 w 2250"/>
              <a:gd name="T21" fmla="*/ 1146 h 1583"/>
              <a:gd name="T22" fmla="*/ 573 w 2250"/>
              <a:gd name="T23" fmla="*/ 1062 h 1583"/>
              <a:gd name="T24" fmla="*/ 594 w 2250"/>
              <a:gd name="T25" fmla="*/ 1031 h 1583"/>
              <a:gd name="T26" fmla="*/ 594 w 2250"/>
              <a:gd name="T27" fmla="*/ 989 h 1583"/>
              <a:gd name="T28" fmla="*/ 552 w 2250"/>
              <a:gd name="T29" fmla="*/ 864 h 1583"/>
              <a:gd name="T30" fmla="*/ 532 w 2250"/>
              <a:gd name="T31" fmla="*/ 781 h 1583"/>
              <a:gd name="T32" fmla="*/ 542 w 2250"/>
              <a:gd name="T33" fmla="*/ 750 h 1583"/>
              <a:gd name="T34" fmla="*/ 532 w 2250"/>
              <a:gd name="T35" fmla="*/ 687 h 1583"/>
              <a:gd name="T36" fmla="*/ 615 w 2250"/>
              <a:gd name="T37" fmla="*/ 531 h 1583"/>
              <a:gd name="T38" fmla="*/ 625 w 2250"/>
              <a:gd name="T39" fmla="*/ 458 h 1583"/>
              <a:gd name="T40" fmla="*/ 802 w 2250"/>
              <a:gd name="T41" fmla="*/ 531 h 1583"/>
              <a:gd name="T42" fmla="*/ 886 w 2250"/>
              <a:gd name="T43" fmla="*/ 687 h 1583"/>
              <a:gd name="T44" fmla="*/ 875 w 2250"/>
              <a:gd name="T45" fmla="*/ 750 h 1583"/>
              <a:gd name="T46" fmla="*/ 886 w 2250"/>
              <a:gd name="T47" fmla="*/ 781 h 1583"/>
              <a:gd name="T48" fmla="*/ 865 w 2250"/>
              <a:gd name="T49" fmla="*/ 864 h 1583"/>
              <a:gd name="T50" fmla="*/ 823 w 2250"/>
              <a:gd name="T51" fmla="*/ 989 h 1583"/>
              <a:gd name="T52" fmla="*/ 823 w 2250"/>
              <a:gd name="T53" fmla="*/ 1031 h 1583"/>
              <a:gd name="T54" fmla="*/ 844 w 2250"/>
              <a:gd name="T55" fmla="*/ 1062 h 1583"/>
              <a:gd name="T56" fmla="*/ 1042 w 2250"/>
              <a:gd name="T57" fmla="*/ 1146 h 1583"/>
              <a:gd name="T58" fmla="*/ 1125 w 2250"/>
              <a:gd name="T59" fmla="*/ 1229 h 1583"/>
              <a:gd name="T60" fmla="*/ 1084 w 2250"/>
              <a:gd name="T61" fmla="*/ 1250 h 1583"/>
              <a:gd name="T62" fmla="*/ 334 w 2250"/>
              <a:gd name="T63" fmla="*/ 1250 h 1583"/>
              <a:gd name="T64" fmla="*/ 250 w 2250"/>
              <a:gd name="T65" fmla="*/ 1166 h 1583"/>
              <a:gd name="T66" fmla="*/ 250 w 2250"/>
              <a:gd name="T67" fmla="*/ 417 h 1583"/>
              <a:gd name="T68" fmla="*/ 334 w 2250"/>
              <a:gd name="T69" fmla="*/ 333 h 1583"/>
              <a:gd name="T70" fmla="*/ 1084 w 2250"/>
              <a:gd name="T71" fmla="*/ 333 h 1583"/>
              <a:gd name="T72" fmla="*/ 1167 w 2250"/>
              <a:gd name="T73" fmla="*/ 417 h 1583"/>
              <a:gd name="T74" fmla="*/ 1167 w 2250"/>
              <a:gd name="T75" fmla="*/ 1166 h 1583"/>
              <a:gd name="T76" fmla="*/ 1084 w 2250"/>
              <a:gd name="T77" fmla="*/ 1250 h 1583"/>
              <a:gd name="T78" fmla="*/ 1334 w 2250"/>
              <a:gd name="T79" fmla="*/ 1083 h 1583"/>
              <a:gd name="T80" fmla="*/ 2000 w 2250"/>
              <a:gd name="T81" fmla="*/ 1083 h 1583"/>
              <a:gd name="T82" fmla="*/ 1334 w 2250"/>
              <a:gd name="T83" fmla="*/ 916 h 1583"/>
              <a:gd name="T84" fmla="*/ 1459 w 2250"/>
              <a:gd name="T85" fmla="*/ 916 h 1583"/>
              <a:gd name="T86" fmla="*/ 1625 w 2250"/>
              <a:gd name="T87" fmla="*/ 916 h 1583"/>
              <a:gd name="T88" fmla="*/ 1792 w 2250"/>
              <a:gd name="T89" fmla="*/ 916 h 1583"/>
              <a:gd name="T90" fmla="*/ 1334 w 2250"/>
              <a:gd name="T91" fmla="*/ 583 h 1583"/>
              <a:gd name="T92" fmla="*/ 2000 w 2250"/>
              <a:gd name="T93" fmla="*/ 583 h 1583"/>
              <a:gd name="T94" fmla="*/ 1334 w 2250"/>
              <a:gd name="T95" fmla="*/ 417 h 1583"/>
              <a:gd name="T96" fmla="*/ 1709 w 2250"/>
              <a:gd name="T97" fmla="*/ 41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0" h="1583">
                <a:moveTo>
                  <a:pt x="2084" y="1583"/>
                </a:moveTo>
                <a:cubicBezTo>
                  <a:pt x="167" y="1583"/>
                  <a:pt x="167" y="1583"/>
                  <a:pt x="167" y="1583"/>
                </a:cubicBezTo>
                <a:cubicBezTo>
                  <a:pt x="73" y="1583"/>
                  <a:pt x="0" y="1510"/>
                  <a:pt x="0" y="1416"/>
                </a:cubicBezTo>
                <a:cubicBezTo>
                  <a:pt x="0" y="167"/>
                  <a:pt x="0" y="167"/>
                  <a:pt x="0" y="167"/>
                </a:cubicBezTo>
                <a:cubicBezTo>
                  <a:pt x="0" y="73"/>
                  <a:pt x="73" y="0"/>
                  <a:pt x="167" y="0"/>
                </a:cubicBezTo>
                <a:cubicBezTo>
                  <a:pt x="2084" y="0"/>
                  <a:pt x="2084" y="0"/>
                  <a:pt x="2084" y="0"/>
                </a:cubicBezTo>
                <a:cubicBezTo>
                  <a:pt x="2177" y="0"/>
                  <a:pt x="2250" y="73"/>
                  <a:pt x="2250" y="167"/>
                </a:cubicBezTo>
                <a:cubicBezTo>
                  <a:pt x="2250" y="1416"/>
                  <a:pt x="2250" y="1416"/>
                  <a:pt x="2250" y="1416"/>
                </a:cubicBezTo>
                <a:cubicBezTo>
                  <a:pt x="2250" y="1510"/>
                  <a:pt x="2177" y="1583"/>
                  <a:pt x="2084" y="1583"/>
                </a:cubicBezTo>
                <a:close/>
                <a:moveTo>
                  <a:pt x="292" y="1229"/>
                </a:moveTo>
                <a:cubicBezTo>
                  <a:pt x="292" y="1229"/>
                  <a:pt x="302" y="1187"/>
                  <a:pt x="375" y="1146"/>
                </a:cubicBezTo>
                <a:cubicBezTo>
                  <a:pt x="417" y="1114"/>
                  <a:pt x="490" y="1073"/>
                  <a:pt x="573" y="1062"/>
                </a:cubicBezTo>
                <a:cubicBezTo>
                  <a:pt x="584" y="1062"/>
                  <a:pt x="594" y="1052"/>
                  <a:pt x="594" y="1031"/>
                </a:cubicBezTo>
                <a:cubicBezTo>
                  <a:pt x="594" y="1021"/>
                  <a:pt x="594" y="1010"/>
                  <a:pt x="594" y="989"/>
                </a:cubicBezTo>
                <a:cubicBezTo>
                  <a:pt x="594" y="958"/>
                  <a:pt x="552" y="916"/>
                  <a:pt x="552" y="864"/>
                </a:cubicBezTo>
                <a:cubicBezTo>
                  <a:pt x="542" y="833"/>
                  <a:pt x="532" y="802"/>
                  <a:pt x="532" y="781"/>
                </a:cubicBezTo>
                <a:cubicBezTo>
                  <a:pt x="532" y="771"/>
                  <a:pt x="532" y="760"/>
                  <a:pt x="542" y="750"/>
                </a:cubicBezTo>
                <a:cubicBezTo>
                  <a:pt x="532" y="729"/>
                  <a:pt x="532" y="708"/>
                  <a:pt x="532" y="687"/>
                </a:cubicBezTo>
                <a:cubicBezTo>
                  <a:pt x="511" y="614"/>
                  <a:pt x="542" y="562"/>
                  <a:pt x="615" y="531"/>
                </a:cubicBezTo>
                <a:cubicBezTo>
                  <a:pt x="625" y="521"/>
                  <a:pt x="615" y="448"/>
                  <a:pt x="625" y="458"/>
                </a:cubicBezTo>
                <a:cubicBezTo>
                  <a:pt x="667" y="500"/>
                  <a:pt x="782" y="521"/>
                  <a:pt x="802" y="531"/>
                </a:cubicBezTo>
                <a:cubicBezTo>
                  <a:pt x="875" y="552"/>
                  <a:pt x="907" y="614"/>
                  <a:pt x="886" y="687"/>
                </a:cubicBezTo>
                <a:cubicBezTo>
                  <a:pt x="886" y="708"/>
                  <a:pt x="886" y="729"/>
                  <a:pt x="875" y="750"/>
                </a:cubicBezTo>
                <a:cubicBezTo>
                  <a:pt x="886" y="760"/>
                  <a:pt x="886" y="771"/>
                  <a:pt x="886" y="781"/>
                </a:cubicBezTo>
                <a:cubicBezTo>
                  <a:pt x="886" y="802"/>
                  <a:pt x="875" y="833"/>
                  <a:pt x="865" y="864"/>
                </a:cubicBezTo>
                <a:cubicBezTo>
                  <a:pt x="865" y="916"/>
                  <a:pt x="823" y="958"/>
                  <a:pt x="823" y="989"/>
                </a:cubicBezTo>
                <a:cubicBezTo>
                  <a:pt x="823" y="1010"/>
                  <a:pt x="823" y="1021"/>
                  <a:pt x="823" y="1031"/>
                </a:cubicBezTo>
                <a:cubicBezTo>
                  <a:pt x="823" y="1052"/>
                  <a:pt x="834" y="1062"/>
                  <a:pt x="844" y="1062"/>
                </a:cubicBezTo>
                <a:cubicBezTo>
                  <a:pt x="927" y="1073"/>
                  <a:pt x="1011" y="1125"/>
                  <a:pt x="1042" y="1146"/>
                </a:cubicBezTo>
                <a:cubicBezTo>
                  <a:pt x="1094" y="1187"/>
                  <a:pt x="1125" y="1229"/>
                  <a:pt x="1125" y="1229"/>
                </a:cubicBezTo>
                <a:moveTo>
                  <a:pt x="1084" y="1250"/>
                </a:moveTo>
                <a:cubicBezTo>
                  <a:pt x="334" y="1250"/>
                  <a:pt x="334" y="1250"/>
                  <a:pt x="334" y="1250"/>
                </a:cubicBezTo>
                <a:cubicBezTo>
                  <a:pt x="292" y="1250"/>
                  <a:pt x="250" y="1208"/>
                  <a:pt x="250" y="1166"/>
                </a:cubicBezTo>
                <a:cubicBezTo>
                  <a:pt x="250" y="417"/>
                  <a:pt x="250" y="417"/>
                  <a:pt x="250" y="417"/>
                </a:cubicBezTo>
                <a:cubicBezTo>
                  <a:pt x="250" y="375"/>
                  <a:pt x="292" y="333"/>
                  <a:pt x="334" y="333"/>
                </a:cubicBezTo>
                <a:cubicBezTo>
                  <a:pt x="1084" y="333"/>
                  <a:pt x="1084" y="333"/>
                  <a:pt x="1084" y="333"/>
                </a:cubicBezTo>
                <a:cubicBezTo>
                  <a:pt x="1125" y="333"/>
                  <a:pt x="1167" y="375"/>
                  <a:pt x="1167" y="417"/>
                </a:cubicBezTo>
                <a:cubicBezTo>
                  <a:pt x="1167" y="1166"/>
                  <a:pt x="1167" y="1166"/>
                  <a:pt x="1167" y="1166"/>
                </a:cubicBezTo>
                <a:cubicBezTo>
                  <a:pt x="1167" y="1208"/>
                  <a:pt x="1125" y="1250"/>
                  <a:pt x="1084" y="1250"/>
                </a:cubicBezTo>
                <a:close/>
                <a:moveTo>
                  <a:pt x="1334" y="1083"/>
                </a:moveTo>
                <a:lnTo>
                  <a:pt x="2000" y="1083"/>
                </a:lnTo>
                <a:moveTo>
                  <a:pt x="1334" y="916"/>
                </a:moveTo>
                <a:lnTo>
                  <a:pt x="1459" y="916"/>
                </a:lnTo>
                <a:moveTo>
                  <a:pt x="1625" y="916"/>
                </a:moveTo>
                <a:lnTo>
                  <a:pt x="1792" y="916"/>
                </a:lnTo>
                <a:moveTo>
                  <a:pt x="1334" y="583"/>
                </a:moveTo>
                <a:lnTo>
                  <a:pt x="2000" y="583"/>
                </a:lnTo>
                <a:moveTo>
                  <a:pt x="1334" y="417"/>
                </a:moveTo>
                <a:lnTo>
                  <a:pt x="1709"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6" name="Freeform 120"/>
          <p:cNvSpPr>
            <a:spLocks noEditPoints="1"/>
          </p:cNvSpPr>
          <p:nvPr/>
        </p:nvSpPr>
        <p:spPr bwMode="auto">
          <a:xfrm>
            <a:off x="5048250" y="4654947"/>
            <a:ext cx="330994" cy="305991"/>
          </a:xfrm>
          <a:custGeom>
            <a:avLst/>
            <a:gdLst>
              <a:gd name="T0" fmla="*/ 2083 w 2250"/>
              <a:gd name="T1" fmla="*/ 500 h 2083"/>
              <a:gd name="T2" fmla="*/ 1333 w 2250"/>
              <a:gd name="T3" fmla="*/ 500 h 2083"/>
              <a:gd name="T4" fmla="*/ 1333 w 2250"/>
              <a:gd name="T5" fmla="*/ 667 h 2083"/>
              <a:gd name="T6" fmla="*/ 1250 w 2250"/>
              <a:gd name="T7" fmla="*/ 750 h 2083"/>
              <a:gd name="T8" fmla="*/ 1000 w 2250"/>
              <a:gd name="T9" fmla="*/ 750 h 2083"/>
              <a:gd name="T10" fmla="*/ 917 w 2250"/>
              <a:gd name="T11" fmla="*/ 667 h 2083"/>
              <a:gd name="T12" fmla="*/ 917 w 2250"/>
              <a:gd name="T13" fmla="*/ 500 h 2083"/>
              <a:gd name="T14" fmla="*/ 167 w 2250"/>
              <a:gd name="T15" fmla="*/ 500 h 2083"/>
              <a:gd name="T16" fmla="*/ 0 w 2250"/>
              <a:gd name="T17" fmla="*/ 667 h 2083"/>
              <a:gd name="T18" fmla="*/ 0 w 2250"/>
              <a:gd name="T19" fmla="*/ 1916 h 2083"/>
              <a:gd name="T20" fmla="*/ 167 w 2250"/>
              <a:gd name="T21" fmla="*/ 2083 h 2083"/>
              <a:gd name="T22" fmla="*/ 2083 w 2250"/>
              <a:gd name="T23" fmla="*/ 2083 h 2083"/>
              <a:gd name="T24" fmla="*/ 2250 w 2250"/>
              <a:gd name="T25" fmla="*/ 1916 h 2083"/>
              <a:gd name="T26" fmla="*/ 2250 w 2250"/>
              <a:gd name="T27" fmla="*/ 667 h 2083"/>
              <a:gd name="T28" fmla="*/ 2083 w 2250"/>
              <a:gd name="T29" fmla="*/ 500 h 2083"/>
              <a:gd name="T30" fmla="*/ 1333 w 2250"/>
              <a:gd name="T31" fmla="*/ 1666 h 2083"/>
              <a:gd name="T32" fmla="*/ 2000 w 2250"/>
              <a:gd name="T33" fmla="*/ 1666 h 2083"/>
              <a:gd name="T34" fmla="*/ 1333 w 2250"/>
              <a:gd name="T35" fmla="*/ 1500 h 2083"/>
              <a:gd name="T36" fmla="*/ 1458 w 2250"/>
              <a:gd name="T37" fmla="*/ 1500 h 2083"/>
              <a:gd name="T38" fmla="*/ 1625 w 2250"/>
              <a:gd name="T39" fmla="*/ 1500 h 2083"/>
              <a:gd name="T40" fmla="*/ 1792 w 2250"/>
              <a:gd name="T41" fmla="*/ 1500 h 2083"/>
              <a:gd name="T42" fmla="*/ 1333 w 2250"/>
              <a:gd name="T43" fmla="*/ 1166 h 2083"/>
              <a:gd name="T44" fmla="*/ 2000 w 2250"/>
              <a:gd name="T45" fmla="*/ 1166 h 2083"/>
              <a:gd name="T46" fmla="*/ 1333 w 2250"/>
              <a:gd name="T47" fmla="*/ 1000 h 2083"/>
              <a:gd name="T48" fmla="*/ 1708 w 2250"/>
              <a:gd name="T49" fmla="*/ 1000 h 2083"/>
              <a:gd name="T50" fmla="*/ 906 w 2250"/>
              <a:gd name="T51" fmla="*/ 1750 h 2083"/>
              <a:gd name="T52" fmla="*/ 958 w 2250"/>
              <a:gd name="T53" fmla="*/ 1604 h 2083"/>
              <a:gd name="T54" fmla="*/ 958 w 2250"/>
              <a:gd name="T55" fmla="*/ 1604 h 2083"/>
              <a:gd name="T56" fmla="*/ 761 w 2250"/>
              <a:gd name="T57" fmla="*/ 1521 h 2083"/>
              <a:gd name="T58" fmla="*/ 740 w 2250"/>
              <a:gd name="T59" fmla="*/ 1489 h 2083"/>
              <a:gd name="T60" fmla="*/ 740 w 2250"/>
              <a:gd name="T61" fmla="*/ 1448 h 2083"/>
              <a:gd name="T62" fmla="*/ 781 w 2250"/>
              <a:gd name="T63" fmla="*/ 1323 h 2083"/>
              <a:gd name="T64" fmla="*/ 802 w 2250"/>
              <a:gd name="T65" fmla="*/ 1239 h 2083"/>
              <a:gd name="T66" fmla="*/ 792 w 2250"/>
              <a:gd name="T67" fmla="*/ 1208 h 2083"/>
              <a:gd name="T68" fmla="*/ 802 w 2250"/>
              <a:gd name="T69" fmla="*/ 1146 h 2083"/>
              <a:gd name="T70" fmla="*/ 719 w 2250"/>
              <a:gd name="T71" fmla="*/ 989 h 2083"/>
              <a:gd name="T72" fmla="*/ 542 w 2250"/>
              <a:gd name="T73" fmla="*/ 917 h 2083"/>
              <a:gd name="T74" fmla="*/ 531 w 2250"/>
              <a:gd name="T75" fmla="*/ 989 h 2083"/>
              <a:gd name="T76" fmla="*/ 448 w 2250"/>
              <a:gd name="T77" fmla="*/ 1146 h 2083"/>
              <a:gd name="T78" fmla="*/ 458 w 2250"/>
              <a:gd name="T79" fmla="*/ 1208 h 2083"/>
              <a:gd name="T80" fmla="*/ 448 w 2250"/>
              <a:gd name="T81" fmla="*/ 1239 h 2083"/>
              <a:gd name="T82" fmla="*/ 469 w 2250"/>
              <a:gd name="T83" fmla="*/ 1323 h 2083"/>
              <a:gd name="T84" fmla="*/ 511 w 2250"/>
              <a:gd name="T85" fmla="*/ 1448 h 2083"/>
              <a:gd name="T86" fmla="*/ 511 w 2250"/>
              <a:gd name="T87" fmla="*/ 1489 h 2083"/>
              <a:gd name="T88" fmla="*/ 490 w 2250"/>
              <a:gd name="T89" fmla="*/ 1521 h 2083"/>
              <a:gd name="T90" fmla="*/ 292 w 2250"/>
              <a:gd name="T91" fmla="*/ 1604 h 2083"/>
              <a:gd name="T92" fmla="*/ 292 w 2250"/>
              <a:gd name="T93" fmla="*/ 1604 h 2083"/>
              <a:gd name="T94" fmla="*/ 333 w 2250"/>
              <a:gd name="T95" fmla="*/ 1750 h 2083"/>
              <a:gd name="T96" fmla="*/ 906 w 2250"/>
              <a:gd name="T97" fmla="*/ 1750 h 2083"/>
              <a:gd name="T98" fmla="*/ 1250 w 2250"/>
              <a:gd name="T99" fmla="*/ 750 h 2083"/>
              <a:gd name="T100" fmla="*/ 1000 w 2250"/>
              <a:gd name="T101" fmla="*/ 750 h 2083"/>
              <a:gd name="T102" fmla="*/ 917 w 2250"/>
              <a:gd name="T103" fmla="*/ 667 h 2083"/>
              <a:gd name="T104" fmla="*/ 917 w 2250"/>
              <a:gd name="T105" fmla="*/ 83 h 2083"/>
              <a:gd name="T106" fmla="*/ 1000 w 2250"/>
              <a:gd name="T107" fmla="*/ 0 h 2083"/>
              <a:gd name="T108" fmla="*/ 1250 w 2250"/>
              <a:gd name="T109" fmla="*/ 0 h 2083"/>
              <a:gd name="T110" fmla="*/ 1333 w 2250"/>
              <a:gd name="T111" fmla="*/ 83 h 2083"/>
              <a:gd name="T112" fmla="*/ 1333 w 2250"/>
              <a:gd name="T113" fmla="*/ 667 h 2083"/>
              <a:gd name="T114" fmla="*/ 1250 w 2250"/>
              <a:gd name="T115" fmla="*/ 750 h 2083"/>
              <a:gd name="T116" fmla="*/ 1208 w 2250"/>
              <a:gd name="T117" fmla="*/ 250 h 2083"/>
              <a:gd name="T118" fmla="*/ 1125 w 2250"/>
              <a:gd name="T119" fmla="*/ 333 h 2083"/>
              <a:gd name="T120" fmla="*/ 1042 w 2250"/>
              <a:gd name="T121" fmla="*/ 250 h 2083"/>
              <a:gd name="T122" fmla="*/ 1125 w 2250"/>
              <a:gd name="T123" fmla="*/ 167 h 2083"/>
              <a:gd name="T124" fmla="*/ 1208 w 2250"/>
              <a:gd name="T125" fmla="*/ 25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2083">
                <a:moveTo>
                  <a:pt x="2083" y="500"/>
                </a:moveTo>
                <a:cubicBezTo>
                  <a:pt x="1333" y="500"/>
                  <a:pt x="1333" y="500"/>
                  <a:pt x="1333" y="500"/>
                </a:cubicBezTo>
                <a:cubicBezTo>
                  <a:pt x="1333" y="667"/>
                  <a:pt x="1333" y="667"/>
                  <a:pt x="1333" y="667"/>
                </a:cubicBezTo>
                <a:cubicBezTo>
                  <a:pt x="1333" y="708"/>
                  <a:pt x="1292" y="750"/>
                  <a:pt x="1250" y="750"/>
                </a:cubicBezTo>
                <a:cubicBezTo>
                  <a:pt x="1000" y="750"/>
                  <a:pt x="1000" y="750"/>
                  <a:pt x="1000" y="750"/>
                </a:cubicBezTo>
                <a:cubicBezTo>
                  <a:pt x="958" y="750"/>
                  <a:pt x="917" y="708"/>
                  <a:pt x="917" y="667"/>
                </a:cubicBezTo>
                <a:cubicBezTo>
                  <a:pt x="917" y="500"/>
                  <a:pt x="917" y="500"/>
                  <a:pt x="917" y="500"/>
                </a:cubicBezTo>
                <a:cubicBezTo>
                  <a:pt x="167" y="500"/>
                  <a:pt x="167" y="500"/>
                  <a:pt x="167" y="500"/>
                </a:cubicBezTo>
                <a:cubicBezTo>
                  <a:pt x="73" y="500"/>
                  <a:pt x="0" y="573"/>
                  <a:pt x="0" y="667"/>
                </a:cubicBezTo>
                <a:cubicBezTo>
                  <a:pt x="0" y="1916"/>
                  <a:pt x="0" y="1916"/>
                  <a:pt x="0" y="1916"/>
                </a:cubicBezTo>
                <a:cubicBezTo>
                  <a:pt x="0" y="2010"/>
                  <a:pt x="73" y="2083"/>
                  <a:pt x="167" y="2083"/>
                </a:cubicBezTo>
                <a:cubicBezTo>
                  <a:pt x="2083" y="2083"/>
                  <a:pt x="2083" y="2083"/>
                  <a:pt x="2083" y="2083"/>
                </a:cubicBezTo>
                <a:cubicBezTo>
                  <a:pt x="2177" y="2083"/>
                  <a:pt x="2250" y="2010"/>
                  <a:pt x="2250" y="1916"/>
                </a:cubicBezTo>
                <a:cubicBezTo>
                  <a:pt x="2250" y="667"/>
                  <a:pt x="2250" y="667"/>
                  <a:pt x="2250" y="667"/>
                </a:cubicBezTo>
                <a:cubicBezTo>
                  <a:pt x="2250" y="573"/>
                  <a:pt x="2177" y="500"/>
                  <a:pt x="2083" y="500"/>
                </a:cubicBezTo>
                <a:close/>
                <a:moveTo>
                  <a:pt x="1333" y="1666"/>
                </a:moveTo>
                <a:lnTo>
                  <a:pt x="2000" y="1666"/>
                </a:lnTo>
                <a:moveTo>
                  <a:pt x="1333" y="1500"/>
                </a:moveTo>
                <a:lnTo>
                  <a:pt x="1458" y="1500"/>
                </a:lnTo>
                <a:moveTo>
                  <a:pt x="1625" y="1500"/>
                </a:moveTo>
                <a:lnTo>
                  <a:pt x="1792" y="1500"/>
                </a:lnTo>
                <a:moveTo>
                  <a:pt x="1333" y="1166"/>
                </a:moveTo>
                <a:lnTo>
                  <a:pt x="2000" y="1166"/>
                </a:lnTo>
                <a:moveTo>
                  <a:pt x="1333" y="1000"/>
                </a:moveTo>
                <a:lnTo>
                  <a:pt x="1708" y="1000"/>
                </a:lnTo>
                <a:moveTo>
                  <a:pt x="906" y="1750"/>
                </a:moveTo>
                <a:cubicBezTo>
                  <a:pt x="990" y="1750"/>
                  <a:pt x="1021" y="1656"/>
                  <a:pt x="958" y="1604"/>
                </a:cubicBezTo>
                <a:cubicBezTo>
                  <a:pt x="958" y="1604"/>
                  <a:pt x="958" y="1604"/>
                  <a:pt x="958" y="1604"/>
                </a:cubicBezTo>
                <a:cubicBezTo>
                  <a:pt x="927" y="1583"/>
                  <a:pt x="844" y="1531"/>
                  <a:pt x="761" y="1521"/>
                </a:cubicBezTo>
                <a:cubicBezTo>
                  <a:pt x="750" y="1521"/>
                  <a:pt x="740" y="1510"/>
                  <a:pt x="740" y="1489"/>
                </a:cubicBezTo>
                <a:cubicBezTo>
                  <a:pt x="740" y="1479"/>
                  <a:pt x="740" y="1469"/>
                  <a:pt x="740" y="1448"/>
                </a:cubicBezTo>
                <a:cubicBezTo>
                  <a:pt x="740" y="1416"/>
                  <a:pt x="781" y="1375"/>
                  <a:pt x="781" y="1323"/>
                </a:cubicBezTo>
                <a:cubicBezTo>
                  <a:pt x="792" y="1291"/>
                  <a:pt x="802" y="1260"/>
                  <a:pt x="802" y="1239"/>
                </a:cubicBezTo>
                <a:cubicBezTo>
                  <a:pt x="802" y="1229"/>
                  <a:pt x="802" y="1219"/>
                  <a:pt x="792" y="1208"/>
                </a:cubicBezTo>
                <a:cubicBezTo>
                  <a:pt x="802" y="1187"/>
                  <a:pt x="802" y="1166"/>
                  <a:pt x="802" y="1146"/>
                </a:cubicBezTo>
                <a:cubicBezTo>
                  <a:pt x="823" y="1073"/>
                  <a:pt x="792" y="1010"/>
                  <a:pt x="719" y="989"/>
                </a:cubicBezTo>
                <a:cubicBezTo>
                  <a:pt x="698" y="979"/>
                  <a:pt x="583" y="958"/>
                  <a:pt x="542" y="917"/>
                </a:cubicBezTo>
                <a:cubicBezTo>
                  <a:pt x="531" y="906"/>
                  <a:pt x="542" y="979"/>
                  <a:pt x="531" y="989"/>
                </a:cubicBezTo>
                <a:cubicBezTo>
                  <a:pt x="458" y="1021"/>
                  <a:pt x="427" y="1073"/>
                  <a:pt x="448" y="1146"/>
                </a:cubicBezTo>
                <a:cubicBezTo>
                  <a:pt x="448" y="1166"/>
                  <a:pt x="448" y="1187"/>
                  <a:pt x="458" y="1208"/>
                </a:cubicBezTo>
                <a:cubicBezTo>
                  <a:pt x="448" y="1219"/>
                  <a:pt x="448" y="1229"/>
                  <a:pt x="448" y="1239"/>
                </a:cubicBezTo>
                <a:cubicBezTo>
                  <a:pt x="448" y="1260"/>
                  <a:pt x="458" y="1291"/>
                  <a:pt x="469" y="1323"/>
                </a:cubicBezTo>
                <a:cubicBezTo>
                  <a:pt x="469" y="1375"/>
                  <a:pt x="511" y="1416"/>
                  <a:pt x="511" y="1448"/>
                </a:cubicBezTo>
                <a:cubicBezTo>
                  <a:pt x="511" y="1469"/>
                  <a:pt x="511" y="1479"/>
                  <a:pt x="511" y="1489"/>
                </a:cubicBezTo>
                <a:cubicBezTo>
                  <a:pt x="511" y="1510"/>
                  <a:pt x="500" y="1521"/>
                  <a:pt x="490" y="1521"/>
                </a:cubicBezTo>
                <a:cubicBezTo>
                  <a:pt x="406" y="1531"/>
                  <a:pt x="333" y="1573"/>
                  <a:pt x="292" y="1604"/>
                </a:cubicBezTo>
                <a:cubicBezTo>
                  <a:pt x="292" y="1604"/>
                  <a:pt x="292" y="1604"/>
                  <a:pt x="292" y="1604"/>
                </a:cubicBezTo>
                <a:cubicBezTo>
                  <a:pt x="219" y="1646"/>
                  <a:pt x="250" y="1750"/>
                  <a:pt x="333" y="1750"/>
                </a:cubicBezTo>
                <a:lnTo>
                  <a:pt x="906" y="1750"/>
                </a:lnTo>
                <a:close/>
                <a:moveTo>
                  <a:pt x="1250" y="750"/>
                </a:moveTo>
                <a:cubicBezTo>
                  <a:pt x="1000" y="750"/>
                  <a:pt x="1000" y="750"/>
                  <a:pt x="1000" y="750"/>
                </a:cubicBezTo>
                <a:cubicBezTo>
                  <a:pt x="958" y="750"/>
                  <a:pt x="917" y="708"/>
                  <a:pt x="917" y="667"/>
                </a:cubicBezTo>
                <a:cubicBezTo>
                  <a:pt x="917" y="83"/>
                  <a:pt x="917" y="83"/>
                  <a:pt x="917" y="83"/>
                </a:cubicBezTo>
                <a:cubicBezTo>
                  <a:pt x="917" y="42"/>
                  <a:pt x="958" y="0"/>
                  <a:pt x="1000" y="0"/>
                </a:cubicBezTo>
                <a:cubicBezTo>
                  <a:pt x="1250" y="0"/>
                  <a:pt x="1250" y="0"/>
                  <a:pt x="1250" y="0"/>
                </a:cubicBezTo>
                <a:cubicBezTo>
                  <a:pt x="1292" y="0"/>
                  <a:pt x="1333" y="42"/>
                  <a:pt x="1333" y="83"/>
                </a:cubicBezTo>
                <a:cubicBezTo>
                  <a:pt x="1333" y="667"/>
                  <a:pt x="1333" y="667"/>
                  <a:pt x="1333" y="667"/>
                </a:cubicBezTo>
                <a:cubicBezTo>
                  <a:pt x="1333" y="708"/>
                  <a:pt x="1292" y="750"/>
                  <a:pt x="1250" y="750"/>
                </a:cubicBezTo>
                <a:close/>
                <a:moveTo>
                  <a:pt x="1208" y="250"/>
                </a:moveTo>
                <a:cubicBezTo>
                  <a:pt x="1208" y="292"/>
                  <a:pt x="1167" y="333"/>
                  <a:pt x="1125" y="333"/>
                </a:cubicBezTo>
                <a:cubicBezTo>
                  <a:pt x="1083" y="333"/>
                  <a:pt x="1042" y="292"/>
                  <a:pt x="1042" y="250"/>
                </a:cubicBezTo>
                <a:cubicBezTo>
                  <a:pt x="1042" y="208"/>
                  <a:pt x="1083" y="167"/>
                  <a:pt x="1125" y="167"/>
                </a:cubicBezTo>
                <a:cubicBezTo>
                  <a:pt x="1167" y="167"/>
                  <a:pt x="1208" y="208"/>
                  <a:pt x="1208" y="25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7" name="Freeform 121"/>
          <p:cNvSpPr>
            <a:spLocks noEditPoints="1"/>
          </p:cNvSpPr>
          <p:nvPr/>
        </p:nvSpPr>
        <p:spPr bwMode="auto">
          <a:xfrm>
            <a:off x="5654279" y="4642445"/>
            <a:ext cx="330994" cy="330994"/>
          </a:xfrm>
          <a:custGeom>
            <a:avLst/>
            <a:gdLst>
              <a:gd name="T0" fmla="*/ 2250 w 2250"/>
              <a:gd name="T1" fmla="*/ 1125 h 2250"/>
              <a:gd name="T2" fmla="*/ 1125 w 2250"/>
              <a:gd name="T3" fmla="*/ 2250 h 2250"/>
              <a:gd name="T4" fmla="*/ 0 w 2250"/>
              <a:gd name="T5" fmla="*/ 1125 h 2250"/>
              <a:gd name="T6" fmla="*/ 1125 w 2250"/>
              <a:gd name="T7" fmla="*/ 0 h 2250"/>
              <a:gd name="T8" fmla="*/ 2250 w 2250"/>
              <a:gd name="T9" fmla="*/ 1125 h 2250"/>
              <a:gd name="T10" fmla="*/ 1553 w 2250"/>
              <a:gd name="T11" fmla="*/ 698 h 2250"/>
              <a:gd name="T12" fmla="*/ 1209 w 2250"/>
              <a:gd name="T13" fmla="*/ 1042 h 2250"/>
              <a:gd name="T14" fmla="*/ 1250 w 2250"/>
              <a:gd name="T15" fmla="*/ 1125 h 2250"/>
              <a:gd name="T16" fmla="*/ 1125 w 2250"/>
              <a:gd name="T17" fmla="*/ 1250 h 2250"/>
              <a:gd name="T18" fmla="*/ 1000 w 2250"/>
              <a:gd name="T19" fmla="*/ 1125 h 2250"/>
              <a:gd name="T20" fmla="*/ 1125 w 2250"/>
              <a:gd name="T21" fmla="*/ 1000 h 2250"/>
              <a:gd name="T22" fmla="*/ 1250 w 2250"/>
              <a:gd name="T23" fmla="*/ 1125 h 2250"/>
              <a:gd name="T24" fmla="*/ 1125 w 2250"/>
              <a:gd name="T25" fmla="*/ 167 h 2250"/>
              <a:gd name="T26" fmla="*/ 1125 w 2250"/>
              <a:gd name="T27" fmla="*/ 334 h 2250"/>
              <a:gd name="T28" fmla="*/ 2084 w 2250"/>
              <a:gd name="T29" fmla="*/ 1125 h 2250"/>
              <a:gd name="T30" fmla="*/ 1917 w 2250"/>
              <a:gd name="T31" fmla="*/ 1125 h 2250"/>
              <a:gd name="T32" fmla="*/ 334 w 2250"/>
              <a:gd name="T33" fmla="*/ 1125 h 2250"/>
              <a:gd name="T34" fmla="*/ 167 w 2250"/>
              <a:gd name="T35" fmla="*/ 1125 h 2250"/>
              <a:gd name="T36" fmla="*/ 646 w 2250"/>
              <a:gd name="T37" fmla="*/ 292 h 2250"/>
              <a:gd name="T38" fmla="*/ 730 w 2250"/>
              <a:gd name="T39" fmla="*/ 438 h 2250"/>
              <a:gd name="T40" fmla="*/ 1959 w 2250"/>
              <a:gd name="T41" fmla="*/ 646 h 2250"/>
              <a:gd name="T42" fmla="*/ 1813 w 2250"/>
              <a:gd name="T43" fmla="*/ 730 h 2250"/>
              <a:gd name="T44" fmla="*/ 292 w 2250"/>
              <a:gd name="T45" fmla="*/ 646 h 2250"/>
              <a:gd name="T46" fmla="*/ 438 w 2250"/>
              <a:gd name="T47" fmla="*/ 730 h 2250"/>
              <a:gd name="T48" fmla="*/ 1605 w 2250"/>
              <a:gd name="T49" fmla="*/ 292 h 2250"/>
              <a:gd name="T50" fmla="*/ 1521 w 2250"/>
              <a:gd name="T51" fmla="*/ 438 h 2250"/>
              <a:gd name="T52" fmla="*/ 1438 w 2250"/>
              <a:gd name="T53" fmla="*/ 1334 h 2250"/>
              <a:gd name="T54" fmla="*/ 1125 w 2250"/>
              <a:gd name="T55" fmla="*/ 1500 h 2250"/>
              <a:gd name="T56" fmla="*/ 813 w 2250"/>
              <a:gd name="T57" fmla="*/ 1334 h 2250"/>
              <a:gd name="T58" fmla="*/ 21 w 2250"/>
              <a:gd name="T59" fmla="*/ 1334 h 2250"/>
              <a:gd name="T60" fmla="*/ 1125 w 2250"/>
              <a:gd name="T61" fmla="*/ 2250 h 2250"/>
              <a:gd name="T62" fmla="*/ 2230 w 2250"/>
              <a:gd name="T63" fmla="*/ 1334 h 2250"/>
              <a:gd name="T64" fmla="*/ 1438 w 2250"/>
              <a:gd name="T65" fmla="*/ 1334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0" h="2250">
                <a:moveTo>
                  <a:pt x="2250" y="1125"/>
                </a:moveTo>
                <a:cubicBezTo>
                  <a:pt x="2250" y="1750"/>
                  <a:pt x="1750" y="2250"/>
                  <a:pt x="1125" y="2250"/>
                </a:cubicBezTo>
                <a:cubicBezTo>
                  <a:pt x="500" y="2250"/>
                  <a:pt x="0" y="1750"/>
                  <a:pt x="0" y="1125"/>
                </a:cubicBezTo>
                <a:cubicBezTo>
                  <a:pt x="0" y="500"/>
                  <a:pt x="500" y="0"/>
                  <a:pt x="1125" y="0"/>
                </a:cubicBezTo>
                <a:cubicBezTo>
                  <a:pt x="1750" y="0"/>
                  <a:pt x="2250" y="500"/>
                  <a:pt x="2250" y="1125"/>
                </a:cubicBezTo>
                <a:close/>
                <a:moveTo>
                  <a:pt x="1553" y="698"/>
                </a:moveTo>
                <a:lnTo>
                  <a:pt x="1209" y="1042"/>
                </a:lnTo>
                <a:moveTo>
                  <a:pt x="1250" y="1125"/>
                </a:moveTo>
                <a:cubicBezTo>
                  <a:pt x="1250" y="1198"/>
                  <a:pt x="1198" y="1250"/>
                  <a:pt x="1125" y="1250"/>
                </a:cubicBezTo>
                <a:cubicBezTo>
                  <a:pt x="1053" y="1250"/>
                  <a:pt x="1000" y="1198"/>
                  <a:pt x="1000" y="1125"/>
                </a:cubicBezTo>
                <a:cubicBezTo>
                  <a:pt x="1000" y="1053"/>
                  <a:pt x="1053" y="1000"/>
                  <a:pt x="1125" y="1000"/>
                </a:cubicBezTo>
                <a:cubicBezTo>
                  <a:pt x="1198" y="1000"/>
                  <a:pt x="1250" y="1053"/>
                  <a:pt x="1250" y="1125"/>
                </a:cubicBezTo>
                <a:close/>
                <a:moveTo>
                  <a:pt x="1125" y="167"/>
                </a:moveTo>
                <a:lnTo>
                  <a:pt x="1125" y="334"/>
                </a:lnTo>
                <a:moveTo>
                  <a:pt x="2084" y="1125"/>
                </a:moveTo>
                <a:lnTo>
                  <a:pt x="1917" y="1125"/>
                </a:lnTo>
                <a:moveTo>
                  <a:pt x="334" y="1125"/>
                </a:moveTo>
                <a:lnTo>
                  <a:pt x="167" y="1125"/>
                </a:lnTo>
                <a:moveTo>
                  <a:pt x="646" y="292"/>
                </a:moveTo>
                <a:lnTo>
                  <a:pt x="730" y="438"/>
                </a:lnTo>
                <a:moveTo>
                  <a:pt x="1959" y="646"/>
                </a:moveTo>
                <a:lnTo>
                  <a:pt x="1813" y="730"/>
                </a:lnTo>
                <a:moveTo>
                  <a:pt x="292" y="646"/>
                </a:moveTo>
                <a:lnTo>
                  <a:pt x="438" y="730"/>
                </a:lnTo>
                <a:moveTo>
                  <a:pt x="1605" y="292"/>
                </a:moveTo>
                <a:lnTo>
                  <a:pt x="1521" y="438"/>
                </a:lnTo>
                <a:moveTo>
                  <a:pt x="1438" y="1334"/>
                </a:moveTo>
                <a:cubicBezTo>
                  <a:pt x="1365" y="1438"/>
                  <a:pt x="1250" y="1500"/>
                  <a:pt x="1125" y="1500"/>
                </a:cubicBezTo>
                <a:cubicBezTo>
                  <a:pt x="1000" y="1500"/>
                  <a:pt x="886" y="1438"/>
                  <a:pt x="813" y="1334"/>
                </a:cubicBezTo>
                <a:cubicBezTo>
                  <a:pt x="21" y="1334"/>
                  <a:pt x="21" y="1334"/>
                  <a:pt x="21" y="1334"/>
                </a:cubicBezTo>
                <a:cubicBezTo>
                  <a:pt x="115" y="1855"/>
                  <a:pt x="573" y="2250"/>
                  <a:pt x="1125" y="2250"/>
                </a:cubicBezTo>
                <a:cubicBezTo>
                  <a:pt x="1678" y="2250"/>
                  <a:pt x="2136" y="1855"/>
                  <a:pt x="2230" y="1334"/>
                </a:cubicBezTo>
                <a:lnTo>
                  <a:pt x="1438" y="1334"/>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8" name="Freeform 122"/>
          <p:cNvSpPr>
            <a:spLocks noEditPoints="1"/>
          </p:cNvSpPr>
          <p:nvPr/>
        </p:nvSpPr>
        <p:spPr bwMode="auto">
          <a:xfrm>
            <a:off x="6273416" y="4642445"/>
            <a:ext cx="332185" cy="330994"/>
          </a:xfrm>
          <a:custGeom>
            <a:avLst/>
            <a:gdLst>
              <a:gd name="T0" fmla="*/ 2250 w 2250"/>
              <a:gd name="T1" fmla="*/ 1125 h 2250"/>
              <a:gd name="T2" fmla="*/ 1125 w 2250"/>
              <a:gd name="T3" fmla="*/ 2250 h 2250"/>
              <a:gd name="T4" fmla="*/ 0 w 2250"/>
              <a:gd name="T5" fmla="*/ 1125 h 2250"/>
              <a:gd name="T6" fmla="*/ 1125 w 2250"/>
              <a:gd name="T7" fmla="*/ 0 h 2250"/>
              <a:gd name="T8" fmla="*/ 2250 w 2250"/>
              <a:gd name="T9" fmla="*/ 1125 h 2250"/>
              <a:gd name="T10" fmla="*/ 1552 w 2250"/>
              <a:gd name="T11" fmla="*/ 698 h 2250"/>
              <a:gd name="T12" fmla="*/ 1208 w 2250"/>
              <a:gd name="T13" fmla="*/ 1042 h 2250"/>
              <a:gd name="T14" fmla="*/ 1250 w 2250"/>
              <a:gd name="T15" fmla="*/ 1125 h 2250"/>
              <a:gd name="T16" fmla="*/ 1125 w 2250"/>
              <a:gd name="T17" fmla="*/ 1250 h 2250"/>
              <a:gd name="T18" fmla="*/ 1000 w 2250"/>
              <a:gd name="T19" fmla="*/ 1125 h 2250"/>
              <a:gd name="T20" fmla="*/ 1125 w 2250"/>
              <a:gd name="T21" fmla="*/ 1000 h 2250"/>
              <a:gd name="T22" fmla="*/ 1250 w 2250"/>
              <a:gd name="T23" fmla="*/ 1125 h 2250"/>
              <a:gd name="T24" fmla="*/ 1125 w 2250"/>
              <a:gd name="T25" fmla="*/ 167 h 2250"/>
              <a:gd name="T26" fmla="*/ 1125 w 2250"/>
              <a:gd name="T27" fmla="*/ 334 h 2250"/>
              <a:gd name="T28" fmla="*/ 2083 w 2250"/>
              <a:gd name="T29" fmla="*/ 1125 h 2250"/>
              <a:gd name="T30" fmla="*/ 1916 w 2250"/>
              <a:gd name="T31" fmla="*/ 1125 h 2250"/>
              <a:gd name="T32" fmla="*/ 333 w 2250"/>
              <a:gd name="T33" fmla="*/ 1125 h 2250"/>
              <a:gd name="T34" fmla="*/ 166 w 2250"/>
              <a:gd name="T35" fmla="*/ 1125 h 2250"/>
              <a:gd name="T36" fmla="*/ 646 w 2250"/>
              <a:gd name="T37" fmla="*/ 292 h 2250"/>
              <a:gd name="T38" fmla="*/ 729 w 2250"/>
              <a:gd name="T39" fmla="*/ 438 h 2250"/>
              <a:gd name="T40" fmla="*/ 1958 w 2250"/>
              <a:gd name="T41" fmla="*/ 646 h 2250"/>
              <a:gd name="T42" fmla="*/ 1812 w 2250"/>
              <a:gd name="T43" fmla="*/ 730 h 2250"/>
              <a:gd name="T44" fmla="*/ 437 w 2250"/>
              <a:gd name="T45" fmla="*/ 1521 h 2250"/>
              <a:gd name="T46" fmla="*/ 291 w 2250"/>
              <a:gd name="T47" fmla="*/ 1605 h 2250"/>
              <a:gd name="T48" fmla="*/ 291 w 2250"/>
              <a:gd name="T49" fmla="*/ 646 h 2250"/>
              <a:gd name="T50" fmla="*/ 437 w 2250"/>
              <a:gd name="T51" fmla="*/ 730 h 2250"/>
              <a:gd name="T52" fmla="*/ 1812 w 2250"/>
              <a:gd name="T53" fmla="*/ 1521 h 2250"/>
              <a:gd name="T54" fmla="*/ 1958 w 2250"/>
              <a:gd name="T55" fmla="*/ 1605 h 2250"/>
              <a:gd name="T56" fmla="*/ 1604 w 2250"/>
              <a:gd name="T57" fmla="*/ 292 h 2250"/>
              <a:gd name="T58" fmla="*/ 1521 w 2250"/>
              <a:gd name="T59" fmla="*/ 438 h 2250"/>
              <a:gd name="T60" fmla="*/ 1500 w 2250"/>
              <a:gd name="T61" fmla="*/ 1667 h 2250"/>
              <a:gd name="T62" fmla="*/ 1500 w 2250"/>
              <a:gd name="T63" fmla="*/ 1834 h 2250"/>
              <a:gd name="T64" fmla="*/ 1416 w 2250"/>
              <a:gd name="T65" fmla="*/ 1917 h 2250"/>
              <a:gd name="T66" fmla="*/ 833 w 2250"/>
              <a:gd name="T67" fmla="*/ 1917 h 2250"/>
              <a:gd name="T68" fmla="*/ 750 w 2250"/>
              <a:gd name="T69" fmla="*/ 1834 h 2250"/>
              <a:gd name="T70" fmla="*/ 750 w 2250"/>
              <a:gd name="T71" fmla="*/ 1667 h 2250"/>
              <a:gd name="T72" fmla="*/ 833 w 2250"/>
              <a:gd name="T73" fmla="*/ 1584 h 2250"/>
              <a:gd name="T74" fmla="*/ 1416 w 2250"/>
              <a:gd name="T75" fmla="*/ 1584 h 2250"/>
              <a:gd name="T76" fmla="*/ 1500 w 2250"/>
              <a:gd name="T77" fmla="*/ 166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50" h="2250">
                <a:moveTo>
                  <a:pt x="2250" y="1125"/>
                </a:moveTo>
                <a:cubicBezTo>
                  <a:pt x="2250" y="1750"/>
                  <a:pt x="1750" y="2250"/>
                  <a:pt x="1125" y="2250"/>
                </a:cubicBezTo>
                <a:cubicBezTo>
                  <a:pt x="500" y="2250"/>
                  <a:pt x="0" y="1750"/>
                  <a:pt x="0" y="1125"/>
                </a:cubicBezTo>
                <a:cubicBezTo>
                  <a:pt x="0" y="500"/>
                  <a:pt x="500" y="0"/>
                  <a:pt x="1125" y="0"/>
                </a:cubicBezTo>
                <a:cubicBezTo>
                  <a:pt x="1750" y="0"/>
                  <a:pt x="2250" y="500"/>
                  <a:pt x="2250" y="1125"/>
                </a:cubicBezTo>
                <a:close/>
                <a:moveTo>
                  <a:pt x="1552" y="698"/>
                </a:moveTo>
                <a:lnTo>
                  <a:pt x="1208" y="1042"/>
                </a:lnTo>
                <a:moveTo>
                  <a:pt x="1250" y="1125"/>
                </a:moveTo>
                <a:cubicBezTo>
                  <a:pt x="1250" y="1198"/>
                  <a:pt x="1198" y="1250"/>
                  <a:pt x="1125" y="1250"/>
                </a:cubicBezTo>
                <a:cubicBezTo>
                  <a:pt x="1052" y="1250"/>
                  <a:pt x="1000" y="1198"/>
                  <a:pt x="1000" y="1125"/>
                </a:cubicBezTo>
                <a:cubicBezTo>
                  <a:pt x="1000" y="1053"/>
                  <a:pt x="1052" y="1000"/>
                  <a:pt x="1125" y="1000"/>
                </a:cubicBezTo>
                <a:cubicBezTo>
                  <a:pt x="1198" y="1000"/>
                  <a:pt x="1250" y="1053"/>
                  <a:pt x="1250" y="1125"/>
                </a:cubicBezTo>
                <a:close/>
                <a:moveTo>
                  <a:pt x="1125" y="167"/>
                </a:moveTo>
                <a:lnTo>
                  <a:pt x="1125" y="334"/>
                </a:lnTo>
                <a:moveTo>
                  <a:pt x="2083" y="1125"/>
                </a:moveTo>
                <a:lnTo>
                  <a:pt x="1916" y="1125"/>
                </a:lnTo>
                <a:moveTo>
                  <a:pt x="333" y="1125"/>
                </a:moveTo>
                <a:lnTo>
                  <a:pt x="166" y="1125"/>
                </a:lnTo>
                <a:moveTo>
                  <a:pt x="646" y="292"/>
                </a:moveTo>
                <a:lnTo>
                  <a:pt x="729" y="438"/>
                </a:lnTo>
                <a:moveTo>
                  <a:pt x="1958" y="646"/>
                </a:moveTo>
                <a:lnTo>
                  <a:pt x="1812" y="730"/>
                </a:lnTo>
                <a:moveTo>
                  <a:pt x="437" y="1521"/>
                </a:moveTo>
                <a:lnTo>
                  <a:pt x="291" y="1605"/>
                </a:lnTo>
                <a:moveTo>
                  <a:pt x="291" y="646"/>
                </a:moveTo>
                <a:lnTo>
                  <a:pt x="437" y="730"/>
                </a:lnTo>
                <a:moveTo>
                  <a:pt x="1812" y="1521"/>
                </a:moveTo>
                <a:lnTo>
                  <a:pt x="1958" y="1605"/>
                </a:lnTo>
                <a:moveTo>
                  <a:pt x="1604" y="292"/>
                </a:moveTo>
                <a:lnTo>
                  <a:pt x="1521" y="438"/>
                </a:lnTo>
                <a:moveTo>
                  <a:pt x="1500" y="1667"/>
                </a:moveTo>
                <a:cubicBezTo>
                  <a:pt x="1500" y="1834"/>
                  <a:pt x="1500" y="1834"/>
                  <a:pt x="1500" y="1834"/>
                </a:cubicBezTo>
                <a:cubicBezTo>
                  <a:pt x="1500" y="1875"/>
                  <a:pt x="1458" y="1917"/>
                  <a:pt x="1416" y="1917"/>
                </a:cubicBezTo>
                <a:cubicBezTo>
                  <a:pt x="833" y="1917"/>
                  <a:pt x="833" y="1917"/>
                  <a:pt x="833" y="1917"/>
                </a:cubicBezTo>
                <a:cubicBezTo>
                  <a:pt x="791" y="1917"/>
                  <a:pt x="750" y="1875"/>
                  <a:pt x="750" y="1834"/>
                </a:cubicBezTo>
                <a:cubicBezTo>
                  <a:pt x="750" y="1667"/>
                  <a:pt x="750" y="1667"/>
                  <a:pt x="750" y="1667"/>
                </a:cubicBezTo>
                <a:cubicBezTo>
                  <a:pt x="750" y="1625"/>
                  <a:pt x="791" y="1584"/>
                  <a:pt x="833" y="1584"/>
                </a:cubicBezTo>
                <a:cubicBezTo>
                  <a:pt x="1416" y="1584"/>
                  <a:pt x="1416" y="1584"/>
                  <a:pt x="1416" y="1584"/>
                </a:cubicBezTo>
                <a:cubicBezTo>
                  <a:pt x="1458" y="1584"/>
                  <a:pt x="1500" y="1625"/>
                  <a:pt x="1500" y="166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9" name="Freeform 123"/>
          <p:cNvSpPr>
            <a:spLocks noEditPoints="1"/>
          </p:cNvSpPr>
          <p:nvPr/>
        </p:nvSpPr>
        <p:spPr bwMode="auto">
          <a:xfrm>
            <a:off x="6867525" y="4696023"/>
            <a:ext cx="330994" cy="223838"/>
          </a:xfrm>
          <a:custGeom>
            <a:avLst/>
            <a:gdLst>
              <a:gd name="T0" fmla="*/ 1250 w 2250"/>
              <a:gd name="T1" fmla="*/ 1146 h 1521"/>
              <a:gd name="T2" fmla="*/ 1125 w 2250"/>
              <a:gd name="T3" fmla="*/ 1271 h 1521"/>
              <a:gd name="T4" fmla="*/ 1000 w 2250"/>
              <a:gd name="T5" fmla="*/ 1146 h 1521"/>
              <a:gd name="T6" fmla="*/ 1125 w 2250"/>
              <a:gd name="T7" fmla="*/ 1021 h 1521"/>
              <a:gd name="T8" fmla="*/ 1250 w 2250"/>
              <a:gd name="T9" fmla="*/ 1146 h 1521"/>
              <a:gd name="T10" fmla="*/ 1094 w 2250"/>
              <a:gd name="T11" fmla="*/ 21 h 1521"/>
              <a:gd name="T12" fmla="*/ 0 w 2250"/>
              <a:gd name="T13" fmla="*/ 1167 h 1521"/>
              <a:gd name="T14" fmla="*/ 0 w 2250"/>
              <a:gd name="T15" fmla="*/ 1437 h 1521"/>
              <a:gd name="T16" fmla="*/ 83 w 2250"/>
              <a:gd name="T17" fmla="*/ 1521 h 1521"/>
              <a:gd name="T18" fmla="*/ 2167 w 2250"/>
              <a:gd name="T19" fmla="*/ 1521 h 1521"/>
              <a:gd name="T20" fmla="*/ 2250 w 2250"/>
              <a:gd name="T21" fmla="*/ 1437 h 1521"/>
              <a:gd name="T22" fmla="*/ 2250 w 2250"/>
              <a:gd name="T23" fmla="*/ 1146 h 1521"/>
              <a:gd name="T24" fmla="*/ 1094 w 2250"/>
              <a:gd name="T25" fmla="*/ 21 h 1521"/>
              <a:gd name="T26" fmla="*/ 1125 w 2250"/>
              <a:gd name="T27" fmla="*/ 187 h 1521"/>
              <a:gd name="T28" fmla="*/ 1125 w 2250"/>
              <a:gd name="T29" fmla="*/ 354 h 1521"/>
              <a:gd name="T30" fmla="*/ 1437 w 2250"/>
              <a:gd name="T31" fmla="*/ 604 h 1521"/>
              <a:gd name="T32" fmla="*/ 1187 w 2250"/>
              <a:gd name="T33" fmla="*/ 1042 h 1521"/>
              <a:gd name="T34" fmla="*/ 2083 w 2250"/>
              <a:gd name="T35" fmla="*/ 1146 h 1521"/>
              <a:gd name="T36" fmla="*/ 1917 w 2250"/>
              <a:gd name="T37" fmla="*/ 1146 h 1521"/>
              <a:gd name="T38" fmla="*/ 333 w 2250"/>
              <a:gd name="T39" fmla="*/ 1146 h 1521"/>
              <a:gd name="T40" fmla="*/ 167 w 2250"/>
              <a:gd name="T41" fmla="*/ 1146 h 1521"/>
              <a:gd name="T42" fmla="*/ 646 w 2250"/>
              <a:gd name="T43" fmla="*/ 312 h 1521"/>
              <a:gd name="T44" fmla="*/ 729 w 2250"/>
              <a:gd name="T45" fmla="*/ 458 h 1521"/>
              <a:gd name="T46" fmla="*/ 1958 w 2250"/>
              <a:gd name="T47" fmla="*/ 667 h 1521"/>
              <a:gd name="T48" fmla="*/ 1812 w 2250"/>
              <a:gd name="T49" fmla="*/ 750 h 1521"/>
              <a:gd name="T50" fmla="*/ 292 w 2250"/>
              <a:gd name="T51" fmla="*/ 667 h 1521"/>
              <a:gd name="T52" fmla="*/ 437 w 2250"/>
              <a:gd name="T53" fmla="*/ 750 h 1521"/>
              <a:gd name="T54" fmla="*/ 1604 w 2250"/>
              <a:gd name="T55" fmla="*/ 312 h 1521"/>
              <a:gd name="T56" fmla="*/ 1521 w 2250"/>
              <a:gd name="T57" fmla="*/ 458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50" h="1521">
                <a:moveTo>
                  <a:pt x="1250" y="1146"/>
                </a:moveTo>
                <a:cubicBezTo>
                  <a:pt x="1250" y="1219"/>
                  <a:pt x="1198" y="1271"/>
                  <a:pt x="1125" y="1271"/>
                </a:cubicBezTo>
                <a:cubicBezTo>
                  <a:pt x="1052" y="1271"/>
                  <a:pt x="1000" y="1219"/>
                  <a:pt x="1000" y="1146"/>
                </a:cubicBezTo>
                <a:cubicBezTo>
                  <a:pt x="1000" y="1073"/>
                  <a:pt x="1052" y="1021"/>
                  <a:pt x="1125" y="1021"/>
                </a:cubicBezTo>
                <a:cubicBezTo>
                  <a:pt x="1198" y="1021"/>
                  <a:pt x="1250" y="1073"/>
                  <a:pt x="1250" y="1146"/>
                </a:cubicBezTo>
                <a:close/>
                <a:moveTo>
                  <a:pt x="1094" y="21"/>
                </a:moveTo>
                <a:cubicBezTo>
                  <a:pt x="479" y="42"/>
                  <a:pt x="0" y="552"/>
                  <a:pt x="0" y="1167"/>
                </a:cubicBezTo>
                <a:cubicBezTo>
                  <a:pt x="0" y="1437"/>
                  <a:pt x="0" y="1437"/>
                  <a:pt x="0" y="1437"/>
                </a:cubicBezTo>
                <a:cubicBezTo>
                  <a:pt x="0" y="1479"/>
                  <a:pt x="42" y="1521"/>
                  <a:pt x="83" y="1521"/>
                </a:cubicBezTo>
                <a:cubicBezTo>
                  <a:pt x="2167" y="1521"/>
                  <a:pt x="2167" y="1521"/>
                  <a:pt x="2167" y="1521"/>
                </a:cubicBezTo>
                <a:cubicBezTo>
                  <a:pt x="2208" y="1521"/>
                  <a:pt x="2250" y="1479"/>
                  <a:pt x="2250" y="1437"/>
                </a:cubicBezTo>
                <a:cubicBezTo>
                  <a:pt x="2250" y="1146"/>
                  <a:pt x="2250" y="1146"/>
                  <a:pt x="2250" y="1146"/>
                </a:cubicBezTo>
                <a:cubicBezTo>
                  <a:pt x="2250" y="510"/>
                  <a:pt x="1729" y="0"/>
                  <a:pt x="1094" y="21"/>
                </a:cubicBezTo>
                <a:close/>
                <a:moveTo>
                  <a:pt x="1125" y="187"/>
                </a:moveTo>
                <a:lnTo>
                  <a:pt x="1125" y="354"/>
                </a:lnTo>
                <a:moveTo>
                  <a:pt x="1437" y="604"/>
                </a:moveTo>
                <a:lnTo>
                  <a:pt x="1187" y="1042"/>
                </a:lnTo>
                <a:moveTo>
                  <a:pt x="2083" y="1146"/>
                </a:moveTo>
                <a:lnTo>
                  <a:pt x="1917" y="1146"/>
                </a:lnTo>
                <a:moveTo>
                  <a:pt x="333" y="1146"/>
                </a:moveTo>
                <a:lnTo>
                  <a:pt x="167" y="1146"/>
                </a:lnTo>
                <a:moveTo>
                  <a:pt x="646" y="312"/>
                </a:moveTo>
                <a:lnTo>
                  <a:pt x="729" y="458"/>
                </a:lnTo>
                <a:moveTo>
                  <a:pt x="1958" y="667"/>
                </a:moveTo>
                <a:lnTo>
                  <a:pt x="1812" y="750"/>
                </a:lnTo>
                <a:moveTo>
                  <a:pt x="292" y="667"/>
                </a:moveTo>
                <a:lnTo>
                  <a:pt x="437" y="750"/>
                </a:lnTo>
                <a:moveTo>
                  <a:pt x="1604" y="312"/>
                </a:moveTo>
                <a:lnTo>
                  <a:pt x="1521" y="458"/>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Tree>
    <p:extLst>
      <p:ext uri="{BB962C8B-B14F-4D97-AF65-F5344CB8AC3E}">
        <p14:creationId xmlns:p14="http://schemas.microsoft.com/office/powerpoint/2010/main" val="41326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1191"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 name="Freeform 7"/>
          <p:cNvSpPr>
            <a:spLocks/>
          </p:cNvSpPr>
          <p:nvPr/>
        </p:nvSpPr>
        <p:spPr bwMode="auto">
          <a:xfrm>
            <a:off x="614363"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 name="Freeform 8"/>
          <p:cNvSpPr>
            <a:spLocks/>
          </p:cNvSpPr>
          <p:nvPr/>
        </p:nvSpPr>
        <p:spPr bwMode="auto">
          <a:xfrm>
            <a:off x="1227535"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 name="Freeform 9"/>
          <p:cNvSpPr>
            <a:spLocks/>
          </p:cNvSpPr>
          <p:nvPr/>
        </p:nvSpPr>
        <p:spPr bwMode="auto">
          <a:xfrm>
            <a:off x="1840706"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 name="Freeform 10"/>
          <p:cNvSpPr>
            <a:spLocks/>
          </p:cNvSpPr>
          <p:nvPr/>
        </p:nvSpPr>
        <p:spPr bwMode="auto">
          <a:xfrm>
            <a:off x="2453879"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 name="Freeform 11"/>
          <p:cNvSpPr>
            <a:spLocks/>
          </p:cNvSpPr>
          <p:nvPr/>
        </p:nvSpPr>
        <p:spPr bwMode="auto">
          <a:xfrm>
            <a:off x="3067050"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 name="Freeform 12"/>
          <p:cNvSpPr>
            <a:spLocks/>
          </p:cNvSpPr>
          <p:nvPr/>
        </p:nvSpPr>
        <p:spPr bwMode="auto">
          <a:xfrm>
            <a:off x="3680222"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 name="Freeform 13"/>
          <p:cNvSpPr>
            <a:spLocks/>
          </p:cNvSpPr>
          <p:nvPr/>
        </p:nvSpPr>
        <p:spPr bwMode="auto">
          <a:xfrm>
            <a:off x="4293394"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 name="Freeform 14"/>
          <p:cNvSpPr>
            <a:spLocks/>
          </p:cNvSpPr>
          <p:nvPr/>
        </p:nvSpPr>
        <p:spPr bwMode="auto">
          <a:xfrm>
            <a:off x="4906566"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 name="Freeform 15"/>
          <p:cNvSpPr>
            <a:spLocks/>
          </p:cNvSpPr>
          <p:nvPr/>
        </p:nvSpPr>
        <p:spPr bwMode="auto">
          <a:xfrm>
            <a:off x="5519738"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 name="Freeform 16"/>
          <p:cNvSpPr>
            <a:spLocks/>
          </p:cNvSpPr>
          <p:nvPr/>
        </p:nvSpPr>
        <p:spPr bwMode="auto">
          <a:xfrm>
            <a:off x="6132910"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 name="Freeform 17"/>
          <p:cNvSpPr>
            <a:spLocks/>
          </p:cNvSpPr>
          <p:nvPr/>
        </p:nvSpPr>
        <p:spPr bwMode="auto">
          <a:xfrm>
            <a:off x="6746081"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 name="Freeform 18"/>
          <p:cNvSpPr>
            <a:spLocks/>
          </p:cNvSpPr>
          <p:nvPr/>
        </p:nvSpPr>
        <p:spPr bwMode="auto">
          <a:xfrm>
            <a:off x="7359254" y="0"/>
            <a:ext cx="0" cy="5143500"/>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 name="Freeform 19"/>
          <p:cNvSpPr>
            <a:spLocks/>
          </p:cNvSpPr>
          <p:nvPr/>
        </p:nvSpPr>
        <p:spPr bwMode="auto">
          <a:xfrm>
            <a:off x="0" y="5142310"/>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 name="Freeform 20"/>
          <p:cNvSpPr>
            <a:spLocks/>
          </p:cNvSpPr>
          <p:nvPr/>
        </p:nvSpPr>
        <p:spPr bwMode="auto">
          <a:xfrm>
            <a:off x="0" y="4499372"/>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 name="Freeform 21"/>
          <p:cNvSpPr>
            <a:spLocks/>
          </p:cNvSpPr>
          <p:nvPr/>
        </p:nvSpPr>
        <p:spPr bwMode="auto">
          <a:xfrm>
            <a:off x="0" y="3856435"/>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 name="Freeform 22"/>
          <p:cNvSpPr>
            <a:spLocks/>
          </p:cNvSpPr>
          <p:nvPr/>
        </p:nvSpPr>
        <p:spPr bwMode="auto">
          <a:xfrm>
            <a:off x="0" y="3214688"/>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 name="Freeform 23"/>
          <p:cNvSpPr>
            <a:spLocks/>
          </p:cNvSpPr>
          <p:nvPr/>
        </p:nvSpPr>
        <p:spPr bwMode="auto">
          <a:xfrm>
            <a:off x="0" y="2571750"/>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 name="Freeform 24"/>
          <p:cNvSpPr>
            <a:spLocks/>
          </p:cNvSpPr>
          <p:nvPr/>
        </p:nvSpPr>
        <p:spPr bwMode="auto">
          <a:xfrm>
            <a:off x="0" y="1928813"/>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 name="Freeform 25"/>
          <p:cNvSpPr>
            <a:spLocks/>
          </p:cNvSpPr>
          <p:nvPr/>
        </p:nvSpPr>
        <p:spPr bwMode="auto">
          <a:xfrm>
            <a:off x="0" y="1287066"/>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 name="Freeform 26"/>
          <p:cNvSpPr>
            <a:spLocks/>
          </p:cNvSpPr>
          <p:nvPr/>
        </p:nvSpPr>
        <p:spPr bwMode="auto">
          <a:xfrm>
            <a:off x="0" y="644129"/>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 name="Freeform 27"/>
          <p:cNvSpPr>
            <a:spLocks/>
          </p:cNvSpPr>
          <p:nvPr/>
        </p:nvSpPr>
        <p:spPr bwMode="auto">
          <a:xfrm>
            <a:off x="0" y="1191"/>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4" name="Freeform 28"/>
          <p:cNvSpPr>
            <a:spLocks noEditPoints="1"/>
          </p:cNvSpPr>
          <p:nvPr/>
        </p:nvSpPr>
        <p:spPr bwMode="auto">
          <a:xfrm>
            <a:off x="117879" y="209550"/>
            <a:ext cx="358379" cy="247650"/>
          </a:xfrm>
          <a:custGeom>
            <a:avLst/>
            <a:gdLst>
              <a:gd name="T0" fmla="*/ 1573 w 2438"/>
              <a:gd name="T1" fmla="*/ 1094 h 1687"/>
              <a:gd name="T2" fmla="*/ 1344 w 2438"/>
              <a:gd name="T3" fmla="*/ 864 h 1687"/>
              <a:gd name="T4" fmla="*/ 2073 w 2438"/>
              <a:gd name="T5" fmla="*/ 125 h 1687"/>
              <a:gd name="T6" fmla="*/ 2313 w 2438"/>
              <a:gd name="T7" fmla="*/ 364 h 1687"/>
              <a:gd name="T8" fmla="*/ 1573 w 2438"/>
              <a:gd name="T9" fmla="*/ 1094 h 1687"/>
              <a:gd name="T10" fmla="*/ 2188 w 2438"/>
              <a:gd name="T11" fmla="*/ 479 h 1687"/>
              <a:gd name="T12" fmla="*/ 1959 w 2438"/>
              <a:gd name="T13" fmla="*/ 250 h 1687"/>
              <a:gd name="T14" fmla="*/ 2313 w 2438"/>
              <a:gd name="T15" fmla="*/ 364 h 1687"/>
              <a:gd name="T16" fmla="*/ 2073 w 2438"/>
              <a:gd name="T17" fmla="*/ 125 h 1687"/>
              <a:gd name="T18" fmla="*/ 2136 w 2438"/>
              <a:gd name="T19" fmla="*/ 73 h 1687"/>
              <a:gd name="T20" fmla="*/ 2365 w 2438"/>
              <a:gd name="T21" fmla="*/ 73 h 1687"/>
              <a:gd name="T22" fmla="*/ 2365 w 2438"/>
              <a:gd name="T23" fmla="*/ 73 h 1687"/>
              <a:gd name="T24" fmla="*/ 2365 w 2438"/>
              <a:gd name="T25" fmla="*/ 302 h 1687"/>
              <a:gd name="T26" fmla="*/ 2313 w 2438"/>
              <a:gd name="T27" fmla="*/ 364 h 1687"/>
              <a:gd name="T28" fmla="*/ 1167 w 2438"/>
              <a:gd name="T29" fmla="*/ 1271 h 1687"/>
              <a:gd name="T30" fmla="*/ 1344 w 2438"/>
              <a:gd name="T31" fmla="*/ 864 h 1687"/>
              <a:gd name="T32" fmla="*/ 1573 w 2438"/>
              <a:gd name="T33" fmla="*/ 1094 h 1687"/>
              <a:gd name="T34" fmla="*/ 1167 w 2438"/>
              <a:gd name="T35" fmla="*/ 1271 h 1687"/>
              <a:gd name="T36" fmla="*/ 1198 w 2438"/>
              <a:gd name="T37" fmla="*/ 771 h 1687"/>
              <a:gd name="T38" fmla="*/ 84 w 2438"/>
              <a:gd name="T39" fmla="*/ 771 h 1687"/>
              <a:gd name="T40" fmla="*/ 0 w 2438"/>
              <a:gd name="T41" fmla="*/ 854 h 1687"/>
              <a:gd name="T42" fmla="*/ 0 w 2438"/>
              <a:gd name="T43" fmla="*/ 1604 h 1687"/>
              <a:gd name="T44" fmla="*/ 84 w 2438"/>
              <a:gd name="T45" fmla="*/ 1687 h 1687"/>
              <a:gd name="T46" fmla="*/ 2334 w 2438"/>
              <a:gd name="T47" fmla="*/ 1687 h 1687"/>
              <a:gd name="T48" fmla="*/ 2417 w 2438"/>
              <a:gd name="T49" fmla="*/ 1604 h 1687"/>
              <a:gd name="T50" fmla="*/ 2417 w 2438"/>
              <a:gd name="T51" fmla="*/ 854 h 1687"/>
              <a:gd name="T52" fmla="*/ 2334 w 2438"/>
              <a:gd name="T53" fmla="*/ 771 h 1687"/>
              <a:gd name="T54" fmla="*/ 2136 w 2438"/>
              <a:gd name="T55" fmla="*/ 771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38" h="1687">
                <a:moveTo>
                  <a:pt x="1573" y="1094"/>
                </a:moveTo>
                <a:lnTo>
                  <a:pt x="1344" y="864"/>
                </a:lnTo>
                <a:lnTo>
                  <a:pt x="2073" y="125"/>
                </a:lnTo>
                <a:lnTo>
                  <a:pt x="2313" y="364"/>
                </a:lnTo>
                <a:lnTo>
                  <a:pt x="1573" y="1094"/>
                </a:lnTo>
                <a:close/>
                <a:moveTo>
                  <a:pt x="2188" y="479"/>
                </a:moveTo>
                <a:lnTo>
                  <a:pt x="1959" y="250"/>
                </a:lnTo>
                <a:moveTo>
                  <a:pt x="2313" y="364"/>
                </a:moveTo>
                <a:cubicBezTo>
                  <a:pt x="2073" y="125"/>
                  <a:pt x="2073" y="125"/>
                  <a:pt x="2073" y="125"/>
                </a:cubicBezTo>
                <a:cubicBezTo>
                  <a:pt x="2136" y="73"/>
                  <a:pt x="2136" y="73"/>
                  <a:pt x="2136" y="73"/>
                </a:cubicBezTo>
                <a:cubicBezTo>
                  <a:pt x="2198" y="0"/>
                  <a:pt x="2303" y="0"/>
                  <a:pt x="2365" y="73"/>
                </a:cubicBezTo>
                <a:cubicBezTo>
                  <a:pt x="2365" y="73"/>
                  <a:pt x="2365" y="73"/>
                  <a:pt x="2365" y="73"/>
                </a:cubicBezTo>
                <a:cubicBezTo>
                  <a:pt x="2438" y="135"/>
                  <a:pt x="2438" y="239"/>
                  <a:pt x="2365" y="302"/>
                </a:cubicBezTo>
                <a:lnTo>
                  <a:pt x="2313" y="364"/>
                </a:lnTo>
                <a:close/>
                <a:moveTo>
                  <a:pt x="1167" y="1271"/>
                </a:moveTo>
                <a:lnTo>
                  <a:pt x="1344" y="864"/>
                </a:lnTo>
                <a:lnTo>
                  <a:pt x="1573" y="1094"/>
                </a:lnTo>
                <a:lnTo>
                  <a:pt x="1167" y="1271"/>
                </a:lnTo>
                <a:close/>
                <a:moveTo>
                  <a:pt x="1198" y="771"/>
                </a:moveTo>
                <a:cubicBezTo>
                  <a:pt x="84" y="771"/>
                  <a:pt x="84" y="771"/>
                  <a:pt x="84" y="771"/>
                </a:cubicBezTo>
                <a:cubicBezTo>
                  <a:pt x="42" y="771"/>
                  <a:pt x="0" y="812"/>
                  <a:pt x="0" y="854"/>
                </a:cubicBezTo>
                <a:cubicBezTo>
                  <a:pt x="0" y="1604"/>
                  <a:pt x="0" y="1604"/>
                  <a:pt x="0" y="1604"/>
                </a:cubicBezTo>
                <a:cubicBezTo>
                  <a:pt x="0" y="1646"/>
                  <a:pt x="42" y="1687"/>
                  <a:pt x="84" y="1687"/>
                </a:cubicBezTo>
                <a:cubicBezTo>
                  <a:pt x="2334" y="1687"/>
                  <a:pt x="2334" y="1687"/>
                  <a:pt x="2334" y="1687"/>
                </a:cubicBezTo>
                <a:cubicBezTo>
                  <a:pt x="2376" y="1687"/>
                  <a:pt x="2417" y="1646"/>
                  <a:pt x="2417" y="1604"/>
                </a:cubicBezTo>
                <a:cubicBezTo>
                  <a:pt x="2417" y="854"/>
                  <a:pt x="2417" y="854"/>
                  <a:pt x="2417" y="854"/>
                </a:cubicBezTo>
                <a:cubicBezTo>
                  <a:pt x="2417" y="812"/>
                  <a:pt x="2376" y="771"/>
                  <a:pt x="2334" y="771"/>
                </a:cubicBezTo>
                <a:cubicBezTo>
                  <a:pt x="2136" y="771"/>
                  <a:pt x="2136" y="771"/>
                  <a:pt x="2136" y="771"/>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5" name="Freeform 29"/>
          <p:cNvSpPr>
            <a:spLocks noEditPoints="1"/>
          </p:cNvSpPr>
          <p:nvPr/>
        </p:nvSpPr>
        <p:spPr bwMode="auto">
          <a:xfrm>
            <a:off x="3202794" y="829866"/>
            <a:ext cx="332185" cy="330994"/>
          </a:xfrm>
          <a:custGeom>
            <a:avLst/>
            <a:gdLst>
              <a:gd name="T0" fmla="*/ 489 w 2250"/>
              <a:gd name="T1" fmla="*/ 906 h 2250"/>
              <a:gd name="T2" fmla="*/ 739 w 2250"/>
              <a:gd name="T3" fmla="*/ 1146 h 2250"/>
              <a:gd name="T4" fmla="*/ 1177 w 2250"/>
              <a:gd name="T5" fmla="*/ 521 h 2250"/>
              <a:gd name="T6" fmla="*/ 1666 w 2250"/>
              <a:gd name="T7" fmla="*/ 833 h 2250"/>
              <a:gd name="T8" fmla="*/ 833 w 2250"/>
              <a:gd name="T9" fmla="*/ 1667 h 2250"/>
              <a:gd name="T10" fmla="*/ 0 w 2250"/>
              <a:gd name="T11" fmla="*/ 833 h 2250"/>
              <a:gd name="T12" fmla="*/ 833 w 2250"/>
              <a:gd name="T13" fmla="*/ 0 h 2250"/>
              <a:gd name="T14" fmla="*/ 1666 w 2250"/>
              <a:gd name="T15" fmla="*/ 833 h 2250"/>
              <a:gd name="T16" fmla="*/ 2250 w 2250"/>
              <a:gd name="T17" fmla="*/ 2250 h 2250"/>
              <a:gd name="T18" fmla="*/ 1427 w 2250"/>
              <a:gd name="T19" fmla="*/ 142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0" h="2250">
                <a:moveTo>
                  <a:pt x="489" y="906"/>
                </a:moveTo>
                <a:lnTo>
                  <a:pt x="739" y="1146"/>
                </a:lnTo>
                <a:lnTo>
                  <a:pt x="1177" y="521"/>
                </a:lnTo>
                <a:moveTo>
                  <a:pt x="1666" y="833"/>
                </a:moveTo>
                <a:cubicBezTo>
                  <a:pt x="1666" y="1292"/>
                  <a:pt x="1291" y="1667"/>
                  <a:pt x="833" y="1667"/>
                </a:cubicBezTo>
                <a:cubicBezTo>
                  <a:pt x="375" y="1667"/>
                  <a:pt x="0" y="1292"/>
                  <a:pt x="0" y="833"/>
                </a:cubicBezTo>
                <a:cubicBezTo>
                  <a:pt x="0" y="375"/>
                  <a:pt x="375" y="0"/>
                  <a:pt x="833" y="0"/>
                </a:cubicBezTo>
                <a:cubicBezTo>
                  <a:pt x="1291" y="0"/>
                  <a:pt x="1666" y="375"/>
                  <a:pt x="1666" y="833"/>
                </a:cubicBezTo>
                <a:close/>
                <a:moveTo>
                  <a:pt x="2250" y="2250"/>
                </a:moveTo>
                <a:lnTo>
                  <a:pt x="1427" y="142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6" name="Freeform 30"/>
          <p:cNvSpPr>
            <a:spLocks noEditPoints="1"/>
          </p:cNvSpPr>
          <p:nvPr/>
        </p:nvSpPr>
        <p:spPr bwMode="auto">
          <a:xfrm>
            <a:off x="2594385" y="829872"/>
            <a:ext cx="332185" cy="332185"/>
          </a:xfrm>
          <a:custGeom>
            <a:avLst/>
            <a:gdLst>
              <a:gd name="T0" fmla="*/ 1959 w 2261"/>
              <a:gd name="T1" fmla="*/ 2198 h 2260"/>
              <a:gd name="T2" fmla="*/ 1542 w 2261"/>
              <a:gd name="T3" fmla="*/ 1770 h 2260"/>
              <a:gd name="T4" fmla="*/ 1542 w 2261"/>
              <a:gd name="T5" fmla="*/ 1541 h 2260"/>
              <a:gd name="T6" fmla="*/ 1542 w 2261"/>
              <a:gd name="T7" fmla="*/ 1541 h 2260"/>
              <a:gd name="T8" fmla="*/ 1771 w 2261"/>
              <a:gd name="T9" fmla="*/ 1541 h 2260"/>
              <a:gd name="T10" fmla="*/ 2198 w 2261"/>
              <a:gd name="T11" fmla="*/ 1958 h 2260"/>
              <a:gd name="T12" fmla="*/ 2198 w 2261"/>
              <a:gd name="T13" fmla="*/ 2198 h 2260"/>
              <a:gd name="T14" fmla="*/ 2198 w 2261"/>
              <a:gd name="T15" fmla="*/ 2198 h 2260"/>
              <a:gd name="T16" fmla="*/ 1959 w 2261"/>
              <a:gd name="T17" fmla="*/ 2198 h 2260"/>
              <a:gd name="T18" fmla="*/ 1542 w 2261"/>
              <a:gd name="T19" fmla="*/ 1541 h 2260"/>
              <a:gd name="T20" fmla="*/ 1615 w 2261"/>
              <a:gd name="T21" fmla="*/ 1500 h 2260"/>
              <a:gd name="T22" fmla="*/ 1480 w 2261"/>
              <a:gd name="T23" fmla="*/ 1364 h 2260"/>
              <a:gd name="T24" fmla="*/ 1365 w 2261"/>
              <a:gd name="T25" fmla="*/ 1479 h 2260"/>
              <a:gd name="T26" fmla="*/ 1500 w 2261"/>
              <a:gd name="T27" fmla="*/ 1614 h 2260"/>
              <a:gd name="T28" fmla="*/ 1542 w 2261"/>
              <a:gd name="T29" fmla="*/ 1541 h 2260"/>
              <a:gd name="T30" fmla="*/ 1667 w 2261"/>
              <a:gd name="T31" fmla="*/ 833 h 2260"/>
              <a:gd name="T32" fmla="*/ 834 w 2261"/>
              <a:gd name="T33" fmla="*/ 1666 h 2260"/>
              <a:gd name="T34" fmla="*/ 0 w 2261"/>
              <a:gd name="T35" fmla="*/ 833 h 2260"/>
              <a:gd name="T36" fmla="*/ 834 w 2261"/>
              <a:gd name="T37" fmla="*/ 0 h 2260"/>
              <a:gd name="T38" fmla="*/ 1667 w 2261"/>
              <a:gd name="T39" fmla="*/ 833 h 2260"/>
              <a:gd name="T40" fmla="*/ 1500 w 2261"/>
              <a:gd name="T41" fmla="*/ 833 h 2260"/>
              <a:gd name="T42" fmla="*/ 834 w 2261"/>
              <a:gd name="T43" fmla="*/ 1500 h 2260"/>
              <a:gd name="T44" fmla="*/ 167 w 2261"/>
              <a:gd name="T45" fmla="*/ 833 h 2260"/>
              <a:gd name="T46" fmla="*/ 834 w 2261"/>
              <a:gd name="T47" fmla="*/ 166 h 2260"/>
              <a:gd name="T48" fmla="*/ 1500 w 2261"/>
              <a:gd name="T49" fmla="*/ 833 h 2260"/>
              <a:gd name="T50" fmla="*/ 334 w 2261"/>
              <a:gd name="T51" fmla="*/ 833 h 2260"/>
              <a:gd name="T52" fmla="*/ 834 w 2261"/>
              <a:gd name="T53" fmla="*/ 333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61" h="2260">
                <a:moveTo>
                  <a:pt x="1959" y="2198"/>
                </a:moveTo>
                <a:cubicBezTo>
                  <a:pt x="1542" y="1770"/>
                  <a:pt x="1542" y="1770"/>
                  <a:pt x="1542" y="1770"/>
                </a:cubicBezTo>
                <a:cubicBezTo>
                  <a:pt x="1469" y="1708"/>
                  <a:pt x="1469" y="1604"/>
                  <a:pt x="1542" y="1541"/>
                </a:cubicBezTo>
                <a:cubicBezTo>
                  <a:pt x="1542" y="1541"/>
                  <a:pt x="1542" y="1541"/>
                  <a:pt x="1542" y="1541"/>
                </a:cubicBezTo>
                <a:cubicBezTo>
                  <a:pt x="1605" y="1468"/>
                  <a:pt x="1709" y="1468"/>
                  <a:pt x="1771" y="1541"/>
                </a:cubicBezTo>
                <a:cubicBezTo>
                  <a:pt x="2198" y="1958"/>
                  <a:pt x="2198" y="1958"/>
                  <a:pt x="2198" y="1958"/>
                </a:cubicBezTo>
                <a:cubicBezTo>
                  <a:pt x="2261" y="2031"/>
                  <a:pt x="2261" y="2135"/>
                  <a:pt x="2198" y="2198"/>
                </a:cubicBezTo>
                <a:cubicBezTo>
                  <a:pt x="2198" y="2198"/>
                  <a:pt x="2198" y="2198"/>
                  <a:pt x="2198" y="2198"/>
                </a:cubicBezTo>
                <a:cubicBezTo>
                  <a:pt x="2136" y="2260"/>
                  <a:pt x="2032" y="2260"/>
                  <a:pt x="1959" y="2198"/>
                </a:cubicBezTo>
                <a:close/>
                <a:moveTo>
                  <a:pt x="1542" y="1541"/>
                </a:moveTo>
                <a:cubicBezTo>
                  <a:pt x="1563" y="1520"/>
                  <a:pt x="1584" y="1500"/>
                  <a:pt x="1615" y="1500"/>
                </a:cubicBezTo>
                <a:cubicBezTo>
                  <a:pt x="1480" y="1364"/>
                  <a:pt x="1480" y="1364"/>
                  <a:pt x="1480" y="1364"/>
                </a:cubicBezTo>
                <a:cubicBezTo>
                  <a:pt x="1448" y="1406"/>
                  <a:pt x="1407" y="1448"/>
                  <a:pt x="1365" y="1479"/>
                </a:cubicBezTo>
                <a:cubicBezTo>
                  <a:pt x="1500" y="1614"/>
                  <a:pt x="1500" y="1614"/>
                  <a:pt x="1500" y="1614"/>
                </a:cubicBezTo>
                <a:cubicBezTo>
                  <a:pt x="1500" y="1583"/>
                  <a:pt x="1521" y="1562"/>
                  <a:pt x="1542" y="1541"/>
                </a:cubicBezTo>
                <a:close/>
                <a:moveTo>
                  <a:pt x="1667" y="833"/>
                </a:moveTo>
                <a:cubicBezTo>
                  <a:pt x="1667" y="1291"/>
                  <a:pt x="1292" y="1666"/>
                  <a:pt x="834" y="1666"/>
                </a:cubicBezTo>
                <a:cubicBezTo>
                  <a:pt x="375" y="1666"/>
                  <a:pt x="0" y="1291"/>
                  <a:pt x="0" y="833"/>
                </a:cubicBezTo>
                <a:cubicBezTo>
                  <a:pt x="0" y="375"/>
                  <a:pt x="375" y="0"/>
                  <a:pt x="834" y="0"/>
                </a:cubicBezTo>
                <a:cubicBezTo>
                  <a:pt x="1292" y="0"/>
                  <a:pt x="1667" y="375"/>
                  <a:pt x="1667" y="833"/>
                </a:cubicBezTo>
                <a:close/>
                <a:moveTo>
                  <a:pt x="1500" y="833"/>
                </a:moveTo>
                <a:cubicBezTo>
                  <a:pt x="1500" y="1198"/>
                  <a:pt x="1198" y="1500"/>
                  <a:pt x="834" y="1500"/>
                </a:cubicBezTo>
                <a:cubicBezTo>
                  <a:pt x="469" y="1500"/>
                  <a:pt x="167" y="1198"/>
                  <a:pt x="167" y="833"/>
                </a:cubicBezTo>
                <a:cubicBezTo>
                  <a:pt x="167" y="468"/>
                  <a:pt x="469" y="166"/>
                  <a:pt x="834" y="166"/>
                </a:cubicBezTo>
                <a:cubicBezTo>
                  <a:pt x="1198" y="166"/>
                  <a:pt x="1500" y="468"/>
                  <a:pt x="1500" y="833"/>
                </a:cubicBezTo>
                <a:close/>
                <a:moveTo>
                  <a:pt x="334" y="833"/>
                </a:moveTo>
                <a:cubicBezTo>
                  <a:pt x="334" y="552"/>
                  <a:pt x="553" y="333"/>
                  <a:pt x="834" y="333"/>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7" name="Freeform 31"/>
          <p:cNvSpPr>
            <a:spLocks noEditPoints="1"/>
          </p:cNvSpPr>
          <p:nvPr/>
        </p:nvSpPr>
        <p:spPr bwMode="auto">
          <a:xfrm>
            <a:off x="3818335" y="829866"/>
            <a:ext cx="330994" cy="330994"/>
          </a:xfrm>
          <a:custGeom>
            <a:avLst/>
            <a:gdLst>
              <a:gd name="T0" fmla="*/ 958 w 2250"/>
              <a:gd name="T1" fmla="*/ 833 h 2250"/>
              <a:gd name="T2" fmla="*/ 833 w 2250"/>
              <a:gd name="T3" fmla="*/ 958 h 2250"/>
              <a:gd name="T4" fmla="*/ 708 w 2250"/>
              <a:gd name="T5" fmla="*/ 833 h 2250"/>
              <a:gd name="T6" fmla="*/ 833 w 2250"/>
              <a:gd name="T7" fmla="*/ 708 h 2250"/>
              <a:gd name="T8" fmla="*/ 958 w 2250"/>
              <a:gd name="T9" fmla="*/ 833 h 2250"/>
              <a:gd name="T10" fmla="*/ 1333 w 2250"/>
              <a:gd name="T11" fmla="*/ 906 h 2250"/>
              <a:gd name="T12" fmla="*/ 1333 w 2250"/>
              <a:gd name="T13" fmla="*/ 760 h 2250"/>
              <a:gd name="T14" fmla="*/ 1219 w 2250"/>
              <a:gd name="T15" fmla="*/ 729 h 2250"/>
              <a:gd name="T16" fmla="*/ 1177 w 2250"/>
              <a:gd name="T17" fmla="*/ 635 h 2250"/>
              <a:gd name="T18" fmla="*/ 1240 w 2250"/>
              <a:gd name="T19" fmla="*/ 531 h 2250"/>
              <a:gd name="T20" fmla="*/ 1135 w 2250"/>
              <a:gd name="T21" fmla="*/ 427 h 2250"/>
              <a:gd name="T22" fmla="*/ 1031 w 2250"/>
              <a:gd name="T23" fmla="*/ 490 h 2250"/>
              <a:gd name="T24" fmla="*/ 938 w 2250"/>
              <a:gd name="T25" fmla="*/ 448 h 2250"/>
              <a:gd name="T26" fmla="*/ 906 w 2250"/>
              <a:gd name="T27" fmla="*/ 333 h 2250"/>
              <a:gd name="T28" fmla="*/ 760 w 2250"/>
              <a:gd name="T29" fmla="*/ 333 h 2250"/>
              <a:gd name="T30" fmla="*/ 729 w 2250"/>
              <a:gd name="T31" fmla="*/ 448 h 2250"/>
              <a:gd name="T32" fmla="*/ 635 w 2250"/>
              <a:gd name="T33" fmla="*/ 490 h 2250"/>
              <a:gd name="T34" fmla="*/ 531 w 2250"/>
              <a:gd name="T35" fmla="*/ 427 h 2250"/>
              <a:gd name="T36" fmla="*/ 427 w 2250"/>
              <a:gd name="T37" fmla="*/ 531 h 2250"/>
              <a:gd name="T38" fmla="*/ 490 w 2250"/>
              <a:gd name="T39" fmla="*/ 635 h 2250"/>
              <a:gd name="T40" fmla="*/ 448 w 2250"/>
              <a:gd name="T41" fmla="*/ 729 h 2250"/>
              <a:gd name="T42" fmla="*/ 333 w 2250"/>
              <a:gd name="T43" fmla="*/ 760 h 2250"/>
              <a:gd name="T44" fmla="*/ 333 w 2250"/>
              <a:gd name="T45" fmla="*/ 906 h 2250"/>
              <a:gd name="T46" fmla="*/ 448 w 2250"/>
              <a:gd name="T47" fmla="*/ 937 h 2250"/>
              <a:gd name="T48" fmla="*/ 490 w 2250"/>
              <a:gd name="T49" fmla="*/ 1031 h 2250"/>
              <a:gd name="T50" fmla="*/ 427 w 2250"/>
              <a:gd name="T51" fmla="*/ 1135 h 2250"/>
              <a:gd name="T52" fmla="*/ 531 w 2250"/>
              <a:gd name="T53" fmla="*/ 1240 h 2250"/>
              <a:gd name="T54" fmla="*/ 635 w 2250"/>
              <a:gd name="T55" fmla="*/ 1177 h 2250"/>
              <a:gd name="T56" fmla="*/ 729 w 2250"/>
              <a:gd name="T57" fmla="*/ 1219 h 2250"/>
              <a:gd name="T58" fmla="*/ 760 w 2250"/>
              <a:gd name="T59" fmla="*/ 1333 h 2250"/>
              <a:gd name="T60" fmla="*/ 906 w 2250"/>
              <a:gd name="T61" fmla="*/ 1333 h 2250"/>
              <a:gd name="T62" fmla="*/ 938 w 2250"/>
              <a:gd name="T63" fmla="*/ 1219 h 2250"/>
              <a:gd name="T64" fmla="*/ 1031 w 2250"/>
              <a:gd name="T65" fmla="*/ 1177 h 2250"/>
              <a:gd name="T66" fmla="*/ 1135 w 2250"/>
              <a:gd name="T67" fmla="*/ 1240 h 2250"/>
              <a:gd name="T68" fmla="*/ 1240 w 2250"/>
              <a:gd name="T69" fmla="*/ 1135 h 2250"/>
              <a:gd name="T70" fmla="*/ 1177 w 2250"/>
              <a:gd name="T71" fmla="*/ 1031 h 2250"/>
              <a:gd name="T72" fmla="*/ 1219 w 2250"/>
              <a:gd name="T73" fmla="*/ 937 h 2250"/>
              <a:gd name="T74" fmla="*/ 1333 w 2250"/>
              <a:gd name="T75" fmla="*/ 906 h 2250"/>
              <a:gd name="T76" fmla="*/ 1667 w 2250"/>
              <a:gd name="T77" fmla="*/ 833 h 2250"/>
              <a:gd name="T78" fmla="*/ 833 w 2250"/>
              <a:gd name="T79" fmla="*/ 1667 h 2250"/>
              <a:gd name="T80" fmla="*/ 0 w 2250"/>
              <a:gd name="T81" fmla="*/ 833 h 2250"/>
              <a:gd name="T82" fmla="*/ 833 w 2250"/>
              <a:gd name="T83" fmla="*/ 0 h 2250"/>
              <a:gd name="T84" fmla="*/ 1667 w 2250"/>
              <a:gd name="T85" fmla="*/ 833 h 2250"/>
              <a:gd name="T86" fmla="*/ 2250 w 2250"/>
              <a:gd name="T87" fmla="*/ 2250 h 2250"/>
              <a:gd name="T88" fmla="*/ 1427 w 2250"/>
              <a:gd name="T89" fmla="*/ 142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50" h="2250">
                <a:moveTo>
                  <a:pt x="958" y="833"/>
                </a:moveTo>
                <a:cubicBezTo>
                  <a:pt x="958" y="906"/>
                  <a:pt x="906" y="958"/>
                  <a:pt x="833" y="958"/>
                </a:cubicBezTo>
                <a:cubicBezTo>
                  <a:pt x="760" y="958"/>
                  <a:pt x="708" y="906"/>
                  <a:pt x="708" y="833"/>
                </a:cubicBezTo>
                <a:cubicBezTo>
                  <a:pt x="708" y="760"/>
                  <a:pt x="760" y="708"/>
                  <a:pt x="833" y="708"/>
                </a:cubicBezTo>
                <a:cubicBezTo>
                  <a:pt x="906" y="708"/>
                  <a:pt x="958" y="760"/>
                  <a:pt x="958" y="833"/>
                </a:cubicBezTo>
                <a:close/>
                <a:moveTo>
                  <a:pt x="1333" y="906"/>
                </a:moveTo>
                <a:cubicBezTo>
                  <a:pt x="1333" y="760"/>
                  <a:pt x="1333" y="760"/>
                  <a:pt x="1333" y="760"/>
                </a:cubicBezTo>
                <a:cubicBezTo>
                  <a:pt x="1219" y="729"/>
                  <a:pt x="1219" y="729"/>
                  <a:pt x="1219" y="729"/>
                </a:cubicBezTo>
                <a:cubicBezTo>
                  <a:pt x="1208" y="698"/>
                  <a:pt x="1198" y="667"/>
                  <a:pt x="1177" y="635"/>
                </a:cubicBezTo>
                <a:cubicBezTo>
                  <a:pt x="1240" y="531"/>
                  <a:pt x="1240" y="531"/>
                  <a:pt x="1240" y="531"/>
                </a:cubicBezTo>
                <a:cubicBezTo>
                  <a:pt x="1135" y="427"/>
                  <a:pt x="1135" y="427"/>
                  <a:pt x="1135" y="427"/>
                </a:cubicBezTo>
                <a:cubicBezTo>
                  <a:pt x="1031" y="490"/>
                  <a:pt x="1031" y="490"/>
                  <a:pt x="1031" y="490"/>
                </a:cubicBezTo>
                <a:cubicBezTo>
                  <a:pt x="1000" y="469"/>
                  <a:pt x="969" y="458"/>
                  <a:pt x="938" y="448"/>
                </a:cubicBezTo>
                <a:cubicBezTo>
                  <a:pt x="906" y="333"/>
                  <a:pt x="906" y="333"/>
                  <a:pt x="906" y="333"/>
                </a:cubicBezTo>
                <a:cubicBezTo>
                  <a:pt x="760" y="333"/>
                  <a:pt x="760" y="333"/>
                  <a:pt x="760" y="333"/>
                </a:cubicBezTo>
                <a:cubicBezTo>
                  <a:pt x="729" y="448"/>
                  <a:pt x="729" y="448"/>
                  <a:pt x="729" y="448"/>
                </a:cubicBezTo>
                <a:cubicBezTo>
                  <a:pt x="698" y="458"/>
                  <a:pt x="667" y="469"/>
                  <a:pt x="635" y="490"/>
                </a:cubicBezTo>
                <a:cubicBezTo>
                  <a:pt x="531" y="427"/>
                  <a:pt x="531" y="427"/>
                  <a:pt x="531" y="427"/>
                </a:cubicBezTo>
                <a:cubicBezTo>
                  <a:pt x="427" y="531"/>
                  <a:pt x="427" y="531"/>
                  <a:pt x="427" y="531"/>
                </a:cubicBezTo>
                <a:cubicBezTo>
                  <a:pt x="490" y="635"/>
                  <a:pt x="490" y="635"/>
                  <a:pt x="490" y="635"/>
                </a:cubicBezTo>
                <a:cubicBezTo>
                  <a:pt x="469" y="667"/>
                  <a:pt x="458" y="698"/>
                  <a:pt x="448" y="729"/>
                </a:cubicBezTo>
                <a:cubicBezTo>
                  <a:pt x="333" y="760"/>
                  <a:pt x="333" y="760"/>
                  <a:pt x="333" y="760"/>
                </a:cubicBezTo>
                <a:cubicBezTo>
                  <a:pt x="333" y="906"/>
                  <a:pt x="333" y="906"/>
                  <a:pt x="333" y="906"/>
                </a:cubicBezTo>
                <a:cubicBezTo>
                  <a:pt x="448" y="937"/>
                  <a:pt x="448" y="937"/>
                  <a:pt x="448" y="937"/>
                </a:cubicBezTo>
                <a:cubicBezTo>
                  <a:pt x="458" y="969"/>
                  <a:pt x="469" y="1000"/>
                  <a:pt x="490" y="1031"/>
                </a:cubicBezTo>
                <a:cubicBezTo>
                  <a:pt x="427" y="1135"/>
                  <a:pt x="427" y="1135"/>
                  <a:pt x="427" y="1135"/>
                </a:cubicBezTo>
                <a:cubicBezTo>
                  <a:pt x="531" y="1240"/>
                  <a:pt x="531" y="1240"/>
                  <a:pt x="531" y="1240"/>
                </a:cubicBezTo>
                <a:cubicBezTo>
                  <a:pt x="635" y="1177"/>
                  <a:pt x="635" y="1177"/>
                  <a:pt x="635" y="1177"/>
                </a:cubicBezTo>
                <a:cubicBezTo>
                  <a:pt x="667" y="1198"/>
                  <a:pt x="698" y="1208"/>
                  <a:pt x="729" y="1219"/>
                </a:cubicBezTo>
                <a:cubicBezTo>
                  <a:pt x="760" y="1333"/>
                  <a:pt x="760" y="1333"/>
                  <a:pt x="760" y="1333"/>
                </a:cubicBezTo>
                <a:cubicBezTo>
                  <a:pt x="906" y="1333"/>
                  <a:pt x="906" y="1333"/>
                  <a:pt x="906" y="1333"/>
                </a:cubicBezTo>
                <a:cubicBezTo>
                  <a:pt x="938" y="1219"/>
                  <a:pt x="938" y="1219"/>
                  <a:pt x="938" y="1219"/>
                </a:cubicBezTo>
                <a:cubicBezTo>
                  <a:pt x="969" y="1208"/>
                  <a:pt x="1000" y="1198"/>
                  <a:pt x="1031" y="1177"/>
                </a:cubicBezTo>
                <a:cubicBezTo>
                  <a:pt x="1135" y="1240"/>
                  <a:pt x="1135" y="1240"/>
                  <a:pt x="1135" y="1240"/>
                </a:cubicBezTo>
                <a:cubicBezTo>
                  <a:pt x="1240" y="1135"/>
                  <a:pt x="1240" y="1135"/>
                  <a:pt x="1240" y="1135"/>
                </a:cubicBezTo>
                <a:cubicBezTo>
                  <a:pt x="1177" y="1031"/>
                  <a:pt x="1177" y="1031"/>
                  <a:pt x="1177" y="1031"/>
                </a:cubicBezTo>
                <a:cubicBezTo>
                  <a:pt x="1198" y="1000"/>
                  <a:pt x="1208" y="969"/>
                  <a:pt x="1219" y="937"/>
                </a:cubicBezTo>
                <a:lnTo>
                  <a:pt x="1333" y="906"/>
                </a:lnTo>
                <a:close/>
                <a:moveTo>
                  <a:pt x="1667" y="833"/>
                </a:moveTo>
                <a:cubicBezTo>
                  <a:pt x="1667" y="1292"/>
                  <a:pt x="1292" y="1667"/>
                  <a:pt x="833" y="1667"/>
                </a:cubicBezTo>
                <a:cubicBezTo>
                  <a:pt x="375" y="1667"/>
                  <a:pt x="0" y="1292"/>
                  <a:pt x="0" y="833"/>
                </a:cubicBezTo>
                <a:cubicBezTo>
                  <a:pt x="0" y="375"/>
                  <a:pt x="375" y="0"/>
                  <a:pt x="833" y="0"/>
                </a:cubicBezTo>
                <a:cubicBezTo>
                  <a:pt x="1292" y="0"/>
                  <a:pt x="1667" y="375"/>
                  <a:pt x="1667" y="833"/>
                </a:cubicBezTo>
                <a:close/>
                <a:moveTo>
                  <a:pt x="2250" y="2250"/>
                </a:moveTo>
                <a:lnTo>
                  <a:pt x="1427" y="142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8" name="Freeform 32"/>
          <p:cNvSpPr>
            <a:spLocks noEditPoints="1"/>
          </p:cNvSpPr>
          <p:nvPr/>
        </p:nvSpPr>
        <p:spPr bwMode="auto">
          <a:xfrm>
            <a:off x="790587" y="178600"/>
            <a:ext cx="309563" cy="309563"/>
          </a:xfrm>
          <a:custGeom>
            <a:avLst/>
            <a:gdLst>
              <a:gd name="T0" fmla="*/ 1792 w 2105"/>
              <a:gd name="T1" fmla="*/ 667 h 2105"/>
              <a:gd name="T2" fmla="*/ 1438 w 2105"/>
              <a:gd name="T3" fmla="*/ 313 h 2105"/>
              <a:gd name="T4" fmla="*/ 1917 w 2105"/>
              <a:gd name="T5" fmla="*/ 542 h 2105"/>
              <a:gd name="T6" fmla="*/ 1563 w 2105"/>
              <a:gd name="T7" fmla="*/ 188 h 2105"/>
              <a:gd name="T8" fmla="*/ 1678 w 2105"/>
              <a:gd name="T9" fmla="*/ 73 h 2105"/>
              <a:gd name="T10" fmla="*/ 1917 w 2105"/>
              <a:gd name="T11" fmla="*/ 73 h 2105"/>
              <a:gd name="T12" fmla="*/ 2032 w 2105"/>
              <a:gd name="T13" fmla="*/ 188 h 2105"/>
              <a:gd name="T14" fmla="*/ 2032 w 2105"/>
              <a:gd name="T15" fmla="*/ 428 h 2105"/>
              <a:gd name="T16" fmla="*/ 1917 w 2105"/>
              <a:gd name="T17" fmla="*/ 542 h 2105"/>
              <a:gd name="T18" fmla="*/ 1563 w 2105"/>
              <a:gd name="T19" fmla="*/ 188 h 2105"/>
              <a:gd name="T20" fmla="*/ 178 w 2105"/>
              <a:gd name="T21" fmla="*/ 1573 h 2105"/>
              <a:gd name="T22" fmla="*/ 0 w 2105"/>
              <a:gd name="T23" fmla="*/ 2105 h 2105"/>
              <a:gd name="T24" fmla="*/ 532 w 2105"/>
              <a:gd name="T25" fmla="*/ 1928 h 2105"/>
              <a:gd name="T26" fmla="*/ 1917 w 2105"/>
              <a:gd name="T27" fmla="*/ 542 h 2105"/>
              <a:gd name="T28" fmla="*/ 1563 w 2105"/>
              <a:gd name="T29" fmla="*/ 188 h 2105"/>
              <a:gd name="T30" fmla="*/ 1615 w 2105"/>
              <a:gd name="T31" fmla="*/ 490 h 2105"/>
              <a:gd name="T32" fmla="*/ 448 w 2105"/>
              <a:gd name="T33" fmla="*/ 1657 h 2105"/>
              <a:gd name="T34" fmla="*/ 178 w 2105"/>
              <a:gd name="T35" fmla="*/ 1573 h 2105"/>
              <a:gd name="T36" fmla="*/ 271 w 2105"/>
              <a:gd name="T37" fmla="*/ 1657 h 2105"/>
              <a:gd name="T38" fmla="*/ 448 w 2105"/>
              <a:gd name="T39" fmla="*/ 1657 h 2105"/>
              <a:gd name="T40" fmla="*/ 448 w 2105"/>
              <a:gd name="T41" fmla="*/ 1834 h 2105"/>
              <a:gd name="T42" fmla="*/ 532 w 2105"/>
              <a:gd name="T43" fmla="*/ 1928 h 2105"/>
              <a:gd name="T44" fmla="*/ 94 w 2105"/>
              <a:gd name="T45" fmla="*/ 1834 h 2105"/>
              <a:gd name="T46" fmla="*/ 271 w 2105"/>
              <a:gd name="T47" fmla="*/ 2011 h 2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5" h="2105">
                <a:moveTo>
                  <a:pt x="1792" y="667"/>
                </a:moveTo>
                <a:lnTo>
                  <a:pt x="1438" y="313"/>
                </a:lnTo>
                <a:moveTo>
                  <a:pt x="1917" y="542"/>
                </a:moveTo>
                <a:cubicBezTo>
                  <a:pt x="1563" y="188"/>
                  <a:pt x="1563" y="188"/>
                  <a:pt x="1563" y="188"/>
                </a:cubicBezTo>
                <a:cubicBezTo>
                  <a:pt x="1678" y="73"/>
                  <a:pt x="1678" y="73"/>
                  <a:pt x="1678" y="73"/>
                </a:cubicBezTo>
                <a:cubicBezTo>
                  <a:pt x="1740" y="0"/>
                  <a:pt x="1855" y="0"/>
                  <a:pt x="1917" y="73"/>
                </a:cubicBezTo>
                <a:cubicBezTo>
                  <a:pt x="2032" y="188"/>
                  <a:pt x="2032" y="188"/>
                  <a:pt x="2032" y="188"/>
                </a:cubicBezTo>
                <a:cubicBezTo>
                  <a:pt x="2105" y="261"/>
                  <a:pt x="2105" y="365"/>
                  <a:pt x="2032" y="428"/>
                </a:cubicBezTo>
                <a:lnTo>
                  <a:pt x="1917" y="542"/>
                </a:lnTo>
                <a:close/>
                <a:moveTo>
                  <a:pt x="1563" y="188"/>
                </a:moveTo>
                <a:lnTo>
                  <a:pt x="178" y="1573"/>
                </a:lnTo>
                <a:lnTo>
                  <a:pt x="0" y="2105"/>
                </a:lnTo>
                <a:lnTo>
                  <a:pt x="532" y="1928"/>
                </a:lnTo>
                <a:lnTo>
                  <a:pt x="1917" y="542"/>
                </a:lnTo>
                <a:lnTo>
                  <a:pt x="1563" y="188"/>
                </a:lnTo>
                <a:close/>
                <a:moveTo>
                  <a:pt x="1615" y="490"/>
                </a:moveTo>
                <a:lnTo>
                  <a:pt x="448" y="1657"/>
                </a:lnTo>
                <a:moveTo>
                  <a:pt x="178" y="1573"/>
                </a:moveTo>
                <a:lnTo>
                  <a:pt x="271" y="1657"/>
                </a:lnTo>
                <a:lnTo>
                  <a:pt x="448" y="1657"/>
                </a:lnTo>
                <a:lnTo>
                  <a:pt x="448" y="1834"/>
                </a:lnTo>
                <a:lnTo>
                  <a:pt x="532" y="1928"/>
                </a:lnTo>
                <a:moveTo>
                  <a:pt x="94" y="1834"/>
                </a:moveTo>
                <a:lnTo>
                  <a:pt x="271" y="2011"/>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9" name="Freeform 33"/>
          <p:cNvSpPr>
            <a:spLocks noEditPoints="1"/>
          </p:cNvSpPr>
          <p:nvPr/>
        </p:nvSpPr>
        <p:spPr bwMode="auto">
          <a:xfrm>
            <a:off x="1365647" y="180975"/>
            <a:ext cx="315516" cy="304800"/>
          </a:xfrm>
          <a:custGeom>
            <a:avLst/>
            <a:gdLst>
              <a:gd name="T0" fmla="*/ 407 w 2146"/>
              <a:gd name="T1" fmla="*/ 1896 h 2073"/>
              <a:gd name="T2" fmla="*/ 177 w 2146"/>
              <a:gd name="T3" fmla="*/ 1667 h 2073"/>
              <a:gd name="T4" fmla="*/ 1813 w 2146"/>
              <a:gd name="T5" fmla="*/ 32 h 2073"/>
              <a:gd name="T6" fmla="*/ 1927 w 2146"/>
              <a:gd name="T7" fmla="*/ 32 h 2073"/>
              <a:gd name="T8" fmla="*/ 2042 w 2146"/>
              <a:gd name="T9" fmla="*/ 146 h 2073"/>
              <a:gd name="T10" fmla="*/ 2042 w 2146"/>
              <a:gd name="T11" fmla="*/ 261 h 2073"/>
              <a:gd name="T12" fmla="*/ 407 w 2146"/>
              <a:gd name="T13" fmla="*/ 1896 h 2073"/>
              <a:gd name="T14" fmla="*/ 407 w 2146"/>
              <a:gd name="T15" fmla="*/ 1896 h 2073"/>
              <a:gd name="T16" fmla="*/ 177 w 2146"/>
              <a:gd name="T17" fmla="*/ 1667 h 2073"/>
              <a:gd name="T18" fmla="*/ 94 w 2146"/>
              <a:gd name="T19" fmla="*/ 1917 h 2073"/>
              <a:gd name="T20" fmla="*/ 157 w 2146"/>
              <a:gd name="T21" fmla="*/ 1980 h 2073"/>
              <a:gd name="T22" fmla="*/ 407 w 2146"/>
              <a:gd name="T23" fmla="*/ 1896 h 2073"/>
              <a:gd name="T24" fmla="*/ 1563 w 2146"/>
              <a:gd name="T25" fmla="*/ 740 h 2073"/>
              <a:gd name="T26" fmla="*/ 1334 w 2146"/>
              <a:gd name="T27" fmla="*/ 511 h 2073"/>
              <a:gd name="T28" fmla="*/ 1563 w 2146"/>
              <a:gd name="T29" fmla="*/ 1000 h 2073"/>
              <a:gd name="T30" fmla="*/ 2146 w 2146"/>
              <a:gd name="T31" fmla="*/ 417 h 2073"/>
              <a:gd name="T32" fmla="*/ 2021 w 2146"/>
              <a:gd name="T33" fmla="*/ 292 h 2073"/>
              <a:gd name="T34" fmla="*/ 0 w 2146"/>
              <a:gd name="T35" fmla="*/ 2073 h 2073"/>
              <a:gd name="T36" fmla="*/ 125 w 2146"/>
              <a:gd name="T37" fmla="*/ 1948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6" h="2073">
                <a:moveTo>
                  <a:pt x="407" y="1896"/>
                </a:moveTo>
                <a:cubicBezTo>
                  <a:pt x="177" y="1667"/>
                  <a:pt x="177" y="1667"/>
                  <a:pt x="177" y="1667"/>
                </a:cubicBezTo>
                <a:cubicBezTo>
                  <a:pt x="1813" y="32"/>
                  <a:pt x="1813" y="32"/>
                  <a:pt x="1813" y="32"/>
                </a:cubicBezTo>
                <a:cubicBezTo>
                  <a:pt x="1844" y="0"/>
                  <a:pt x="1896" y="0"/>
                  <a:pt x="1927" y="32"/>
                </a:cubicBezTo>
                <a:cubicBezTo>
                  <a:pt x="2042" y="146"/>
                  <a:pt x="2042" y="146"/>
                  <a:pt x="2042" y="146"/>
                </a:cubicBezTo>
                <a:cubicBezTo>
                  <a:pt x="2073" y="177"/>
                  <a:pt x="2073" y="230"/>
                  <a:pt x="2042" y="261"/>
                </a:cubicBezTo>
                <a:lnTo>
                  <a:pt x="407" y="1896"/>
                </a:lnTo>
                <a:close/>
                <a:moveTo>
                  <a:pt x="407" y="1896"/>
                </a:moveTo>
                <a:lnTo>
                  <a:pt x="177" y="1667"/>
                </a:lnTo>
                <a:lnTo>
                  <a:pt x="94" y="1917"/>
                </a:lnTo>
                <a:lnTo>
                  <a:pt x="157" y="1980"/>
                </a:lnTo>
                <a:lnTo>
                  <a:pt x="407" y="1896"/>
                </a:lnTo>
                <a:close/>
                <a:moveTo>
                  <a:pt x="1563" y="740"/>
                </a:moveTo>
                <a:lnTo>
                  <a:pt x="1334" y="511"/>
                </a:lnTo>
                <a:moveTo>
                  <a:pt x="1563" y="1000"/>
                </a:moveTo>
                <a:lnTo>
                  <a:pt x="2146" y="417"/>
                </a:lnTo>
                <a:lnTo>
                  <a:pt x="2021" y="292"/>
                </a:lnTo>
                <a:moveTo>
                  <a:pt x="0" y="2073"/>
                </a:moveTo>
                <a:lnTo>
                  <a:pt x="125" y="1948"/>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0" name="Freeform 34"/>
          <p:cNvSpPr>
            <a:spLocks noEditPoints="1"/>
          </p:cNvSpPr>
          <p:nvPr/>
        </p:nvSpPr>
        <p:spPr bwMode="auto">
          <a:xfrm>
            <a:off x="1993119" y="180976"/>
            <a:ext cx="307181" cy="305991"/>
          </a:xfrm>
          <a:custGeom>
            <a:avLst/>
            <a:gdLst>
              <a:gd name="T0" fmla="*/ 1677 w 2083"/>
              <a:gd name="T1" fmla="*/ 0 h 2083"/>
              <a:gd name="T2" fmla="*/ 2083 w 2083"/>
              <a:gd name="T3" fmla="*/ 406 h 2083"/>
              <a:gd name="T4" fmla="*/ 406 w 2083"/>
              <a:gd name="T5" fmla="*/ 2083 h 2083"/>
              <a:gd name="T6" fmla="*/ 0 w 2083"/>
              <a:gd name="T7" fmla="*/ 1677 h 2083"/>
              <a:gd name="T8" fmla="*/ 1677 w 2083"/>
              <a:gd name="T9" fmla="*/ 0 h 2083"/>
              <a:gd name="T10" fmla="*/ 1510 w 2083"/>
              <a:gd name="T11" fmla="*/ 177 h 2083"/>
              <a:gd name="T12" fmla="*/ 1635 w 2083"/>
              <a:gd name="T13" fmla="*/ 302 h 2083"/>
              <a:gd name="T14" fmla="*/ 1344 w 2083"/>
              <a:gd name="T15" fmla="*/ 344 h 2083"/>
              <a:gd name="T16" fmla="*/ 1427 w 2083"/>
              <a:gd name="T17" fmla="*/ 427 h 2083"/>
              <a:gd name="T18" fmla="*/ 1177 w 2083"/>
              <a:gd name="T19" fmla="*/ 510 h 2083"/>
              <a:gd name="T20" fmla="*/ 1302 w 2083"/>
              <a:gd name="T21" fmla="*/ 635 h 2083"/>
              <a:gd name="T22" fmla="*/ 1010 w 2083"/>
              <a:gd name="T23" fmla="*/ 677 h 2083"/>
              <a:gd name="T24" fmla="*/ 1094 w 2083"/>
              <a:gd name="T25" fmla="*/ 760 h 2083"/>
              <a:gd name="T26" fmla="*/ 844 w 2083"/>
              <a:gd name="T27" fmla="*/ 844 h 2083"/>
              <a:gd name="T28" fmla="*/ 969 w 2083"/>
              <a:gd name="T29" fmla="*/ 969 h 2083"/>
              <a:gd name="T30" fmla="*/ 677 w 2083"/>
              <a:gd name="T31" fmla="*/ 1010 h 2083"/>
              <a:gd name="T32" fmla="*/ 760 w 2083"/>
              <a:gd name="T33" fmla="*/ 1094 h 2083"/>
              <a:gd name="T34" fmla="*/ 510 w 2083"/>
              <a:gd name="T35" fmla="*/ 1177 h 2083"/>
              <a:gd name="T36" fmla="*/ 635 w 2083"/>
              <a:gd name="T37" fmla="*/ 1302 h 2083"/>
              <a:gd name="T38" fmla="*/ 344 w 2083"/>
              <a:gd name="T39" fmla="*/ 1344 h 2083"/>
              <a:gd name="T40" fmla="*/ 427 w 2083"/>
              <a:gd name="T41" fmla="*/ 1427 h 2083"/>
              <a:gd name="T42" fmla="*/ 177 w 2083"/>
              <a:gd name="T43" fmla="*/ 1510 h 2083"/>
              <a:gd name="T44" fmla="*/ 302 w 2083"/>
              <a:gd name="T45" fmla="*/ 1635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3" h="2083">
                <a:moveTo>
                  <a:pt x="1677" y="0"/>
                </a:moveTo>
                <a:lnTo>
                  <a:pt x="2083" y="406"/>
                </a:lnTo>
                <a:lnTo>
                  <a:pt x="406" y="2083"/>
                </a:lnTo>
                <a:lnTo>
                  <a:pt x="0" y="1677"/>
                </a:lnTo>
                <a:lnTo>
                  <a:pt x="1677" y="0"/>
                </a:lnTo>
                <a:close/>
                <a:moveTo>
                  <a:pt x="1510" y="177"/>
                </a:moveTo>
                <a:lnTo>
                  <a:pt x="1635" y="302"/>
                </a:lnTo>
                <a:moveTo>
                  <a:pt x="1344" y="344"/>
                </a:moveTo>
                <a:lnTo>
                  <a:pt x="1427" y="427"/>
                </a:lnTo>
                <a:moveTo>
                  <a:pt x="1177" y="510"/>
                </a:moveTo>
                <a:lnTo>
                  <a:pt x="1302" y="635"/>
                </a:lnTo>
                <a:moveTo>
                  <a:pt x="1010" y="677"/>
                </a:moveTo>
                <a:lnTo>
                  <a:pt x="1094" y="760"/>
                </a:lnTo>
                <a:moveTo>
                  <a:pt x="844" y="844"/>
                </a:moveTo>
                <a:lnTo>
                  <a:pt x="969" y="969"/>
                </a:lnTo>
                <a:moveTo>
                  <a:pt x="677" y="1010"/>
                </a:moveTo>
                <a:lnTo>
                  <a:pt x="760" y="1094"/>
                </a:lnTo>
                <a:moveTo>
                  <a:pt x="510" y="1177"/>
                </a:moveTo>
                <a:lnTo>
                  <a:pt x="635" y="1302"/>
                </a:lnTo>
                <a:moveTo>
                  <a:pt x="344" y="1344"/>
                </a:moveTo>
                <a:lnTo>
                  <a:pt x="427" y="1427"/>
                </a:lnTo>
                <a:moveTo>
                  <a:pt x="177" y="1510"/>
                </a:moveTo>
                <a:lnTo>
                  <a:pt x="302" y="1635"/>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1" name="Freeform 35"/>
          <p:cNvSpPr>
            <a:spLocks noEditPoints="1"/>
          </p:cNvSpPr>
          <p:nvPr/>
        </p:nvSpPr>
        <p:spPr bwMode="auto">
          <a:xfrm>
            <a:off x="2606290" y="180976"/>
            <a:ext cx="305991" cy="305991"/>
          </a:xfrm>
          <a:custGeom>
            <a:avLst/>
            <a:gdLst>
              <a:gd name="T0" fmla="*/ 0 w 2084"/>
              <a:gd name="T1" fmla="*/ 0 h 2083"/>
              <a:gd name="T2" fmla="*/ 0 w 2084"/>
              <a:gd name="T3" fmla="*/ 2083 h 2083"/>
              <a:gd name="T4" fmla="*/ 2084 w 2084"/>
              <a:gd name="T5" fmla="*/ 2083 h 2083"/>
              <a:gd name="T6" fmla="*/ 0 w 2084"/>
              <a:gd name="T7" fmla="*/ 0 h 2083"/>
              <a:gd name="T8" fmla="*/ 417 w 2084"/>
              <a:gd name="T9" fmla="*/ 1083 h 2083"/>
              <a:gd name="T10" fmla="*/ 417 w 2084"/>
              <a:gd name="T11" fmla="*/ 1667 h 2083"/>
              <a:gd name="T12" fmla="*/ 1000 w 2084"/>
              <a:gd name="T13" fmla="*/ 1667 h 2083"/>
              <a:gd name="T14" fmla="*/ 417 w 2084"/>
              <a:gd name="T15" fmla="*/ 1083 h 2083"/>
              <a:gd name="T16" fmla="*/ 375 w 2084"/>
              <a:gd name="T17" fmla="*/ 375 h 2083"/>
              <a:gd name="T18" fmla="*/ 250 w 2084"/>
              <a:gd name="T19" fmla="*/ 500 h 2083"/>
              <a:gd name="T20" fmla="*/ 542 w 2084"/>
              <a:gd name="T21" fmla="*/ 542 h 2083"/>
              <a:gd name="T22" fmla="*/ 459 w 2084"/>
              <a:gd name="T23" fmla="*/ 625 h 2083"/>
              <a:gd name="T24" fmla="*/ 709 w 2084"/>
              <a:gd name="T25" fmla="*/ 708 h 2083"/>
              <a:gd name="T26" fmla="*/ 584 w 2084"/>
              <a:gd name="T27" fmla="*/ 833 h 2083"/>
              <a:gd name="T28" fmla="*/ 875 w 2084"/>
              <a:gd name="T29" fmla="*/ 875 h 2083"/>
              <a:gd name="T30" fmla="*/ 792 w 2084"/>
              <a:gd name="T31" fmla="*/ 958 h 2083"/>
              <a:gd name="T32" fmla="*/ 1042 w 2084"/>
              <a:gd name="T33" fmla="*/ 1042 h 2083"/>
              <a:gd name="T34" fmla="*/ 917 w 2084"/>
              <a:gd name="T35" fmla="*/ 1167 h 2083"/>
              <a:gd name="T36" fmla="*/ 1209 w 2084"/>
              <a:gd name="T37" fmla="*/ 1208 h 2083"/>
              <a:gd name="T38" fmla="*/ 1125 w 2084"/>
              <a:gd name="T39" fmla="*/ 1292 h 2083"/>
              <a:gd name="T40" fmla="*/ 1375 w 2084"/>
              <a:gd name="T41" fmla="*/ 1375 h 2083"/>
              <a:gd name="T42" fmla="*/ 1250 w 2084"/>
              <a:gd name="T43" fmla="*/ 1500 h 2083"/>
              <a:gd name="T44" fmla="*/ 1709 w 2084"/>
              <a:gd name="T45" fmla="*/ 1708 h 2083"/>
              <a:gd name="T46" fmla="*/ 1584 w 2084"/>
              <a:gd name="T47" fmla="*/ 1833 h 2083"/>
              <a:gd name="T48" fmla="*/ 1542 w 2084"/>
              <a:gd name="T49" fmla="*/ 1542 h 2083"/>
              <a:gd name="T50" fmla="*/ 1459 w 2084"/>
              <a:gd name="T51" fmla="*/ 1625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4" h="2083">
                <a:moveTo>
                  <a:pt x="0" y="0"/>
                </a:moveTo>
                <a:lnTo>
                  <a:pt x="0" y="2083"/>
                </a:lnTo>
                <a:lnTo>
                  <a:pt x="2084" y="2083"/>
                </a:lnTo>
                <a:lnTo>
                  <a:pt x="0" y="0"/>
                </a:lnTo>
                <a:close/>
                <a:moveTo>
                  <a:pt x="417" y="1083"/>
                </a:moveTo>
                <a:lnTo>
                  <a:pt x="417" y="1667"/>
                </a:lnTo>
                <a:lnTo>
                  <a:pt x="1000" y="1667"/>
                </a:lnTo>
                <a:lnTo>
                  <a:pt x="417" y="1083"/>
                </a:lnTo>
                <a:close/>
                <a:moveTo>
                  <a:pt x="375" y="375"/>
                </a:moveTo>
                <a:lnTo>
                  <a:pt x="250" y="500"/>
                </a:lnTo>
                <a:moveTo>
                  <a:pt x="542" y="542"/>
                </a:moveTo>
                <a:lnTo>
                  <a:pt x="459" y="625"/>
                </a:lnTo>
                <a:moveTo>
                  <a:pt x="709" y="708"/>
                </a:moveTo>
                <a:lnTo>
                  <a:pt x="584" y="833"/>
                </a:lnTo>
                <a:moveTo>
                  <a:pt x="875" y="875"/>
                </a:moveTo>
                <a:lnTo>
                  <a:pt x="792" y="958"/>
                </a:lnTo>
                <a:moveTo>
                  <a:pt x="1042" y="1042"/>
                </a:moveTo>
                <a:lnTo>
                  <a:pt x="917" y="1167"/>
                </a:lnTo>
                <a:moveTo>
                  <a:pt x="1209" y="1208"/>
                </a:moveTo>
                <a:lnTo>
                  <a:pt x="1125" y="1292"/>
                </a:lnTo>
                <a:moveTo>
                  <a:pt x="1375" y="1375"/>
                </a:moveTo>
                <a:lnTo>
                  <a:pt x="1250" y="1500"/>
                </a:lnTo>
                <a:moveTo>
                  <a:pt x="1709" y="1708"/>
                </a:moveTo>
                <a:lnTo>
                  <a:pt x="1584" y="1833"/>
                </a:lnTo>
                <a:moveTo>
                  <a:pt x="1542" y="1542"/>
                </a:moveTo>
                <a:lnTo>
                  <a:pt x="1459" y="1625"/>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2" name="Freeform 36"/>
          <p:cNvSpPr>
            <a:spLocks noEditPoints="1"/>
          </p:cNvSpPr>
          <p:nvPr/>
        </p:nvSpPr>
        <p:spPr bwMode="auto">
          <a:xfrm>
            <a:off x="3264694" y="163116"/>
            <a:ext cx="208360" cy="342900"/>
          </a:xfrm>
          <a:custGeom>
            <a:avLst/>
            <a:gdLst>
              <a:gd name="T0" fmla="*/ 1417 w 1417"/>
              <a:gd name="T1" fmla="*/ 2333 h 2333"/>
              <a:gd name="T2" fmla="*/ 917 w 1417"/>
              <a:gd name="T3" fmla="*/ 2333 h 2333"/>
              <a:gd name="T4" fmla="*/ 917 w 1417"/>
              <a:gd name="T5" fmla="*/ 0 h 2333"/>
              <a:gd name="T6" fmla="*/ 1417 w 1417"/>
              <a:gd name="T7" fmla="*/ 0 h 2333"/>
              <a:gd name="T8" fmla="*/ 1417 w 1417"/>
              <a:gd name="T9" fmla="*/ 2333 h 2333"/>
              <a:gd name="T10" fmla="*/ 917 w 1417"/>
              <a:gd name="T11" fmla="*/ 167 h 2333"/>
              <a:gd name="T12" fmla="*/ 1084 w 1417"/>
              <a:gd name="T13" fmla="*/ 167 h 2333"/>
              <a:gd name="T14" fmla="*/ 917 w 1417"/>
              <a:gd name="T15" fmla="*/ 333 h 2333"/>
              <a:gd name="T16" fmla="*/ 1000 w 1417"/>
              <a:gd name="T17" fmla="*/ 333 h 2333"/>
              <a:gd name="T18" fmla="*/ 917 w 1417"/>
              <a:gd name="T19" fmla="*/ 500 h 2333"/>
              <a:gd name="T20" fmla="*/ 1084 w 1417"/>
              <a:gd name="T21" fmla="*/ 500 h 2333"/>
              <a:gd name="T22" fmla="*/ 917 w 1417"/>
              <a:gd name="T23" fmla="*/ 667 h 2333"/>
              <a:gd name="T24" fmla="*/ 1000 w 1417"/>
              <a:gd name="T25" fmla="*/ 667 h 2333"/>
              <a:gd name="T26" fmla="*/ 917 w 1417"/>
              <a:gd name="T27" fmla="*/ 833 h 2333"/>
              <a:gd name="T28" fmla="*/ 1084 w 1417"/>
              <a:gd name="T29" fmla="*/ 833 h 2333"/>
              <a:gd name="T30" fmla="*/ 917 w 1417"/>
              <a:gd name="T31" fmla="*/ 1000 h 2333"/>
              <a:gd name="T32" fmla="*/ 1000 w 1417"/>
              <a:gd name="T33" fmla="*/ 1000 h 2333"/>
              <a:gd name="T34" fmla="*/ 917 w 1417"/>
              <a:gd name="T35" fmla="*/ 1167 h 2333"/>
              <a:gd name="T36" fmla="*/ 1084 w 1417"/>
              <a:gd name="T37" fmla="*/ 1167 h 2333"/>
              <a:gd name="T38" fmla="*/ 917 w 1417"/>
              <a:gd name="T39" fmla="*/ 1333 h 2333"/>
              <a:gd name="T40" fmla="*/ 1000 w 1417"/>
              <a:gd name="T41" fmla="*/ 1333 h 2333"/>
              <a:gd name="T42" fmla="*/ 917 w 1417"/>
              <a:gd name="T43" fmla="*/ 1500 h 2333"/>
              <a:gd name="T44" fmla="*/ 1084 w 1417"/>
              <a:gd name="T45" fmla="*/ 1500 h 2333"/>
              <a:gd name="T46" fmla="*/ 917 w 1417"/>
              <a:gd name="T47" fmla="*/ 1667 h 2333"/>
              <a:gd name="T48" fmla="*/ 1000 w 1417"/>
              <a:gd name="T49" fmla="*/ 1667 h 2333"/>
              <a:gd name="T50" fmla="*/ 917 w 1417"/>
              <a:gd name="T51" fmla="*/ 1833 h 2333"/>
              <a:gd name="T52" fmla="*/ 1084 w 1417"/>
              <a:gd name="T53" fmla="*/ 1833 h 2333"/>
              <a:gd name="T54" fmla="*/ 917 w 1417"/>
              <a:gd name="T55" fmla="*/ 2167 h 2333"/>
              <a:gd name="T56" fmla="*/ 1084 w 1417"/>
              <a:gd name="T57" fmla="*/ 2167 h 2333"/>
              <a:gd name="T58" fmla="*/ 917 w 1417"/>
              <a:gd name="T59" fmla="*/ 2000 h 2333"/>
              <a:gd name="T60" fmla="*/ 1000 w 1417"/>
              <a:gd name="T61" fmla="*/ 2000 h 2333"/>
              <a:gd name="T62" fmla="*/ 500 w 1417"/>
              <a:gd name="T63" fmla="*/ 500 h 2333"/>
              <a:gd name="T64" fmla="*/ 0 w 1417"/>
              <a:gd name="T65" fmla="*/ 500 h 2333"/>
              <a:gd name="T66" fmla="*/ 500 w 1417"/>
              <a:gd name="T67" fmla="*/ 333 h 2333"/>
              <a:gd name="T68" fmla="*/ 0 w 1417"/>
              <a:gd name="T69" fmla="*/ 333 h 2333"/>
              <a:gd name="T70" fmla="*/ 0 w 1417"/>
              <a:gd name="T71" fmla="*/ 167 h 2333"/>
              <a:gd name="T72" fmla="*/ 167 w 1417"/>
              <a:gd name="T73" fmla="*/ 0 h 2333"/>
              <a:gd name="T74" fmla="*/ 334 w 1417"/>
              <a:gd name="T75" fmla="*/ 0 h 2333"/>
              <a:gd name="T76" fmla="*/ 500 w 1417"/>
              <a:gd name="T77" fmla="*/ 167 h 2333"/>
              <a:gd name="T78" fmla="*/ 500 w 1417"/>
              <a:gd name="T79" fmla="*/ 333 h 2333"/>
              <a:gd name="T80" fmla="*/ 0 w 1417"/>
              <a:gd name="T81" fmla="*/ 333 h 2333"/>
              <a:gd name="T82" fmla="*/ 0 w 1417"/>
              <a:gd name="T83" fmla="*/ 1833 h 2333"/>
              <a:gd name="T84" fmla="*/ 250 w 1417"/>
              <a:gd name="T85" fmla="*/ 2333 h 2333"/>
              <a:gd name="T86" fmla="*/ 500 w 1417"/>
              <a:gd name="T87" fmla="*/ 1833 h 2333"/>
              <a:gd name="T88" fmla="*/ 500 w 1417"/>
              <a:gd name="T89" fmla="*/ 333 h 2333"/>
              <a:gd name="T90" fmla="*/ 0 w 1417"/>
              <a:gd name="T91" fmla="*/ 333 h 2333"/>
              <a:gd name="T92" fmla="*/ 167 w 1417"/>
              <a:gd name="T93" fmla="*/ 500 h 2333"/>
              <a:gd name="T94" fmla="*/ 167 w 1417"/>
              <a:gd name="T95" fmla="*/ 1708 h 2333"/>
              <a:gd name="T96" fmla="*/ 334 w 1417"/>
              <a:gd name="T97" fmla="*/ 500 h 2333"/>
              <a:gd name="T98" fmla="*/ 334 w 1417"/>
              <a:gd name="T99" fmla="*/ 1708 h 2333"/>
              <a:gd name="T100" fmla="*/ 500 w 1417"/>
              <a:gd name="T101" fmla="*/ 1833 h 2333"/>
              <a:gd name="T102" fmla="*/ 334 w 1417"/>
              <a:gd name="T103" fmla="*/ 1708 h 2333"/>
              <a:gd name="T104" fmla="*/ 250 w 1417"/>
              <a:gd name="T105" fmla="*/ 1792 h 2333"/>
              <a:gd name="T106" fmla="*/ 167 w 1417"/>
              <a:gd name="T107" fmla="*/ 1708 h 2333"/>
              <a:gd name="T108" fmla="*/ 0 w 1417"/>
              <a:gd name="T109" fmla="*/ 1833 h 2333"/>
              <a:gd name="T110" fmla="*/ 125 w 1417"/>
              <a:gd name="T111" fmla="*/ 2083 h 2333"/>
              <a:gd name="T112" fmla="*/ 375 w 1417"/>
              <a:gd name="T113" fmla="*/ 2083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7" h="2333">
                <a:moveTo>
                  <a:pt x="1417" y="2333"/>
                </a:moveTo>
                <a:lnTo>
                  <a:pt x="917" y="2333"/>
                </a:lnTo>
                <a:lnTo>
                  <a:pt x="917" y="0"/>
                </a:lnTo>
                <a:lnTo>
                  <a:pt x="1417" y="0"/>
                </a:lnTo>
                <a:lnTo>
                  <a:pt x="1417" y="2333"/>
                </a:lnTo>
                <a:close/>
                <a:moveTo>
                  <a:pt x="917" y="167"/>
                </a:moveTo>
                <a:lnTo>
                  <a:pt x="1084" y="167"/>
                </a:lnTo>
                <a:moveTo>
                  <a:pt x="917" y="333"/>
                </a:moveTo>
                <a:lnTo>
                  <a:pt x="1000" y="333"/>
                </a:lnTo>
                <a:moveTo>
                  <a:pt x="917" y="500"/>
                </a:moveTo>
                <a:lnTo>
                  <a:pt x="1084" y="500"/>
                </a:lnTo>
                <a:moveTo>
                  <a:pt x="917" y="667"/>
                </a:moveTo>
                <a:lnTo>
                  <a:pt x="1000" y="667"/>
                </a:lnTo>
                <a:moveTo>
                  <a:pt x="917" y="833"/>
                </a:moveTo>
                <a:lnTo>
                  <a:pt x="1084" y="833"/>
                </a:lnTo>
                <a:moveTo>
                  <a:pt x="917" y="1000"/>
                </a:moveTo>
                <a:lnTo>
                  <a:pt x="1000" y="1000"/>
                </a:lnTo>
                <a:moveTo>
                  <a:pt x="917" y="1167"/>
                </a:moveTo>
                <a:lnTo>
                  <a:pt x="1084" y="1167"/>
                </a:lnTo>
                <a:moveTo>
                  <a:pt x="917" y="1333"/>
                </a:moveTo>
                <a:lnTo>
                  <a:pt x="1000" y="1333"/>
                </a:lnTo>
                <a:moveTo>
                  <a:pt x="917" y="1500"/>
                </a:moveTo>
                <a:lnTo>
                  <a:pt x="1084" y="1500"/>
                </a:lnTo>
                <a:moveTo>
                  <a:pt x="917" y="1667"/>
                </a:moveTo>
                <a:lnTo>
                  <a:pt x="1000" y="1667"/>
                </a:lnTo>
                <a:moveTo>
                  <a:pt x="917" y="1833"/>
                </a:moveTo>
                <a:lnTo>
                  <a:pt x="1084" y="1833"/>
                </a:lnTo>
                <a:moveTo>
                  <a:pt x="917" y="2167"/>
                </a:moveTo>
                <a:lnTo>
                  <a:pt x="1084" y="2167"/>
                </a:lnTo>
                <a:moveTo>
                  <a:pt x="917" y="2000"/>
                </a:moveTo>
                <a:lnTo>
                  <a:pt x="1000" y="2000"/>
                </a:lnTo>
                <a:moveTo>
                  <a:pt x="500" y="500"/>
                </a:moveTo>
                <a:lnTo>
                  <a:pt x="0" y="500"/>
                </a:lnTo>
                <a:moveTo>
                  <a:pt x="500" y="333"/>
                </a:moveTo>
                <a:cubicBezTo>
                  <a:pt x="0" y="333"/>
                  <a:pt x="0" y="333"/>
                  <a:pt x="0" y="333"/>
                </a:cubicBezTo>
                <a:cubicBezTo>
                  <a:pt x="0" y="167"/>
                  <a:pt x="0" y="167"/>
                  <a:pt x="0" y="167"/>
                </a:cubicBezTo>
                <a:cubicBezTo>
                  <a:pt x="0" y="73"/>
                  <a:pt x="73" y="0"/>
                  <a:pt x="167" y="0"/>
                </a:cubicBezTo>
                <a:cubicBezTo>
                  <a:pt x="334" y="0"/>
                  <a:pt x="334" y="0"/>
                  <a:pt x="334" y="0"/>
                </a:cubicBezTo>
                <a:cubicBezTo>
                  <a:pt x="427" y="0"/>
                  <a:pt x="500" y="73"/>
                  <a:pt x="500" y="167"/>
                </a:cubicBezTo>
                <a:lnTo>
                  <a:pt x="500" y="333"/>
                </a:lnTo>
                <a:close/>
                <a:moveTo>
                  <a:pt x="0" y="333"/>
                </a:moveTo>
                <a:lnTo>
                  <a:pt x="0" y="1833"/>
                </a:lnTo>
                <a:lnTo>
                  <a:pt x="250" y="2333"/>
                </a:lnTo>
                <a:lnTo>
                  <a:pt x="500" y="1833"/>
                </a:lnTo>
                <a:lnTo>
                  <a:pt x="500" y="333"/>
                </a:lnTo>
                <a:lnTo>
                  <a:pt x="0" y="333"/>
                </a:lnTo>
                <a:close/>
                <a:moveTo>
                  <a:pt x="167" y="500"/>
                </a:moveTo>
                <a:lnTo>
                  <a:pt x="167" y="1708"/>
                </a:lnTo>
                <a:moveTo>
                  <a:pt x="334" y="500"/>
                </a:moveTo>
                <a:lnTo>
                  <a:pt x="334" y="1708"/>
                </a:lnTo>
                <a:moveTo>
                  <a:pt x="500" y="1833"/>
                </a:moveTo>
                <a:lnTo>
                  <a:pt x="334" y="1708"/>
                </a:lnTo>
                <a:lnTo>
                  <a:pt x="250" y="1792"/>
                </a:lnTo>
                <a:lnTo>
                  <a:pt x="167" y="1708"/>
                </a:lnTo>
                <a:lnTo>
                  <a:pt x="0" y="1833"/>
                </a:lnTo>
                <a:moveTo>
                  <a:pt x="125" y="2083"/>
                </a:moveTo>
                <a:lnTo>
                  <a:pt x="375" y="208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3" name="Freeform 37"/>
          <p:cNvSpPr>
            <a:spLocks noEditPoints="1"/>
          </p:cNvSpPr>
          <p:nvPr/>
        </p:nvSpPr>
        <p:spPr bwMode="auto">
          <a:xfrm>
            <a:off x="3818335" y="200032"/>
            <a:ext cx="330994" cy="269081"/>
          </a:xfrm>
          <a:custGeom>
            <a:avLst/>
            <a:gdLst>
              <a:gd name="T0" fmla="*/ 1500 w 2250"/>
              <a:gd name="T1" fmla="*/ 917 h 1833"/>
              <a:gd name="T2" fmla="*/ 917 w 2250"/>
              <a:gd name="T3" fmla="*/ 1500 h 1833"/>
              <a:gd name="T4" fmla="*/ 333 w 2250"/>
              <a:gd name="T5" fmla="*/ 917 h 1833"/>
              <a:gd name="T6" fmla="*/ 917 w 2250"/>
              <a:gd name="T7" fmla="*/ 333 h 1833"/>
              <a:gd name="T8" fmla="*/ 1500 w 2250"/>
              <a:gd name="T9" fmla="*/ 917 h 1833"/>
              <a:gd name="T10" fmla="*/ 1917 w 2250"/>
              <a:gd name="T11" fmla="*/ 1167 h 1833"/>
              <a:gd name="T12" fmla="*/ 1917 w 2250"/>
              <a:gd name="T13" fmla="*/ 917 h 1833"/>
              <a:gd name="T14" fmla="*/ 1833 w 2250"/>
              <a:gd name="T15" fmla="*/ 917 h 1833"/>
              <a:gd name="T16" fmla="*/ 1833 w 2250"/>
              <a:gd name="T17" fmla="*/ 1167 h 1833"/>
              <a:gd name="T18" fmla="*/ 1917 w 2250"/>
              <a:gd name="T19" fmla="*/ 1167 h 1833"/>
              <a:gd name="T20" fmla="*/ 2250 w 2250"/>
              <a:gd name="T21" fmla="*/ 1833 h 1833"/>
              <a:gd name="T22" fmla="*/ 2250 w 2250"/>
              <a:gd name="T23" fmla="*/ 1667 h 1833"/>
              <a:gd name="T24" fmla="*/ 1833 w 2250"/>
              <a:gd name="T25" fmla="*/ 1667 h 1833"/>
              <a:gd name="T26" fmla="*/ 1833 w 2250"/>
              <a:gd name="T27" fmla="*/ 1833 h 1833"/>
              <a:gd name="T28" fmla="*/ 1833 w 2250"/>
              <a:gd name="T29" fmla="*/ 917 h 1833"/>
              <a:gd name="T30" fmla="*/ 917 w 2250"/>
              <a:gd name="T31" fmla="*/ 0 h 1833"/>
              <a:gd name="T32" fmla="*/ 917 w 2250"/>
              <a:gd name="T33" fmla="*/ 0 h 1833"/>
              <a:gd name="T34" fmla="*/ 0 w 2250"/>
              <a:gd name="T35" fmla="*/ 917 h 1833"/>
              <a:gd name="T36" fmla="*/ 0 w 2250"/>
              <a:gd name="T37" fmla="*/ 917 h 1833"/>
              <a:gd name="T38" fmla="*/ 917 w 2250"/>
              <a:gd name="T39" fmla="*/ 1833 h 1833"/>
              <a:gd name="T40" fmla="*/ 1833 w 2250"/>
              <a:gd name="T41" fmla="*/ 1833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0" h="1833">
                <a:moveTo>
                  <a:pt x="1500" y="917"/>
                </a:moveTo>
                <a:cubicBezTo>
                  <a:pt x="1500" y="1240"/>
                  <a:pt x="1240" y="1500"/>
                  <a:pt x="917" y="1500"/>
                </a:cubicBezTo>
                <a:cubicBezTo>
                  <a:pt x="594" y="1500"/>
                  <a:pt x="333" y="1240"/>
                  <a:pt x="333" y="917"/>
                </a:cubicBezTo>
                <a:cubicBezTo>
                  <a:pt x="333" y="594"/>
                  <a:pt x="594" y="333"/>
                  <a:pt x="917" y="333"/>
                </a:cubicBezTo>
                <a:cubicBezTo>
                  <a:pt x="1240" y="333"/>
                  <a:pt x="1500" y="594"/>
                  <a:pt x="1500" y="917"/>
                </a:cubicBezTo>
                <a:close/>
                <a:moveTo>
                  <a:pt x="1917" y="1167"/>
                </a:moveTo>
                <a:lnTo>
                  <a:pt x="1917" y="917"/>
                </a:lnTo>
                <a:lnTo>
                  <a:pt x="1833" y="917"/>
                </a:lnTo>
                <a:lnTo>
                  <a:pt x="1833" y="1167"/>
                </a:lnTo>
                <a:lnTo>
                  <a:pt x="1917" y="1167"/>
                </a:lnTo>
                <a:close/>
                <a:moveTo>
                  <a:pt x="2250" y="1833"/>
                </a:moveTo>
                <a:lnTo>
                  <a:pt x="2250" y="1667"/>
                </a:lnTo>
                <a:lnTo>
                  <a:pt x="1833" y="1667"/>
                </a:lnTo>
                <a:moveTo>
                  <a:pt x="1833" y="1833"/>
                </a:moveTo>
                <a:cubicBezTo>
                  <a:pt x="1833" y="917"/>
                  <a:pt x="1833" y="917"/>
                  <a:pt x="1833" y="917"/>
                </a:cubicBezTo>
                <a:cubicBezTo>
                  <a:pt x="1833" y="417"/>
                  <a:pt x="1427" y="0"/>
                  <a:pt x="917" y="0"/>
                </a:cubicBezTo>
                <a:cubicBezTo>
                  <a:pt x="917" y="0"/>
                  <a:pt x="917" y="0"/>
                  <a:pt x="917" y="0"/>
                </a:cubicBezTo>
                <a:cubicBezTo>
                  <a:pt x="406" y="0"/>
                  <a:pt x="0" y="417"/>
                  <a:pt x="0" y="917"/>
                </a:cubicBezTo>
                <a:cubicBezTo>
                  <a:pt x="0" y="917"/>
                  <a:pt x="0" y="917"/>
                  <a:pt x="0" y="917"/>
                </a:cubicBezTo>
                <a:cubicBezTo>
                  <a:pt x="0" y="1427"/>
                  <a:pt x="406" y="1833"/>
                  <a:pt x="917" y="1833"/>
                </a:cubicBezTo>
                <a:lnTo>
                  <a:pt x="1833" y="1833"/>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4" name="Freeform 38"/>
          <p:cNvSpPr>
            <a:spLocks noEditPoints="1"/>
          </p:cNvSpPr>
          <p:nvPr/>
        </p:nvSpPr>
        <p:spPr bwMode="auto">
          <a:xfrm>
            <a:off x="5680485" y="157163"/>
            <a:ext cx="307181" cy="354806"/>
          </a:xfrm>
          <a:custGeom>
            <a:avLst/>
            <a:gdLst>
              <a:gd name="T0" fmla="*/ 0 w 2083"/>
              <a:gd name="T1" fmla="*/ 0 h 2417"/>
              <a:gd name="T2" fmla="*/ 708 w 2083"/>
              <a:gd name="T3" fmla="*/ 792 h 2417"/>
              <a:gd name="T4" fmla="*/ 250 w 2083"/>
              <a:gd name="T5" fmla="*/ 667 h 2417"/>
              <a:gd name="T6" fmla="*/ 0 w 2083"/>
              <a:gd name="T7" fmla="*/ 1042 h 2417"/>
              <a:gd name="T8" fmla="*/ 0 w 2083"/>
              <a:gd name="T9" fmla="*/ 0 h 2417"/>
              <a:gd name="T10" fmla="*/ 750 w 2083"/>
              <a:gd name="T11" fmla="*/ 1417 h 2417"/>
              <a:gd name="T12" fmla="*/ 750 w 2083"/>
              <a:gd name="T13" fmla="*/ 2084 h 2417"/>
              <a:gd name="T14" fmla="*/ 417 w 2083"/>
              <a:gd name="T15" fmla="*/ 1750 h 2417"/>
              <a:gd name="T16" fmla="*/ 1083 w 2083"/>
              <a:gd name="T17" fmla="*/ 1750 h 2417"/>
              <a:gd name="T18" fmla="*/ 1417 w 2083"/>
              <a:gd name="T19" fmla="*/ 1750 h 2417"/>
              <a:gd name="T20" fmla="*/ 750 w 2083"/>
              <a:gd name="T21" fmla="*/ 2417 h 2417"/>
              <a:gd name="T22" fmla="*/ 83 w 2083"/>
              <a:gd name="T23" fmla="*/ 1750 h 2417"/>
              <a:gd name="T24" fmla="*/ 750 w 2083"/>
              <a:gd name="T25" fmla="*/ 1084 h 2417"/>
              <a:gd name="T26" fmla="*/ 1417 w 2083"/>
              <a:gd name="T27" fmla="*/ 1750 h 2417"/>
              <a:gd name="T28" fmla="*/ 2083 w 2083"/>
              <a:gd name="T29" fmla="*/ 84 h 2417"/>
              <a:gd name="T30" fmla="*/ 2083 w 2083"/>
              <a:gd name="T31" fmla="*/ 84 h 2417"/>
              <a:gd name="T32" fmla="*/ 2083 w 2083"/>
              <a:gd name="T33" fmla="*/ 250 h 2417"/>
              <a:gd name="T34" fmla="*/ 2083 w 2083"/>
              <a:gd name="T35" fmla="*/ 250 h 2417"/>
              <a:gd name="T36" fmla="*/ 2083 w 2083"/>
              <a:gd name="T37" fmla="*/ 417 h 2417"/>
              <a:gd name="T38" fmla="*/ 2083 w 2083"/>
              <a:gd name="T39" fmla="*/ 417 h 2417"/>
              <a:gd name="T40" fmla="*/ 2083 w 2083"/>
              <a:gd name="T41" fmla="*/ 584 h 2417"/>
              <a:gd name="T42" fmla="*/ 2083 w 2083"/>
              <a:gd name="T43" fmla="*/ 584 h 2417"/>
              <a:gd name="T44" fmla="*/ 2083 w 2083"/>
              <a:gd name="T45" fmla="*/ 750 h 2417"/>
              <a:gd name="T46" fmla="*/ 2083 w 2083"/>
              <a:gd name="T47" fmla="*/ 750 h 2417"/>
              <a:gd name="T48" fmla="*/ 2083 w 2083"/>
              <a:gd name="T49" fmla="*/ 917 h 2417"/>
              <a:gd name="T50" fmla="*/ 2083 w 2083"/>
              <a:gd name="T51" fmla="*/ 917 h 2417"/>
              <a:gd name="T52" fmla="*/ 2083 w 2083"/>
              <a:gd name="T53" fmla="*/ 1084 h 2417"/>
              <a:gd name="T54" fmla="*/ 2083 w 2083"/>
              <a:gd name="T55" fmla="*/ 1084 h 2417"/>
              <a:gd name="T56" fmla="*/ 2083 w 2083"/>
              <a:gd name="T57" fmla="*/ 1250 h 2417"/>
              <a:gd name="T58" fmla="*/ 2083 w 2083"/>
              <a:gd name="T59" fmla="*/ 1250 h 2417"/>
              <a:gd name="T60" fmla="*/ 2083 w 2083"/>
              <a:gd name="T61" fmla="*/ 1417 h 2417"/>
              <a:gd name="T62" fmla="*/ 2083 w 2083"/>
              <a:gd name="T63" fmla="*/ 1417 h 2417"/>
              <a:gd name="T64" fmla="*/ 2083 w 2083"/>
              <a:gd name="T65" fmla="*/ 1584 h 2417"/>
              <a:gd name="T66" fmla="*/ 2083 w 2083"/>
              <a:gd name="T67" fmla="*/ 1584 h 2417"/>
              <a:gd name="T68" fmla="*/ 2083 w 2083"/>
              <a:gd name="T69" fmla="*/ 1750 h 2417"/>
              <a:gd name="T70" fmla="*/ 2083 w 2083"/>
              <a:gd name="T71" fmla="*/ 1750 h 2417"/>
              <a:gd name="T72" fmla="*/ 2083 w 2083"/>
              <a:gd name="T73" fmla="*/ 1917 h 2417"/>
              <a:gd name="T74" fmla="*/ 2083 w 2083"/>
              <a:gd name="T75" fmla="*/ 191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3" h="2417">
                <a:moveTo>
                  <a:pt x="0" y="0"/>
                </a:moveTo>
                <a:lnTo>
                  <a:pt x="708" y="792"/>
                </a:lnTo>
                <a:lnTo>
                  <a:pt x="250" y="667"/>
                </a:lnTo>
                <a:lnTo>
                  <a:pt x="0" y="1042"/>
                </a:lnTo>
                <a:lnTo>
                  <a:pt x="0" y="0"/>
                </a:lnTo>
                <a:close/>
                <a:moveTo>
                  <a:pt x="750" y="1417"/>
                </a:moveTo>
                <a:lnTo>
                  <a:pt x="750" y="2084"/>
                </a:lnTo>
                <a:moveTo>
                  <a:pt x="417" y="1750"/>
                </a:moveTo>
                <a:lnTo>
                  <a:pt x="1083" y="1750"/>
                </a:lnTo>
                <a:moveTo>
                  <a:pt x="1417" y="1750"/>
                </a:moveTo>
                <a:cubicBezTo>
                  <a:pt x="1417" y="2115"/>
                  <a:pt x="1115" y="2417"/>
                  <a:pt x="750" y="2417"/>
                </a:cubicBezTo>
                <a:cubicBezTo>
                  <a:pt x="386" y="2417"/>
                  <a:pt x="83" y="2115"/>
                  <a:pt x="83" y="1750"/>
                </a:cubicBezTo>
                <a:cubicBezTo>
                  <a:pt x="83" y="1386"/>
                  <a:pt x="386" y="1084"/>
                  <a:pt x="750" y="1084"/>
                </a:cubicBezTo>
                <a:cubicBezTo>
                  <a:pt x="1115" y="1084"/>
                  <a:pt x="1417" y="1386"/>
                  <a:pt x="1417" y="1750"/>
                </a:cubicBezTo>
                <a:close/>
                <a:moveTo>
                  <a:pt x="2083" y="84"/>
                </a:moveTo>
                <a:lnTo>
                  <a:pt x="2083" y="84"/>
                </a:lnTo>
                <a:moveTo>
                  <a:pt x="2083" y="250"/>
                </a:moveTo>
                <a:lnTo>
                  <a:pt x="2083" y="250"/>
                </a:lnTo>
                <a:moveTo>
                  <a:pt x="2083" y="417"/>
                </a:moveTo>
                <a:lnTo>
                  <a:pt x="2083" y="417"/>
                </a:lnTo>
                <a:moveTo>
                  <a:pt x="2083" y="584"/>
                </a:moveTo>
                <a:lnTo>
                  <a:pt x="2083" y="584"/>
                </a:lnTo>
                <a:moveTo>
                  <a:pt x="2083" y="750"/>
                </a:moveTo>
                <a:lnTo>
                  <a:pt x="2083" y="750"/>
                </a:lnTo>
                <a:moveTo>
                  <a:pt x="2083" y="917"/>
                </a:moveTo>
                <a:lnTo>
                  <a:pt x="2083" y="917"/>
                </a:lnTo>
                <a:moveTo>
                  <a:pt x="2083" y="1084"/>
                </a:moveTo>
                <a:lnTo>
                  <a:pt x="2083" y="1084"/>
                </a:lnTo>
                <a:moveTo>
                  <a:pt x="2083" y="1250"/>
                </a:moveTo>
                <a:lnTo>
                  <a:pt x="2083" y="1250"/>
                </a:lnTo>
                <a:moveTo>
                  <a:pt x="2083" y="1417"/>
                </a:moveTo>
                <a:lnTo>
                  <a:pt x="2083" y="1417"/>
                </a:lnTo>
                <a:moveTo>
                  <a:pt x="2083" y="1584"/>
                </a:moveTo>
                <a:lnTo>
                  <a:pt x="2083" y="1584"/>
                </a:lnTo>
                <a:moveTo>
                  <a:pt x="2083" y="1750"/>
                </a:moveTo>
                <a:lnTo>
                  <a:pt x="2083" y="1750"/>
                </a:lnTo>
                <a:moveTo>
                  <a:pt x="2083" y="1917"/>
                </a:moveTo>
                <a:lnTo>
                  <a:pt x="2083" y="19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5" name="Freeform 39"/>
          <p:cNvSpPr>
            <a:spLocks noEditPoints="1"/>
          </p:cNvSpPr>
          <p:nvPr/>
        </p:nvSpPr>
        <p:spPr bwMode="auto">
          <a:xfrm>
            <a:off x="5072063" y="205979"/>
            <a:ext cx="330994" cy="257175"/>
          </a:xfrm>
          <a:custGeom>
            <a:avLst/>
            <a:gdLst>
              <a:gd name="T0" fmla="*/ 375 w 2250"/>
              <a:gd name="T1" fmla="*/ 750 h 1750"/>
              <a:gd name="T2" fmla="*/ 750 w 2250"/>
              <a:gd name="T3" fmla="*/ 791 h 1750"/>
              <a:gd name="T4" fmla="*/ 875 w 2250"/>
              <a:gd name="T5" fmla="*/ 875 h 1750"/>
              <a:gd name="T6" fmla="*/ 1094 w 2250"/>
              <a:gd name="T7" fmla="*/ 729 h 1750"/>
              <a:gd name="T8" fmla="*/ 719 w 2250"/>
              <a:gd name="T9" fmla="*/ 521 h 1750"/>
              <a:gd name="T10" fmla="*/ 750 w 2250"/>
              <a:gd name="T11" fmla="*/ 375 h 1750"/>
              <a:gd name="T12" fmla="*/ 375 w 2250"/>
              <a:gd name="T13" fmla="*/ 0 h 1750"/>
              <a:gd name="T14" fmla="*/ 0 w 2250"/>
              <a:gd name="T15" fmla="*/ 375 h 1750"/>
              <a:gd name="T16" fmla="*/ 375 w 2250"/>
              <a:gd name="T17" fmla="*/ 750 h 1750"/>
              <a:gd name="T18" fmla="*/ 1094 w 2250"/>
              <a:gd name="T19" fmla="*/ 1021 h 1750"/>
              <a:gd name="T20" fmla="*/ 1635 w 2250"/>
              <a:gd name="T21" fmla="*/ 1385 h 1750"/>
              <a:gd name="T22" fmla="*/ 2250 w 2250"/>
              <a:gd name="T23" fmla="*/ 1385 h 1750"/>
              <a:gd name="T24" fmla="*/ 1344 w 2250"/>
              <a:gd name="T25" fmla="*/ 875 h 1750"/>
              <a:gd name="T26" fmla="*/ 1094 w 2250"/>
              <a:gd name="T27" fmla="*/ 1021 h 1750"/>
              <a:gd name="T28" fmla="*/ 2250 w 2250"/>
              <a:gd name="T29" fmla="*/ 364 h 1750"/>
              <a:gd name="T30" fmla="*/ 719 w 2250"/>
              <a:gd name="T31" fmla="*/ 1229 h 1750"/>
              <a:gd name="T32" fmla="*/ 750 w 2250"/>
              <a:gd name="T33" fmla="*/ 1375 h 1750"/>
              <a:gd name="T34" fmla="*/ 375 w 2250"/>
              <a:gd name="T35" fmla="*/ 1750 h 1750"/>
              <a:gd name="T36" fmla="*/ 0 w 2250"/>
              <a:gd name="T37" fmla="*/ 1375 h 1750"/>
              <a:gd name="T38" fmla="*/ 375 w 2250"/>
              <a:gd name="T39" fmla="*/ 1000 h 1750"/>
              <a:gd name="T40" fmla="*/ 750 w 2250"/>
              <a:gd name="T41" fmla="*/ 958 h 1750"/>
              <a:gd name="T42" fmla="*/ 1635 w 2250"/>
              <a:gd name="T43" fmla="*/ 364 h 1750"/>
              <a:gd name="T44" fmla="*/ 2250 w 2250"/>
              <a:gd name="T45" fmla="*/ 364 h 1750"/>
              <a:gd name="T46" fmla="*/ 375 w 2250"/>
              <a:gd name="T47" fmla="*/ 583 h 1750"/>
              <a:gd name="T48" fmla="*/ 166 w 2250"/>
              <a:gd name="T49" fmla="*/ 375 h 1750"/>
              <a:gd name="T50" fmla="*/ 375 w 2250"/>
              <a:gd name="T51" fmla="*/ 166 h 1750"/>
              <a:gd name="T52" fmla="*/ 583 w 2250"/>
              <a:gd name="T53" fmla="*/ 375 h 1750"/>
              <a:gd name="T54" fmla="*/ 375 w 2250"/>
              <a:gd name="T55" fmla="*/ 583 h 1750"/>
              <a:gd name="T56" fmla="*/ 375 w 2250"/>
              <a:gd name="T57" fmla="*/ 1583 h 1750"/>
              <a:gd name="T58" fmla="*/ 166 w 2250"/>
              <a:gd name="T59" fmla="*/ 1375 h 1750"/>
              <a:gd name="T60" fmla="*/ 375 w 2250"/>
              <a:gd name="T61" fmla="*/ 1166 h 1750"/>
              <a:gd name="T62" fmla="*/ 583 w 2250"/>
              <a:gd name="T63" fmla="*/ 1375 h 1750"/>
              <a:gd name="T64" fmla="*/ 375 w 2250"/>
              <a:gd name="T65" fmla="*/ 1583 h 1750"/>
              <a:gd name="T66" fmla="*/ 1125 w 2250"/>
              <a:gd name="T67" fmla="*/ 875 h 1750"/>
              <a:gd name="T68" fmla="*/ 1125 w 2250"/>
              <a:gd name="T69" fmla="*/ 875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1750">
                <a:moveTo>
                  <a:pt x="375" y="750"/>
                </a:moveTo>
                <a:cubicBezTo>
                  <a:pt x="375" y="750"/>
                  <a:pt x="666" y="750"/>
                  <a:pt x="750" y="791"/>
                </a:cubicBezTo>
                <a:cubicBezTo>
                  <a:pt x="771" y="802"/>
                  <a:pt x="812" y="833"/>
                  <a:pt x="875" y="875"/>
                </a:cubicBezTo>
                <a:cubicBezTo>
                  <a:pt x="937" y="833"/>
                  <a:pt x="1010" y="781"/>
                  <a:pt x="1094" y="729"/>
                </a:cubicBezTo>
                <a:cubicBezTo>
                  <a:pt x="719" y="521"/>
                  <a:pt x="719" y="521"/>
                  <a:pt x="719" y="521"/>
                </a:cubicBezTo>
                <a:cubicBezTo>
                  <a:pt x="739" y="479"/>
                  <a:pt x="750" y="427"/>
                  <a:pt x="750" y="375"/>
                </a:cubicBezTo>
                <a:cubicBezTo>
                  <a:pt x="750" y="166"/>
                  <a:pt x="583" y="0"/>
                  <a:pt x="375" y="0"/>
                </a:cubicBezTo>
                <a:cubicBezTo>
                  <a:pt x="166" y="0"/>
                  <a:pt x="0" y="166"/>
                  <a:pt x="0" y="375"/>
                </a:cubicBezTo>
                <a:cubicBezTo>
                  <a:pt x="0" y="583"/>
                  <a:pt x="166" y="750"/>
                  <a:pt x="375" y="750"/>
                </a:cubicBezTo>
                <a:close/>
                <a:moveTo>
                  <a:pt x="1094" y="1021"/>
                </a:moveTo>
                <a:cubicBezTo>
                  <a:pt x="1333" y="1187"/>
                  <a:pt x="1635" y="1385"/>
                  <a:pt x="1635" y="1385"/>
                </a:cubicBezTo>
                <a:cubicBezTo>
                  <a:pt x="1823" y="1500"/>
                  <a:pt x="2041" y="1448"/>
                  <a:pt x="2250" y="1385"/>
                </a:cubicBezTo>
                <a:cubicBezTo>
                  <a:pt x="1344" y="875"/>
                  <a:pt x="1344" y="875"/>
                  <a:pt x="1344" y="875"/>
                </a:cubicBezTo>
                <a:lnTo>
                  <a:pt x="1094" y="1021"/>
                </a:lnTo>
                <a:close/>
                <a:moveTo>
                  <a:pt x="2250" y="364"/>
                </a:moveTo>
                <a:cubicBezTo>
                  <a:pt x="719" y="1229"/>
                  <a:pt x="719" y="1229"/>
                  <a:pt x="719" y="1229"/>
                </a:cubicBezTo>
                <a:cubicBezTo>
                  <a:pt x="739" y="1271"/>
                  <a:pt x="750" y="1323"/>
                  <a:pt x="750" y="1375"/>
                </a:cubicBezTo>
                <a:cubicBezTo>
                  <a:pt x="750" y="1583"/>
                  <a:pt x="583" y="1750"/>
                  <a:pt x="375" y="1750"/>
                </a:cubicBezTo>
                <a:cubicBezTo>
                  <a:pt x="166" y="1750"/>
                  <a:pt x="0" y="1583"/>
                  <a:pt x="0" y="1375"/>
                </a:cubicBezTo>
                <a:cubicBezTo>
                  <a:pt x="0" y="1166"/>
                  <a:pt x="166" y="1000"/>
                  <a:pt x="375" y="1000"/>
                </a:cubicBezTo>
                <a:cubicBezTo>
                  <a:pt x="375" y="1000"/>
                  <a:pt x="666" y="1000"/>
                  <a:pt x="750" y="958"/>
                </a:cubicBezTo>
                <a:cubicBezTo>
                  <a:pt x="833" y="906"/>
                  <a:pt x="1635" y="364"/>
                  <a:pt x="1635" y="364"/>
                </a:cubicBezTo>
                <a:cubicBezTo>
                  <a:pt x="1823" y="250"/>
                  <a:pt x="2041" y="302"/>
                  <a:pt x="2250" y="364"/>
                </a:cubicBezTo>
                <a:close/>
                <a:moveTo>
                  <a:pt x="375" y="583"/>
                </a:moveTo>
                <a:cubicBezTo>
                  <a:pt x="260" y="583"/>
                  <a:pt x="166" y="489"/>
                  <a:pt x="166" y="375"/>
                </a:cubicBezTo>
                <a:cubicBezTo>
                  <a:pt x="166" y="260"/>
                  <a:pt x="260" y="166"/>
                  <a:pt x="375" y="166"/>
                </a:cubicBezTo>
                <a:cubicBezTo>
                  <a:pt x="489" y="166"/>
                  <a:pt x="583" y="260"/>
                  <a:pt x="583" y="375"/>
                </a:cubicBezTo>
                <a:cubicBezTo>
                  <a:pt x="583" y="489"/>
                  <a:pt x="489" y="583"/>
                  <a:pt x="375" y="583"/>
                </a:cubicBezTo>
                <a:close/>
                <a:moveTo>
                  <a:pt x="375" y="1583"/>
                </a:moveTo>
                <a:cubicBezTo>
                  <a:pt x="260" y="1583"/>
                  <a:pt x="166" y="1489"/>
                  <a:pt x="166" y="1375"/>
                </a:cubicBezTo>
                <a:cubicBezTo>
                  <a:pt x="166" y="1260"/>
                  <a:pt x="260" y="1166"/>
                  <a:pt x="375" y="1166"/>
                </a:cubicBezTo>
                <a:cubicBezTo>
                  <a:pt x="489" y="1166"/>
                  <a:pt x="583" y="1260"/>
                  <a:pt x="583" y="1375"/>
                </a:cubicBezTo>
                <a:cubicBezTo>
                  <a:pt x="583" y="1489"/>
                  <a:pt x="489" y="1583"/>
                  <a:pt x="375" y="1583"/>
                </a:cubicBezTo>
                <a:close/>
                <a:moveTo>
                  <a:pt x="1125" y="875"/>
                </a:moveTo>
                <a:lnTo>
                  <a:pt x="1125" y="875"/>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6" name="Freeform 40"/>
          <p:cNvSpPr>
            <a:spLocks noEditPoints="1"/>
          </p:cNvSpPr>
          <p:nvPr/>
        </p:nvSpPr>
        <p:spPr bwMode="auto">
          <a:xfrm>
            <a:off x="4404135" y="180976"/>
            <a:ext cx="355997" cy="305991"/>
          </a:xfrm>
          <a:custGeom>
            <a:avLst/>
            <a:gdLst>
              <a:gd name="T0" fmla="*/ 2084 w 2417"/>
              <a:gd name="T1" fmla="*/ 2083 h 2083"/>
              <a:gd name="T2" fmla="*/ 2084 w 2417"/>
              <a:gd name="T3" fmla="*/ 2000 h 2083"/>
              <a:gd name="T4" fmla="*/ 2250 w 2417"/>
              <a:gd name="T5" fmla="*/ 1750 h 2083"/>
              <a:gd name="T6" fmla="*/ 1917 w 2417"/>
              <a:gd name="T7" fmla="*/ 1750 h 2083"/>
              <a:gd name="T8" fmla="*/ 1917 w 2417"/>
              <a:gd name="T9" fmla="*/ 83 h 2083"/>
              <a:gd name="T10" fmla="*/ 2000 w 2417"/>
              <a:gd name="T11" fmla="*/ 0 h 2083"/>
              <a:gd name="T12" fmla="*/ 2167 w 2417"/>
              <a:gd name="T13" fmla="*/ 0 h 2083"/>
              <a:gd name="T14" fmla="*/ 2250 w 2417"/>
              <a:gd name="T15" fmla="*/ 83 h 2083"/>
              <a:gd name="T16" fmla="*/ 2250 w 2417"/>
              <a:gd name="T17" fmla="*/ 1750 h 2083"/>
              <a:gd name="T18" fmla="*/ 2125 w 2417"/>
              <a:gd name="T19" fmla="*/ 2000 h 2083"/>
              <a:gd name="T20" fmla="*/ 2042 w 2417"/>
              <a:gd name="T21" fmla="*/ 2000 h 2083"/>
              <a:gd name="T22" fmla="*/ 1917 w 2417"/>
              <a:gd name="T23" fmla="*/ 1750 h 2083"/>
              <a:gd name="T24" fmla="*/ 2250 w 2417"/>
              <a:gd name="T25" fmla="*/ 1750 h 2083"/>
              <a:gd name="T26" fmla="*/ 2125 w 2417"/>
              <a:gd name="T27" fmla="*/ 2000 h 2083"/>
              <a:gd name="T28" fmla="*/ 2250 w 2417"/>
              <a:gd name="T29" fmla="*/ 583 h 2083"/>
              <a:gd name="T30" fmla="*/ 1917 w 2417"/>
              <a:gd name="T31" fmla="*/ 583 h 2083"/>
              <a:gd name="T32" fmla="*/ 2417 w 2417"/>
              <a:gd name="T33" fmla="*/ 750 h 2083"/>
              <a:gd name="T34" fmla="*/ 2417 w 2417"/>
              <a:gd name="T35" fmla="*/ 167 h 2083"/>
              <a:gd name="T36" fmla="*/ 2250 w 2417"/>
              <a:gd name="T37" fmla="*/ 167 h 2083"/>
              <a:gd name="T38" fmla="*/ 1667 w 2417"/>
              <a:gd name="T39" fmla="*/ 1917 h 2083"/>
              <a:gd name="T40" fmla="*/ 0 w 2417"/>
              <a:gd name="T41" fmla="*/ 1917 h 2083"/>
              <a:gd name="T42" fmla="*/ 1334 w 2417"/>
              <a:gd name="T43" fmla="*/ 1750 h 2083"/>
              <a:gd name="T44" fmla="*/ 0 w 2417"/>
              <a:gd name="T45" fmla="*/ 1750 h 2083"/>
              <a:gd name="T46" fmla="*/ 1667 w 2417"/>
              <a:gd name="T47" fmla="*/ 250 h 2083"/>
              <a:gd name="T48" fmla="*/ 0 w 2417"/>
              <a:gd name="T49" fmla="*/ 250 h 2083"/>
              <a:gd name="T50" fmla="*/ 0 w 2417"/>
              <a:gd name="T51" fmla="*/ 0 h 2083"/>
              <a:gd name="T52" fmla="*/ 1667 w 2417"/>
              <a:gd name="T53" fmla="*/ 0 h 2083"/>
              <a:gd name="T54" fmla="*/ 1667 w 2417"/>
              <a:gd name="T55" fmla="*/ 2083 h 2083"/>
              <a:gd name="T56" fmla="*/ 0 w 2417"/>
              <a:gd name="T57" fmla="*/ 2083 h 2083"/>
              <a:gd name="T58" fmla="*/ 0 w 2417"/>
              <a:gd name="T59" fmla="*/ 0 h 2083"/>
              <a:gd name="T60" fmla="*/ 1667 w 2417"/>
              <a:gd name="T61" fmla="*/ 1417 h 2083"/>
              <a:gd name="T62" fmla="*/ 1334 w 2417"/>
              <a:gd name="T63" fmla="*/ 1750 h 2083"/>
              <a:gd name="T64" fmla="*/ 1334 w 2417"/>
              <a:gd name="T65" fmla="*/ 1417 h 2083"/>
              <a:gd name="T66" fmla="*/ 1667 w 2417"/>
              <a:gd name="T67" fmla="*/ 1417 h 2083"/>
              <a:gd name="T68" fmla="*/ 334 w 2417"/>
              <a:gd name="T69" fmla="*/ 583 h 2083"/>
              <a:gd name="T70" fmla="*/ 417 w 2417"/>
              <a:gd name="T71" fmla="*/ 667 h 2083"/>
              <a:gd name="T72" fmla="*/ 542 w 2417"/>
              <a:gd name="T73" fmla="*/ 458 h 2083"/>
              <a:gd name="T74" fmla="*/ 750 w 2417"/>
              <a:gd name="T75" fmla="*/ 583 h 2083"/>
              <a:gd name="T76" fmla="*/ 1334 w 2417"/>
              <a:gd name="T77" fmla="*/ 583 h 2083"/>
              <a:gd name="T78" fmla="*/ 334 w 2417"/>
              <a:gd name="T79" fmla="*/ 1000 h 2083"/>
              <a:gd name="T80" fmla="*/ 417 w 2417"/>
              <a:gd name="T81" fmla="*/ 1083 h 2083"/>
              <a:gd name="T82" fmla="*/ 542 w 2417"/>
              <a:gd name="T83" fmla="*/ 875 h 2083"/>
              <a:gd name="T84" fmla="*/ 750 w 2417"/>
              <a:gd name="T85" fmla="*/ 1000 h 2083"/>
              <a:gd name="T86" fmla="*/ 1334 w 2417"/>
              <a:gd name="T87" fmla="*/ 1000 h 2083"/>
              <a:gd name="T88" fmla="*/ 334 w 2417"/>
              <a:gd name="T89" fmla="*/ 1417 h 2083"/>
              <a:gd name="T90" fmla="*/ 417 w 2417"/>
              <a:gd name="T91" fmla="*/ 1500 h 2083"/>
              <a:gd name="T92" fmla="*/ 542 w 2417"/>
              <a:gd name="T93" fmla="*/ 1292 h 2083"/>
              <a:gd name="T94" fmla="*/ 750 w 2417"/>
              <a:gd name="T95" fmla="*/ 1417 h 2083"/>
              <a:gd name="T96" fmla="*/ 1084 w 2417"/>
              <a:gd name="T97" fmla="*/ 1417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7" h="2083">
                <a:moveTo>
                  <a:pt x="2084" y="2083"/>
                </a:moveTo>
                <a:lnTo>
                  <a:pt x="2084" y="2000"/>
                </a:lnTo>
                <a:moveTo>
                  <a:pt x="2250" y="1750"/>
                </a:moveTo>
                <a:cubicBezTo>
                  <a:pt x="1917" y="1750"/>
                  <a:pt x="1917" y="1750"/>
                  <a:pt x="1917" y="1750"/>
                </a:cubicBezTo>
                <a:cubicBezTo>
                  <a:pt x="1917" y="83"/>
                  <a:pt x="1917" y="83"/>
                  <a:pt x="1917" y="83"/>
                </a:cubicBezTo>
                <a:cubicBezTo>
                  <a:pt x="1917" y="42"/>
                  <a:pt x="1959" y="0"/>
                  <a:pt x="2000" y="0"/>
                </a:cubicBezTo>
                <a:cubicBezTo>
                  <a:pt x="2167" y="0"/>
                  <a:pt x="2167" y="0"/>
                  <a:pt x="2167" y="0"/>
                </a:cubicBezTo>
                <a:cubicBezTo>
                  <a:pt x="2209" y="0"/>
                  <a:pt x="2250" y="42"/>
                  <a:pt x="2250" y="83"/>
                </a:cubicBezTo>
                <a:lnTo>
                  <a:pt x="2250" y="1750"/>
                </a:lnTo>
                <a:close/>
                <a:moveTo>
                  <a:pt x="2125" y="2000"/>
                </a:moveTo>
                <a:lnTo>
                  <a:pt x="2042" y="2000"/>
                </a:lnTo>
                <a:lnTo>
                  <a:pt x="1917" y="1750"/>
                </a:lnTo>
                <a:lnTo>
                  <a:pt x="2250" y="1750"/>
                </a:lnTo>
                <a:lnTo>
                  <a:pt x="2125" y="2000"/>
                </a:lnTo>
                <a:close/>
                <a:moveTo>
                  <a:pt x="2250" y="583"/>
                </a:moveTo>
                <a:lnTo>
                  <a:pt x="1917" y="583"/>
                </a:lnTo>
                <a:moveTo>
                  <a:pt x="2417" y="750"/>
                </a:moveTo>
                <a:lnTo>
                  <a:pt x="2417" y="167"/>
                </a:lnTo>
                <a:lnTo>
                  <a:pt x="2250" y="167"/>
                </a:lnTo>
                <a:moveTo>
                  <a:pt x="1667" y="1917"/>
                </a:moveTo>
                <a:lnTo>
                  <a:pt x="0" y="1917"/>
                </a:lnTo>
                <a:moveTo>
                  <a:pt x="1334" y="1750"/>
                </a:moveTo>
                <a:lnTo>
                  <a:pt x="0" y="1750"/>
                </a:lnTo>
                <a:moveTo>
                  <a:pt x="1667" y="250"/>
                </a:moveTo>
                <a:lnTo>
                  <a:pt x="0" y="250"/>
                </a:lnTo>
                <a:moveTo>
                  <a:pt x="0" y="0"/>
                </a:moveTo>
                <a:lnTo>
                  <a:pt x="1667" y="0"/>
                </a:lnTo>
                <a:lnTo>
                  <a:pt x="1667" y="2083"/>
                </a:lnTo>
                <a:lnTo>
                  <a:pt x="0" y="2083"/>
                </a:lnTo>
                <a:lnTo>
                  <a:pt x="0" y="0"/>
                </a:lnTo>
                <a:close/>
                <a:moveTo>
                  <a:pt x="1667" y="1417"/>
                </a:moveTo>
                <a:lnTo>
                  <a:pt x="1334" y="1750"/>
                </a:lnTo>
                <a:lnTo>
                  <a:pt x="1334" y="1417"/>
                </a:lnTo>
                <a:lnTo>
                  <a:pt x="1667" y="1417"/>
                </a:lnTo>
                <a:close/>
                <a:moveTo>
                  <a:pt x="334" y="583"/>
                </a:moveTo>
                <a:lnTo>
                  <a:pt x="417" y="667"/>
                </a:lnTo>
                <a:lnTo>
                  <a:pt x="542" y="458"/>
                </a:lnTo>
                <a:moveTo>
                  <a:pt x="750" y="583"/>
                </a:moveTo>
                <a:lnTo>
                  <a:pt x="1334" y="583"/>
                </a:lnTo>
                <a:moveTo>
                  <a:pt x="334" y="1000"/>
                </a:moveTo>
                <a:lnTo>
                  <a:pt x="417" y="1083"/>
                </a:lnTo>
                <a:lnTo>
                  <a:pt x="542" y="875"/>
                </a:lnTo>
                <a:moveTo>
                  <a:pt x="750" y="1000"/>
                </a:moveTo>
                <a:lnTo>
                  <a:pt x="1334" y="1000"/>
                </a:lnTo>
                <a:moveTo>
                  <a:pt x="334" y="1417"/>
                </a:moveTo>
                <a:lnTo>
                  <a:pt x="417" y="1500"/>
                </a:lnTo>
                <a:lnTo>
                  <a:pt x="542" y="1292"/>
                </a:lnTo>
                <a:moveTo>
                  <a:pt x="750" y="1417"/>
                </a:moveTo>
                <a:lnTo>
                  <a:pt x="1084" y="1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7" name="Freeform 41"/>
          <p:cNvSpPr>
            <a:spLocks noEditPoints="1"/>
          </p:cNvSpPr>
          <p:nvPr/>
        </p:nvSpPr>
        <p:spPr bwMode="auto">
          <a:xfrm>
            <a:off x="6272213" y="176213"/>
            <a:ext cx="315516" cy="315516"/>
          </a:xfrm>
          <a:custGeom>
            <a:avLst/>
            <a:gdLst>
              <a:gd name="T0" fmla="*/ 219 w 2146"/>
              <a:gd name="T1" fmla="*/ 1802 h 2146"/>
              <a:gd name="T2" fmla="*/ 489 w 2146"/>
              <a:gd name="T3" fmla="*/ 1541 h 2146"/>
              <a:gd name="T4" fmla="*/ 333 w 2146"/>
              <a:gd name="T5" fmla="*/ 1927 h 2146"/>
              <a:gd name="T6" fmla="*/ 604 w 2146"/>
              <a:gd name="T7" fmla="*/ 1656 h 2146"/>
              <a:gd name="T8" fmla="*/ 844 w 2146"/>
              <a:gd name="T9" fmla="*/ 1302 h 2146"/>
              <a:gd name="T10" fmla="*/ 1875 w 2146"/>
              <a:gd name="T11" fmla="*/ 271 h 2146"/>
              <a:gd name="T12" fmla="*/ 2000 w 2146"/>
              <a:gd name="T13" fmla="*/ 31 h 2146"/>
              <a:gd name="T14" fmla="*/ 1875 w 2146"/>
              <a:gd name="T15" fmla="*/ 146 h 2146"/>
              <a:gd name="T16" fmla="*/ 1854 w 2146"/>
              <a:gd name="T17" fmla="*/ 239 h 2146"/>
              <a:gd name="T18" fmla="*/ 1906 w 2146"/>
              <a:gd name="T19" fmla="*/ 291 h 2146"/>
              <a:gd name="T20" fmla="*/ 2000 w 2146"/>
              <a:gd name="T21" fmla="*/ 271 h 2146"/>
              <a:gd name="T22" fmla="*/ 2114 w 2146"/>
              <a:gd name="T23" fmla="*/ 146 h 2146"/>
              <a:gd name="T24" fmla="*/ 2000 w 2146"/>
              <a:gd name="T25" fmla="*/ 31 h 2146"/>
              <a:gd name="T26" fmla="*/ 958 w 2146"/>
              <a:gd name="T27" fmla="*/ 1541 h 2146"/>
              <a:gd name="T28" fmla="*/ 1021 w 2146"/>
              <a:gd name="T29" fmla="*/ 1479 h 2146"/>
              <a:gd name="T30" fmla="*/ 667 w 2146"/>
              <a:gd name="T31" fmla="*/ 1125 h 2146"/>
              <a:gd name="T32" fmla="*/ 604 w 2146"/>
              <a:gd name="T33" fmla="*/ 1187 h 2146"/>
              <a:gd name="T34" fmla="*/ 604 w 2146"/>
              <a:gd name="T35" fmla="*/ 1302 h 2146"/>
              <a:gd name="T36" fmla="*/ 604 w 2146"/>
              <a:gd name="T37" fmla="*/ 1302 h 2146"/>
              <a:gd name="T38" fmla="*/ 552 w 2146"/>
              <a:gd name="T39" fmla="*/ 1364 h 2146"/>
              <a:gd name="T40" fmla="*/ 552 w 2146"/>
              <a:gd name="T41" fmla="*/ 1364 h 2146"/>
              <a:gd name="T42" fmla="*/ 427 w 2146"/>
              <a:gd name="T43" fmla="*/ 1364 h 2146"/>
              <a:gd name="T44" fmla="*/ 104 w 2146"/>
              <a:gd name="T45" fmla="*/ 1677 h 2146"/>
              <a:gd name="T46" fmla="*/ 94 w 2146"/>
              <a:gd name="T47" fmla="*/ 2031 h 2146"/>
              <a:gd name="T48" fmla="*/ 458 w 2146"/>
              <a:gd name="T49" fmla="*/ 2041 h 2146"/>
              <a:gd name="T50" fmla="*/ 781 w 2146"/>
              <a:gd name="T51" fmla="*/ 1719 h 2146"/>
              <a:gd name="T52" fmla="*/ 781 w 2146"/>
              <a:gd name="T53" fmla="*/ 1594 h 2146"/>
              <a:gd name="T54" fmla="*/ 781 w 2146"/>
              <a:gd name="T55" fmla="*/ 1594 h 2146"/>
              <a:gd name="T56" fmla="*/ 844 w 2146"/>
              <a:gd name="T57" fmla="*/ 1541 h 2146"/>
              <a:gd name="T58" fmla="*/ 844 w 2146"/>
              <a:gd name="T59" fmla="*/ 1541 h 2146"/>
              <a:gd name="T60" fmla="*/ 958 w 2146"/>
              <a:gd name="T61" fmla="*/ 1541 h 2146"/>
              <a:gd name="T62" fmla="*/ 1552 w 2146"/>
              <a:gd name="T63" fmla="*/ 1323 h 2146"/>
              <a:gd name="T64" fmla="*/ 823 w 2146"/>
              <a:gd name="T65" fmla="*/ 594 h 2146"/>
              <a:gd name="T66" fmla="*/ 729 w 2146"/>
              <a:gd name="T67" fmla="*/ 146 h 2146"/>
              <a:gd name="T68" fmla="*/ 250 w 2146"/>
              <a:gd name="T69" fmla="*/ 73 h 2146"/>
              <a:gd name="T70" fmla="*/ 531 w 2146"/>
              <a:gd name="T71" fmla="*/ 354 h 2146"/>
              <a:gd name="T72" fmla="*/ 354 w 2146"/>
              <a:gd name="T73" fmla="*/ 531 h 2146"/>
              <a:gd name="T74" fmla="*/ 73 w 2146"/>
              <a:gd name="T75" fmla="*/ 250 h 2146"/>
              <a:gd name="T76" fmla="*/ 146 w 2146"/>
              <a:gd name="T77" fmla="*/ 729 h 2146"/>
              <a:gd name="T78" fmla="*/ 594 w 2146"/>
              <a:gd name="T79" fmla="*/ 823 h 2146"/>
              <a:gd name="T80" fmla="*/ 1323 w 2146"/>
              <a:gd name="T81" fmla="*/ 1552 h 2146"/>
              <a:gd name="T82" fmla="*/ 1417 w 2146"/>
              <a:gd name="T83" fmla="*/ 2000 h 2146"/>
              <a:gd name="T84" fmla="*/ 1896 w 2146"/>
              <a:gd name="T85" fmla="*/ 2073 h 2146"/>
              <a:gd name="T86" fmla="*/ 1614 w 2146"/>
              <a:gd name="T87" fmla="*/ 1791 h 2146"/>
              <a:gd name="T88" fmla="*/ 1792 w 2146"/>
              <a:gd name="T89" fmla="*/ 1614 h 2146"/>
              <a:gd name="T90" fmla="*/ 2073 w 2146"/>
              <a:gd name="T91" fmla="*/ 1896 h 2146"/>
              <a:gd name="T92" fmla="*/ 2000 w 2146"/>
              <a:gd name="T93" fmla="*/ 1416 h 2146"/>
              <a:gd name="T94" fmla="*/ 1552 w 2146"/>
              <a:gd name="T95" fmla="*/ 1323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6" h="2146">
                <a:moveTo>
                  <a:pt x="219" y="1802"/>
                </a:moveTo>
                <a:lnTo>
                  <a:pt x="489" y="1541"/>
                </a:lnTo>
                <a:moveTo>
                  <a:pt x="333" y="1927"/>
                </a:moveTo>
                <a:lnTo>
                  <a:pt x="604" y="1656"/>
                </a:lnTo>
                <a:moveTo>
                  <a:pt x="844" y="1302"/>
                </a:moveTo>
                <a:lnTo>
                  <a:pt x="1875" y="271"/>
                </a:lnTo>
                <a:moveTo>
                  <a:pt x="2000" y="31"/>
                </a:moveTo>
                <a:lnTo>
                  <a:pt x="1875" y="146"/>
                </a:lnTo>
                <a:lnTo>
                  <a:pt x="1854" y="239"/>
                </a:lnTo>
                <a:lnTo>
                  <a:pt x="1906" y="291"/>
                </a:lnTo>
                <a:lnTo>
                  <a:pt x="2000" y="271"/>
                </a:lnTo>
                <a:lnTo>
                  <a:pt x="2114" y="146"/>
                </a:lnTo>
                <a:lnTo>
                  <a:pt x="2000" y="31"/>
                </a:lnTo>
                <a:close/>
                <a:moveTo>
                  <a:pt x="958" y="1541"/>
                </a:moveTo>
                <a:cubicBezTo>
                  <a:pt x="1021" y="1479"/>
                  <a:pt x="1021" y="1479"/>
                  <a:pt x="1021" y="1479"/>
                </a:cubicBezTo>
                <a:cubicBezTo>
                  <a:pt x="667" y="1125"/>
                  <a:pt x="667" y="1125"/>
                  <a:pt x="667" y="1125"/>
                </a:cubicBezTo>
                <a:cubicBezTo>
                  <a:pt x="604" y="1187"/>
                  <a:pt x="604" y="1187"/>
                  <a:pt x="604" y="1187"/>
                </a:cubicBezTo>
                <a:cubicBezTo>
                  <a:pt x="573" y="1219"/>
                  <a:pt x="573" y="1271"/>
                  <a:pt x="604" y="1302"/>
                </a:cubicBezTo>
                <a:cubicBezTo>
                  <a:pt x="604" y="1302"/>
                  <a:pt x="604" y="1302"/>
                  <a:pt x="604" y="1302"/>
                </a:cubicBezTo>
                <a:cubicBezTo>
                  <a:pt x="552" y="1364"/>
                  <a:pt x="552" y="1364"/>
                  <a:pt x="552" y="1364"/>
                </a:cubicBezTo>
                <a:cubicBezTo>
                  <a:pt x="552" y="1364"/>
                  <a:pt x="552" y="1364"/>
                  <a:pt x="552" y="1364"/>
                </a:cubicBezTo>
                <a:cubicBezTo>
                  <a:pt x="510" y="1333"/>
                  <a:pt x="458" y="1333"/>
                  <a:pt x="427" y="1364"/>
                </a:cubicBezTo>
                <a:cubicBezTo>
                  <a:pt x="104" y="1677"/>
                  <a:pt x="104" y="1677"/>
                  <a:pt x="104" y="1677"/>
                </a:cubicBezTo>
                <a:cubicBezTo>
                  <a:pt x="10" y="1781"/>
                  <a:pt x="0" y="1937"/>
                  <a:pt x="94" y="2031"/>
                </a:cubicBezTo>
                <a:cubicBezTo>
                  <a:pt x="198" y="2135"/>
                  <a:pt x="354" y="2146"/>
                  <a:pt x="458" y="2041"/>
                </a:cubicBezTo>
                <a:cubicBezTo>
                  <a:pt x="781" y="1719"/>
                  <a:pt x="781" y="1719"/>
                  <a:pt x="781" y="1719"/>
                </a:cubicBezTo>
                <a:cubicBezTo>
                  <a:pt x="812" y="1677"/>
                  <a:pt x="812" y="1625"/>
                  <a:pt x="781" y="1594"/>
                </a:cubicBezTo>
                <a:cubicBezTo>
                  <a:pt x="781" y="1594"/>
                  <a:pt x="781" y="1594"/>
                  <a:pt x="781" y="1594"/>
                </a:cubicBezTo>
                <a:cubicBezTo>
                  <a:pt x="844" y="1541"/>
                  <a:pt x="844" y="1541"/>
                  <a:pt x="844" y="1541"/>
                </a:cubicBezTo>
                <a:cubicBezTo>
                  <a:pt x="844" y="1541"/>
                  <a:pt x="844" y="1541"/>
                  <a:pt x="844" y="1541"/>
                </a:cubicBezTo>
                <a:cubicBezTo>
                  <a:pt x="875" y="1573"/>
                  <a:pt x="927" y="1573"/>
                  <a:pt x="958" y="1541"/>
                </a:cubicBezTo>
                <a:close/>
                <a:moveTo>
                  <a:pt x="1552" y="1323"/>
                </a:moveTo>
                <a:cubicBezTo>
                  <a:pt x="823" y="594"/>
                  <a:pt x="823" y="594"/>
                  <a:pt x="823" y="594"/>
                </a:cubicBezTo>
                <a:cubicBezTo>
                  <a:pt x="875" y="448"/>
                  <a:pt x="844" y="271"/>
                  <a:pt x="729" y="146"/>
                </a:cubicBezTo>
                <a:cubicBezTo>
                  <a:pt x="604" y="21"/>
                  <a:pt x="406" y="0"/>
                  <a:pt x="250" y="73"/>
                </a:cubicBezTo>
                <a:cubicBezTo>
                  <a:pt x="531" y="354"/>
                  <a:pt x="531" y="354"/>
                  <a:pt x="531" y="354"/>
                </a:cubicBezTo>
                <a:cubicBezTo>
                  <a:pt x="354" y="531"/>
                  <a:pt x="354" y="531"/>
                  <a:pt x="354" y="531"/>
                </a:cubicBezTo>
                <a:cubicBezTo>
                  <a:pt x="73" y="250"/>
                  <a:pt x="73" y="250"/>
                  <a:pt x="73" y="250"/>
                </a:cubicBezTo>
                <a:cubicBezTo>
                  <a:pt x="0" y="406"/>
                  <a:pt x="21" y="604"/>
                  <a:pt x="146" y="729"/>
                </a:cubicBezTo>
                <a:cubicBezTo>
                  <a:pt x="271" y="844"/>
                  <a:pt x="448" y="875"/>
                  <a:pt x="594" y="823"/>
                </a:cubicBezTo>
                <a:cubicBezTo>
                  <a:pt x="1323" y="1552"/>
                  <a:pt x="1323" y="1552"/>
                  <a:pt x="1323" y="1552"/>
                </a:cubicBezTo>
                <a:cubicBezTo>
                  <a:pt x="1271" y="1708"/>
                  <a:pt x="1302" y="1875"/>
                  <a:pt x="1417" y="2000"/>
                </a:cubicBezTo>
                <a:cubicBezTo>
                  <a:pt x="1542" y="2125"/>
                  <a:pt x="1739" y="2146"/>
                  <a:pt x="1896" y="2073"/>
                </a:cubicBezTo>
                <a:cubicBezTo>
                  <a:pt x="1614" y="1791"/>
                  <a:pt x="1614" y="1791"/>
                  <a:pt x="1614" y="1791"/>
                </a:cubicBezTo>
                <a:cubicBezTo>
                  <a:pt x="1792" y="1614"/>
                  <a:pt x="1792" y="1614"/>
                  <a:pt x="1792" y="1614"/>
                </a:cubicBezTo>
                <a:cubicBezTo>
                  <a:pt x="2073" y="1896"/>
                  <a:pt x="2073" y="1896"/>
                  <a:pt x="2073" y="1896"/>
                </a:cubicBezTo>
                <a:cubicBezTo>
                  <a:pt x="2146" y="1739"/>
                  <a:pt x="2125" y="1541"/>
                  <a:pt x="2000" y="1416"/>
                </a:cubicBezTo>
                <a:cubicBezTo>
                  <a:pt x="1875" y="1302"/>
                  <a:pt x="1708" y="1271"/>
                  <a:pt x="1552" y="1323"/>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8" name="Freeform 42"/>
          <p:cNvSpPr>
            <a:spLocks noEditPoints="1"/>
          </p:cNvSpPr>
          <p:nvPr/>
        </p:nvSpPr>
        <p:spPr bwMode="auto">
          <a:xfrm>
            <a:off x="6902054" y="175022"/>
            <a:ext cx="316706" cy="315516"/>
          </a:xfrm>
          <a:custGeom>
            <a:avLst/>
            <a:gdLst>
              <a:gd name="T0" fmla="*/ 1291 w 2146"/>
              <a:gd name="T1" fmla="*/ 625 h 2146"/>
              <a:gd name="T2" fmla="*/ 1229 w 2146"/>
              <a:gd name="T3" fmla="*/ 678 h 2146"/>
              <a:gd name="T4" fmla="*/ 1406 w 2146"/>
              <a:gd name="T5" fmla="*/ 740 h 2146"/>
              <a:gd name="T6" fmla="*/ 1344 w 2146"/>
              <a:gd name="T7" fmla="*/ 803 h 2146"/>
              <a:gd name="T8" fmla="*/ 1521 w 2146"/>
              <a:gd name="T9" fmla="*/ 855 h 2146"/>
              <a:gd name="T10" fmla="*/ 1469 w 2146"/>
              <a:gd name="T11" fmla="*/ 917 h 2146"/>
              <a:gd name="T12" fmla="*/ 1937 w 2146"/>
              <a:gd name="T13" fmla="*/ 1032 h 2146"/>
              <a:gd name="T14" fmla="*/ 2052 w 2146"/>
              <a:gd name="T15" fmla="*/ 386 h 2146"/>
              <a:gd name="T16" fmla="*/ 1666 w 2146"/>
              <a:gd name="T17" fmla="*/ 771 h 2146"/>
              <a:gd name="T18" fmla="*/ 1375 w 2146"/>
              <a:gd name="T19" fmla="*/ 480 h 2146"/>
              <a:gd name="T20" fmla="*/ 1760 w 2146"/>
              <a:gd name="T21" fmla="*/ 94 h 2146"/>
              <a:gd name="T22" fmla="*/ 1114 w 2146"/>
              <a:gd name="T23" fmla="*/ 209 h 2146"/>
              <a:gd name="T24" fmla="*/ 979 w 2146"/>
              <a:gd name="T25" fmla="*/ 813 h 2146"/>
              <a:gd name="T26" fmla="*/ 94 w 2146"/>
              <a:gd name="T27" fmla="*/ 1698 h 2146"/>
              <a:gd name="T28" fmla="*/ 94 w 2146"/>
              <a:gd name="T29" fmla="*/ 2053 h 2146"/>
              <a:gd name="T30" fmla="*/ 448 w 2146"/>
              <a:gd name="T31" fmla="*/ 2053 h 2146"/>
              <a:gd name="T32" fmla="*/ 1333 w 2146"/>
              <a:gd name="T33" fmla="*/ 1167 h 2146"/>
              <a:gd name="T34" fmla="*/ 1937 w 2146"/>
              <a:gd name="T35" fmla="*/ 1032 h 2146"/>
              <a:gd name="T36" fmla="*/ 323 w 2146"/>
              <a:gd name="T37" fmla="*/ 1938 h 2146"/>
              <a:gd name="T38" fmla="*/ 208 w 2146"/>
              <a:gd name="T39" fmla="*/ 1938 h 2146"/>
              <a:gd name="T40" fmla="*/ 208 w 2146"/>
              <a:gd name="T41" fmla="*/ 1823 h 2146"/>
              <a:gd name="T42" fmla="*/ 323 w 2146"/>
              <a:gd name="T43" fmla="*/ 1823 h 2146"/>
              <a:gd name="T44" fmla="*/ 323 w 2146"/>
              <a:gd name="T45" fmla="*/ 1938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6" h="2146">
                <a:moveTo>
                  <a:pt x="1291" y="625"/>
                </a:moveTo>
                <a:lnTo>
                  <a:pt x="1229" y="678"/>
                </a:lnTo>
                <a:moveTo>
                  <a:pt x="1406" y="740"/>
                </a:moveTo>
                <a:lnTo>
                  <a:pt x="1344" y="803"/>
                </a:lnTo>
                <a:moveTo>
                  <a:pt x="1521" y="855"/>
                </a:moveTo>
                <a:lnTo>
                  <a:pt x="1469" y="917"/>
                </a:lnTo>
                <a:moveTo>
                  <a:pt x="1937" y="1032"/>
                </a:moveTo>
                <a:cubicBezTo>
                  <a:pt x="2114" y="855"/>
                  <a:pt x="2146" y="594"/>
                  <a:pt x="2052" y="386"/>
                </a:cubicBezTo>
                <a:cubicBezTo>
                  <a:pt x="1666" y="771"/>
                  <a:pt x="1666" y="771"/>
                  <a:pt x="1666" y="771"/>
                </a:cubicBezTo>
                <a:cubicBezTo>
                  <a:pt x="1375" y="480"/>
                  <a:pt x="1375" y="480"/>
                  <a:pt x="1375" y="480"/>
                </a:cubicBezTo>
                <a:cubicBezTo>
                  <a:pt x="1760" y="94"/>
                  <a:pt x="1760" y="94"/>
                  <a:pt x="1760" y="94"/>
                </a:cubicBezTo>
                <a:cubicBezTo>
                  <a:pt x="1552" y="0"/>
                  <a:pt x="1291" y="32"/>
                  <a:pt x="1114" y="209"/>
                </a:cubicBezTo>
                <a:cubicBezTo>
                  <a:pt x="948" y="375"/>
                  <a:pt x="906" y="615"/>
                  <a:pt x="979" y="813"/>
                </a:cubicBezTo>
                <a:cubicBezTo>
                  <a:pt x="94" y="1698"/>
                  <a:pt x="94" y="1698"/>
                  <a:pt x="94" y="1698"/>
                </a:cubicBezTo>
                <a:cubicBezTo>
                  <a:pt x="0" y="1803"/>
                  <a:pt x="0" y="1959"/>
                  <a:pt x="94" y="2053"/>
                </a:cubicBezTo>
                <a:cubicBezTo>
                  <a:pt x="187" y="2146"/>
                  <a:pt x="344" y="2146"/>
                  <a:pt x="448" y="2053"/>
                </a:cubicBezTo>
                <a:cubicBezTo>
                  <a:pt x="1333" y="1167"/>
                  <a:pt x="1333" y="1167"/>
                  <a:pt x="1333" y="1167"/>
                </a:cubicBezTo>
                <a:cubicBezTo>
                  <a:pt x="1531" y="1240"/>
                  <a:pt x="1771" y="1198"/>
                  <a:pt x="1937" y="1032"/>
                </a:cubicBezTo>
                <a:close/>
                <a:moveTo>
                  <a:pt x="323" y="1938"/>
                </a:moveTo>
                <a:cubicBezTo>
                  <a:pt x="291" y="1969"/>
                  <a:pt x="239" y="1969"/>
                  <a:pt x="208" y="1938"/>
                </a:cubicBezTo>
                <a:cubicBezTo>
                  <a:pt x="177" y="1907"/>
                  <a:pt x="177" y="1855"/>
                  <a:pt x="208" y="1823"/>
                </a:cubicBezTo>
                <a:cubicBezTo>
                  <a:pt x="239" y="1782"/>
                  <a:pt x="291" y="1782"/>
                  <a:pt x="323" y="1823"/>
                </a:cubicBezTo>
                <a:cubicBezTo>
                  <a:pt x="364" y="1855"/>
                  <a:pt x="364" y="1907"/>
                  <a:pt x="323" y="1938"/>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9" name="Freeform 43"/>
          <p:cNvSpPr>
            <a:spLocks noEditPoints="1"/>
          </p:cNvSpPr>
          <p:nvPr/>
        </p:nvSpPr>
        <p:spPr bwMode="auto">
          <a:xfrm>
            <a:off x="207169" y="829866"/>
            <a:ext cx="177404" cy="330994"/>
          </a:xfrm>
          <a:custGeom>
            <a:avLst/>
            <a:gdLst>
              <a:gd name="T0" fmla="*/ 417 w 1208"/>
              <a:gd name="T1" fmla="*/ 583 h 2250"/>
              <a:gd name="T2" fmla="*/ 583 w 1208"/>
              <a:gd name="T3" fmla="*/ 750 h 2250"/>
              <a:gd name="T4" fmla="*/ 750 w 1208"/>
              <a:gd name="T5" fmla="*/ 583 h 2250"/>
              <a:gd name="T6" fmla="*/ 583 w 1208"/>
              <a:gd name="T7" fmla="*/ 417 h 2250"/>
              <a:gd name="T8" fmla="*/ 417 w 1208"/>
              <a:gd name="T9" fmla="*/ 583 h 2250"/>
              <a:gd name="T10" fmla="*/ 500 w 1208"/>
              <a:gd name="T11" fmla="*/ 250 h 2250"/>
              <a:gd name="T12" fmla="*/ 667 w 1208"/>
              <a:gd name="T13" fmla="*/ 250 h 2250"/>
              <a:gd name="T14" fmla="*/ 667 w 1208"/>
              <a:gd name="T15" fmla="*/ 0 h 2250"/>
              <a:gd name="T16" fmla="*/ 500 w 1208"/>
              <a:gd name="T17" fmla="*/ 0 h 2250"/>
              <a:gd name="T18" fmla="*/ 500 w 1208"/>
              <a:gd name="T19" fmla="*/ 250 h 2250"/>
              <a:gd name="T20" fmla="*/ 583 w 1208"/>
              <a:gd name="T21" fmla="*/ 750 h 2250"/>
              <a:gd name="T22" fmla="*/ 750 w 1208"/>
              <a:gd name="T23" fmla="*/ 583 h 2250"/>
              <a:gd name="T24" fmla="*/ 1167 w 1208"/>
              <a:gd name="T25" fmla="*/ 2250 h 2250"/>
              <a:gd name="T26" fmla="*/ 562 w 1208"/>
              <a:gd name="T27" fmla="*/ 750 h 2250"/>
              <a:gd name="T28" fmla="*/ 583 w 1208"/>
              <a:gd name="T29" fmla="*/ 750 h 2250"/>
              <a:gd name="T30" fmla="*/ 583 w 1208"/>
              <a:gd name="T31" fmla="*/ 750 h 2250"/>
              <a:gd name="T32" fmla="*/ 604 w 1208"/>
              <a:gd name="T33" fmla="*/ 750 h 2250"/>
              <a:gd name="T34" fmla="*/ 0 w 1208"/>
              <a:gd name="T35" fmla="*/ 2250 h 2250"/>
              <a:gd name="T36" fmla="*/ 417 w 1208"/>
              <a:gd name="T37" fmla="*/ 583 h 2250"/>
              <a:gd name="T38" fmla="*/ 583 w 1208"/>
              <a:gd name="T39" fmla="*/ 750 h 2250"/>
              <a:gd name="T40" fmla="*/ 417 w 1208"/>
              <a:gd name="T41" fmla="*/ 583 h 2250"/>
              <a:gd name="T42" fmla="*/ 583 w 1208"/>
              <a:gd name="T43" fmla="*/ 750 h 2250"/>
              <a:gd name="T44" fmla="*/ 750 w 1208"/>
              <a:gd name="T45" fmla="*/ 583 h 2250"/>
              <a:gd name="T46" fmla="*/ 583 w 1208"/>
              <a:gd name="T47" fmla="*/ 417 h 2250"/>
              <a:gd name="T48" fmla="*/ 417 w 1208"/>
              <a:gd name="T49" fmla="*/ 583 h 2250"/>
              <a:gd name="T50" fmla="*/ 1208 w 1208"/>
              <a:gd name="T51" fmla="*/ 958 h 2250"/>
              <a:gd name="T52" fmla="*/ 583 w 1208"/>
              <a:gd name="T53" fmla="*/ 1583 h 2250"/>
              <a:gd name="T54" fmla="*/ 292 w 1208"/>
              <a:gd name="T55" fmla="*/ 1510 h 2250"/>
              <a:gd name="T56" fmla="*/ 583 w 1208"/>
              <a:gd name="T57" fmla="*/ 417 h 2250"/>
              <a:gd name="T58" fmla="*/ 583 w 1208"/>
              <a:gd name="T59" fmla="*/ 250 h 2250"/>
              <a:gd name="T60" fmla="*/ 583 w 1208"/>
              <a:gd name="T61" fmla="*/ 583 h 2250"/>
              <a:gd name="T62" fmla="*/ 583 w 1208"/>
              <a:gd name="T63" fmla="*/ 583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8" h="2250">
                <a:moveTo>
                  <a:pt x="417" y="583"/>
                </a:moveTo>
                <a:cubicBezTo>
                  <a:pt x="417" y="677"/>
                  <a:pt x="490" y="750"/>
                  <a:pt x="583" y="750"/>
                </a:cubicBezTo>
                <a:cubicBezTo>
                  <a:pt x="677" y="750"/>
                  <a:pt x="750" y="677"/>
                  <a:pt x="750" y="583"/>
                </a:cubicBezTo>
                <a:cubicBezTo>
                  <a:pt x="750" y="490"/>
                  <a:pt x="677" y="417"/>
                  <a:pt x="583" y="417"/>
                </a:cubicBezTo>
                <a:cubicBezTo>
                  <a:pt x="490" y="417"/>
                  <a:pt x="417" y="490"/>
                  <a:pt x="417" y="583"/>
                </a:cubicBezTo>
                <a:close/>
                <a:moveTo>
                  <a:pt x="500" y="250"/>
                </a:moveTo>
                <a:lnTo>
                  <a:pt x="667" y="250"/>
                </a:lnTo>
                <a:lnTo>
                  <a:pt x="667" y="0"/>
                </a:lnTo>
                <a:lnTo>
                  <a:pt x="500" y="0"/>
                </a:lnTo>
                <a:lnTo>
                  <a:pt x="500" y="250"/>
                </a:lnTo>
                <a:close/>
                <a:moveTo>
                  <a:pt x="583" y="750"/>
                </a:moveTo>
                <a:cubicBezTo>
                  <a:pt x="677" y="750"/>
                  <a:pt x="750" y="677"/>
                  <a:pt x="750" y="583"/>
                </a:cubicBezTo>
                <a:cubicBezTo>
                  <a:pt x="1167" y="2250"/>
                  <a:pt x="1167" y="2250"/>
                  <a:pt x="1167" y="2250"/>
                </a:cubicBezTo>
                <a:cubicBezTo>
                  <a:pt x="562" y="750"/>
                  <a:pt x="562" y="750"/>
                  <a:pt x="562" y="750"/>
                </a:cubicBezTo>
                <a:cubicBezTo>
                  <a:pt x="573" y="750"/>
                  <a:pt x="573" y="750"/>
                  <a:pt x="583" y="750"/>
                </a:cubicBezTo>
                <a:close/>
                <a:moveTo>
                  <a:pt x="583" y="750"/>
                </a:moveTo>
                <a:cubicBezTo>
                  <a:pt x="594" y="750"/>
                  <a:pt x="594" y="750"/>
                  <a:pt x="604" y="750"/>
                </a:cubicBezTo>
                <a:cubicBezTo>
                  <a:pt x="0" y="2250"/>
                  <a:pt x="0" y="2250"/>
                  <a:pt x="0" y="2250"/>
                </a:cubicBezTo>
                <a:cubicBezTo>
                  <a:pt x="417" y="583"/>
                  <a:pt x="417" y="583"/>
                  <a:pt x="417" y="583"/>
                </a:cubicBezTo>
                <a:cubicBezTo>
                  <a:pt x="417" y="677"/>
                  <a:pt x="490" y="750"/>
                  <a:pt x="583" y="750"/>
                </a:cubicBezTo>
                <a:close/>
                <a:moveTo>
                  <a:pt x="417" y="583"/>
                </a:moveTo>
                <a:cubicBezTo>
                  <a:pt x="417" y="677"/>
                  <a:pt x="490" y="750"/>
                  <a:pt x="583" y="750"/>
                </a:cubicBezTo>
                <a:cubicBezTo>
                  <a:pt x="677" y="750"/>
                  <a:pt x="750" y="677"/>
                  <a:pt x="750" y="583"/>
                </a:cubicBezTo>
                <a:cubicBezTo>
                  <a:pt x="750" y="490"/>
                  <a:pt x="677" y="417"/>
                  <a:pt x="583" y="417"/>
                </a:cubicBezTo>
                <a:cubicBezTo>
                  <a:pt x="490" y="417"/>
                  <a:pt x="417" y="490"/>
                  <a:pt x="417" y="583"/>
                </a:cubicBezTo>
                <a:close/>
                <a:moveTo>
                  <a:pt x="1208" y="958"/>
                </a:moveTo>
                <a:cubicBezTo>
                  <a:pt x="1208" y="1302"/>
                  <a:pt x="927" y="1583"/>
                  <a:pt x="583" y="1583"/>
                </a:cubicBezTo>
                <a:cubicBezTo>
                  <a:pt x="479" y="1583"/>
                  <a:pt x="385" y="1563"/>
                  <a:pt x="292" y="1510"/>
                </a:cubicBezTo>
                <a:moveTo>
                  <a:pt x="583" y="417"/>
                </a:moveTo>
                <a:lnTo>
                  <a:pt x="583" y="250"/>
                </a:lnTo>
                <a:moveTo>
                  <a:pt x="583" y="583"/>
                </a:moveTo>
                <a:lnTo>
                  <a:pt x="583" y="58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0" name="Freeform 44"/>
          <p:cNvSpPr>
            <a:spLocks/>
          </p:cNvSpPr>
          <p:nvPr/>
        </p:nvSpPr>
        <p:spPr bwMode="auto">
          <a:xfrm>
            <a:off x="785813" y="837010"/>
            <a:ext cx="315516" cy="315516"/>
          </a:xfrm>
          <a:custGeom>
            <a:avLst/>
            <a:gdLst>
              <a:gd name="T0" fmla="*/ 822 w 2145"/>
              <a:gd name="T1" fmla="*/ 1552 h 2146"/>
              <a:gd name="T2" fmla="*/ 1552 w 2145"/>
              <a:gd name="T3" fmla="*/ 823 h 2146"/>
              <a:gd name="T4" fmla="*/ 2000 w 2145"/>
              <a:gd name="T5" fmla="*/ 729 h 2146"/>
              <a:gd name="T6" fmla="*/ 2072 w 2145"/>
              <a:gd name="T7" fmla="*/ 250 h 2146"/>
              <a:gd name="T8" fmla="*/ 1791 w 2145"/>
              <a:gd name="T9" fmla="*/ 531 h 2146"/>
              <a:gd name="T10" fmla="*/ 1614 w 2145"/>
              <a:gd name="T11" fmla="*/ 354 h 2146"/>
              <a:gd name="T12" fmla="*/ 1895 w 2145"/>
              <a:gd name="T13" fmla="*/ 73 h 2146"/>
              <a:gd name="T14" fmla="*/ 1416 w 2145"/>
              <a:gd name="T15" fmla="*/ 146 h 2146"/>
              <a:gd name="T16" fmla="*/ 1322 w 2145"/>
              <a:gd name="T17" fmla="*/ 594 h 2146"/>
              <a:gd name="T18" fmla="*/ 593 w 2145"/>
              <a:gd name="T19" fmla="*/ 1323 h 2146"/>
              <a:gd name="T20" fmla="*/ 145 w 2145"/>
              <a:gd name="T21" fmla="*/ 1417 h 2146"/>
              <a:gd name="T22" fmla="*/ 72 w 2145"/>
              <a:gd name="T23" fmla="*/ 1896 h 2146"/>
              <a:gd name="T24" fmla="*/ 354 w 2145"/>
              <a:gd name="T25" fmla="*/ 1615 h 2146"/>
              <a:gd name="T26" fmla="*/ 531 w 2145"/>
              <a:gd name="T27" fmla="*/ 1792 h 2146"/>
              <a:gd name="T28" fmla="*/ 250 w 2145"/>
              <a:gd name="T29" fmla="*/ 2073 h 2146"/>
              <a:gd name="T30" fmla="*/ 729 w 2145"/>
              <a:gd name="T31" fmla="*/ 2000 h 2146"/>
              <a:gd name="T32" fmla="*/ 822 w 2145"/>
              <a:gd name="T33" fmla="*/ 1552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45" h="2146">
                <a:moveTo>
                  <a:pt x="822" y="1552"/>
                </a:moveTo>
                <a:cubicBezTo>
                  <a:pt x="1552" y="823"/>
                  <a:pt x="1552" y="823"/>
                  <a:pt x="1552" y="823"/>
                </a:cubicBezTo>
                <a:cubicBezTo>
                  <a:pt x="1708" y="875"/>
                  <a:pt x="1875" y="844"/>
                  <a:pt x="2000" y="729"/>
                </a:cubicBezTo>
                <a:cubicBezTo>
                  <a:pt x="2125" y="604"/>
                  <a:pt x="2145" y="406"/>
                  <a:pt x="2072" y="250"/>
                </a:cubicBezTo>
                <a:cubicBezTo>
                  <a:pt x="1791" y="531"/>
                  <a:pt x="1791" y="531"/>
                  <a:pt x="1791" y="531"/>
                </a:cubicBezTo>
                <a:cubicBezTo>
                  <a:pt x="1614" y="354"/>
                  <a:pt x="1614" y="354"/>
                  <a:pt x="1614" y="354"/>
                </a:cubicBezTo>
                <a:cubicBezTo>
                  <a:pt x="1895" y="73"/>
                  <a:pt x="1895" y="73"/>
                  <a:pt x="1895" y="73"/>
                </a:cubicBezTo>
                <a:cubicBezTo>
                  <a:pt x="1739" y="0"/>
                  <a:pt x="1541" y="21"/>
                  <a:pt x="1416" y="146"/>
                </a:cubicBezTo>
                <a:cubicBezTo>
                  <a:pt x="1302" y="271"/>
                  <a:pt x="1270" y="448"/>
                  <a:pt x="1322" y="594"/>
                </a:cubicBezTo>
                <a:cubicBezTo>
                  <a:pt x="593" y="1323"/>
                  <a:pt x="593" y="1323"/>
                  <a:pt x="593" y="1323"/>
                </a:cubicBezTo>
                <a:cubicBezTo>
                  <a:pt x="447" y="1271"/>
                  <a:pt x="270" y="1302"/>
                  <a:pt x="145" y="1417"/>
                </a:cubicBezTo>
                <a:cubicBezTo>
                  <a:pt x="20" y="1542"/>
                  <a:pt x="0" y="1740"/>
                  <a:pt x="72" y="1896"/>
                </a:cubicBezTo>
                <a:cubicBezTo>
                  <a:pt x="354" y="1615"/>
                  <a:pt x="354" y="1615"/>
                  <a:pt x="354" y="1615"/>
                </a:cubicBezTo>
                <a:cubicBezTo>
                  <a:pt x="531" y="1792"/>
                  <a:pt x="531" y="1792"/>
                  <a:pt x="531" y="1792"/>
                </a:cubicBezTo>
                <a:cubicBezTo>
                  <a:pt x="250" y="2073"/>
                  <a:pt x="250" y="2073"/>
                  <a:pt x="250" y="2073"/>
                </a:cubicBezTo>
                <a:cubicBezTo>
                  <a:pt x="406" y="2146"/>
                  <a:pt x="604" y="2125"/>
                  <a:pt x="729" y="2000"/>
                </a:cubicBezTo>
                <a:cubicBezTo>
                  <a:pt x="843" y="1875"/>
                  <a:pt x="875" y="1708"/>
                  <a:pt x="822" y="155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1" name="Freeform 45"/>
          <p:cNvSpPr>
            <a:spLocks noEditPoints="1"/>
          </p:cNvSpPr>
          <p:nvPr/>
        </p:nvSpPr>
        <p:spPr bwMode="auto">
          <a:xfrm>
            <a:off x="2005013" y="841772"/>
            <a:ext cx="284560" cy="305991"/>
          </a:xfrm>
          <a:custGeom>
            <a:avLst/>
            <a:gdLst>
              <a:gd name="T0" fmla="*/ 1844 w 1927"/>
              <a:gd name="T1" fmla="*/ 500 h 2084"/>
              <a:gd name="T2" fmla="*/ 1677 w 1927"/>
              <a:gd name="T3" fmla="*/ 375 h 2084"/>
              <a:gd name="T4" fmla="*/ 1261 w 1927"/>
              <a:gd name="T5" fmla="*/ 927 h 2084"/>
              <a:gd name="T6" fmla="*/ 1417 w 1927"/>
              <a:gd name="T7" fmla="*/ 1052 h 2084"/>
              <a:gd name="T8" fmla="*/ 1646 w 1927"/>
              <a:gd name="T9" fmla="*/ 1021 h 2084"/>
              <a:gd name="T10" fmla="*/ 1875 w 1927"/>
              <a:gd name="T11" fmla="*/ 740 h 2084"/>
              <a:gd name="T12" fmla="*/ 1844 w 1927"/>
              <a:gd name="T13" fmla="*/ 500 h 2084"/>
              <a:gd name="T14" fmla="*/ 1365 w 1927"/>
              <a:gd name="T15" fmla="*/ 792 h 2084"/>
              <a:gd name="T16" fmla="*/ 1521 w 1927"/>
              <a:gd name="T17" fmla="*/ 917 h 2084"/>
              <a:gd name="T18" fmla="*/ 1750 w 1927"/>
              <a:gd name="T19" fmla="*/ 636 h 2084"/>
              <a:gd name="T20" fmla="*/ 1584 w 1927"/>
              <a:gd name="T21" fmla="*/ 500 h 2084"/>
              <a:gd name="T22" fmla="*/ 1365 w 1927"/>
              <a:gd name="T23" fmla="*/ 792 h 2084"/>
              <a:gd name="T24" fmla="*/ 0 w 1927"/>
              <a:gd name="T25" fmla="*/ 0 h 2084"/>
              <a:gd name="T26" fmla="*/ 0 w 1927"/>
              <a:gd name="T27" fmla="*/ 167 h 2084"/>
              <a:gd name="T28" fmla="*/ 1917 w 1927"/>
              <a:gd name="T29" fmla="*/ 167 h 2084"/>
              <a:gd name="T30" fmla="*/ 1917 w 1927"/>
              <a:gd name="T31" fmla="*/ 0 h 2084"/>
              <a:gd name="T32" fmla="*/ 0 w 1927"/>
              <a:gd name="T33" fmla="*/ 0 h 2084"/>
              <a:gd name="T34" fmla="*/ 84 w 1927"/>
              <a:gd name="T35" fmla="*/ 167 h 2084"/>
              <a:gd name="T36" fmla="*/ 834 w 1927"/>
              <a:gd name="T37" fmla="*/ 1167 h 2084"/>
              <a:gd name="T38" fmla="*/ 834 w 1927"/>
              <a:gd name="T39" fmla="*/ 2084 h 2084"/>
              <a:gd name="T40" fmla="*/ 1084 w 1927"/>
              <a:gd name="T41" fmla="*/ 2084 h 2084"/>
              <a:gd name="T42" fmla="*/ 1084 w 1927"/>
              <a:gd name="T43" fmla="*/ 1167 h 2084"/>
              <a:gd name="T44" fmla="*/ 1834 w 1927"/>
              <a:gd name="T45" fmla="*/ 167 h 2084"/>
              <a:gd name="T46" fmla="*/ 84 w 1927"/>
              <a:gd name="T47" fmla="*/ 167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7" h="2084">
                <a:moveTo>
                  <a:pt x="1844" y="500"/>
                </a:moveTo>
                <a:cubicBezTo>
                  <a:pt x="1677" y="375"/>
                  <a:pt x="1677" y="375"/>
                  <a:pt x="1677" y="375"/>
                </a:cubicBezTo>
                <a:cubicBezTo>
                  <a:pt x="1261" y="927"/>
                  <a:pt x="1261" y="927"/>
                  <a:pt x="1261" y="927"/>
                </a:cubicBezTo>
                <a:cubicBezTo>
                  <a:pt x="1417" y="1052"/>
                  <a:pt x="1417" y="1052"/>
                  <a:pt x="1417" y="1052"/>
                </a:cubicBezTo>
                <a:cubicBezTo>
                  <a:pt x="1490" y="1105"/>
                  <a:pt x="1594" y="1094"/>
                  <a:pt x="1646" y="1021"/>
                </a:cubicBezTo>
                <a:cubicBezTo>
                  <a:pt x="1875" y="740"/>
                  <a:pt x="1875" y="740"/>
                  <a:pt x="1875" y="740"/>
                </a:cubicBezTo>
                <a:cubicBezTo>
                  <a:pt x="1927" y="667"/>
                  <a:pt x="1917" y="563"/>
                  <a:pt x="1844" y="500"/>
                </a:cubicBezTo>
                <a:close/>
                <a:moveTo>
                  <a:pt x="1365" y="792"/>
                </a:moveTo>
                <a:lnTo>
                  <a:pt x="1521" y="917"/>
                </a:lnTo>
                <a:lnTo>
                  <a:pt x="1750" y="636"/>
                </a:lnTo>
                <a:lnTo>
                  <a:pt x="1584" y="500"/>
                </a:lnTo>
                <a:lnTo>
                  <a:pt x="1365" y="792"/>
                </a:lnTo>
                <a:close/>
                <a:moveTo>
                  <a:pt x="0" y="0"/>
                </a:moveTo>
                <a:lnTo>
                  <a:pt x="0" y="167"/>
                </a:lnTo>
                <a:lnTo>
                  <a:pt x="1917" y="167"/>
                </a:lnTo>
                <a:lnTo>
                  <a:pt x="1917" y="0"/>
                </a:lnTo>
                <a:lnTo>
                  <a:pt x="0" y="0"/>
                </a:lnTo>
                <a:close/>
                <a:moveTo>
                  <a:pt x="84" y="167"/>
                </a:moveTo>
                <a:lnTo>
                  <a:pt x="834" y="1167"/>
                </a:lnTo>
                <a:lnTo>
                  <a:pt x="834" y="2084"/>
                </a:lnTo>
                <a:lnTo>
                  <a:pt x="1084" y="2084"/>
                </a:lnTo>
                <a:lnTo>
                  <a:pt x="1084" y="1167"/>
                </a:lnTo>
                <a:lnTo>
                  <a:pt x="1834" y="167"/>
                </a:lnTo>
                <a:lnTo>
                  <a:pt x="84" y="16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2" name="Freeform 46"/>
          <p:cNvSpPr>
            <a:spLocks noEditPoints="1"/>
          </p:cNvSpPr>
          <p:nvPr/>
        </p:nvSpPr>
        <p:spPr bwMode="auto">
          <a:xfrm>
            <a:off x="1364456" y="817960"/>
            <a:ext cx="319088" cy="354806"/>
          </a:xfrm>
          <a:custGeom>
            <a:avLst/>
            <a:gdLst>
              <a:gd name="T0" fmla="*/ 271 w 2167"/>
              <a:gd name="T1" fmla="*/ 1771 h 2416"/>
              <a:gd name="T2" fmla="*/ 625 w 2167"/>
              <a:gd name="T3" fmla="*/ 1427 h 2416"/>
              <a:gd name="T4" fmla="*/ 385 w 2167"/>
              <a:gd name="T5" fmla="*/ 1896 h 2416"/>
              <a:gd name="T6" fmla="*/ 740 w 2167"/>
              <a:gd name="T7" fmla="*/ 1541 h 2416"/>
              <a:gd name="T8" fmla="*/ 979 w 2167"/>
              <a:gd name="T9" fmla="*/ 1187 h 2416"/>
              <a:gd name="T10" fmla="*/ 1927 w 2167"/>
              <a:gd name="T11" fmla="*/ 239 h 2416"/>
              <a:gd name="T12" fmla="*/ 2052 w 2167"/>
              <a:gd name="T13" fmla="*/ 0 h 2416"/>
              <a:gd name="T14" fmla="*/ 1927 w 2167"/>
              <a:gd name="T15" fmla="*/ 114 h 2416"/>
              <a:gd name="T16" fmla="*/ 1906 w 2167"/>
              <a:gd name="T17" fmla="*/ 208 h 2416"/>
              <a:gd name="T18" fmla="*/ 1958 w 2167"/>
              <a:gd name="T19" fmla="*/ 260 h 2416"/>
              <a:gd name="T20" fmla="*/ 2052 w 2167"/>
              <a:gd name="T21" fmla="*/ 239 h 2416"/>
              <a:gd name="T22" fmla="*/ 2167 w 2167"/>
              <a:gd name="T23" fmla="*/ 114 h 2416"/>
              <a:gd name="T24" fmla="*/ 2052 w 2167"/>
              <a:gd name="T25" fmla="*/ 0 h 2416"/>
              <a:gd name="T26" fmla="*/ 1094 w 2167"/>
              <a:gd name="T27" fmla="*/ 1427 h 2416"/>
              <a:gd name="T28" fmla="*/ 1156 w 2167"/>
              <a:gd name="T29" fmla="*/ 1364 h 2416"/>
              <a:gd name="T30" fmla="*/ 802 w 2167"/>
              <a:gd name="T31" fmla="*/ 1010 h 2416"/>
              <a:gd name="T32" fmla="*/ 740 w 2167"/>
              <a:gd name="T33" fmla="*/ 1073 h 2416"/>
              <a:gd name="T34" fmla="*/ 740 w 2167"/>
              <a:gd name="T35" fmla="*/ 1187 h 2416"/>
              <a:gd name="T36" fmla="*/ 740 w 2167"/>
              <a:gd name="T37" fmla="*/ 1187 h 2416"/>
              <a:gd name="T38" fmla="*/ 687 w 2167"/>
              <a:gd name="T39" fmla="*/ 1250 h 2416"/>
              <a:gd name="T40" fmla="*/ 687 w 2167"/>
              <a:gd name="T41" fmla="*/ 1250 h 2416"/>
              <a:gd name="T42" fmla="*/ 562 w 2167"/>
              <a:gd name="T43" fmla="*/ 1250 h 2416"/>
              <a:gd name="T44" fmla="*/ 156 w 2167"/>
              <a:gd name="T45" fmla="*/ 1646 h 2416"/>
              <a:gd name="T46" fmla="*/ 146 w 2167"/>
              <a:gd name="T47" fmla="*/ 2000 h 2416"/>
              <a:gd name="T48" fmla="*/ 510 w 2167"/>
              <a:gd name="T49" fmla="*/ 2010 h 2416"/>
              <a:gd name="T50" fmla="*/ 917 w 2167"/>
              <a:gd name="T51" fmla="*/ 1604 h 2416"/>
              <a:gd name="T52" fmla="*/ 917 w 2167"/>
              <a:gd name="T53" fmla="*/ 1479 h 2416"/>
              <a:gd name="T54" fmla="*/ 917 w 2167"/>
              <a:gd name="T55" fmla="*/ 1479 h 2416"/>
              <a:gd name="T56" fmla="*/ 979 w 2167"/>
              <a:gd name="T57" fmla="*/ 1427 h 2416"/>
              <a:gd name="T58" fmla="*/ 979 w 2167"/>
              <a:gd name="T59" fmla="*/ 1427 h 2416"/>
              <a:gd name="T60" fmla="*/ 1094 w 2167"/>
              <a:gd name="T61" fmla="*/ 1427 h 2416"/>
              <a:gd name="T62" fmla="*/ 1594 w 2167"/>
              <a:gd name="T63" fmla="*/ 2416 h 2416"/>
              <a:gd name="T64" fmla="*/ 1594 w 2167"/>
              <a:gd name="T65" fmla="*/ 2416 h 2416"/>
              <a:gd name="T66" fmla="*/ 1427 w 2167"/>
              <a:gd name="T67" fmla="*/ 2416 h 2416"/>
              <a:gd name="T68" fmla="*/ 1427 w 2167"/>
              <a:gd name="T69" fmla="*/ 2416 h 2416"/>
              <a:gd name="T70" fmla="*/ 1260 w 2167"/>
              <a:gd name="T71" fmla="*/ 2416 h 2416"/>
              <a:gd name="T72" fmla="*/ 1260 w 2167"/>
              <a:gd name="T73" fmla="*/ 2416 h 2416"/>
              <a:gd name="T74" fmla="*/ 1094 w 2167"/>
              <a:gd name="T75" fmla="*/ 2416 h 2416"/>
              <a:gd name="T76" fmla="*/ 1094 w 2167"/>
              <a:gd name="T77" fmla="*/ 2416 h 2416"/>
              <a:gd name="T78" fmla="*/ 927 w 2167"/>
              <a:gd name="T79" fmla="*/ 2416 h 2416"/>
              <a:gd name="T80" fmla="*/ 927 w 2167"/>
              <a:gd name="T81" fmla="*/ 2416 h 2416"/>
              <a:gd name="T82" fmla="*/ 760 w 2167"/>
              <a:gd name="T83" fmla="*/ 2416 h 2416"/>
              <a:gd name="T84" fmla="*/ 760 w 2167"/>
              <a:gd name="T85" fmla="*/ 2416 h 2416"/>
              <a:gd name="T86" fmla="*/ 594 w 2167"/>
              <a:gd name="T87" fmla="*/ 2416 h 2416"/>
              <a:gd name="T88" fmla="*/ 594 w 2167"/>
              <a:gd name="T89" fmla="*/ 2416 h 2416"/>
              <a:gd name="T90" fmla="*/ 427 w 2167"/>
              <a:gd name="T91" fmla="*/ 2416 h 2416"/>
              <a:gd name="T92" fmla="*/ 427 w 2167"/>
              <a:gd name="T93" fmla="*/ 2416 h 2416"/>
              <a:gd name="T94" fmla="*/ 260 w 2167"/>
              <a:gd name="T95" fmla="*/ 2416 h 2416"/>
              <a:gd name="T96" fmla="*/ 260 w 2167"/>
              <a:gd name="T97" fmla="*/ 2416 h 2416"/>
              <a:gd name="T98" fmla="*/ 94 w 2167"/>
              <a:gd name="T99" fmla="*/ 2416 h 2416"/>
              <a:gd name="T100" fmla="*/ 94 w 2167"/>
              <a:gd name="T101" fmla="*/ 2416 h 2416"/>
              <a:gd name="T102" fmla="*/ 0 w 2167"/>
              <a:gd name="T103" fmla="*/ 2416 h 2416"/>
              <a:gd name="T104" fmla="*/ 0 w 2167"/>
              <a:gd name="T105" fmla="*/ 2416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7" h="2416">
                <a:moveTo>
                  <a:pt x="271" y="1771"/>
                </a:moveTo>
                <a:lnTo>
                  <a:pt x="625" y="1427"/>
                </a:lnTo>
                <a:moveTo>
                  <a:pt x="385" y="1896"/>
                </a:moveTo>
                <a:lnTo>
                  <a:pt x="740" y="1541"/>
                </a:lnTo>
                <a:moveTo>
                  <a:pt x="979" y="1187"/>
                </a:moveTo>
                <a:lnTo>
                  <a:pt x="1927" y="239"/>
                </a:lnTo>
                <a:moveTo>
                  <a:pt x="2052" y="0"/>
                </a:moveTo>
                <a:lnTo>
                  <a:pt x="1927" y="114"/>
                </a:lnTo>
                <a:lnTo>
                  <a:pt x="1906" y="208"/>
                </a:lnTo>
                <a:lnTo>
                  <a:pt x="1958" y="260"/>
                </a:lnTo>
                <a:lnTo>
                  <a:pt x="2052" y="239"/>
                </a:lnTo>
                <a:lnTo>
                  <a:pt x="2167" y="114"/>
                </a:lnTo>
                <a:lnTo>
                  <a:pt x="2052" y="0"/>
                </a:lnTo>
                <a:close/>
                <a:moveTo>
                  <a:pt x="1094" y="1427"/>
                </a:moveTo>
                <a:cubicBezTo>
                  <a:pt x="1156" y="1364"/>
                  <a:pt x="1156" y="1364"/>
                  <a:pt x="1156" y="1364"/>
                </a:cubicBezTo>
                <a:cubicBezTo>
                  <a:pt x="802" y="1010"/>
                  <a:pt x="802" y="1010"/>
                  <a:pt x="802" y="1010"/>
                </a:cubicBezTo>
                <a:cubicBezTo>
                  <a:pt x="740" y="1073"/>
                  <a:pt x="740" y="1073"/>
                  <a:pt x="740" y="1073"/>
                </a:cubicBezTo>
                <a:cubicBezTo>
                  <a:pt x="708" y="1104"/>
                  <a:pt x="708" y="1156"/>
                  <a:pt x="740" y="1187"/>
                </a:cubicBezTo>
                <a:cubicBezTo>
                  <a:pt x="740" y="1187"/>
                  <a:pt x="740" y="1187"/>
                  <a:pt x="740" y="1187"/>
                </a:cubicBezTo>
                <a:cubicBezTo>
                  <a:pt x="687" y="1250"/>
                  <a:pt x="687" y="1250"/>
                  <a:pt x="687" y="1250"/>
                </a:cubicBezTo>
                <a:cubicBezTo>
                  <a:pt x="687" y="1250"/>
                  <a:pt x="687" y="1250"/>
                  <a:pt x="687" y="1250"/>
                </a:cubicBezTo>
                <a:cubicBezTo>
                  <a:pt x="646" y="1218"/>
                  <a:pt x="594" y="1218"/>
                  <a:pt x="562" y="1250"/>
                </a:cubicBezTo>
                <a:cubicBezTo>
                  <a:pt x="156" y="1646"/>
                  <a:pt x="156" y="1646"/>
                  <a:pt x="156" y="1646"/>
                </a:cubicBezTo>
                <a:cubicBezTo>
                  <a:pt x="62" y="1750"/>
                  <a:pt x="52" y="1906"/>
                  <a:pt x="146" y="2000"/>
                </a:cubicBezTo>
                <a:cubicBezTo>
                  <a:pt x="250" y="2104"/>
                  <a:pt x="406" y="2114"/>
                  <a:pt x="510" y="2010"/>
                </a:cubicBezTo>
                <a:cubicBezTo>
                  <a:pt x="917" y="1604"/>
                  <a:pt x="917" y="1604"/>
                  <a:pt x="917" y="1604"/>
                </a:cubicBezTo>
                <a:cubicBezTo>
                  <a:pt x="948" y="1562"/>
                  <a:pt x="948" y="1510"/>
                  <a:pt x="917" y="1479"/>
                </a:cubicBezTo>
                <a:cubicBezTo>
                  <a:pt x="917" y="1479"/>
                  <a:pt x="917" y="1479"/>
                  <a:pt x="917" y="1479"/>
                </a:cubicBezTo>
                <a:cubicBezTo>
                  <a:pt x="979" y="1427"/>
                  <a:pt x="979" y="1427"/>
                  <a:pt x="979" y="1427"/>
                </a:cubicBezTo>
                <a:cubicBezTo>
                  <a:pt x="979" y="1427"/>
                  <a:pt x="979" y="1427"/>
                  <a:pt x="979" y="1427"/>
                </a:cubicBezTo>
                <a:cubicBezTo>
                  <a:pt x="1010" y="1458"/>
                  <a:pt x="1062" y="1458"/>
                  <a:pt x="1094" y="1427"/>
                </a:cubicBezTo>
                <a:close/>
                <a:moveTo>
                  <a:pt x="1594" y="2416"/>
                </a:moveTo>
                <a:lnTo>
                  <a:pt x="1594" y="2416"/>
                </a:lnTo>
                <a:moveTo>
                  <a:pt x="1427" y="2416"/>
                </a:moveTo>
                <a:lnTo>
                  <a:pt x="1427" y="2416"/>
                </a:lnTo>
                <a:moveTo>
                  <a:pt x="1260" y="2416"/>
                </a:moveTo>
                <a:lnTo>
                  <a:pt x="1260" y="2416"/>
                </a:lnTo>
                <a:moveTo>
                  <a:pt x="1094" y="2416"/>
                </a:moveTo>
                <a:lnTo>
                  <a:pt x="1094" y="2416"/>
                </a:lnTo>
                <a:moveTo>
                  <a:pt x="927" y="2416"/>
                </a:moveTo>
                <a:lnTo>
                  <a:pt x="927" y="2416"/>
                </a:lnTo>
                <a:moveTo>
                  <a:pt x="760" y="2416"/>
                </a:moveTo>
                <a:lnTo>
                  <a:pt x="760" y="2416"/>
                </a:lnTo>
                <a:moveTo>
                  <a:pt x="594" y="2416"/>
                </a:moveTo>
                <a:lnTo>
                  <a:pt x="594" y="2416"/>
                </a:lnTo>
                <a:moveTo>
                  <a:pt x="427" y="2416"/>
                </a:moveTo>
                <a:lnTo>
                  <a:pt x="427" y="2416"/>
                </a:lnTo>
                <a:moveTo>
                  <a:pt x="260" y="2416"/>
                </a:moveTo>
                <a:lnTo>
                  <a:pt x="260" y="2416"/>
                </a:lnTo>
                <a:moveTo>
                  <a:pt x="94" y="2416"/>
                </a:moveTo>
                <a:lnTo>
                  <a:pt x="94" y="2416"/>
                </a:lnTo>
                <a:moveTo>
                  <a:pt x="0" y="2416"/>
                </a:moveTo>
                <a:lnTo>
                  <a:pt x="0" y="241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3" name="Freeform 47"/>
          <p:cNvSpPr>
            <a:spLocks noEditPoints="1"/>
          </p:cNvSpPr>
          <p:nvPr/>
        </p:nvSpPr>
        <p:spPr bwMode="auto">
          <a:xfrm>
            <a:off x="4471988" y="829866"/>
            <a:ext cx="220266" cy="330994"/>
          </a:xfrm>
          <a:custGeom>
            <a:avLst/>
            <a:gdLst>
              <a:gd name="T0" fmla="*/ 125 w 1500"/>
              <a:gd name="T1" fmla="*/ 2250 h 2250"/>
              <a:gd name="T2" fmla="*/ 0 w 1500"/>
              <a:gd name="T3" fmla="*/ 125 h 2250"/>
              <a:gd name="T4" fmla="*/ 1375 w 1500"/>
              <a:gd name="T5" fmla="*/ 0 h 2250"/>
              <a:gd name="T6" fmla="*/ 1500 w 1500"/>
              <a:gd name="T7" fmla="*/ 2125 h 2250"/>
              <a:gd name="T8" fmla="*/ 1250 w 1500"/>
              <a:gd name="T9" fmla="*/ 750 h 2250"/>
              <a:gd name="T10" fmla="*/ 250 w 1500"/>
              <a:gd name="T11" fmla="*/ 250 h 2250"/>
              <a:gd name="T12" fmla="*/ 1250 w 1500"/>
              <a:gd name="T13" fmla="*/ 750 h 2250"/>
              <a:gd name="T14" fmla="*/ 458 w 1500"/>
              <a:gd name="T15" fmla="*/ 500 h 2250"/>
              <a:gd name="T16" fmla="*/ 750 w 1500"/>
              <a:gd name="T17" fmla="*/ 1917 h 2250"/>
              <a:gd name="T18" fmla="*/ 750 w 1500"/>
              <a:gd name="T19" fmla="*/ 1417 h 2250"/>
              <a:gd name="T20" fmla="*/ 750 w 1500"/>
              <a:gd name="T21" fmla="*/ 1292 h 2250"/>
              <a:gd name="T22" fmla="*/ 750 w 1500"/>
              <a:gd name="T23" fmla="*/ 2083 h 2250"/>
              <a:gd name="T24" fmla="*/ 375 w 1500"/>
              <a:gd name="T25" fmla="*/ 1667 h 2250"/>
              <a:gd name="T26" fmla="*/ 1166 w 1500"/>
              <a:gd name="T27" fmla="*/ 1667 h 2250"/>
              <a:gd name="T28" fmla="*/ 489 w 1500"/>
              <a:gd name="T29" fmla="*/ 1406 h 2250"/>
              <a:gd name="T30" fmla="*/ 1010 w 1500"/>
              <a:gd name="T31" fmla="*/ 1927 h 2250"/>
              <a:gd name="T32" fmla="*/ 489 w 1500"/>
              <a:gd name="T33" fmla="*/ 1927 h 2250"/>
              <a:gd name="T34" fmla="*/ 1041 w 1500"/>
              <a:gd name="T35" fmla="*/ 1375 h 2250"/>
              <a:gd name="T36" fmla="*/ 604 w 1500"/>
              <a:gd name="T37" fmla="*/ 1323 h 2250"/>
              <a:gd name="T38" fmla="*/ 906 w 1500"/>
              <a:gd name="T39" fmla="*/ 2052 h 2250"/>
              <a:gd name="T40" fmla="*/ 406 w 1500"/>
              <a:gd name="T41" fmla="*/ 1813 h 2250"/>
              <a:gd name="T42" fmla="*/ 1135 w 1500"/>
              <a:gd name="T43" fmla="*/ 1510 h 2250"/>
              <a:gd name="T44" fmla="*/ 406 w 1500"/>
              <a:gd name="T45" fmla="*/ 1521 h 2250"/>
              <a:gd name="T46" fmla="*/ 1135 w 1500"/>
              <a:gd name="T47" fmla="*/ 1823 h 2250"/>
              <a:gd name="T48" fmla="*/ 604 w 1500"/>
              <a:gd name="T49" fmla="*/ 2010 h 2250"/>
              <a:gd name="T50" fmla="*/ 896 w 1500"/>
              <a:gd name="T51" fmla="*/ 1323 h 2250"/>
              <a:gd name="T52" fmla="*/ 416 w 1500"/>
              <a:gd name="T53" fmla="*/ 1000 h 2250"/>
              <a:gd name="T54" fmla="*/ 250 w 1500"/>
              <a:gd name="T55" fmla="*/ 1000 h 2250"/>
              <a:gd name="T56" fmla="*/ 416 w 1500"/>
              <a:gd name="T57" fmla="*/ 1000 h 2250"/>
              <a:gd name="T58" fmla="*/ 750 w 1500"/>
              <a:gd name="T59" fmla="*/ 1083 h 2250"/>
              <a:gd name="T60" fmla="*/ 750 w 1500"/>
              <a:gd name="T61" fmla="*/ 917 h 2250"/>
              <a:gd name="T62" fmla="*/ 1250 w 1500"/>
              <a:gd name="T63" fmla="*/ 1000 h 2250"/>
              <a:gd name="T64" fmla="*/ 1083 w 1500"/>
              <a:gd name="T65" fmla="*/ 1000 h 2250"/>
              <a:gd name="T66" fmla="*/ 1250 w 1500"/>
              <a:gd name="T67" fmla="*/ 1000 h 2250"/>
              <a:gd name="T68" fmla="*/ 250 w 1500"/>
              <a:gd name="T69" fmla="*/ 1250 h 2250"/>
              <a:gd name="T70" fmla="*/ 250 w 1500"/>
              <a:gd name="T71" fmla="*/ 2083 h 2250"/>
              <a:gd name="T72" fmla="*/ 1250 w 1500"/>
              <a:gd name="T73" fmla="*/ 1250 h 2250"/>
              <a:gd name="T74" fmla="*/ 1250 w 1500"/>
              <a:gd name="T75" fmla="*/ 2083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0" h="2250">
                <a:moveTo>
                  <a:pt x="1375" y="2250"/>
                </a:moveTo>
                <a:cubicBezTo>
                  <a:pt x="125" y="2250"/>
                  <a:pt x="125" y="2250"/>
                  <a:pt x="125" y="2250"/>
                </a:cubicBezTo>
                <a:cubicBezTo>
                  <a:pt x="52" y="2250"/>
                  <a:pt x="0" y="2198"/>
                  <a:pt x="0" y="2125"/>
                </a:cubicBezTo>
                <a:cubicBezTo>
                  <a:pt x="0" y="125"/>
                  <a:pt x="0" y="125"/>
                  <a:pt x="0" y="125"/>
                </a:cubicBezTo>
                <a:cubicBezTo>
                  <a:pt x="0" y="52"/>
                  <a:pt x="52" y="0"/>
                  <a:pt x="125" y="0"/>
                </a:cubicBezTo>
                <a:cubicBezTo>
                  <a:pt x="1375" y="0"/>
                  <a:pt x="1375" y="0"/>
                  <a:pt x="1375" y="0"/>
                </a:cubicBezTo>
                <a:cubicBezTo>
                  <a:pt x="1448" y="0"/>
                  <a:pt x="1500" y="52"/>
                  <a:pt x="1500" y="125"/>
                </a:cubicBezTo>
                <a:cubicBezTo>
                  <a:pt x="1500" y="2125"/>
                  <a:pt x="1500" y="2125"/>
                  <a:pt x="1500" y="2125"/>
                </a:cubicBezTo>
                <a:cubicBezTo>
                  <a:pt x="1500" y="2198"/>
                  <a:pt x="1448" y="2250"/>
                  <a:pt x="1375" y="2250"/>
                </a:cubicBezTo>
                <a:close/>
                <a:moveTo>
                  <a:pt x="1250" y="750"/>
                </a:moveTo>
                <a:lnTo>
                  <a:pt x="250" y="750"/>
                </a:lnTo>
                <a:lnTo>
                  <a:pt x="250" y="250"/>
                </a:lnTo>
                <a:lnTo>
                  <a:pt x="1250" y="250"/>
                </a:lnTo>
                <a:lnTo>
                  <a:pt x="1250" y="750"/>
                </a:lnTo>
                <a:close/>
                <a:moveTo>
                  <a:pt x="708" y="750"/>
                </a:moveTo>
                <a:lnTo>
                  <a:pt x="458" y="500"/>
                </a:lnTo>
                <a:moveTo>
                  <a:pt x="1000" y="1667"/>
                </a:moveTo>
                <a:cubicBezTo>
                  <a:pt x="1000" y="1802"/>
                  <a:pt x="885" y="1917"/>
                  <a:pt x="750" y="1917"/>
                </a:cubicBezTo>
                <a:cubicBezTo>
                  <a:pt x="614" y="1917"/>
                  <a:pt x="500" y="1802"/>
                  <a:pt x="500" y="1667"/>
                </a:cubicBezTo>
                <a:cubicBezTo>
                  <a:pt x="500" y="1531"/>
                  <a:pt x="614" y="1417"/>
                  <a:pt x="750" y="1417"/>
                </a:cubicBezTo>
                <a:cubicBezTo>
                  <a:pt x="885" y="1417"/>
                  <a:pt x="1000" y="1531"/>
                  <a:pt x="1000" y="1667"/>
                </a:cubicBezTo>
                <a:close/>
                <a:moveTo>
                  <a:pt x="750" y="1292"/>
                </a:moveTo>
                <a:lnTo>
                  <a:pt x="750" y="1250"/>
                </a:lnTo>
                <a:moveTo>
                  <a:pt x="750" y="2083"/>
                </a:moveTo>
                <a:lnTo>
                  <a:pt x="750" y="2042"/>
                </a:lnTo>
                <a:moveTo>
                  <a:pt x="375" y="1667"/>
                </a:moveTo>
                <a:lnTo>
                  <a:pt x="333" y="1667"/>
                </a:lnTo>
                <a:moveTo>
                  <a:pt x="1166" y="1667"/>
                </a:moveTo>
                <a:lnTo>
                  <a:pt x="1125" y="1667"/>
                </a:lnTo>
                <a:moveTo>
                  <a:pt x="489" y="1406"/>
                </a:moveTo>
                <a:lnTo>
                  <a:pt x="458" y="1375"/>
                </a:lnTo>
                <a:moveTo>
                  <a:pt x="1010" y="1927"/>
                </a:moveTo>
                <a:lnTo>
                  <a:pt x="1041" y="1958"/>
                </a:lnTo>
                <a:moveTo>
                  <a:pt x="489" y="1927"/>
                </a:moveTo>
                <a:lnTo>
                  <a:pt x="458" y="1958"/>
                </a:lnTo>
                <a:moveTo>
                  <a:pt x="1041" y="1375"/>
                </a:moveTo>
                <a:lnTo>
                  <a:pt x="1010" y="1406"/>
                </a:lnTo>
                <a:moveTo>
                  <a:pt x="604" y="1323"/>
                </a:moveTo>
                <a:lnTo>
                  <a:pt x="594" y="1281"/>
                </a:lnTo>
                <a:moveTo>
                  <a:pt x="906" y="2052"/>
                </a:moveTo>
                <a:lnTo>
                  <a:pt x="896" y="2010"/>
                </a:lnTo>
                <a:moveTo>
                  <a:pt x="406" y="1813"/>
                </a:moveTo>
                <a:lnTo>
                  <a:pt x="364" y="1823"/>
                </a:lnTo>
                <a:moveTo>
                  <a:pt x="1135" y="1510"/>
                </a:moveTo>
                <a:lnTo>
                  <a:pt x="1094" y="1521"/>
                </a:lnTo>
                <a:moveTo>
                  <a:pt x="406" y="1521"/>
                </a:moveTo>
                <a:lnTo>
                  <a:pt x="364" y="1510"/>
                </a:lnTo>
                <a:moveTo>
                  <a:pt x="1135" y="1823"/>
                </a:moveTo>
                <a:lnTo>
                  <a:pt x="1094" y="1813"/>
                </a:lnTo>
                <a:moveTo>
                  <a:pt x="604" y="2010"/>
                </a:moveTo>
                <a:lnTo>
                  <a:pt x="594" y="2052"/>
                </a:lnTo>
                <a:moveTo>
                  <a:pt x="896" y="1323"/>
                </a:moveTo>
                <a:lnTo>
                  <a:pt x="906" y="1281"/>
                </a:lnTo>
                <a:moveTo>
                  <a:pt x="416" y="1000"/>
                </a:moveTo>
                <a:cubicBezTo>
                  <a:pt x="416" y="1042"/>
                  <a:pt x="375" y="1083"/>
                  <a:pt x="333" y="1083"/>
                </a:cubicBezTo>
                <a:cubicBezTo>
                  <a:pt x="291" y="1083"/>
                  <a:pt x="250" y="1042"/>
                  <a:pt x="250" y="1000"/>
                </a:cubicBezTo>
                <a:cubicBezTo>
                  <a:pt x="250" y="958"/>
                  <a:pt x="291" y="917"/>
                  <a:pt x="333" y="917"/>
                </a:cubicBezTo>
                <a:cubicBezTo>
                  <a:pt x="375" y="917"/>
                  <a:pt x="416" y="958"/>
                  <a:pt x="416" y="1000"/>
                </a:cubicBezTo>
                <a:close/>
                <a:moveTo>
                  <a:pt x="833" y="1000"/>
                </a:moveTo>
                <a:cubicBezTo>
                  <a:pt x="833" y="1042"/>
                  <a:pt x="791" y="1083"/>
                  <a:pt x="750" y="1083"/>
                </a:cubicBezTo>
                <a:cubicBezTo>
                  <a:pt x="708" y="1083"/>
                  <a:pt x="666" y="1042"/>
                  <a:pt x="666" y="1000"/>
                </a:cubicBezTo>
                <a:cubicBezTo>
                  <a:pt x="666" y="958"/>
                  <a:pt x="708" y="917"/>
                  <a:pt x="750" y="917"/>
                </a:cubicBezTo>
                <a:cubicBezTo>
                  <a:pt x="791" y="917"/>
                  <a:pt x="833" y="958"/>
                  <a:pt x="833" y="1000"/>
                </a:cubicBezTo>
                <a:close/>
                <a:moveTo>
                  <a:pt x="1250" y="1000"/>
                </a:moveTo>
                <a:cubicBezTo>
                  <a:pt x="1250" y="1042"/>
                  <a:pt x="1208" y="1083"/>
                  <a:pt x="1166" y="1083"/>
                </a:cubicBezTo>
                <a:cubicBezTo>
                  <a:pt x="1125" y="1083"/>
                  <a:pt x="1083" y="1042"/>
                  <a:pt x="1083" y="1000"/>
                </a:cubicBezTo>
                <a:cubicBezTo>
                  <a:pt x="1083" y="958"/>
                  <a:pt x="1125" y="917"/>
                  <a:pt x="1166" y="917"/>
                </a:cubicBezTo>
                <a:cubicBezTo>
                  <a:pt x="1208" y="917"/>
                  <a:pt x="1250" y="958"/>
                  <a:pt x="1250" y="1000"/>
                </a:cubicBezTo>
                <a:close/>
                <a:moveTo>
                  <a:pt x="250" y="1250"/>
                </a:moveTo>
                <a:lnTo>
                  <a:pt x="250" y="1250"/>
                </a:lnTo>
                <a:moveTo>
                  <a:pt x="250" y="2083"/>
                </a:moveTo>
                <a:lnTo>
                  <a:pt x="250" y="2083"/>
                </a:lnTo>
                <a:moveTo>
                  <a:pt x="1250" y="1250"/>
                </a:moveTo>
                <a:lnTo>
                  <a:pt x="1250" y="1250"/>
                </a:lnTo>
                <a:moveTo>
                  <a:pt x="1250" y="2083"/>
                </a:moveTo>
                <a:lnTo>
                  <a:pt x="1250" y="208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4" name="Freeform 48"/>
          <p:cNvSpPr>
            <a:spLocks noEditPoints="1"/>
          </p:cNvSpPr>
          <p:nvPr/>
        </p:nvSpPr>
        <p:spPr bwMode="auto">
          <a:xfrm>
            <a:off x="5074456" y="829866"/>
            <a:ext cx="325041" cy="330994"/>
          </a:xfrm>
          <a:custGeom>
            <a:avLst/>
            <a:gdLst>
              <a:gd name="T0" fmla="*/ 1791 w 2208"/>
              <a:gd name="T1" fmla="*/ 1083 h 2250"/>
              <a:gd name="T2" fmla="*/ 0 w 2208"/>
              <a:gd name="T3" fmla="*/ 1083 h 2250"/>
              <a:gd name="T4" fmla="*/ 0 w 2208"/>
              <a:gd name="T5" fmla="*/ 250 h 2250"/>
              <a:gd name="T6" fmla="*/ 1791 w 2208"/>
              <a:gd name="T7" fmla="*/ 250 h 2250"/>
              <a:gd name="T8" fmla="*/ 2208 w 2208"/>
              <a:gd name="T9" fmla="*/ 667 h 2250"/>
              <a:gd name="T10" fmla="*/ 1791 w 2208"/>
              <a:gd name="T11" fmla="*/ 1083 h 2250"/>
              <a:gd name="T12" fmla="*/ 1458 w 2208"/>
              <a:gd name="T13" fmla="*/ 250 h 2250"/>
              <a:gd name="T14" fmla="*/ 1875 w 2208"/>
              <a:gd name="T15" fmla="*/ 667 h 2250"/>
              <a:gd name="T16" fmla="*/ 1458 w 2208"/>
              <a:gd name="T17" fmla="*/ 1083 h 2250"/>
              <a:gd name="T18" fmla="*/ 1000 w 2208"/>
              <a:gd name="T19" fmla="*/ 1083 h 2250"/>
              <a:gd name="T20" fmla="*/ 1000 w 2208"/>
              <a:gd name="T21" fmla="*/ 2250 h 2250"/>
              <a:gd name="T22" fmla="*/ 1000 w 2208"/>
              <a:gd name="T23" fmla="*/ 0 h 2250"/>
              <a:gd name="T24" fmla="*/ 1000 w 2208"/>
              <a:gd name="T25" fmla="*/ 250 h 2250"/>
              <a:gd name="T26" fmla="*/ 750 w 2208"/>
              <a:gd name="T27" fmla="*/ 2250 h 2250"/>
              <a:gd name="T28" fmla="*/ 1250 w 2208"/>
              <a:gd name="T29" fmla="*/ 2250 h 2250"/>
              <a:gd name="T30" fmla="*/ 208 w 2208"/>
              <a:gd name="T31" fmla="*/ 583 h 2250"/>
              <a:gd name="T32" fmla="*/ 708 w 2208"/>
              <a:gd name="T33" fmla="*/ 583 h 2250"/>
              <a:gd name="T34" fmla="*/ 208 w 2208"/>
              <a:gd name="T35" fmla="*/ 750 h 2250"/>
              <a:gd name="T36" fmla="*/ 1291 w 2208"/>
              <a:gd name="T37" fmla="*/ 7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8" h="2250">
                <a:moveTo>
                  <a:pt x="1791" y="1083"/>
                </a:moveTo>
                <a:lnTo>
                  <a:pt x="0" y="1083"/>
                </a:lnTo>
                <a:lnTo>
                  <a:pt x="0" y="250"/>
                </a:lnTo>
                <a:lnTo>
                  <a:pt x="1791" y="250"/>
                </a:lnTo>
                <a:lnTo>
                  <a:pt x="2208" y="667"/>
                </a:lnTo>
                <a:lnTo>
                  <a:pt x="1791" y="1083"/>
                </a:lnTo>
                <a:close/>
                <a:moveTo>
                  <a:pt x="1458" y="250"/>
                </a:moveTo>
                <a:lnTo>
                  <a:pt x="1875" y="667"/>
                </a:lnTo>
                <a:lnTo>
                  <a:pt x="1458" y="1083"/>
                </a:lnTo>
                <a:moveTo>
                  <a:pt x="1000" y="1083"/>
                </a:moveTo>
                <a:lnTo>
                  <a:pt x="1000" y="2250"/>
                </a:lnTo>
                <a:moveTo>
                  <a:pt x="1000" y="0"/>
                </a:moveTo>
                <a:lnTo>
                  <a:pt x="1000" y="250"/>
                </a:lnTo>
                <a:moveTo>
                  <a:pt x="750" y="2250"/>
                </a:moveTo>
                <a:lnTo>
                  <a:pt x="1250" y="2250"/>
                </a:lnTo>
                <a:moveTo>
                  <a:pt x="208" y="583"/>
                </a:moveTo>
                <a:lnTo>
                  <a:pt x="708" y="583"/>
                </a:lnTo>
                <a:moveTo>
                  <a:pt x="208" y="750"/>
                </a:moveTo>
                <a:lnTo>
                  <a:pt x="1291" y="7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5" name="Freeform 49"/>
          <p:cNvSpPr>
            <a:spLocks/>
          </p:cNvSpPr>
          <p:nvPr/>
        </p:nvSpPr>
        <p:spPr bwMode="auto">
          <a:xfrm>
            <a:off x="5692379" y="852488"/>
            <a:ext cx="284560" cy="284560"/>
          </a:xfrm>
          <a:custGeom>
            <a:avLst/>
            <a:gdLst>
              <a:gd name="T0" fmla="*/ 1938 w 1938"/>
              <a:gd name="T1" fmla="*/ 0 h 1938"/>
              <a:gd name="T2" fmla="*/ 0 w 1938"/>
              <a:gd name="T3" fmla="*/ 875 h 1938"/>
              <a:gd name="T4" fmla="*/ 1063 w 1938"/>
              <a:gd name="T5" fmla="*/ 875 h 1938"/>
              <a:gd name="T6" fmla="*/ 1063 w 1938"/>
              <a:gd name="T7" fmla="*/ 1938 h 1938"/>
              <a:gd name="T8" fmla="*/ 1938 w 1938"/>
              <a:gd name="T9" fmla="*/ 0 h 1938"/>
            </a:gdLst>
            <a:ahLst/>
            <a:cxnLst>
              <a:cxn ang="0">
                <a:pos x="T0" y="T1"/>
              </a:cxn>
              <a:cxn ang="0">
                <a:pos x="T2" y="T3"/>
              </a:cxn>
              <a:cxn ang="0">
                <a:pos x="T4" y="T5"/>
              </a:cxn>
              <a:cxn ang="0">
                <a:pos x="T6" y="T7"/>
              </a:cxn>
              <a:cxn ang="0">
                <a:pos x="T8" y="T9"/>
              </a:cxn>
            </a:cxnLst>
            <a:rect l="0" t="0" r="r" b="b"/>
            <a:pathLst>
              <a:path w="1938" h="1938">
                <a:moveTo>
                  <a:pt x="1938" y="0"/>
                </a:moveTo>
                <a:lnTo>
                  <a:pt x="0" y="875"/>
                </a:lnTo>
                <a:lnTo>
                  <a:pt x="1063" y="875"/>
                </a:lnTo>
                <a:lnTo>
                  <a:pt x="1063" y="1938"/>
                </a:lnTo>
                <a:lnTo>
                  <a:pt x="1938" y="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6" name="Freeform 50"/>
          <p:cNvSpPr>
            <a:spLocks noEditPoints="1"/>
          </p:cNvSpPr>
          <p:nvPr/>
        </p:nvSpPr>
        <p:spPr bwMode="auto">
          <a:xfrm>
            <a:off x="6275797" y="841772"/>
            <a:ext cx="307181" cy="305991"/>
          </a:xfrm>
          <a:custGeom>
            <a:avLst/>
            <a:gdLst>
              <a:gd name="T0" fmla="*/ 1500 w 2083"/>
              <a:gd name="T1" fmla="*/ 584 h 2084"/>
              <a:gd name="T2" fmla="*/ 417 w 2083"/>
              <a:gd name="T3" fmla="*/ 1073 h 2084"/>
              <a:gd name="T4" fmla="*/ 1010 w 2083"/>
              <a:gd name="T5" fmla="*/ 1073 h 2084"/>
              <a:gd name="T6" fmla="*/ 1010 w 2083"/>
              <a:gd name="T7" fmla="*/ 1667 h 2084"/>
              <a:gd name="T8" fmla="*/ 1500 w 2083"/>
              <a:gd name="T9" fmla="*/ 584 h 2084"/>
              <a:gd name="T10" fmla="*/ 2083 w 2083"/>
              <a:gd name="T11" fmla="*/ 1042 h 2084"/>
              <a:gd name="T12" fmla="*/ 1042 w 2083"/>
              <a:gd name="T13" fmla="*/ 2084 h 2084"/>
              <a:gd name="T14" fmla="*/ 0 w 2083"/>
              <a:gd name="T15" fmla="*/ 1042 h 2084"/>
              <a:gd name="T16" fmla="*/ 1042 w 2083"/>
              <a:gd name="T17" fmla="*/ 0 h 2084"/>
              <a:gd name="T18" fmla="*/ 2083 w 2083"/>
              <a:gd name="T19" fmla="*/ 1042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3" h="2084">
                <a:moveTo>
                  <a:pt x="1500" y="584"/>
                </a:moveTo>
                <a:lnTo>
                  <a:pt x="417" y="1073"/>
                </a:lnTo>
                <a:lnTo>
                  <a:pt x="1010" y="1073"/>
                </a:lnTo>
                <a:lnTo>
                  <a:pt x="1010" y="1667"/>
                </a:lnTo>
                <a:lnTo>
                  <a:pt x="1500" y="584"/>
                </a:lnTo>
                <a:close/>
                <a:moveTo>
                  <a:pt x="2083" y="1042"/>
                </a:moveTo>
                <a:cubicBezTo>
                  <a:pt x="2083" y="1615"/>
                  <a:pt x="1614" y="2084"/>
                  <a:pt x="1042" y="2084"/>
                </a:cubicBezTo>
                <a:cubicBezTo>
                  <a:pt x="469" y="2084"/>
                  <a:pt x="0" y="1615"/>
                  <a:pt x="0" y="1042"/>
                </a:cubicBezTo>
                <a:cubicBezTo>
                  <a:pt x="0" y="469"/>
                  <a:pt x="469" y="0"/>
                  <a:pt x="1042" y="0"/>
                </a:cubicBezTo>
                <a:cubicBezTo>
                  <a:pt x="1614" y="0"/>
                  <a:pt x="2083" y="469"/>
                  <a:pt x="2083" y="104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7" name="Freeform 51"/>
          <p:cNvSpPr>
            <a:spLocks noEditPoints="1"/>
          </p:cNvSpPr>
          <p:nvPr/>
        </p:nvSpPr>
        <p:spPr bwMode="auto">
          <a:xfrm>
            <a:off x="6905625" y="841772"/>
            <a:ext cx="307181" cy="305991"/>
          </a:xfrm>
          <a:custGeom>
            <a:avLst/>
            <a:gdLst>
              <a:gd name="T0" fmla="*/ 2083 w 2083"/>
              <a:gd name="T1" fmla="*/ 1042 h 2084"/>
              <a:gd name="T2" fmla="*/ 1041 w 2083"/>
              <a:gd name="T3" fmla="*/ 2084 h 2084"/>
              <a:gd name="T4" fmla="*/ 0 w 2083"/>
              <a:gd name="T5" fmla="*/ 1042 h 2084"/>
              <a:gd name="T6" fmla="*/ 1041 w 2083"/>
              <a:gd name="T7" fmla="*/ 0 h 2084"/>
              <a:gd name="T8" fmla="*/ 2083 w 2083"/>
              <a:gd name="T9" fmla="*/ 1042 h 2084"/>
              <a:gd name="T10" fmla="*/ 1583 w 2083"/>
              <a:gd name="T11" fmla="*/ 500 h 2084"/>
              <a:gd name="T12" fmla="*/ 916 w 2083"/>
              <a:gd name="T13" fmla="*/ 917 h 2084"/>
              <a:gd name="T14" fmla="*/ 500 w 2083"/>
              <a:gd name="T15" fmla="*/ 1584 h 2084"/>
              <a:gd name="T16" fmla="*/ 1166 w 2083"/>
              <a:gd name="T17" fmla="*/ 1167 h 2084"/>
              <a:gd name="T18" fmla="*/ 1583 w 2083"/>
              <a:gd name="T19" fmla="*/ 500 h 2084"/>
              <a:gd name="T20" fmla="*/ 1583 w 2083"/>
              <a:gd name="T21" fmla="*/ 500 h 2084"/>
              <a:gd name="T22" fmla="*/ 916 w 2083"/>
              <a:gd name="T23" fmla="*/ 917 h 2084"/>
              <a:gd name="T24" fmla="*/ 1166 w 2083"/>
              <a:gd name="T25" fmla="*/ 1167 h 2084"/>
              <a:gd name="T26" fmla="*/ 1583 w 2083"/>
              <a:gd name="T27" fmla="*/ 500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3" h="2084">
                <a:moveTo>
                  <a:pt x="2083" y="1042"/>
                </a:moveTo>
                <a:cubicBezTo>
                  <a:pt x="2083" y="1615"/>
                  <a:pt x="1614" y="2084"/>
                  <a:pt x="1041" y="2084"/>
                </a:cubicBezTo>
                <a:cubicBezTo>
                  <a:pt x="468" y="2084"/>
                  <a:pt x="0" y="1615"/>
                  <a:pt x="0" y="1042"/>
                </a:cubicBezTo>
                <a:cubicBezTo>
                  <a:pt x="0" y="469"/>
                  <a:pt x="468" y="0"/>
                  <a:pt x="1041" y="0"/>
                </a:cubicBezTo>
                <a:cubicBezTo>
                  <a:pt x="1614" y="0"/>
                  <a:pt x="2083" y="469"/>
                  <a:pt x="2083" y="1042"/>
                </a:cubicBezTo>
                <a:close/>
                <a:moveTo>
                  <a:pt x="1583" y="500"/>
                </a:moveTo>
                <a:lnTo>
                  <a:pt x="916" y="917"/>
                </a:lnTo>
                <a:lnTo>
                  <a:pt x="500" y="1584"/>
                </a:lnTo>
                <a:lnTo>
                  <a:pt x="1166" y="1167"/>
                </a:lnTo>
                <a:lnTo>
                  <a:pt x="1583" y="500"/>
                </a:lnTo>
                <a:close/>
                <a:moveTo>
                  <a:pt x="1583" y="500"/>
                </a:moveTo>
                <a:lnTo>
                  <a:pt x="916" y="917"/>
                </a:lnTo>
                <a:lnTo>
                  <a:pt x="1166" y="1167"/>
                </a:lnTo>
                <a:lnTo>
                  <a:pt x="1583" y="50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8" name="Freeform 52"/>
          <p:cNvSpPr>
            <a:spLocks noEditPoints="1"/>
          </p:cNvSpPr>
          <p:nvPr/>
        </p:nvSpPr>
        <p:spPr bwMode="auto">
          <a:xfrm>
            <a:off x="142887" y="1450183"/>
            <a:ext cx="305991" cy="354806"/>
          </a:xfrm>
          <a:custGeom>
            <a:avLst/>
            <a:gdLst>
              <a:gd name="T0" fmla="*/ 1917 w 2084"/>
              <a:gd name="T1" fmla="*/ 1375 h 2416"/>
              <a:gd name="T2" fmla="*/ 1042 w 2084"/>
              <a:gd name="T3" fmla="*/ 2250 h 2416"/>
              <a:gd name="T4" fmla="*/ 167 w 2084"/>
              <a:gd name="T5" fmla="*/ 1375 h 2416"/>
              <a:gd name="T6" fmla="*/ 1042 w 2084"/>
              <a:gd name="T7" fmla="*/ 500 h 2416"/>
              <a:gd name="T8" fmla="*/ 1917 w 2084"/>
              <a:gd name="T9" fmla="*/ 1375 h 2416"/>
              <a:gd name="T10" fmla="*/ 1167 w 2084"/>
              <a:gd name="T11" fmla="*/ 125 h 2416"/>
              <a:gd name="T12" fmla="*/ 1042 w 2084"/>
              <a:gd name="T13" fmla="*/ 250 h 2416"/>
              <a:gd name="T14" fmla="*/ 917 w 2084"/>
              <a:gd name="T15" fmla="*/ 125 h 2416"/>
              <a:gd name="T16" fmla="*/ 1042 w 2084"/>
              <a:gd name="T17" fmla="*/ 0 h 2416"/>
              <a:gd name="T18" fmla="*/ 1167 w 2084"/>
              <a:gd name="T19" fmla="*/ 125 h 2416"/>
              <a:gd name="T20" fmla="*/ 2084 w 2084"/>
              <a:gd name="T21" fmla="*/ 1375 h 2416"/>
              <a:gd name="T22" fmla="*/ 1042 w 2084"/>
              <a:gd name="T23" fmla="*/ 2416 h 2416"/>
              <a:gd name="T24" fmla="*/ 0 w 2084"/>
              <a:gd name="T25" fmla="*/ 1375 h 2416"/>
              <a:gd name="T26" fmla="*/ 1042 w 2084"/>
              <a:gd name="T27" fmla="*/ 333 h 2416"/>
              <a:gd name="T28" fmla="*/ 2084 w 2084"/>
              <a:gd name="T29" fmla="*/ 1375 h 2416"/>
              <a:gd name="T30" fmla="*/ 1500 w 2084"/>
              <a:gd name="T31" fmla="*/ 916 h 2416"/>
              <a:gd name="T32" fmla="*/ 938 w 2084"/>
              <a:gd name="T33" fmla="*/ 1271 h 2416"/>
              <a:gd name="T34" fmla="*/ 584 w 2084"/>
              <a:gd name="T35" fmla="*/ 1833 h 2416"/>
              <a:gd name="T36" fmla="*/ 1146 w 2084"/>
              <a:gd name="T37" fmla="*/ 1479 h 2416"/>
              <a:gd name="T38" fmla="*/ 1500 w 2084"/>
              <a:gd name="T39" fmla="*/ 916 h 2416"/>
              <a:gd name="T40" fmla="*/ 1500 w 2084"/>
              <a:gd name="T41" fmla="*/ 916 h 2416"/>
              <a:gd name="T42" fmla="*/ 938 w 2084"/>
              <a:gd name="T43" fmla="*/ 1271 h 2416"/>
              <a:gd name="T44" fmla="*/ 1146 w 2084"/>
              <a:gd name="T45" fmla="*/ 1479 h 2416"/>
              <a:gd name="T46" fmla="*/ 1500 w 2084"/>
              <a:gd name="T47" fmla="*/ 916 h 2416"/>
              <a:gd name="T48" fmla="*/ 1042 w 2084"/>
              <a:gd name="T49" fmla="*/ 250 h 2416"/>
              <a:gd name="T50" fmla="*/ 1042 w 2084"/>
              <a:gd name="T51" fmla="*/ 333 h 2416"/>
              <a:gd name="T52" fmla="*/ 1042 w 2084"/>
              <a:gd name="T53" fmla="*/ 666 h 2416"/>
              <a:gd name="T54" fmla="*/ 1042 w 2084"/>
              <a:gd name="T55" fmla="*/ 666 h 2416"/>
              <a:gd name="T56" fmla="*/ 1042 w 2084"/>
              <a:gd name="T57" fmla="*/ 2083 h 2416"/>
              <a:gd name="T58" fmla="*/ 1042 w 2084"/>
              <a:gd name="T59" fmla="*/ 2083 h 2416"/>
              <a:gd name="T60" fmla="*/ 1750 w 2084"/>
              <a:gd name="T61" fmla="*/ 1375 h 2416"/>
              <a:gd name="T62" fmla="*/ 1750 w 2084"/>
              <a:gd name="T63" fmla="*/ 1375 h 2416"/>
              <a:gd name="T64" fmla="*/ 334 w 2084"/>
              <a:gd name="T65" fmla="*/ 1375 h 2416"/>
              <a:gd name="T66" fmla="*/ 334 w 2084"/>
              <a:gd name="T67" fmla="*/ 137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4" h="2416">
                <a:moveTo>
                  <a:pt x="1917" y="1375"/>
                </a:moveTo>
                <a:cubicBezTo>
                  <a:pt x="1917" y="1854"/>
                  <a:pt x="1521" y="2250"/>
                  <a:pt x="1042" y="2250"/>
                </a:cubicBezTo>
                <a:cubicBezTo>
                  <a:pt x="563" y="2250"/>
                  <a:pt x="167" y="1854"/>
                  <a:pt x="167" y="1375"/>
                </a:cubicBezTo>
                <a:cubicBezTo>
                  <a:pt x="167" y="896"/>
                  <a:pt x="563" y="500"/>
                  <a:pt x="1042" y="500"/>
                </a:cubicBezTo>
                <a:cubicBezTo>
                  <a:pt x="1521" y="500"/>
                  <a:pt x="1917" y="896"/>
                  <a:pt x="1917" y="1375"/>
                </a:cubicBezTo>
                <a:close/>
                <a:moveTo>
                  <a:pt x="1167" y="125"/>
                </a:moveTo>
                <a:cubicBezTo>
                  <a:pt x="1167" y="198"/>
                  <a:pt x="1115" y="250"/>
                  <a:pt x="1042" y="250"/>
                </a:cubicBezTo>
                <a:cubicBezTo>
                  <a:pt x="969" y="250"/>
                  <a:pt x="917" y="198"/>
                  <a:pt x="917" y="125"/>
                </a:cubicBezTo>
                <a:cubicBezTo>
                  <a:pt x="917" y="52"/>
                  <a:pt x="969" y="0"/>
                  <a:pt x="1042" y="0"/>
                </a:cubicBezTo>
                <a:cubicBezTo>
                  <a:pt x="1115" y="0"/>
                  <a:pt x="1167" y="52"/>
                  <a:pt x="1167" y="125"/>
                </a:cubicBezTo>
                <a:close/>
                <a:moveTo>
                  <a:pt x="2084" y="1375"/>
                </a:moveTo>
                <a:cubicBezTo>
                  <a:pt x="2084" y="1948"/>
                  <a:pt x="1615" y="2416"/>
                  <a:pt x="1042" y="2416"/>
                </a:cubicBezTo>
                <a:cubicBezTo>
                  <a:pt x="469" y="2416"/>
                  <a:pt x="0" y="1948"/>
                  <a:pt x="0" y="1375"/>
                </a:cubicBezTo>
                <a:cubicBezTo>
                  <a:pt x="0" y="802"/>
                  <a:pt x="469" y="333"/>
                  <a:pt x="1042" y="333"/>
                </a:cubicBezTo>
                <a:cubicBezTo>
                  <a:pt x="1615" y="333"/>
                  <a:pt x="2084" y="802"/>
                  <a:pt x="2084" y="1375"/>
                </a:cubicBezTo>
                <a:close/>
                <a:moveTo>
                  <a:pt x="1500" y="916"/>
                </a:moveTo>
                <a:lnTo>
                  <a:pt x="938" y="1271"/>
                </a:lnTo>
                <a:lnTo>
                  <a:pt x="584" y="1833"/>
                </a:lnTo>
                <a:lnTo>
                  <a:pt x="1146" y="1479"/>
                </a:lnTo>
                <a:lnTo>
                  <a:pt x="1500" y="916"/>
                </a:lnTo>
                <a:close/>
                <a:moveTo>
                  <a:pt x="1500" y="916"/>
                </a:moveTo>
                <a:lnTo>
                  <a:pt x="938" y="1271"/>
                </a:lnTo>
                <a:lnTo>
                  <a:pt x="1146" y="1479"/>
                </a:lnTo>
                <a:lnTo>
                  <a:pt x="1500" y="916"/>
                </a:lnTo>
                <a:close/>
                <a:moveTo>
                  <a:pt x="1042" y="250"/>
                </a:moveTo>
                <a:lnTo>
                  <a:pt x="1042" y="333"/>
                </a:lnTo>
                <a:moveTo>
                  <a:pt x="1042" y="666"/>
                </a:moveTo>
                <a:lnTo>
                  <a:pt x="1042" y="666"/>
                </a:lnTo>
                <a:moveTo>
                  <a:pt x="1042" y="2083"/>
                </a:moveTo>
                <a:lnTo>
                  <a:pt x="1042" y="2083"/>
                </a:lnTo>
                <a:moveTo>
                  <a:pt x="1750" y="1375"/>
                </a:moveTo>
                <a:lnTo>
                  <a:pt x="1750" y="1375"/>
                </a:lnTo>
                <a:moveTo>
                  <a:pt x="334" y="1375"/>
                </a:moveTo>
                <a:lnTo>
                  <a:pt x="334" y="1375"/>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9" name="Freeform 53"/>
          <p:cNvSpPr>
            <a:spLocks noEditPoints="1"/>
          </p:cNvSpPr>
          <p:nvPr/>
        </p:nvSpPr>
        <p:spPr bwMode="auto">
          <a:xfrm>
            <a:off x="814388" y="1450183"/>
            <a:ext cx="258366" cy="354806"/>
          </a:xfrm>
          <a:custGeom>
            <a:avLst/>
            <a:gdLst>
              <a:gd name="T0" fmla="*/ 1750 w 1750"/>
              <a:gd name="T1" fmla="*/ 875 h 2416"/>
              <a:gd name="T2" fmla="*/ 875 w 1750"/>
              <a:gd name="T3" fmla="*/ 2416 h 2416"/>
              <a:gd name="T4" fmla="*/ 0 w 1750"/>
              <a:gd name="T5" fmla="*/ 875 h 2416"/>
              <a:gd name="T6" fmla="*/ 875 w 1750"/>
              <a:gd name="T7" fmla="*/ 0 h 2416"/>
              <a:gd name="T8" fmla="*/ 1750 w 1750"/>
              <a:gd name="T9" fmla="*/ 875 h 2416"/>
              <a:gd name="T10" fmla="*/ 1167 w 1750"/>
              <a:gd name="T11" fmla="*/ 875 h 2416"/>
              <a:gd name="T12" fmla="*/ 875 w 1750"/>
              <a:gd name="T13" fmla="*/ 1166 h 2416"/>
              <a:gd name="T14" fmla="*/ 584 w 1750"/>
              <a:gd name="T15" fmla="*/ 875 h 2416"/>
              <a:gd name="T16" fmla="*/ 875 w 1750"/>
              <a:gd name="T17" fmla="*/ 583 h 2416"/>
              <a:gd name="T18" fmla="*/ 1167 w 1750"/>
              <a:gd name="T19" fmla="*/ 87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0" h="2416">
                <a:moveTo>
                  <a:pt x="1750" y="875"/>
                </a:moveTo>
                <a:cubicBezTo>
                  <a:pt x="1750" y="1500"/>
                  <a:pt x="875" y="2416"/>
                  <a:pt x="875" y="2416"/>
                </a:cubicBezTo>
                <a:cubicBezTo>
                  <a:pt x="875" y="2416"/>
                  <a:pt x="0" y="1500"/>
                  <a:pt x="0" y="875"/>
                </a:cubicBezTo>
                <a:cubicBezTo>
                  <a:pt x="0" y="396"/>
                  <a:pt x="396" y="0"/>
                  <a:pt x="875" y="0"/>
                </a:cubicBezTo>
                <a:cubicBezTo>
                  <a:pt x="1355" y="0"/>
                  <a:pt x="1750" y="396"/>
                  <a:pt x="1750" y="875"/>
                </a:cubicBezTo>
                <a:close/>
                <a:moveTo>
                  <a:pt x="1167" y="875"/>
                </a:moveTo>
                <a:cubicBezTo>
                  <a:pt x="1167" y="1031"/>
                  <a:pt x="1032" y="1166"/>
                  <a:pt x="875" y="1166"/>
                </a:cubicBezTo>
                <a:cubicBezTo>
                  <a:pt x="719" y="1166"/>
                  <a:pt x="584" y="1031"/>
                  <a:pt x="584" y="875"/>
                </a:cubicBezTo>
                <a:cubicBezTo>
                  <a:pt x="584" y="719"/>
                  <a:pt x="719" y="583"/>
                  <a:pt x="875" y="583"/>
                </a:cubicBezTo>
                <a:cubicBezTo>
                  <a:pt x="1032" y="583"/>
                  <a:pt x="1167" y="719"/>
                  <a:pt x="1167" y="87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0" name="Freeform 54"/>
          <p:cNvSpPr>
            <a:spLocks noEditPoints="1"/>
          </p:cNvSpPr>
          <p:nvPr/>
        </p:nvSpPr>
        <p:spPr bwMode="auto">
          <a:xfrm>
            <a:off x="1345419" y="1456135"/>
            <a:ext cx="355997" cy="342900"/>
          </a:xfrm>
          <a:custGeom>
            <a:avLst/>
            <a:gdLst>
              <a:gd name="T0" fmla="*/ 531 w 2417"/>
              <a:gd name="T1" fmla="*/ 1490 h 2334"/>
              <a:gd name="T2" fmla="*/ 990 w 2417"/>
              <a:gd name="T3" fmla="*/ 1688 h 2334"/>
              <a:gd name="T4" fmla="*/ 1417 w 2417"/>
              <a:gd name="T5" fmla="*/ 1886 h 2334"/>
              <a:gd name="T6" fmla="*/ 1885 w 2417"/>
              <a:gd name="T7" fmla="*/ 2094 h 2334"/>
              <a:gd name="T8" fmla="*/ 531 w 2417"/>
              <a:gd name="T9" fmla="*/ 2094 h 2334"/>
              <a:gd name="T10" fmla="*/ 1000 w 2417"/>
              <a:gd name="T11" fmla="*/ 1886 h 2334"/>
              <a:gd name="T12" fmla="*/ 1427 w 2417"/>
              <a:gd name="T13" fmla="*/ 1688 h 2334"/>
              <a:gd name="T14" fmla="*/ 1885 w 2417"/>
              <a:gd name="T15" fmla="*/ 1490 h 2334"/>
              <a:gd name="T16" fmla="*/ 1833 w 2417"/>
              <a:gd name="T17" fmla="*/ 625 h 2334"/>
              <a:gd name="T18" fmla="*/ 1208 w 2417"/>
              <a:gd name="T19" fmla="*/ 1750 h 2334"/>
              <a:gd name="T20" fmla="*/ 583 w 2417"/>
              <a:gd name="T21" fmla="*/ 625 h 2334"/>
              <a:gd name="T22" fmla="*/ 1208 w 2417"/>
              <a:gd name="T23" fmla="*/ 0 h 2334"/>
              <a:gd name="T24" fmla="*/ 1833 w 2417"/>
              <a:gd name="T25" fmla="*/ 625 h 2334"/>
              <a:gd name="T26" fmla="*/ 1417 w 2417"/>
              <a:gd name="T27" fmla="*/ 625 h 2334"/>
              <a:gd name="T28" fmla="*/ 1208 w 2417"/>
              <a:gd name="T29" fmla="*/ 834 h 2334"/>
              <a:gd name="T30" fmla="*/ 1000 w 2417"/>
              <a:gd name="T31" fmla="*/ 625 h 2334"/>
              <a:gd name="T32" fmla="*/ 1208 w 2417"/>
              <a:gd name="T33" fmla="*/ 417 h 2334"/>
              <a:gd name="T34" fmla="*/ 1417 w 2417"/>
              <a:gd name="T35" fmla="*/ 625 h 2334"/>
              <a:gd name="T36" fmla="*/ 656 w 2417"/>
              <a:gd name="T37" fmla="*/ 1313 h 2334"/>
              <a:gd name="T38" fmla="*/ 0 w 2417"/>
              <a:gd name="T39" fmla="*/ 1792 h 2334"/>
              <a:gd name="T40" fmla="*/ 1208 w 2417"/>
              <a:gd name="T41" fmla="*/ 2334 h 2334"/>
              <a:gd name="T42" fmla="*/ 2417 w 2417"/>
              <a:gd name="T43" fmla="*/ 1792 h 2334"/>
              <a:gd name="T44" fmla="*/ 1760 w 2417"/>
              <a:gd name="T45" fmla="*/ 1313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7" h="2334">
                <a:moveTo>
                  <a:pt x="531" y="1490"/>
                </a:moveTo>
                <a:lnTo>
                  <a:pt x="990" y="1688"/>
                </a:lnTo>
                <a:moveTo>
                  <a:pt x="1417" y="1886"/>
                </a:moveTo>
                <a:lnTo>
                  <a:pt x="1885" y="2094"/>
                </a:lnTo>
                <a:moveTo>
                  <a:pt x="531" y="2094"/>
                </a:moveTo>
                <a:lnTo>
                  <a:pt x="1000" y="1886"/>
                </a:lnTo>
                <a:moveTo>
                  <a:pt x="1427" y="1688"/>
                </a:moveTo>
                <a:lnTo>
                  <a:pt x="1885" y="1490"/>
                </a:lnTo>
                <a:moveTo>
                  <a:pt x="1833" y="625"/>
                </a:moveTo>
                <a:cubicBezTo>
                  <a:pt x="1833" y="1125"/>
                  <a:pt x="1208" y="1750"/>
                  <a:pt x="1208" y="1750"/>
                </a:cubicBezTo>
                <a:cubicBezTo>
                  <a:pt x="1208" y="1750"/>
                  <a:pt x="583" y="1125"/>
                  <a:pt x="583" y="625"/>
                </a:cubicBezTo>
                <a:cubicBezTo>
                  <a:pt x="583" y="282"/>
                  <a:pt x="865" y="0"/>
                  <a:pt x="1208" y="0"/>
                </a:cubicBezTo>
                <a:cubicBezTo>
                  <a:pt x="1552" y="0"/>
                  <a:pt x="1833" y="282"/>
                  <a:pt x="1833" y="625"/>
                </a:cubicBezTo>
                <a:close/>
                <a:moveTo>
                  <a:pt x="1417" y="625"/>
                </a:moveTo>
                <a:cubicBezTo>
                  <a:pt x="1417" y="740"/>
                  <a:pt x="1323" y="834"/>
                  <a:pt x="1208" y="834"/>
                </a:cubicBezTo>
                <a:cubicBezTo>
                  <a:pt x="1094" y="834"/>
                  <a:pt x="1000" y="740"/>
                  <a:pt x="1000" y="625"/>
                </a:cubicBezTo>
                <a:cubicBezTo>
                  <a:pt x="1000" y="511"/>
                  <a:pt x="1094" y="417"/>
                  <a:pt x="1208" y="417"/>
                </a:cubicBezTo>
                <a:cubicBezTo>
                  <a:pt x="1323" y="417"/>
                  <a:pt x="1417" y="511"/>
                  <a:pt x="1417" y="625"/>
                </a:cubicBezTo>
                <a:close/>
                <a:moveTo>
                  <a:pt x="656" y="1313"/>
                </a:moveTo>
                <a:cubicBezTo>
                  <a:pt x="271" y="1396"/>
                  <a:pt x="0" y="1584"/>
                  <a:pt x="0" y="1792"/>
                </a:cubicBezTo>
                <a:cubicBezTo>
                  <a:pt x="0" y="2094"/>
                  <a:pt x="542" y="2334"/>
                  <a:pt x="1208" y="2334"/>
                </a:cubicBezTo>
                <a:cubicBezTo>
                  <a:pt x="1875" y="2334"/>
                  <a:pt x="2417" y="2094"/>
                  <a:pt x="2417" y="1792"/>
                </a:cubicBezTo>
                <a:cubicBezTo>
                  <a:pt x="2417" y="1584"/>
                  <a:pt x="2146" y="1396"/>
                  <a:pt x="1760" y="1313"/>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1" name="Freeform 55"/>
          <p:cNvSpPr>
            <a:spLocks noEditPoints="1"/>
          </p:cNvSpPr>
          <p:nvPr/>
        </p:nvSpPr>
        <p:spPr bwMode="auto">
          <a:xfrm>
            <a:off x="1968116" y="1456135"/>
            <a:ext cx="355997" cy="342900"/>
          </a:xfrm>
          <a:custGeom>
            <a:avLst/>
            <a:gdLst>
              <a:gd name="T0" fmla="*/ 1834 w 2417"/>
              <a:gd name="T1" fmla="*/ 625 h 2334"/>
              <a:gd name="T2" fmla="*/ 1209 w 2417"/>
              <a:gd name="T3" fmla="*/ 1750 h 2334"/>
              <a:gd name="T4" fmla="*/ 584 w 2417"/>
              <a:gd name="T5" fmla="*/ 625 h 2334"/>
              <a:gd name="T6" fmla="*/ 1209 w 2417"/>
              <a:gd name="T7" fmla="*/ 0 h 2334"/>
              <a:gd name="T8" fmla="*/ 1834 w 2417"/>
              <a:gd name="T9" fmla="*/ 625 h 2334"/>
              <a:gd name="T10" fmla="*/ 1417 w 2417"/>
              <a:gd name="T11" fmla="*/ 625 h 2334"/>
              <a:gd name="T12" fmla="*/ 1209 w 2417"/>
              <a:gd name="T13" fmla="*/ 834 h 2334"/>
              <a:gd name="T14" fmla="*/ 1000 w 2417"/>
              <a:gd name="T15" fmla="*/ 625 h 2334"/>
              <a:gd name="T16" fmla="*/ 1209 w 2417"/>
              <a:gd name="T17" fmla="*/ 417 h 2334"/>
              <a:gd name="T18" fmla="*/ 1417 w 2417"/>
              <a:gd name="T19" fmla="*/ 625 h 2334"/>
              <a:gd name="T20" fmla="*/ 625 w 2417"/>
              <a:gd name="T21" fmla="*/ 1250 h 2334"/>
              <a:gd name="T22" fmla="*/ 417 w 2417"/>
              <a:gd name="T23" fmla="*/ 1250 h 2334"/>
              <a:gd name="T24" fmla="*/ 0 w 2417"/>
              <a:gd name="T25" fmla="*/ 2334 h 2334"/>
              <a:gd name="T26" fmla="*/ 2417 w 2417"/>
              <a:gd name="T27" fmla="*/ 2334 h 2334"/>
              <a:gd name="T28" fmla="*/ 2000 w 2417"/>
              <a:gd name="T29" fmla="*/ 1250 h 2334"/>
              <a:gd name="T30" fmla="*/ 1792 w 2417"/>
              <a:gd name="T31" fmla="*/ 1250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7" h="2334">
                <a:moveTo>
                  <a:pt x="1834" y="625"/>
                </a:moveTo>
                <a:cubicBezTo>
                  <a:pt x="1834" y="1125"/>
                  <a:pt x="1209" y="1750"/>
                  <a:pt x="1209" y="1750"/>
                </a:cubicBezTo>
                <a:cubicBezTo>
                  <a:pt x="1209" y="1750"/>
                  <a:pt x="584" y="1125"/>
                  <a:pt x="584" y="625"/>
                </a:cubicBezTo>
                <a:cubicBezTo>
                  <a:pt x="584" y="282"/>
                  <a:pt x="865" y="0"/>
                  <a:pt x="1209" y="0"/>
                </a:cubicBezTo>
                <a:cubicBezTo>
                  <a:pt x="1552" y="0"/>
                  <a:pt x="1834" y="282"/>
                  <a:pt x="1834" y="625"/>
                </a:cubicBezTo>
                <a:close/>
                <a:moveTo>
                  <a:pt x="1417" y="625"/>
                </a:moveTo>
                <a:cubicBezTo>
                  <a:pt x="1417" y="740"/>
                  <a:pt x="1323" y="834"/>
                  <a:pt x="1209" y="834"/>
                </a:cubicBezTo>
                <a:cubicBezTo>
                  <a:pt x="1094" y="834"/>
                  <a:pt x="1000" y="740"/>
                  <a:pt x="1000" y="625"/>
                </a:cubicBezTo>
                <a:cubicBezTo>
                  <a:pt x="1000" y="511"/>
                  <a:pt x="1094" y="417"/>
                  <a:pt x="1209" y="417"/>
                </a:cubicBezTo>
                <a:cubicBezTo>
                  <a:pt x="1323" y="417"/>
                  <a:pt x="1417" y="511"/>
                  <a:pt x="1417" y="625"/>
                </a:cubicBezTo>
                <a:close/>
                <a:moveTo>
                  <a:pt x="625" y="1250"/>
                </a:moveTo>
                <a:lnTo>
                  <a:pt x="417" y="1250"/>
                </a:lnTo>
                <a:lnTo>
                  <a:pt x="0" y="2334"/>
                </a:lnTo>
                <a:lnTo>
                  <a:pt x="2417" y="2334"/>
                </a:lnTo>
                <a:lnTo>
                  <a:pt x="2000" y="1250"/>
                </a:lnTo>
                <a:lnTo>
                  <a:pt x="1792" y="1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2" name="Freeform 56"/>
          <p:cNvSpPr>
            <a:spLocks noEditPoints="1"/>
          </p:cNvSpPr>
          <p:nvPr/>
        </p:nvSpPr>
        <p:spPr bwMode="auto">
          <a:xfrm>
            <a:off x="2581287" y="1487092"/>
            <a:ext cx="355997" cy="280988"/>
          </a:xfrm>
          <a:custGeom>
            <a:avLst/>
            <a:gdLst>
              <a:gd name="T0" fmla="*/ 1708 w 2416"/>
              <a:gd name="T1" fmla="*/ 458 h 1916"/>
              <a:gd name="T2" fmla="*/ 604 w 2416"/>
              <a:gd name="T3" fmla="*/ 958 h 1916"/>
              <a:gd name="T4" fmla="*/ 1208 w 2416"/>
              <a:gd name="T5" fmla="*/ 958 h 1916"/>
              <a:gd name="T6" fmla="*/ 1208 w 2416"/>
              <a:gd name="T7" fmla="*/ 1562 h 1916"/>
              <a:gd name="T8" fmla="*/ 1708 w 2416"/>
              <a:gd name="T9" fmla="*/ 458 h 1916"/>
              <a:gd name="T10" fmla="*/ 83 w 2416"/>
              <a:gd name="T11" fmla="*/ 1916 h 1916"/>
              <a:gd name="T12" fmla="*/ 2333 w 2416"/>
              <a:gd name="T13" fmla="*/ 1916 h 1916"/>
              <a:gd name="T14" fmla="*/ 2416 w 2416"/>
              <a:gd name="T15" fmla="*/ 1833 h 1916"/>
              <a:gd name="T16" fmla="*/ 2416 w 2416"/>
              <a:gd name="T17" fmla="*/ 83 h 1916"/>
              <a:gd name="T18" fmla="*/ 2333 w 2416"/>
              <a:gd name="T19" fmla="*/ 0 h 1916"/>
              <a:gd name="T20" fmla="*/ 83 w 2416"/>
              <a:gd name="T21" fmla="*/ 0 h 1916"/>
              <a:gd name="T22" fmla="*/ 0 w 2416"/>
              <a:gd name="T23" fmla="*/ 83 h 1916"/>
              <a:gd name="T24" fmla="*/ 0 w 2416"/>
              <a:gd name="T25" fmla="*/ 1833 h 1916"/>
              <a:gd name="T26" fmla="*/ 83 w 2416"/>
              <a:gd name="T27" fmla="*/ 1916 h 1916"/>
              <a:gd name="T28" fmla="*/ 1208 w 2416"/>
              <a:gd name="T29" fmla="*/ 0 h 1916"/>
              <a:gd name="T30" fmla="*/ 1375 w 2416"/>
              <a:gd name="T31" fmla="*/ 416 h 1916"/>
              <a:gd name="T32" fmla="*/ 1625 w 2416"/>
              <a:gd name="T33" fmla="*/ 1000 h 1916"/>
              <a:gd name="T34" fmla="*/ 2416 w 2416"/>
              <a:gd name="T35" fmla="*/ 1083 h 1916"/>
              <a:gd name="T36" fmla="*/ 1958 w 2416"/>
              <a:gd name="T37" fmla="*/ 1041 h 1916"/>
              <a:gd name="T38" fmla="*/ 1875 w 2416"/>
              <a:gd name="T39" fmla="*/ 1875 h 1916"/>
              <a:gd name="T40" fmla="*/ 250 w 2416"/>
              <a:gd name="T41" fmla="*/ 0 h 1916"/>
              <a:gd name="T42" fmla="*/ 500 w 2416"/>
              <a:gd name="T43" fmla="*/ 583 h 1916"/>
              <a:gd name="T44" fmla="*/ 0 w 2416"/>
              <a:gd name="T45" fmla="*/ 833 h 1916"/>
              <a:gd name="T46" fmla="*/ 0 w 2416"/>
              <a:gd name="T47" fmla="*/ 1625 h 1916"/>
              <a:gd name="T48" fmla="*/ 541 w 2416"/>
              <a:gd name="T49" fmla="*/ 1375 h 1916"/>
              <a:gd name="T50" fmla="*/ 875 w 2416"/>
              <a:gd name="T51" fmla="*/ 1916 h 1916"/>
              <a:gd name="T52" fmla="*/ 1916 w 2416"/>
              <a:gd name="T53" fmla="*/ 1500 h 1916"/>
              <a:gd name="T54" fmla="*/ 2250 w 2416"/>
              <a:gd name="T55" fmla="*/ 1541 h 1916"/>
              <a:gd name="T56" fmla="*/ 1875 w 2416"/>
              <a:gd name="T57" fmla="*/ 0 h 1916"/>
              <a:gd name="T58" fmla="*/ 2041 w 2416"/>
              <a:gd name="T59" fmla="*/ 375 h 1916"/>
              <a:gd name="T60" fmla="*/ 2416 w 2416"/>
              <a:gd name="T61" fmla="*/ 416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6" h="1916">
                <a:moveTo>
                  <a:pt x="1708" y="458"/>
                </a:moveTo>
                <a:lnTo>
                  <a:pt x="604" y="958"/>
                </a:lnTo>
                <a:lnTo>
                  <a:pt x="1208" y="958"/>
                </a:lnTo>
                <a:lnTo>
                  <a:pt x="1208" y="1562"/>
                </a:lnTo>
                <a:lnTo>
                  <a:pt x="1708" y="458"/>
                </a:lnTo>
                <a:close/>
                <a:moveTo>
                  <a:pt x="83" y="1916"/>
                </a:moveTo>
                <a:cubicBezTo>
                  <a:pt x="2333" y="1916"/>
                  <a:pt x="2333" y="1916"/>
                  <a:pt x="2333" y="1916"/>
                </a:cubicBezTo>
                <a:cubicBezTo>
                  <a:pt x="2375" y="1916"/>
                  <a:pt x="2416" y="1875"/>
                  <a:pt x="2416" y="1833"/>
                </a:cubicBezTo>
                <a:cubicBezTo>
                  <a:pt x="2416" y="83"/>
                  <a:pt x="2416" y="83"/>
                  <a:pt x="2416" y="83"/>
                </a:cubicBezTo>
                <a:cubicBezTo>
                  <a:pt x="2416" y="41"/>
                  <a:pt x="2375" y="0"/>
                  <a:pt x="2333" y="0"/>
                </a:cubicBezTo>
                <a:cubicBezTo>
                  <a:pt x="83" y="0"/>
                  <a:pt x="83" y="0"/>
                  <a:pt x="83" y="0"/>
                </a:cubicBezTo>
                <a:cubicBezTo>
                  <a:pt x="41" y="0"/>
                  <a:pt x="0" y="41"/>
                  <a:pt x="0" y="83"/>
                </a:cubicBezTo>
                <a:cubicBezTo>
                  <a:pt x="0" y="1833"/>
                  <a:pt x="0" y="1833"/>
                  <a:pt x="0" y="1833"/>
                </a:cubicBezTo>
                <a:cubicBezTo>
                  <a:pt x="0" y="1875"/>
                  <a:pt x="41" y="1916"/>
                  <a:pt x="83" y="1916"/>
                </a:cubicBezTo>
                <a:close/>
                <a:moveTo>
                  <a:pt x="1208" y="0"/>
                </a:moveTo>
                <a:lnTo>
                  <a:pt x="1375" y="416"/>
                </a:lnTo>
                <a:moveTo>
                  <a:pt x="1625" y="1000"/>
                </a:moveTo>
                <a:lnTo>
                  <a:pt x="2416" y="1083"/>
                </a:lnTo>
                <a:moveTo>
                  <a:pt x="1958" y="1041"/>
                </a:moveTo>
                <a:lnTo>
                  <a:pt x="1875" y="1875"/>
                </a:lnTo>
                <a:moveTo>
                  <a:pt x="250" y="0"/>
                </a:moveTo>
                <a:lnTo>
                  <a:pt x="500" y="583"/>
                </a:lnTo>
                <a:lnTo>
                  <a:pt x="0" y="833"/>
                </a:lnTo>
                <a:moveTo>
                  <a:pt x="0" y="1625"/>
                </a:moveTo>
                <a:lnTo>
                  <a:pt x="541" y="1375"/>
                </a:lnTo>
                <a:lnTo>
                  <a:pt x="875" y="1916"/>
                </a:lnTo>
                <a:moveTo>
                  <a:pt x="1916" y="1500"/>
                </a:moveTo>
                <a:lnTo>
                  <a:pt x="2250" y="1541"/>
                </a:lnTo>
                <a:moveTo>
                  <a:pt x="1875" y="0"/>
                </a:moveTo>
                <a:lnTo>
                  <a:pt x="2041" y="375"/>
                </a:lnTo>
                <a:lnTo>
                  <a:pt x="2416" y="41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3" name="Freeform 57"/>
          <p:cNvSpPr>
            <a:spLocks noEditPoints="1"/>
          </p:cNvSpPr>
          <p:nvPr/>
        </p:nvSpPr>
        <p:spPr bwMode="auto">
          <a:xfrm>
            <a:off x="3202794" y="1462089"/>
            <a:ext cx="332185" cy="330994"/>
          </a:xfrm>
          <a:custGeom>
            <a:avLst/>
            <a:gdLst>
              <a:gd name="T0" fmla="*/ 1500 w 2250"/>
              <a:gd name="T1" fmla="*/ 250 h 2250"/>
              <a:gd name="T2" fmla="*/ 750 w 2250"/>
              <a:gd name="T3" fmla="*/ 0 h 2250"/>
              <a:gd name="T4" fmla="*/ 0 w 2250"/>
              <a:gd name="T5" fmla="*/ 250 h 2250"/>
              <a:gd name="T6" fmla="*/ 0 w 2250"/>
              <a:gd name="T7" fmla="*/ 2250 h 2250"/>
              <a:gd name="T8" fmla="*/ 750 w 2250"/>
              <a:gd name="T9" fmla="*/ 2000 h 2250"/>
              <a:gd name="T10" fmla="*/ 1500 w 2250"/>
              <a:gd name="T11" fmla="*/ 2250 h 2250"/>
              <a:gd name="T12" fmla="*/ 2250 w 2250"/>
              <a:gd name="T13" fmla="*/ 2000 h 2250"/>
              <a:gd name="T14" fmla="*/ 2250 w 2250"/>
              <a:gd name="T15" fmla="*/ 0 h 2250"/>
              <a:gd name="T16" fmla="*/ 1500 w 2250"/>
              <a:gd name="T17" fmla="*/ 250 h 2250"/>
              <a:gd name="T18" fmla="*/ 750 w 2250"/>
              <a:gd name="T19" fmla="*/ 2000 h 2250"/>
              <a:gd name="T20" fmla="*/ 750 w 2250"/>
              <a:gd name="T21" fmla="*/ 0 h 2250"/>
              <a:gd name="T22" fmla="*/ 1500 w 2250"/>
              <a:gd name="T23" fmla="*/ 2250 h 2250"/>
              <a:gd name="T24" fmla="*/ 1500 w 2250"/>
              <a:gd name="T25" fmla="*/ 25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2250">
                <a:moveTo>
                  <a:pt x="1500" y="250"/>
                </a:moveTo>
                <a:lnTo>
                  <a:pt x="750" y="0"/>
                </a:lnTo>
                <a:lnTo>
                  <a:pt x="0" y="250"/>
                </a:lnTo>
                <a:lnTo>
                  <a:pt x="0" y="2250"/>
                </a:lnTo>
                <a:lnTo>
                  <a:pt x="750" y="2000"/>
                </a:lnTo>
                <a:lnTo>
                  <a:pt x="1500" y="2250"/>
                </a:lnTo>
                <a:lnTo>
                  <a:pt x="2250" y="2000"/>
                </a:lnTo>
                <a:lnTo>
                  <a:pt x="2250" y="0"/>
                </a:lnTo>
                <a:lnTo>
                  <a:pt x="1500" y="250"/>
                </a:lnTo>
                <a:close/>
                <a:moveTo>
                  <a:pt x="750" y="2000"/>
                </a:moveTo>
                <a:lnTo>
                  <a:pt x="750" y="0"/>
                </a:lnTo>
                <a:moveTo>
                  <a:pt x="1500" y="2250"/>
                </a:moveTo>
                <a:lnTo>
                  <a:pt x="1500" y="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4" name="Freeform 58"/>
          <p:cNvSpPr>
            <a:spLocks noEditPoints="1"/>
          </p:cNvSpPr>
          <p:nvPr/>
        </p:nvSpPr>
        <p:spPr bwMode="auto">
          <a:xfrm>
            <a:off x="3830254" y="1474000"/>
            <a:ext cx="307181" cy="307181"/>
          </a:xfrm>
          <a:custGeom>
            <a:avLst/>
            <a:gdLst>
              <a:gd name="T0" fmla="*/ 1042 w 2084"/>
              <a:gd name="T1" fmla="*/ 584 h 2084"/>
              <a:gd name="T2" fmla="*/ 1042 w 2084"/>
              <a:gd name="T3" fmla="*/ 1250 h 2084"/>
              <a:gd name="T4" fmla="*/ 1042 w 2084"/>
              <a:gd name="T5" fmla="*/ 584 h 2084"/>
              <a:gd name="T6" fmla="*/ 1042 w 2084"/>
              <a:gd name="T7" fmla="*/ 1250 h 2084"/>
              <a:gd name="T8" fmla="*/ 500 w 2084"/>
              <a:gd name="T9" fmla="*/ 1563 h 2084"/>
              <a:gd name="T10" fmla="*/ 1042 w 2084"/>
              <a:gd name="T11" fmla="*/ 1250 h 2084"/>
              <a:gd name="T12" fmla="*/ 1584 w 2084"/>
              <a:gd name="T13" fmla="*/ 1563 h 2084"/>
              <a:gd name="T14" fmla="*/ 1042 w 2084"/>
              <a:gd name="T15" fmla="*/ 1250 h 2084"/>
              <a:gd name="T16" fmla="*/ 1042 w 2084"/>
              <a:gd name="T17" fmla="*/ 334 h 2084"/>
              <a:gd name="T18" fmla="*/ 1042 w 2084"/>
              <a:gd name="T19" fmla="*/ 146 h 2084"/>
              <a:gd name="T20" fmla="*/ 1188 w 2084"/>
              <a:gd name="T21" fmla="*/ 0 h 2084"/>
              <a:gd name="T22" fmla="*/ 896 w 2084"/>
              <a:gd name="T23" fmla="*/ 0 h 2084"/>
              <a:gd name="T24" fmla="*/ 1042 w 2084"/>
              <a:gd name="T25" fmla="*/ 146 h 2084"/>
              <a:gd name="T26" fmla="*/ 0 w 2084"/>
              <a:gd name="T27" fmla="*/ 1750 h 2084"/>
              <a:gd name="T28" fmla="*/ 250 w 2084"/>
              <a:gd name="T29" fmla="*/ 1750 h 2084"/>
              <a:gd name="T30" fmla="*/ 0 w 2084"/>
              <a:gd name="T31" fmla="*/ 2084 h 2084"/>
              <a:gd name="T32" fmla="*/ 250 w 2084"/>
              <a:gd name="T33" fmla="*/ 2084 h 2084"/>
              <a:gd name="T34" fmla="*/ 2084 w 2084"/>
              <a:gd name="T35" fmla="*/ 1750 h 2084"/>
              <a:gd name="T36" fmla="*/ 1834 w 2084"/>
              <a:gd name="T37" fmla="*/ 2084 h 2084"/>
              <a:gd name="T38" fmla="*/ 1834 w 2084"/>
              <a:gd name="T39" fmla="*/ 1750 h 2084"/>
              <a:gd name="T40" fmla="*/ 2084 w 2084"/>
              <a:gd name="T41" fmla="*/ 2084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4" h="2084">
                <a:moveTo>
                  <a:pt x="1042" y="584"/>
                </a:moveTo>
                <a:lnTo>
                  <a:pt x="1042" y="1250"/>
                </a:lnTo>
                <a:moveTo>
                  <a:pt x="1042" y="584"/>
                </a:moveTo>
                <a:lnTo>
                  <a:pt x="1042" y="1250"/>
                </a:lnTo>
                <a:moveTo>
                  <a:pt x="500" y="1563"/>
                </a:moveTo>
                <a:lnTo>
                  <a:pt x="1042" y="1250"/>
                </a:lnTo>
                <a:moveTo>
                  <a:pt x="1584" y="1563"/>
                </a:moveTo>
                <a:lnTo>
                  <a:pt x="1042" y="1250"/>
                </a:lnTo>
                <a:moveTo>
                  <a:pt x="1042" y="334"/>
                </a:moveTo>
                <a:lnTo>
                  <a:pt x="1042" y="146"/>
                </a:lnTo>
                <a:lnTo>
                  <a:pt x="1188" y="0"/>
                </a:lnTo>
                <a:moveTo>
                  <a:pt x="896" y="0"/>
                </a:moveTo>
                <a:lnTo>
                  <a:pt x="1042" y="146"/>
                </a:lnTo>
                <a:moveTo>
                  <a:pt x="0" y="1750"/>
                </a:moveTo>
                <a:lnTo>
                  <a:pt x="250" y="1750"/>
                </a:lnTo>
                <a:lnTo>
                  <a:pt x="0" y="2084"/>
                </a:lnTo>
                <a:lnTo>
                  <a:pt x="250" y="2084"/>
                </a:lnTo>
                <a:moveTo>
                  <a:pt x="2084" y="1750"/>
                </a:moveTo>
                <a:lnTo>
                  <a:pt x="1834" y="2084"/>
                </a:lnTo>
                <a:moveTo>
                  <a:pt x="1834" y="1750"/>
                </a:moveTo>
                <a:lnTo>
                  <a:pt x="2084" y="2084"/>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5" name="Freeform 59"/>
          <p:cNvSpPr>
            <a:spLocks noEditPoints="1"/>
          </p:cNvSpPr>
          <p:nvPr/>
        </p:nvSpPr>
        <p:spPr bwMode="auto">
          <a:xfrm>
            <a:off x="4423172" y="1468042"/>
            <a:ext cx="319088" cy="319088"/>
          </a:xfrm>
          <a:custGeom>
            <a:avLst/>
            <a:gdLst>
              <a:gd name="T0" fmla="*/ 667 w 2167"/>
              <a:gd name="T1" fmla="*/ 333 h 2166"/>
              <a:gd name="T2" fmla="*/ 334 w 2167"/>
              <a:gd name="T3" fmla="*/ 666 h 2166"/>
              <a:gd name="T4" fmla="*/ 0 w 2167"/>
              <a:gd name="T5" fmla="*/ 333 h 2166"/>
              <a:gd name="T6" fmla="*/ 334 w 2167"/>
              <a:gd name="T7" fmla="*/ 0 h 2166"/>
              <a:gd name="T8" fmla="*/ 667 w 2167"/>
              <a:gd name="T9" fmla="*/ 333 h 2166"/>
              <a:gd name="T10" fmla="*/ 250 w 2167"/>
              <a:gd name="T11" fmla="*/ 2166 h 2166"/>
              <a:gd name="T12" fmla="*/ 2000 w 2167"/>
              <a:gd name="T13" fmla="*/ 416 h 2166"/>
              <a:gd name="T14" fmla="*/ 1834 w 2167"/>
              <a:gd name="T15" fmla="*/ 750 h 2166"/>
              <a:gd name="T16" fmla="*/ 2167 w 2167"/>
              <a:gd name="T17" fmla="*/ 416 h 2166"/>
              <a:gd name="T18" fmla="*/ 1834 w 2167"/>
              <a:gd name="T19" fmla="*/ 83 h 2166"/>
              <a:gd name="T20" fmla="*/ 1292 w 2167"/>
              <a:gd name="T21" fmla="*/ 1958 h 2166"/>
              <a:gd name="T22" fmla="*/ 1959 w 2167"/>
              <a:gd name="T23" fmla="*/ 1291 h 2166"/>
              <a:gd name="T24" fmla="*/ 1959 w 2167"/>
              <a:gd name="T25" fmla="*/ 1958 h 2166"/>
              <a:gd name="T26" fmla="*/ 1292 w 2167"/>
              <a:gd name="T27" fmla="*/ 1291 h 2166"/>
              <a:gd name="T28" fmla="*/ 2000 w 2167"/>
              <a:gd name="T29" fmla="*/ 416 h 2166"/>
              <a:gd name="T30" fmla="*/ 2167 w 2167"/>
              <a:gd name="T31" fmla="*/ 416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7" h="2166">
                <a:moveTo>
                  <a:pt x="667" y="333"/>
                </a:moveTo>
                <a:cubicBezTo>
                  <a:pt x="667" y="521"/>
                  <a:pt x="521" y="666"/>
                  <a:pt x="334" y="666"/>
                </a:cubicBezTo>
                <a:cubicBezTo>
                  <a:pt x="146" y="666"/>
                  <a:pt x="0" y="521"/>
                  <a:pt x="0" y="333"/>
                </a:cubicBezTo>
                <a:cubicBezTo>
                  <a:pt x="0" y="146"/>
                  <a:pt x="146" y="0"/>
                  <a:pt x="334" y="0"/>
                </a:cubicBezTo>
                <a:cubicBezTo>
                  <a:pt x="521" y="0"/>
                  <a:pt x="667" y="146"/>
                  <a:pt x="667" y="333"/>
                </a:cubicBezTo>
                <a:close/>
                <a:moveTo>
                  <a:pt x="250" y="2166"/>
                </a:moveTo>
                <a:cubicBezTo>
                  <a:pt x="250" y="1198"/>
                  <a:pt x="1032" y="416"/>
                  <a:pt x="2000" y="416"/>
                </a:cubicBezTo>
                <a:moveTo>
                  <a:pt x="1834" y="750"/>
                </a:moveTo>
                <a:lnTo>
                  <a:pt x="2167" y="416"/>
                </a:lnTo>
                <a:lnTo>
                  <a:pt x="1834" y="83"/>
                </a:lnTo>
                <a:moveTo>
                  <a:pt x="1292" y="1958"/>
                </a:moveTo>
                <a:lnTo>
                  <a:pt x="1959" y="1291"/>
                </a:lnTo>
                <a:moveTo>
                  <a:pt x="1959" y="1958"/>
                </a:moveTo>
                <a:lnTo>
                  <a:pt x="1292" y="1291"/>
                </a:lnTo>
                <a:moveTo>
                  <a:pt x="2000" y="416"/>
                </a:moveTo>
                <a:lnTo>
                  <a:pt x="2167" y="41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6" name="Freeform 60"/>
          <p:cNvSpPr>
            <a:spLocks noEditPoints="1"/>
          </p:cNvSpPr>
          <p:nvPr/>
        </p:nvSpPr>
        <p:spPr bwMode="auto">
          <a:xfrm>
            <a:off x="5108984" y="1450183"/>
            <a:ext cx="257175" cy="354806"/>
          </a:xfrm>
          <a:custGeom>
            <a:avLst/>
            <a:gdLst>
              <a:gd name="T0" fmla="*/ 1750 w 1750"/>
              <a:gd name="T1" fmla="*/ 875 h 2416"/>
              <a:gd name="T2" fmla="*/ 875 w 1750"/>
              <a:gd name="T3" fmla="*/ 2416 h 2416"/>
              <a:gd name="T4" fmla="*/ 0 w 1750"/>
              <a:gd name="T5" fmla="*/ 875 h 2416"/>
              <a:gd name="T6" fmla="*/ 875 w 1750"/>
              <a:gd name="T7" fmla="*/ 0 h 2416"/>
              <a:gd name="T8" fmla="*/ 1750 w 1750"/>
              <a:gd name="T9" fmla="*/ 875 h 2416"/>
              <a:gd name="T10" fmla="*/ 1156 w 1750"/>
              <a:gd name="T11" fmla="*/ 875 h 2416"/>
              <a:gd name="T12" fmla="*/ 875 w 1750"/>
              <a:gd name="T13" fmla="*/ 1416 h 2416"/>
              <a:gd name="T14" fmla="*/ 594 w 1750"/>
              <a:gd name="T15" fmla="*/ 875 h 2416"/>
              <a:gd name="T16" fmla="*/ 875 w 1750"/>
              <a:gd name="T17" fmla="*/ 333 h 2416"/>
              <a:gd name="T18" fmla="*/ 1156 w 1750"/>
              <a:gd name="T19" fmla="*/ 875 h 2416"/>
              <a:gd name="T20" fmla="*/ 875 w 1750"/>
              <a:gd name="T21" fmla="*/ 333 h 2416"/>
              <a:gd name="T22" fmla="*/ 875 w 1750"/>
              <a:gd name="T23" fmla="*/ 1416 h 2416"/>
              <a:gd name="T24" fmla="*/ 333 w 1750"/>
              <a:gd name="T25" fmla="*/ 875 h 2416"/>
              <a:gd name="T26" fmla="*/ 1416 w 1750"/>
              <a:gd name="T27" fmla="*/ 875 h 2416"/>
              <a:gd name="T28" fmla="*/ 448 w 1750"/>
              <a:gd name="T29" fmla="*/ 531 h 2416"/>
              <a:gd name="T30" fmla="*/ 875 w 1750"/>
              <a:gd name="T31" fmla="*/ 635 h 2416"/>
              <a:gd name="T32" fmla="*/ 1302 w 1750"/>
              <a:gd name="T33" fmla="*/ 531 h 2416"/>
              <a:gd name="T34" fmla="*/ 1302 w 1750"/>
              <a:gd name="T35" fmla="*/ 1219 h 2416"/>
              <a:gd name="T36" fmla="*/ 875 w 1750"/>
              <a:gd name="T37" fmla="*/ 1114 h 2416"/>
              <a:gd name="T38" fmla="*/ 448 w 1750"/>
              <a:gd name="T39" fmla="*/ 1219 h 2416"/>
              <a:gd name="T40" fmla="*/ 1416 w 1750"/>
              <a:gd name="T41" fmla="*/ 875 h 2416"/>
              <a:gd name="T42" fmla="*/ 875 w 1750"/>
              <a:gd name="T43" fmla="*/ 1416 h 2416"/>
              <a:gd name="T44" fmla="*/ 333 w 1750"/>
              <a:gd name="T45" fmla="*/ 875 h 2416"/>
              <a:gd name="T46" fmla="*/ 875 w 1750"/>
              <a:gd name="T47" fmla="*/ 333 h 2416"/>
              <a:gd name="T48" fmla="*/ 1416 w 1750"/>
              <a:gd name="T49" fmla="*/ 87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0" h="2416">
                <a:moveTo>
                  <a:pt x="1750" y="875"/>
                </a:moveTo>
                <a:cubicBezTo>
                  <a:pt x="1750" y="1500"/>
                  <a:pt x="875" y="2416"/>
                  <a:pt x="875" y="2416"/>
                </a:cubicBezTo>
                <a:cubicBezTo>
                  <a:pt x="875" y="2416"/>
                  <a:pt x="0" y="1500"/>
                  <a:pt x="0" y="875"/>
                </a:cubicBezTo>
                <a:cubicBezTo>
                  <a:pt x="0" y="396"/>
                  <a:pt x="396" y="0"/>
                  <a:pt x="875" y="0"/>
                </a:cubicBezTo>
                <a:cubicBezTo>
                  <a:pt x="1354" y="0"/>
                  <a:pt x="1750" y="396"/>
                  <a:pt x="1750" y="875"/>
                </a:cubicBezTo>
                <a:close/>
                <a:moveTo>
                  <a:pt x="1156" y="875"/>
                </a:moveTo>
                <a:cubicBezTo>
                  <a:pt x="1156" y="1177"/>
                  <a:pt x="1031" y="1416"/>
                  <a:pt x="875" y="1416"/>
                </a:cubicBezTo>
                <a:cubicBezTo>
                  <a:pt x="719" y="1416"/>
                  <a:pt x="594" y="1177"/>
                  <a:pt x="594" y="875"/>
                </a:cubicBezTo>
                <a:cubicBezTo>
                  <a:pt x="594" y="573"/>
                  <a:pt x="719" y="333"/>
                  <a:pt x="875" y="333"/>
                </a:cubicBezTo>
                <a:cubicBezTo>
                  <a:pt x="1031" y="333"/>
                  <a:pt x="1156" y="573"/>
                  <a:pt x="1156" y="875"/>
                </a:cubicBezTo>
                <a:close/>
                <a:moveTo>
                  <a:pt x="875" y="333"/>
                </a:moveTo>
                <a:lnTo>
                  <a:pt x="875" y="1416"/>
                </a:lnTo>
                <a:moveTo>
                  <a:pt x="333" y="875"/>
                </a:moveTo>
                <a:lnTo>
                  <a:pt x="1416" y="875"/>
                </a:lnTo>
                <a:moveTo>
                  <a:pt x="448" y="531"/>
                </a:moveTo>
                <a:cubicBezTo>
                  <a:pt x="552" y="594"/>
                  <a:pt x="708" y="635"/>
                  <a:pt x="875" y="635"/>
                </a:cubicBezTo>
                <a:cubicBezTo>
                  <a:pt x="1041" y="635"/>
                  <a:pt x="1198" y="594"/>
                  <a:pt x="1302" y="531"/>
                </a:cubicBezTo>
                <a:moveTo>
                  <a:pt x="1302" y="1219"/>
                </a:moveTo>
                <a:cubicBezTo>
                  <a:pt x="1198" y="1156"/>
                  <a:pt x="1041" y="1114"/>
                  <a:pt x="875" y="1114"/>
                </a:cubicBezTo>
                <a:cubicBezTo>
                  <a:pt x="708" y="1114"/>
                  <a:pt x="552" y="1156"/>
                  <a:pt x="448" y="1219"/>
                </a:cubicBezTo>
                <a:moveTo>
                  <a:pt x="1416" y="875"/>
                </a:moveTo>
                <a:cubicBezTo>
                  <a:pt x="1416" y="1177"/>
                  <a:pt x="1177" y="1416"/>
                  <a:pt x="875" y="1416"/>
                </a:cubicBezTo>
                <a:cubicBezTo>
                  <a:pt x="573" y="1416"/>
                  <a:pt x="333" y="1177"/>
                  <a:pt x="333" y="875"/>
                </a:cubicBezTo>
                <a:cubicBezTo>
                  <a:pt x="333" y="573"/>
                  <a:pt x="573" y="333"/>
                  <a:pt x="875" y="333"/>
                </a:cubicBezTo>
                <a:cubicBezTo>
                  <a:pt x="1177" y="333"/>
                  <a:pt x="1416" y="573"/>
                  <a:pt x="1416" y="87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7" name="Freeform 61"/>
          <p:cNvSpPr>
            <a:spLocks noEditPoints="1"/>
          </p:cNvSpPr>
          <p:nvPr/>
        </p:nvSpPr>
        <p:spPr bwMode="auto">
          <a:xfrm>
            <a:off x="5705475" y="1450183"/>
            <a:ext cx="258366" cy="354806"/>
          </a:xfrm>
          <a:custGeom>
            <a:avLst/>
            <a:gdLst>
              <a:gd name="T0" fmla="*/ 1083 w 1750"/>
              <a:gd name="T1" fmla="*/ 875 h 2416"/>
              <a:gd name="T2" fmla="*/ 875 w 1750"/>
              <a:gd name="T3" fmla="*/ 1083 h 2416"/>
              <a:gd name="T4" fmla="*/ 666 w 1750"/>
              <a:gd name="T5" fmla="*/ 875 h 2416"/>
              <a:gd name="T6" fmla="*/ 875 w 1750"/>
              <a:gd name="T7" fmla="*/ 666 h 2416"/>
              <a:gd name="T8" fmla="*/ 1083 w 1750"/>
              <a:gd name="T9" fmla="*/ 875 h 2416"/>
              <a:gd name="T10" fmla="*/ 1500 w 1750"/>
              <a:gd name="T11" fmla="*/ 958 h 2416"/>
              <a:gd name="T12" fmla="*/ 1500 w 1750"/>
              <a:gd name="T13" fmla="*/ 791 h 2416"/>
              <a:gd name="T14" fmla="*/ 1354 w 1750"/>
              <a:gd name="T15" fmla="*/ 739 h 2416"/>
              <a:gd name="T16" fmla="*/ 1312 w 1750"/>
              <a:gd name="T17" fmla="*/ 635 h 2416"/>
              <a:gd name="T18" fmla="*/ 1375 w 1750"/>
              <a:gd name="T19" fmla="*/ 489 h 2416"/>
              <a:gd name="T20" fmla="*/ 1260 w 1750"/>
              <a:gd name="T21" fmla="*/ 375 h 2416"/>
              <a:gd name="T22" fmla="*/ 1114 w 1750"/>
              <a:gd name="T23" fmla="*/ 437 h 2416"/>
              <a:gd name="T24" fmla="*/ 1010 w 1750"/>
              <a:gd name="T25" fmla="*/ 396 h 2416"/>
              <a:gd name="T26" fmla="*/ 958 w 1750"/>
              <a:gd name="T27" fmla="*/ 250 h 2416"/>
              <a:gd name="T28" fmla="*/ 791 w 1750"/>
              <a:gd name="T29" fmla="*/ 250 h 2416"/>
              <a:gd name="T30" fmla="*/ 739 w 1750"/>
              <a:gd name="T31" fmla="*/ 396 h 2416"/>
              <a:gd name="T32" fmla="*/ 635 w 1750"/>
              <a:gd name="T33" fmla="*/ 437 h 2416"/>
              <a:gd name="T34" fmla="*/ 489 w 1750"/>
              <a:gd name="T35" fmla="*/ 375 h 2416"/>
              <a:gd name="T36" fmla="*/ 375 w 1750"/>
              <a:gd name="T37" fmla="*/ 489 h 2416"/>
              <a:gd name="T38" fmla="*/ 437 w 1750"/>
              <a:gd name="T39" fmla="*/ 635 h 2416"/>
              <a:gd name="T40" fmla="*/ 396 w 1750"/>
              <a:gd name="T41" fmla="*/ 739 h 2416"/>
              <a:gd name="T42" fmla="*/ 250 w 1750"/>
              <a:gd name="T43" fmla="*/ 791 h 2416"/>
              <a:gd name="T44" fmla="*/ 250 w 1750"/>
              <a:gd name="T45" fmla="*/ 958 h 2416"/>
              <a:gd name="T46" fmla="*/ 396 w 1750"/>
              <a:gd name="T47" fmla="*/ 1010 h 2416"/>
              <a:gd name="T48" fmla="*/ 437 w 1750"/>
              <a:gd name="T49" fmla="*/ 1114 h 2416"/>
              <a:gd name="T50" fmla="*/ 375 w 1750"/>
              <a:gd name="T51" fmla="*/ 1260 h 2416"/>
              <a:gd name="T52" fmla="*/ 489 w 1750"/>
              <a:gd name="T53" fmla="*/ 1375 h 2416"/>
              <a:gd name="T54" fmla="*/ 635 w 1750"/>
              <a:gd name="T55" fmla="*/ 1312 h 2416"/>
              <a:gd name="T56" fmla="*/ 739 w 1750"/>
              <a:gd name="T57" fmla="*/ 1354 h 2416"/>
              <a:gd name="T58" fmla="*/ 791 w 1750"/>
              <a:gd name="T59" fmla="*/ 1500 h 2416"/>
              <a:gd name="T60" fmla="*/ 958 w 1750"/>
              <a:gd name="T61" fmla="*/ 1500 h 2416"/>
              <a:gd name="T62" fmla="*/ 1010 w 1750"/>
              <a:gd name="T63" fmla="*/ 1354 h 2416"/>
              <a:gd name="T64" fmla="*/ 1114 w 1750"/>
              <a:gd name="T65" fmla="*/ 1312 h 2416"/>
              <a:gd name="T66" fmla="*/ 1260 w 1750"/>
              <a:gd name="T67" fmla="*/ 1375 h 2416"/>
              <a:gd name="T68" fmla="*/ 1375 w 1750"/>
              <a:gd name="T69" fmla="*/ 1260 h 2416"/>
              <a:gd name="T70" fmla="*/ 1312 w 1750"/>
              <a:gd name="T71" fmla="*/ 1114 h 2416"/>
              <a:gd name="T72" fmla="*/ 1354 w 1750"/>
              <a:gd name="T73" fmla="*/ 1010 h 2416"/>
              <a:gd name="T74" fmla="*/ 1500 w 1750"/>
              <a:gd name="T75" fmla="*/ 958 h 2416"/>
              <a:gd name="T76" fmla="*/ 1750 w 1750"/>
              <a:gd name="T77" fmla="*/ 875 h 2416"/>
              <a:gd name="T78" fmla="*/ 875 w 1750"/>
              <a:gd name="T79" fmla="*/ 2416 h 2416"/>
              <a:gd name="T80" fmla="*/ 0 w 1750"/>
              <a:gd name="T81" fmla="*/ 875 h 2416"/>
              <a:gd name="T82" fmla="*/ 875 w 1750"/>
              <a:gd name="T83" fmla="*/ 0 h 2416"/>
              <a:gd name="T84" fmla="*/ 1750 w 1750"/>
              <a:gd name="T85" fmla="*/ 87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0" h="2416">
                <a:moveTo>
                  <a:pt x="1083" y="875"/>
                </a:moveTo>
                <a:cubicBezTo>
                  <a:pt x="1083" y="989"/>
                  <a:pt x="989" y="1083"/>
                  <a:pt x="875" y="1083"/>
                </a:cubicBezTo>
                <a:cubicBezTo>
                  <a:pt x="760" y="1083"/>
                  <a:pt x="666" y="989"/>
                  <a:pt x="666" y="875"/>
                </a:cubicBezTo>
                <a:cubicBezTo>
                  <a:pt x="666" y="760"/>
                  <a:pt x="760" y="666"/>
                  <a:pt x="875" y="666"/>
                </a:cubicBezTo>
                <a:cubicBezTo>
                  <a:pt x="989" y="666"/>
                  <a:pt x="1083" y="760"/>
                  <a:pt x="1083" y="875"/>
                </a:cubicBezTo>
                <a:close/>
                <a:moveTo>
                  <a:pt x="1500" y="958"/>
                </a:moveTo>
                <a:cubicBezTo>
                  <a:pt x="1500" y="791"/>
                  <a:pt x="1500" y="791"/>
                  <a:pt x="1500" y="791"/>
                </a:cubicBezTo>
                <a:cubicBezTo>
                  <a:pt x="1354" y="739"/>
                  <a:pt x="1354" y="739"/>
                  <a:pt x="1354" y="739"/>
                </a:cubicBezTo>
                <a:cubicBezTo>
                  <a:pt x="1344" y="698"/>
                  <a:pt x="1323" y="666"/>
                  <a:pt x="1312" y="635"/>
                </a:cubicBezTo>
                <a:cubicBezTo>
                  <a:pt x="1375" y="489"/>
                  <a:pt x="1375" y="489"/>
                  <a:pt x="1375" y="489"/>
                </a:cubicBezTo>
                <a:cubicBezTo>
                  <a:pt x="1260" y="375"/>
                  <a:pt x="1260" y="375"/>
                  <a:pt x="1260" y="375"/>
                </a:cubicBezTo>
                <a:cubicBezTo>
                  <a:pt x="1114" y="437"/>
                  <a:pt x="1114" y="437"/>
                  <a:pt x="1114" y="437"/>
                </a:cubicBezTo>
                <a:cubicBezTo>
                  <a:pt x="1083" y="427"/>
                  <a:pt x="1052" y="406"/>
                  <a:pt x="1010" y="396"/>
                </a:cubicBezTo>
                <a:cubicBezTo>
                  <a:pt x="958" y="250"/>
                  <a:pt x="958" y="250"/>
                  <a:pt x="958" y="250"/>
                </a:cubicBezTo>
                <a:cubicBezTo>
                  <a:pt x="791" y="250"/>
                  <a:pt x="791" y="250"/>
                  <a:pt x="791" y="250"/>
                </a:cubicBezTo>
                <a:cubicBezTo>
                  <a:pt x="739" y="396"/>
                  <a:pt x="739" y="396"/>
                  <a:pt x="739" y="396"/>
                </a:cubicBezTo>
                <a:cubicBezTo>
                  <a:pt x="698" y="406"/>
                  <a:pt x="666" y="427"/>
                  <a:pt x="635" y="437"/>
                </a:cubicBezTo>
                <a:cubicBezTo>
                  <a:pt x="489" y="375"/>
                  <a:pt x="489" y="375"/>
                  <a:pt x="489" y="375"/>
                </a:cubicBezTo>
                <a:cubicBezTo>
                  <a:pt x="375" y="489"/>
                  <a:pt x="375" y="489"/>
                  <a:pt x="375" y="489"/>
                </a:cubicBezTo>
                <a:cubicBezTo>
                  <a:pt x="437" y="635"/>
                  <a:pt x="437" y="635"/>
                  <a:pt x="437" y="635"/>
                </a:cubicBezTo>
                <a:cubicBezTo>
                  <a:pt x="427" y="666"/>
                  <a:pt x="406" y="698"/>
                  <a:pt x="396" y="739"/>
                </a:cubicBezTo>
                <a:cubicBezTo>
                  <a:pt x="250" y="791"/>
                  <a:pt x="250" y="791"/>
                  <a:pt x="250" y="791"/>
                </a:cubicBezTo>
                <a:cubicBezTo>
                  <a:pt x="250" y="958"/>
                  <a:pt x="250" y="958"/>
                  <a:pt x="250" y="958"/>
                </a:cubicBezTo>
                <a:cubicBezTo>
                  <a:pt x="396" y="1010"/>
                  <a:pt x="396" y="1010"/>
                  <a:pt x="396" y="1010"/>
                </a:cubicBezTo>
                <a:cubicBezTo>
                  <a:pt x="406" y="1052"/>
                  <a:pt x="427" y="1083"/>
                  <a:pt x="437" y="1114"/>
                </a:cubicBezTo>
                <a:cubicBezTo>
                  <a:pt x="375" y="1260"/>
                  <a:pt x="375" y="1260"/>
                  <a:pt x="375" y="1260"/>
                </a:cubicBezTo>
                <a:cubicBezTo>
                  <a:pt x="489" y="1375"/>
                  <a:pt x="489" y="1375"/>
                  <a:pt x="489" y="1375"/>
                </a:cubicBezTo>
                <a:cubicBezTo>
                  <a:pt x="635" y="1312"/>
                  <a:pt x="635" y="1312"/>
                  <a:pt x="635" y="1312"/>
                </a:cubicBezTo>
                <a:cubicBezTo>
                  <a:pt x="666" y="1323"/>
                  <a:pt x="698" y="1344"/>
                  <a:pt x="739" y="1354"/>
                </a:cubicBezTo>
                <a:cubicBezTo>
                  <a:pt x="791" y="1500"/>
                  <a:pt x="791" y="1500"/>
                  <a:pt x="791" y="1500"/>
                </a:cubicBezTo>
                <a:cubicBezTo>
                  <a:pt x="958" y="1500"/>
                  <a:pt x="958" y="1500"/>
                  <a:pt x="958" y="1500"/>
                </a:cubicBezTo>
                <a:cubicBezTo>
                  <a:pt x="1010" y="1354"/>
                  <a:pt x="1010" y="1354"/>
                  <a:pt x="1010" y="1354"/>
                </a:cubicBezTo>
                <a:cubicBezTo>
                  <a:pt x="1052" y="1344"/>
                  <a:pt x="1083" y="1323"/>
                  <a:pt x="1114" y="1312"/>
                </a:cubicBezTo>
                <a:cubicBezTo>
                  <a:pt x="1260" y="1375"/>
                  <a:pt x="1260" y="1375"/>
                  <a:pt x="1260" y="1375"/>
                </a:cubicBezTo>
                <a:cubicBezTo>
                  <a:pt x="1375" y="1260"/>
                  <a:pt x="1375" y="1260"/>
                  <a:pt x="1375" y="1260"/>
                </a:cubicBezTo>
                <a:cubicBezTo>
                  <a:pt x="1312" y="1114"/>
                  <a:pt x="1312" y="1114"/>
                  <a:pt x="1312" y="1114"/>
                </a:cubicBezTo>
                <a:cubicBezTo>
                  <a:pt x="1323" y="1083"/>
                  <a:pt x="1344" y="1052"/>
                  <a:pt x="1354" y="1010"/>
                </a:cubicBezTo>
                <a:lnTo>
                  <a:pt x="1500" y="958"/>
                </a:lnTo>
                <a:close/>
                <a:moveTo>
                  <a:pt x="1750" y="875"/>
                </a:moveTo>
                <a:cubicBezTo>
                  <a:pt x="1750" y="1500"/>
                  <a:pt x="875" y="2416"/>
                  <a:pt x="875" y="2416"/>
                </a:cubicBezTo>
                <a:cubicBezTo>
                  <a:pt x="875" y="2416"/>
                  <a:pt x="0" y="1500"/>
                  <a:pt x="0" y="875"/>
                </a:cubicBezTo>
                <a:cubicBezTo>
                  <a:pt x="0" y="396"/>
                  <a:pt x="396" y="0"/>
                  <a:pt x="875" y="0"/>
                </a:cubicBezTo>
                <a:cubicBezTo>
                  <a:pt x="1354" y="0"/>
                  <a:pt x="1750" y="396"/>
                  <a:pt x="1750" y="87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8" name="Freeform 62"/>
          <p:cNvSpPr>
            <a:spLocks noEditPoints="1"/>
          </p:cNvSpPr>
          <p:nvPr/>
        </p:nvSpPr>
        <p:spPr bwMode="auto">
          <a:xfrm>
            <a:off x="6300800" y="1450183"/>
            <a:ext cx="257175" cy="354806"/>
          </a:xfrm>
          <a:custGeom>
            <a:avLst/>
            <a:gdLst>
              <a:gd name="T0" fmla="*/ 1750 w 1750"/>
              <a:gd name="T1" fmla="*/ 875 h 2416"/>
              <a:gd name="T2" fmla="*/ 875 w 1750"/>
              <a:gd name="T3" fmla="*/ 2416 h 2416"/>
              <a:gd name="T4" fmla="*/ 0 w 1750"/>
              <a:gd name="T5" fmla="*/ 875 h 2416"/>
              <a:gd name="T6" fmla="*/ 875 w 1750"/>
              <a:gd name="T7" fmla="*/ 0 h 2416"/>
              <a:gd name="T8" fmla="*/ 1750 w 1750"/>
              <a:gd name="T9" fmla="*/ 875 h 2416"/>
              <a:gd name="T10" fmla="*/ 1375 w 1750"/>
              <a:gd name="T11" fmla="*/ 875 h 2416"/>
              <a:gd name="T12" fmla="*/ 875 w 1750"/>
              <a:gd name="T13" fmla="*/ 1375 h 2416"/>
              <a:gd name="T14" fmla="*/ 375 w 1750"/>
              <a:gd name="T15" fmla="*/ 875 h 2416"/>
              <a:gd name="T16" fmla="*/ 875 w 1750"/>
              <a:gd name="T17" fmla="*/ 375 h 2416"/>
              <a:gd name="T18" fmla="*/ 1375 w 1750"/>
              <a:gd name="T19" fmla="*/ 875 h 2416"/>
              <a:gd name="T20" fmla="*/ 666 w 1750"/>
              <a:gd name="T21" fmla="*/ 916 h 2416"/>
              <a:gd name="T22" fmla="*/ 822 w 1750"/>
              <a:gd name="T23" fmla="*/ 1062 h 2416"/>
              <a:gd name="T24" fmla="*/ 1083 w 1750"/>
              <a:gd name="T25" fmla="*/ 687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0" h="2416">
                <a:moveTo>
                  <a:pt x="1750" y="875"/>
                </a:moveTo>
                <a:cubicBezTo>
                  <a:pt x="1750" y="1500"/>
                  <a:pt x="875" y="2416"/>
                  <a:pt x="875" y="2416"/>
                </a:cubicBezTo>
                <a:cubicBezTo>
                  <a:pt x="875" y="2416"/>
                  <a:pt x="0" y="1500"/>
                  <a:pt x="0" y="875"/>
                </a:cubicBezTo>
                <a:cubicBezTo>
                  <a:pt x="0" y="396"/>
                  <a:pt x="395" y="0"/>
                  <a:pt x="875" y="0"/>
                </a:cubicBezTo>
                <a:cubicBezTo>
                  <a:pt x="1354" y="0"/>
                  <a:pt x="1750" y="396"/>
                  <a:pt x="1750" y="875"/>
                </a:cubicBezTo>
                <a:close/>
                <a:moveTo>
                  <a:pt x="1375" y="875"/>
                </a:moveTo>
                <a:cubicBezTo>
                  <a:pt x="1375" y="1156"/>
                  <a:pt x="1156" y="1375"/>
                  <a:pt x="875" y="1375"/>
                </a:cubicBezTo>
                <a:cubicBezTo>
                  <a:pt x="593" y="1375"/>
                  <a:pt x="375" y="1156"/>
                  <a:pt x="375" y="875"/>
                </a:cubicBezTo>
                <a:cubicBezTo>
                  <a:pt x="375" y="594"/>
                  <a:pt x="593" y="375"/>
                  <a:pt x="875" y="375"/>
                </a:cubicBezTo>
                <a:cubicBezTo>
                  <a:pt x="1156" y="375"/>
                  <a:pt x="1375" y="594"/>
                  <a:pt x="1375" y="875"/>
                </a:cubicBezTo>
                <a:close/>
                <a:moveTo>
                  <a:pt x="666" y="916"/>
                </a:moveTo>
                <a:lnTo>
                  <a:pt x="822" y="1062"/>
                </a:lnTo>
                <a:lnTo>
                  <a:pt x="1083" y="68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9" name="Freeform 63"/>
          <p:cNvSpPr>
            <a:spLocks noEditPoints="1"/>
          </p:cNvSpPr>
          <p:nvPr/>
        </p:nvSpPr>
        <p:spPr bwMode="auto">
          <a:xfrm>
            <a:off x="6930628" y="1450183"/>
            <a:ext cx="257175" cy="354806"/>
          </a:xfrm>
          <a:custGeom>
            <a:avLst/>
            <a:gdLst>
              <a:gd name="T0" fmla="*/ 927 w 1750"/>
              <a:gd name="T1" fmla="*/ 375 h 2416"/>
              <a:gd name="T2" fmla="*/ 1021 w 1750"/>
              <a:gd name="T3" fmla="*/ 666 h 2416"/>
              <a:gd name="T4" fmla="*/ 1323 w 1750"/>
              <a:gd name="T5" fmla="*/ 666 h 2416"/>
              <a:gd name="T6" fmla="*/ 1355 w 1750"/>
              <a:gd name="T7" fmla="*/ 760 h 2416"/>
              <a:gd name="T8" fmla="*/ 1115 w 1750"/>
              <a:gd name="T9" fmla="*/ 948 h 2416"/>
              <a:gd name="T10" fmla="*/ 1198 w 1750"/>
              <a:gd name="T11" fmla="*/ 1229 h 2416"/>
              <a:gd name="T12" fmla="*/ 1125 w 1750"/>
              <a:gd name="T13" fmla="*/ 1291 h 2416"/>
              <a:gd name="T14" fmla="*/ 875 w 1750"/>
              <a:gd name="T15" fmla="*/ 1114 h 2416"/>
              <a:gd name="T16" fmla="*/ 625 w 1750"/>
              <a:gd name="T17" fmla="*/ 1291 h 2416"/>
              <a:gd name="T18" fmla="*/ 552 w 1750"/>
              <a:gd name="T19" fmla="*/ 1229 h 2416"/>
              <a:gd name="T20" fmla="*/ 636 w 1750"/>
              <a:gd name="T21" fmla="*/ 948 h 2416"/>
              <a:gd name="T22" fmla="*/ 396 w 1750"/>
              <a:gd name="T23" fmla="*/ 760 h 2416"/>
              <a:gd name="T24" fmla="*/ 427 w 1750"/>
              <a:gd name="T25" fmla="*/ 666 h 2416"/>
              <a:gd name="T26" fmla="*/ 730 w 1750"/>
              <a:gd name="T27" fmla="*/ 666 h 2416"/>
              <a:gd name="T28" fmla="*/ 823 w 1750"/>
              <a:gd name="T29" fmla="*/ 375 h 2416"/>
              <a:gd name="T30" fmla="*/ 927 w 1750"/>
              <a:gd name="T31" fmla="*/ 375 h 2416"/>
              <a:gd name="T32" fmla="*/ 1750 w 1750"/>
              <a:gd name="T33" fmla="*/ 875 h 2416"/>
              <a:gd name="T34" fmla="*/ 875 w 1750"/>
              <a:gd name="T35" fmla="*/ 2416 h 2416"/>
              <a:gd name="T36" fmla="*/ 0 w 1750"/>
              <a:gd name="T37" fmla="*/ 875 h 2416"/>
              <a:gd name="T38" fmla="*/ 875 w 1750"/>
              <a:gd name="T39" fmla="*/ 0 h 2416"/>
              <a:gd name="T40" fmla="*/ 1750 w 1750"/>
              <a:gd name="T41" fmla="*/ 87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0" h="2416">
                <a:moveTo>
                  <a:pt x="927" y="375"/>
                </a:moveTo>
                <a:cubicBezTo>
                  <a:pt x="1021" y="666"/>
                  <a:pt x="1021" y="666"/>
                  <a:pt x="1021" y="666"/>
                </a:cubicBezTo>
                <a:cubicBezTo>
                  <a:pt x="1323" y="666"/>
                  <a:pt x="1323" y="666"/>
                  <a:pt x="1323" y="666"/>
                </a:cubicBezTo>
                <a:cubicBezTo>
                  <a:pt x="1375" y="666"/>
                  <a:pt x="1396" y="729"/>
                  <a:pt x="1355" y="760"/>
                </a:cubicBezTo>
                <a:cubicBezTo>
                  <a:pt x="1115" y="948"/>
                  <a:pt x="1115" y="948"/>
                  <a:pt x="1115" y="948"/>
                </a:cubicBezTo>
                <a:cubicBezTo>
                  <a:pt x="1198" y="1229"/>
                  <a:pt x="1198" y="1229"/>
                  <a:pt x="1198" y="1229"/>
                </a:cubicBezTo>
                <a:cubicBezTo>
                  <a:pt x="1219" y="1281"/>
                  <a:pt x="1167" y="1312"/>
                  <a:pt x="1125" y="1291"/>
                </a:cubicBezTo>
                <a:cubicBezTo>
                  <a:pt x="875" y="1114"/>
                  <a:pt x="875" y="1114"/>
                  <a:pt x="875" y="1114"/>
                </a:cubicBezTo>
                <a:cubicBezTo>
                  <a:pt x="625" y="1291"/>
                  <a:pt x="625" y="1291"/>
                  <a:pt x="625" y="1291"/>
                </a:cubicBezTo>
                <a:cubicBezTo>
                  <a:pt x="584" y="1312"/>
                  <a:pt x="532" y="1281"/>
                  <a:pt x="552" y="1229"/>
                </a:cubicBezTo>
                <a:cubicBezTo>
                  <a:pt x="636" y="948"/>
                  <a:pt x="636" y="948"/>
                  <a:pt x="636" y="948"/>
                </a:cubicBezTo>
                <a:cubicBezTo>
                  <a:pt x="396" y="760"/>
                  <a:pt x="396" y="760"/>
                  <a:pt x="396" y="760"/>
                </a:cubicBezTo>
                <a:cubicBezTo>
                  <a:pt x="355" y="729"/>
                  <a:pt x="375" y="666"/>
                  <a:pt x="427" y="666"/>
                </a:cubicBezTo>
                <a:cubicBezTo>
                  <a:pt x="730" y="666"/>
                  <a:pt x="730" y="666"/>
                  <a:pt x="730" y="666"/>
                </a:cubicBezTo>
                <a:cubicBezTo>
                  <a:pt x="823" y="375"/>
                  <a:pt x="823" y="375"/>
                  <a:pt x="823" y="375"/>
                </a:cubicBezTo>
                <a:cubicBezTo>
                  <a:pt x="844" y="333"/>
                  <a:pt x="907" y="333"/>
                  <a:pt x="927" y="375"/>
                </a:cubicBezTo>
                <a:close/>
                <a:moveTo>
                  <a:pt x="1750" y="875"/>
                </a:moveTo>
                <a:cubicBezTo>
                  <a:pt x="1750" y="1500"/>
                  <a:pt x="875" y="2416"/>
                  <a:pt x="875" y="2416"/>
                </a:cubicBezTo>
                <a:cubicBezTo>
                  <a:pt x="875" y="2416"/>
                  <a:pt x="0" y="1500"/>
                  <a:pt x="0" y="875"/>
                </a:cubicBezTo>
                <a:cubicBezTo>
                  <a:pt x="0" y="396"/>
                  <a:pt x="396" y="0"/>
                  <a:pt x="875" y="0"/>
                </a:cubicBezTo>
                <a:cubicBezTo>
                  <a:pt x="1355" y="0"/>
                  <a:pt x="1750" y="396"/>
                  <a:pt x="1750" y="87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0" name="Freeform 64"/>
          <p:cNvSpPr>
            <a:spLocks noEditPoints="1"/>
          </p:cNvSpPr>
          <p:nvPr/>
        </p:nvSpPr>
        <p:spPr bwMode="auto">
          <a:xfrm>
            <a:off x="123826" y="2060979"/>
            <a:ext cx="346472" cy="345281"/>
          </a:xfrm>
          <a:custGeom>
            <a:avLst/>
            <a:gdLst>
              <a:gd name="T0" fmla="*/ 1885 w 2354"/>
              <a:gd name="T1" fmla="*/ 1407 h 2344"/>
              <a:gd name="T2" fmla="*/ 1979 w 2354"/>
              <a:gd name="T3" fmla="*/ 1698 h 2344"/>
              <a:gd name="T4" fmla="*/ 2281 w 2354"/>
              <a:gd name="T5" fmla="*/ 1698 h 2344"/>
              <a:gd name="T6" fmla="*/ 2312 w 2354"/>
              <a:gd name="T7" fmla="*/ 1782 h 2344"/>
              <a:gd name="T8" fmla="*/ 2073 w 2354"/>
              <a:gd name="T9" fmla="*/ 1969 h 2344"/>
              <a:gd name="T10" fmla="*/ 2156 w 2354"/>
              <a:gd name="T11" fmla="*/ 2261 h 2344"/>
              <a:gd name="T12" fmla="*/ 2083 w 2354"/>
              <a:gd name="T13" fmla="*/ 2313 h 2344"/>
              <a:gd name="T14" fmla="*/ 1833 w 2354"/>
              <a:gd name="T15" fmla="*/ 2146 h 2344"/>
              <a:gd name="T16" fmla="*/ 1583 w 2354"/>
              <a:gd name="T17" fmla="*/ 2313 h 2344"/>
              <a:gd name="T18" fmla="*/ 1510 w 2354"/>
              <a:gd name="T19" fmla="*/ 2261 h 2344"/>
              <a:gd name="T20" fmla="*/ 1594 w 2354"/>
              <a:gd name="T21" fmla="*/ 1969 h 2344"/>
              <a:gd name="T22" fmla="*/ 1354 w 2354"/>
              <a:gd name="T23" fmla="*/ 1782 h 2344"/>
              <a:gd name="T24" fmla="*/ 1385 w 2354"/>
              <a:gd name="T25" fmla="*/ 1698 h 2344"/>
              <a:gd name="T26" fmla="*/ 1687 w 2354"/>
              <a:gd name="T27" fmla="*/ 1698 h 2344"/>
              <a:gd name="T28" fmla="*/ 1781 w 2354"/>
              <a:gd name="T29" fmla="*/ 1407 h 2344"/>
              <a:gd name="T30" fmla="*/ 1885 w 2354"/>
              <a:gd name="T31" fmla="*/ 1407 h 2344"/>
              <a:gd name="T32" fmla="*/ 2250 w 2354"/>
              <a:gd name="T33" fmla="*/ 1292 h 2344"/>
              <a:gd name="T34" fmla="*/ 2250 w 2354"/>
              <a:gd name="T35" fmla="*/ 0 h 2344"/>
              <a:gd name="T36" fmla="*/ 1500 w 2354"/>
              <a:gd name="T37" fmla="*/ 250 h 2344"/>
              <a:gd name="T38" fmla="*/ 750 w 2354"/>
              <a:gd name="T39" fmla="*/ 0 h 2344"/>
              <a:gd name="T40" fmla="*/ 0 w 2354"/>
              <a:gd name="T41" fmla="*/ 250 h 2344"/>
              <a:gd name="T42" fmla="*/ 0 w 2354"/>
              <a:gd name="T43" fmla="*/ 2250 h 2344"/>
              <a:gd name="T44" fmla="*/ 750 w 2354"/>
              <a:gd name="T45" fmla="*/ 2000 h 2344"/>
              <a:gd name="T46" fmla="*/ 1208 w 2354"/>
              <a:gd name="T47" fmla="*/ 2157 h 2344"/>
              <a:gd name="T48" fmla="*/ 750 w 2354"/>
              <a:gd name="T49" fmla="*/ 2000 h 2344"/>
              <a:gd name="T50" fmla="*/ 750 w 2354"/>
              <a:gd name="T51" fmla="*/ 0 h 2344"/>
              <a:gd name="T52" fmla="*/ 1500 w 2354"/>
              <a:gd name="T53" fmla="*/ 1292 h 2344"/>
              <a:gd name="T54" fmla="*/ 1500 w 2354"/>
              <a:gd name="T55" fmla="*/ 250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54" h="2344">
                <a:moveTo>
                  <a:pt x="1885" y="1407"/>
                </a:moveTo>
                <a:cubicBezTo>
                  <a:pt x="1979" y="1698"/>
                  <a:pt x="1979" y="1698"/>
                  <a:pt x="1979" y="1698"/>
                </a:cubicBezTo>
                <a:cubicBezTo>
                  <a:pt x="2281" y="1698"/>
                  <a:pt x="2281" y="1698"/>
                  <a:pt x="2281" y="1698"/>
                </a:cubicBezTo>
                <a:cubicBezTo>
                  <a:pt x="2333" y="1698"/>
                  <a:pt x="2354" y="1761"/>
                  <a:pt x="2312" y="1782"/>
                </a:cubicBezTo>
                <a:cubicBezTo>
                  <a:pt x="2073" y="1969"/>
                  <a:pt x="2073" y="1969"/>
                  <a:pt x="2073" y="1969"/>
                </a:cubicBezTo>
                <a:cubicBezTo>
                  <a:pt x="2156" y="2261"/>
                  <a:pt x="2156" y="2261"/>
                  <a:pt x="2156" y="2261"/>
                </a:cubicBezTo>
                <a:cubicBezTo>
                  <a:pt x="2177" y="2303"/>
                  <a:pt x="2125" y="2344"/>
                  <a:pt x="2083" y="2313"/>
                </a:cubicBezTo>
                <a:cubicBezTo>
                  <a:pt x="1833" y="2146"/>
                  <a:pt x="1833" y="2146"/>
                  <a:pt x="1833" y="2146"/>
                </a:cubicBezTo>
                <a:cubicBezTo>
                  <a:pt x="1583" y="2313"/>
                  <a:pt x="1583" y="2313"/>
                  <a:pt x="1583" y="2313"/>
                </a:cubicBezTo>
                <a:cubicBezTo>
                  <a:pt x="1541" y="2344"/>
                  <a:pt x="1489" y="2303"/>
                  <a:pt x="1510" y="2261"/>
                </a:cubicBezTo>
                <a:cubicBezTo>
                  <a:pt x="1594" y="1969"/>
                  <a:pt x="1594" y="1969"/>
                  <a:pt x="1594" y="1969"/>
                </a:cubicBezTo>
                <a:cubicBezTo>
                  <a:pt x="1354" y="1782"/>
                  <a:pt x="1354" y="1782"/>
                  <a:pt x="1354" y="1782"/>
                </a:cubicBezTo>
                <a:cubicBezTo>
                  <a:pt x="1312" y="1761"/>
                  <a:pt x="1333" y="1698"/>
                  <a:pt x="1385" y="1698"/>
                </a:cubicBezTo>
                <a:cubicBezTo>
                  <a:pt x="1687" y="1698"/>
                  <a:pt x="1687" y="1698"/>
                  <a:pt x="1687" y="1698"/>
                </a:cubicBezTo>
                <a:cubicBezTo>
                  <a:pt x="1781" y="1407"/>
                  <a:pt x="1781" y="1407"/>
                  <a:pt x="1781" y="1407"/>
                </a:cubicBezTo>
                <a:cubicBezTo>
                  <a:pt x="1802" y="1355"/>
                  <a:pt x="1864" y="1355"/>
                  <a:pt x="1885" y="1407"/>
                </a:cubicBezTo>
                <a:close/>
                <a:moveTo>
                  <a:pt x="2250" y="1292"/>
                </a:moveTo>
                <a:lnTo>
                  <a:pt x="2250" y="0"/>
                </a:lnTo>
                <a:lnTo>
                  <a:pt x="1500" y="250"/>
                </a:lnTo>
                <a:lnTo>
                  <a:pt x="750" y="0"/>
                </a:lnTo>
                <a:lnTo>
                  <a:pt x="0" y="250"/>
                </a:lnTo>
                <a:lnTo>
                  <a:pt x="0" y="2250"/>
                </a:lnTo>
                <a:lnTo>
                  <a:pt x="750" y="2000"/>
                </a:lnTo>
                <a:lnTo>
                  <a:pt x="1208" y="2157"/>
                </a:lnTo>
                <a:moveTo>
                  <a:pt x="750" y="2000"/>
                </a:moveTo>
                <a:lnTo>
                  <a:pt x="750" y="0"/>
                </a:lnTo>
                <a:moveTo>
                  <a:pt x="1500" y="1292"/>
                </a:moveTo>
                <a:lnTo>
                  <a:pt x="1500" y="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1" name="Freeform 65"/>
          <p:cNvSpPr>
            <a:spLocks noEditPoints="1"/>
          </p:cNvSpPr>
          <p:nvPr/>
        </p:nvSpPr>
        <p:spPr bwMode="auto">
          <a:xfrm>
            <a:off x="771528" y="2060972"/>
            <a:ext cx="345281" cy="342900"/>
          </a:xfrm>
          <a:custGeom>
            <a:avLst/>
            <a:gdLst>
              <a:gd name="T0" fmla="*/ 2313 w 2344"/>
              <a:gd name="T1" fmla="*/ 1593 h 2333"/>
              <a:gd name="T2" fmla="*/ 2188 w 2344"/>
              <a:gd name="T3" fmla="*/ 1708 h 2333"/>
              <a:gd name="T4" fmla="*/ 1959 w 2344"/>
              <a:gd name="T5" fmla="*/ 1479 h 2333"/>
              <a:gd name="T6" fmla="*/ 2073 w 2344"/>
              <a:gd name="T7" fmla="*/ 1354 h 2333"/>
              <a:gd name="T8" fmla="*/ 2188 w 2344"/>
              <a:gd name="T9" fmla="*/ 1354 h 2333"/>
              <a:gd name="T10" fmla="*/ 2313 w 2344"/>
              <a:gd name="T11" fmla="*/ 1479 h 2333"/>
              <a:gd name="T12" fmla="*/ 2313 w 2344"/>
              <a:gd name="T13" fmla="*/ 1593 h 2333"/>
              <a:gd name="T14" fmla="*/ 1448 w 2344"/>
              <a:gd name="T15" fmla="*/ 1979 h 2333"/>
              <a:gd name="T16" fmla="*/ 1625 w 2344"/>
              <a:gd name="T17" fmla="*/ 2041 h 2333"/>
              <a:gd name="T18" fmla="*/ 1688 w 2344"/>
              <a:gd name="T19" fmla="*/ 2218 h 2333"/>
              <a:gd name="T20" fmla="*/ 1688 w 2344"/>
              <a:gd name="T21" fmla="*/ 2218 h 2333"/>
              <a:gd name="T22" fmla="*/ 1334 w 2344"/>
              <a:gd name="T23" fmla="*/ 2333 h 2333"/>
              <a:gd name="T24" fmla="*/ 1448 w 2344"/>
              <a:gd name="T25" fmla="*/ 1979 h 2333"/>
              <a:gd name="T26" fmla="*/ 1959 w 2344"/>
              <a:gd name="T27" fmla="*/ 1479 h 2333"/>
              <a:gd name="T28" fmla="*/ 2188 w 2344"/>
              <a:gd name="T29" fmla="*/ 1708 h 2333"/>
              <a:gd name="T30" fmla="*/ 1688 w 2344"/>
              <a:gd name="T31" fmla="*/ 2218 h 2333"/>
              <a:gd name="T32" fmla="*/ 2250 w 2344"/>
              <a:gd name="T33" fmla="*/ 1166 h 2333"/>
              <a:gd name="T34" fmla="*/ 2250 w 2344"/>
              <a:gd name="T35" fmla="*/ 0 h 2333"/>
              <a:gd name="T36" fmla="*/ 1500 w 2344"/>
              <a:gd name="T37" fmla="*/ 250 h 2333"/>
              <a:gd name="T38" fmla="*/ 750 w 2344"/>
              <a:gd name="T39" fmla="*/ 0 h 2333"/>
              <a:gd name="T40" fmla="*/ 0 w 2344"/>
              <a:gd name="T41" fmla="*/ 250 h 2333"/>
              <a:gd name="T42" fmla="*/ 0 w 2344"/>
              <a:gd name="T43" fmla="*/ 2250 h 2333"/>
              <a:gd name="T44" fmla="*/ 750 w 2344"/>
              <a:gd name="T45" fmla="*/ 2000 h 2333"/>
              <a:gd name="T46" fmla="*/ 1209 w 2344"/>
              <a:gd name="T47" fmla="*/ 2156 h 2333"/>
              <a:gd name="T48" fmla="*/ 750 w 2344"/>
              <a:gd name="T49" fmla="*/ 2000 h 2333"/>
              <a:gd name="T50" fmla="*/ 750 w 2344"/>
              <a:gd name="T51" fmla="*/ 0 h 2333"/>
              <a:gd name="T52" fmla="*/ 1500 w 2344"/>
              <a:gd name="T53" fmla="*/ 1458 h 2333"/>
              <a:gd name="T54" fmla="*/ 1500 w 2344"/>
              <a:gd name="T55" fmla="*/ 250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44" h="2333">
                <a:moveTo>
                  <a:pt x="2313" y="1593"/>
                </a:moveTo>
                <a:cubicBezTo>
                  <a:pt x="2188" y="1708"/>
                  <a:pt x="2188" y="1708"/>
                  <a:pt x="2188" y="1708"/>
                </a:cubicBezTo>
                <a:cubicBezTo>
                  <a:pt x="1959" y="1479"/>
                  <a:pt x="1959" y="1479"/>
                  <a:pt x="1959" y="1479"/>
                </a:cubicBezTo>
                <a:cubicBezTo>
                  <a:pt x="2073" y="1354"/>
                  <a:pt x="2073" y="1354"/>
                  <a:pt x="2073" y="1354"/>
                </a:cubicBezTo>
                <a:cubicBezTo>
                  <a:pt x="2105" y="1322"/>
                  <a:pt x="2157" y="1322"/>
                  <a:pt x="2188" y="1354"/>
                </a:cubicBezTo>
                <a:cubicBezTo>
                  <a:pt x="2313" y="1479"/>
                  <a:pt x="2313" y="1479"/>
                  <a:pt x="2313" y="1479"/>
                </a:cubicBezTo>
                <a:cubicBezTo>
                  <a:pt x="2344" y="1510"/>
                  <a:pt x="2344" y="1562"/>
                  <a:pt x="2313" y="1593"/>
                </a:cubicBezTo>
                <a:close/>
                <a:moveTo>
                  <a:pt x="1448" y="1979"/>
                </a:moveTo>
                <a:lnTo>
                  <a:pt x="1625" y="2041"/>
                </a:lnTo>
                <a:lnTo>
                  <a:pt x="1688" y="2218"/>
                </a:lnTo>
                <a:moveTo>
                  <a:pt x="1688" y="2218"/>
                </a:moveTo>
                <a:lnTo>
                  <a:pt x="1334" y="2333"/>
                </a:lnTo>
                <a:lnTo>
                  <a:pt x="1448" y="1979"/>
                </a:lnTo>
                <a:lnTo>
                  <a:pt x="1959" y="1479"/>
                </a:lnTo>
                <a:lnTo>
                  <a:pt x="2188" y="1708"/>
                </a:lnTo>
                <a:lnTo>
                  <a:pt x="1688" y="2218"/>
                </a:lnTo>
                <a:close/>
                <a:moveTo>
                  <a:pt x="2250" y="1166"/>
                </a:moveTo>
                <a:lnTo>
                  <a:pt x="2250" y="0"/>
                </a:lnTo>
                <a:lnTo>
                  <a:pt x="1500" y="250"/>
                </a:lnTo>
                <a:lnTo>
                  <a:pt x="750" y="0"/>
                </a:lnTo>
                <a:lnTo>
                  <a:pt x="0" y="250"/>
                </a:lnTo>
                <a:lnTo>
                  <a:pt x="0" y="2250"/>
                </a:lnTo>
                <a:lnTo>
                  <a:pt x="750" y="2000"/>
                </a:lnTo>
                <a:lnTo>
                  <a:pt x="1209" y="2156"/>
                </a:lnTo>
                <a:moveTo>
                  <a:pt x="750" y="2000"/>
                </a:moveTo>
                <a:lnTo>
                  <a:pt x="750" y="0"/>
                </a:lnTo>
                <a:moveTo>
                  <a:pt x="1500" y="1458"/>
                </a:moveTo>
                <a:lnTo>
                  <a:pt x="1500" y="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2" name="Freeform 66"/>
          <p:cNvSpPr>
            <a:spLocks noEditPoints="1"/>
          </p:cNvSpPr>
          <p:nvPr/>
        </p:nvSpPr>
        <p:spPr bwMode="auto">
          <a:xfrm>
            <a:off x="1382328" y="2066925"/>
            <a:ext cx="282179" cy="330994"/>
          </a:xfrm>
          <a:custGeom>
            <a:avLst/>
            <a:gdLst>
              <a:gd name="T0" fmla="*/ 167 w 1917"/>
              <a:gd name="T1" fmla="*/ 1917 h 2250"/>
              <a:gd name="T2" fmla="*/ 750 w 1917"/>
              <a:gd name="T3" fmla="*/ 0 h 2250"/>
              <a:gd name="T4" fmla="*/ 1167 w 1917"/>
              <a:gd name="T5" fmla="*/ 0 h 2250"/>
              <a:gd name="T6" fmla="*/ 1750 w 1917"/>
              <a:gd name="T7" fmla="*/ 1917 h 2250"/>
              <a:gd name="T8" fmla="*/ 167 w 1917"/>
              <a:gd name="T9" fmla="*/ 1917 h 2250"/>
              <a:gd name="T10" fmla="*/ 0 w 1917"/>
              <a:gd name="T11" fmla="*/ 2250 h 2250"/>
              <a:gd name="T12" fmla="*/ 0 w 1917"/>
              <a:gd name="T13" fmla="*/ 2000 h 2250"/>
              <a:gd name="T14" fmla="*/ 83 w 1917"/>
              <a:gd name="T15" fmla="*/ 1917 h 2250"/>
              <a:gd name="T16" fmla="*/ 1833 w 1917"/>
              <a:gd name="T17" fmla="*/ 1917 h 2250"/>
              <a:gd name="T18" fmla="*/ 1917 w 1917"/>
              <a:gd name="T19" fmla="*/ 2000 h 2250"/>
              <a:gd name="T20" fmla="*/ 1917 w 1917"/>
              <a:gd name="T21" fmla="*/ 2250 h 2250"/>
              <a:gd name="T22" fmla="*/ 0 w 1917"/>
              <a:gd name="T23" fmla="*/ 2250 h 2250"/>
              <a:gd name="T24" fmla="*/ 344 w 1917"/>
              <a:gd name="T25" fmla="*/ 1334 h 2250"/>
              <a:gd name="T26" fmla="*/ 1573 w 1917"/>
              <a:gd name="T27" fmla="*/ 1334 h 2250"/>
              <a:gd name="T28" fmla="*/ 552 w 1917"/>
              <a:gd name="T29" fmla="*/ 667 h 2250"/>
              <a:gd name="T30" fmla="*/ 1365 w 1917"/>
              <a:gd name="T31" fmla="*/ 66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7" h="2250">
                <a:moveTo>
                  <a:pt x="167" y="1917"/>
                </a:moveTo>
                <a:lnTo>
                  <a:pt x="750" y="0"/>
                </a:lnTo>
                <a:lnTo>
                  <a:pt x="1167" y="0"/>
                </a:lnTo>
                <a:lnTo>
                  <a:pt x="1750" y="1917"/>
                </a:lnTo>
                <a:lnTo>
                  <a:pt x="167" y="1917"/>
                </a:lnTo>
                <a:close/>
                <a:moveTo>
                  <a:pt x="0" y="2250"/>
                </a:moveTo>
                <a:cubicBezTo>
                  <a:pt x="0" y="2000"/>
                  <a:pt x="0" y="2000"/>
                  <a:pt x="0" y="2000"/>
                </a:cubicBezTo>
                <a:cubicBezTo>
                  <a:pt x="0" y="1959"/>
                  <a:pt x="42" y="1917"/>
                  <a:pt x="83" y="1917"/>
                </a:cubicBezTo>
                <a:cubicBezTo>
                  <a:pt x="1833" y="1917"/>
                  <a:pt x="1833" y="1917"/>
                  <a:pt x="1833" y="1917"/>
                </a:cubicBezTo>
                <a:cubicBezTo>
                  <a:pt x="1875" y="1917"/>
                  <a:pt x="1917" y="1959"/>
                  <a:pt x="1917" y="2000"/>
                </a:cubicBezTo>
                <a:cubicBezTo>
                  <a:pt x="1917" y="2250"/>
                  <a:pt x="1917" y="2250"/>
                  <a:pt x="1917" y="2250"/>
                </a:cubicBezTo>
                <a:lnTo>
                  <a:pt x="0" y="2250"/>
                </a:lnTo>
                <a:close/>
                <a:moveTo>
                  <a:pt x="344" y="1334"/>
                </a:moveTo>
                <a:lnTo>
                  <a:pt x="1573" y="1334"/>
                </a:lnTo>
                <a:moveTo>
                  <a:pt x="552" y="667"/>
                </a:moveTo>
                <a:lnTo>
                  <a:pt x="1365" y="66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3" name="Freeform 67"/>
          <p:cNvSpPr>
            <a:spLocks noEditPoints="1"/>
          </p:cNvSpPr>
          <p:nvPr/>
        </p:nvSpPr>
        <p:spPr bwMode="auto">
          <a:xfrm>
            <a:off x="1981200" y="2066925"/>
            <a:ext cx="330994" cy="330994"/>
          </a:xfrm>
          <a:custGeom>
            <a:avLst/>
            <a:gdLst>
              <a:gd name="T0" fmla="*/ 1510 w 2250"/>
              <a:gd name="T1" fmla="*/ 1125 h 2250"/>
              <a:gd name="T2" fmla="*/ 1125 w 2250"/>
              <a:gd name="T3" fmla="*/ 1875 h 2250"/>
              <a:gd name="T4" fmla="*/ 739 w 2250"/>
              <a:gd name="T5" fmla="*/ 1125 h 2250"/>
              <a:gd name="T6" fmla="*/ 1125 w 2250"/>
              <a:gd name="T7" fmla="*/ 375 h 2250"/>
              <a:gd name="T8" fmla="*/ 1510 w 2250"/>
              <a:gd name="T9" fmla="*/ 1125 h 2250"/>
              <a:gd name="T10" fmla="*/ 1125 w 2250"/>
              <a:gd name="T11" fmla="*/ 375 h 2250"/>
              <a:gd name="T12" fmla="*/ 1125 w 2250"/>
              <a:gd name="T13" fmla="*/ 1875 h 2250"/>
              <a:gd name="T14" fmla="*/ 375 w 2250"/>
              <a:gd name="T15" fmla="*/ 1125 h 2250"/>
              <a:gd name="T16" fmla="*/ 1875 w 2250"/>
              <a:gd name="T17" fmla="*/ 1125 h 2250"/>
              <a:gd name="T18" fmla="*/ 541 w 2250"/>
              <a:gd name="T19" fmla="*/ 656 h 2250"/>
              <a:gd name="T20" fmla="*/ 1125 w 2250"/>
              <a:gd name="T21" fmla="*/ 792 h 2250"/>
              <a:gd name="T22" fmla="*/ 1708 w 2250"/>
              <a:gd name="T23" fmla="*/ 656 h 2250"/>
              <a:gd name="T24" fmla="*/ 1708 w 2250"/>
              <a:gd name="T25" fmla="*/ 1594 h 2250"/>
              <a:gd name="T26" fmla="*/ 1125 w 2250"/>
              <a:gd name="T27" fmla="*/ 1459 h 2250"/>
              <a:gd name="T28" fmla="*/ 541 w 2250"/>
              <a:gd name="T29" fmla="*/ 1594 h 2250"/>
              <a:gd name="T30" fmla="*/ 1875 w 2250"/>
              <a:gd name="T31" fmla="*/ 1125 h 2250"/>
              <a:gd name="T32" fmla="*/ 1125 w 2250"/>
              <a:gd name="T33" fmla="*/ 1875 h 2250"/>
              <a:gd name="T34" fmla="*/ 375 w 2250"/>
              <a:gd name="T35" fmla="*/ 1125 h 2250"/>
              <a:gd name="T36" fmla="*/ 1125 w 2250"/>
              <a:gd name="T37" fmla="*/ 375 h 2250"/>
              <a:gd name="T38" fmla="*/ 1875 w 2250"/>
              <a:gd name="T39" fmla="*/ 1125 h 2250"/>
              <a:gd name="T40" fmla="*/ 2000 w 2250"/>
              <a:gd name="T41" fmla="*/ 125 h 2250"/>
              <a:gd name="T42" fmla="*/ 2000 w 2250"/>
              <a:gd name="T43" fmla="*/ 417 h 2250"/>
              <a:gd name="T44" fmla="*/ 1708 w 2250"/>
              <a:gd name="T45" fmla="*/ 417 h 2250"/>
              <a:gd name="T46" fmla="*/ 208 w 2250"/>
              <a:gd name="T47" fmla="*/ 2084 h 2250"/>
              <a:gd name="T48" fmla="*/ 208 w 2250"/>
              <a:gd name="T49" fmla="*/ 1792 h 2250"/>
              <a:gd name="T50" fmla="*/ 500 w 2250"/>
              <a:gd name="T51" fmla="*/ 1792 h 2250"/>
              <a:gd name="T52" fmla="*/ 2114 w 2250"/>
              <a:gd name="T53" fmla="*/ 584 h 2250"/>
              <a:gd name="T54" fmla="*/ 2250 w 2250"/>
              <a:gd name="T55" fmla="*/ 1125 h 2250"/>
              <a:gd name="T56" fmla="*/ 1125 w 2250"/>
              <a:gd name="T57" fmla="*/ 2250 h 2250"/>
              <a:gd name="T58" fmla="*/ 218 w 2250"/>
              <a:gd name="T59" fmla="*/ 1802 h 2250"/>
              <a:gd name="T60" fmla="*/ 114 w 2250"/>
              <a:gd name="T61" fmla="*/ 1625 h 2250"/>
              <a:gd name="T62" fmla="*/ 0 w 2250"/>
              <a:gd name="T63" fmla="*/ 1125 h 2250"/>
              <a:gd name="T64" fmla="*/ 1125 w 2250"/>
              <a:gd name="T65" fmla="*/ 0 h 2250"/>
              <a:gd name="T66" fmla="*/ 1989 w 2250"/>
              <a:gd name="T67" fmla="*/ 406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0" h="2250">
                <a:moveTo>
                  <a:pt x="1510" y="1125"/>
                </a:moveTo>
                <a:cubicBezTo>
                  <a:pt x="1510" y="1542"/>
                  <a:pt x="1343" y="1875"/>
                  <a:pt x="1125" y="1875"/>
                </a:cubicBezTo>
                <a:cubicBezTo>
                  <a:pt x="906" y="1875"/>
                  <a:pt x="739" y="1542"/>
                  <a:pt x="739" y="1125"/>
                </a:cubicBezTo>
                <a:cubicBezTo>
                  <a:pt x="739" y="709"/>
                  <a:pt x="906" y="375"/>
                  <a:pt x="1125" y="375"/>
                </a:cubicBezTo>
                <a:cubicBezTo>
                  <a:pt x="1343" y="375"/>
                  <a:pt x="1510" y="709"/>
                  <a:pt x="1510" y="1125"/>
                </a:cubicBezTo>
                <a:close/>
                <a:moveTo>
                  <a:pt x="1125" y="375"/>
                </a:moveTo>
                <a:lnTo>
                  <a:pt x="1125" y="1875"/>
                </a:lnTo>
                <a:moveTo>
                  <a:pt x="375" y="1125"/>
                </a:moveTo>
                <a:lnTo>
                  <a:pt x="1875" y="1125"/>
                </a:lnTo>
                <a:moveTo>
                  <a:pt x="541" y="656"/>
                </a:moveTo>
                <a:cubicBezTo>
                  <a:pt x="677" y="740"/>
                  <a:pt x="885" y="792"/>
                  <a:pt x="1125" y="792"/>
                </a:cubicBezTo>
                <a:cubicBezTo>
                  <a:pt x="1364" y="792"/>
                  <a:pt x="1573" y="740"/>
                  <a:pt x="1708" y="656"/>
                </a:cubicBezTo>
                <a:moveTo>
                  <a:pt x="1708" y="1594"/>
                </a:moveTo>
                <a:cubicBezTo>
                  <a:pt x="1573" y="1511"/>
                  <a:pt x="1364" y="1459"/>
                  <a:pt x="1125" y="1459"/>
                </a:cubicBezTo>
                <a:cubicBezTo>
                  <a:pt x="885" y="1459"/>
                  <a:pt x="677" y="1511"/>
                  <a:pt x="541" y="1594"/>
                </a:cubicBezTo>
                <a:moveTo>
                  <a:pt x="1875" y="1125"/>
                </a:moveTo>
                <a:cubicBezTo>
                  <a:pt x="1875" y="1542"/>
                  <a:pt x="1541" y="1875"/>
                  <a:pt x="1125" y="1875"/>
                </a:cubicBezTo>
                <a:cubicBezTo>
                  <a:pt x="708" y="1875"/>
                  <a:pt x="375" y="1542"/>
                  <a:pt x="375" y="1125"/>
                </a:cubicBezTo>
                <a:cubicBezTo>
                  <a:pt x="375" y="709"/>
                  <a:pt x="708" y="375"/>
                  <a:pt x="1125" y="375"/>
                </a:cubicBezTo>
                <a:cubicBezTo>
                  <a:pt x="1541" y="375"/>
                  <a:pt x="1875" y="709"/>
                  <a:pt x="1875" y="1125"/>
                </a:cubicBezTo>
                <a:close/>
                <a:moveTo>
                  <a:pt x="2000" y="125"/>
                </a:moveTo>
                <a:lnTo>
                  <a:pt x="2000" y="417"/>
                </a:lnTo>
                <a:lnTo>
                  <a:pt x="1708" y="417"/>
                </a:lnTo>
                <a:moveTo>
                  <a:pt x="208" y="2084"/>
                </a:moveTo>
                <a:lnTo>
                  <a:pt x="208" y="1792"/>
                </a:lnTo>
                <a:lnTo>
                  <a:pt x="500" y="1792"/>
                </a:lnTo>
                <a:moveTo>
                  <a:pt x="2114" y="584"/>
                </a:moveTo>
                <a:cubicBezTo>
                  <a:pt x="2198" y="750"/>
                  <a:pt x="2250" y="927"/>
                  <a:pt x="2250" y="1125"/>
                </a:cubicBezTo>
                <a:cubicBezTo>
                  <a:pt x="2250" y="1750"/>
                  <a:pt x="1750" y="2250"/>
                  <a:pt x="1125" y="2250"/>
                </a:cubicBezTo>
                <a:cubicBezTo>
                  <a:pt x="760" y="2250"/>
                  <a:pt x="427" y="2073"/>
                  <a:pt x="218" y="1802"/>
                </a:cubicBezTo>
                <a:moveTo>
                  <a:pt x="114" y="1625"/>
                </a:moveTo>
                <a:cubicBezTo>
                  <a:pt x="41" y="1479"/>
                  <a:pt x="0" y="1302"/>
                  <a:pt x="0" y="1125"/>
                </a:cubicBezTo>
                <a:cubicBezTo>
                  <a:pt x="0" y="500"/>
                  <a:pt x="500" y="0"/>
                  <a:pt x="1125" y="0"/>
                </a:cubicBezTo>
                <a:cubicBezTo>
                  <a:pt x="1479" y="0"/>
                  <a:pt x="1791" y="156"/>
                  <a:pt x="1989" y="406"/>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4" name="Freeform 68"/>
          <p:cNvSpPr>
            <a:spLocks noEditPoints="1"/>
          </p:cNvSpPr>
          <p:nvPr/>
        </p:nvSpPr>
        <p:spPr bwMode="auto">
          <a:xfrm>
            <a:off x="3202794" y="2072878"/>
            <a:ext cx="332185" cy="319088"/>
          </a:xfrm>
          <a:custGeom>
            <a:avLst/>
            <a:gdLst>
              <a:gd name="T0" fmla="*/ 500 w 2250"/>
              <a:gd name="T1" fmla="*/ 250 h 2167"/>
              <a:gd name="T2" fmla="*/ 1666 w 2250"/>
              <a:gd name="T3" fmla="*/ 250 h 2167"/>
              <a:gd name="T4" fmla="*/ 2083 w 2250"/>
              <a:gd name="T5" fmla="*/ 667 h 2167"/>
              <a:gd name="T6" fmla="*/ 2083 w 2250"/>
              <a:gd name="T7" fmla="*/ 667 h 2167"/>
              <a:gd name="T8" fmla="*/ 1666 w 2250"/>
              <a:gd name="T9" fmla="*/ 1083 h 2167"/>
              <a:gd name="T10" fmla="*/ 500 w 2250"/>
              <a:gd name="T11" fmla="*/ 1083 h 2167"/>
              <a:gd name="T12" fmla="*/ 83 w 2250"/>
              <a:gd name="T13" fmla="*/ 1500 h 2167"/>
              <a:gd name="T14" fmla="*/ 83 w 2250"/>
              <a:gd name="T15" fmla="*/ 1500 h 2167"/>
              <a:gd name="T16" fmla="*/ 500 w 2250"/>
              <a:gd name="T17" fmla="*/ 1917 h 2167"/>
              <a:gd name="T18" fmla="*/ 1500 w 2250"/>
              <a:gd name="T19" fmla="*/ 1917 h 2167"/>
              <a:gd name="T20" fmla="*/ 1250 w 2250"/>
              <a:gd name="T21" fmla="*/ 1667 h 2167"/>
              <a:gd name="T22" fmla="*/ 1500 w 2250"/>
              <a:gd name="T23" fmla="*/ 1917 h 2167"/>
              <a:gd name="T24" fmla="*/ 1250 w 2250"/>
              <a:gd name="T25" fmla="*/ 2167 h 2167"/>
              <a:gd name="T26" fmla="*/ 500 w 2250"/>
              <a:gd name="T27" fmla="*/ 250 h 2167"/>
              <a:gd name="T28" fmla="*/ 250 w 2250"/>
              <a:gd name="T29" fmla="*/ 500 h 2167"/>
              <a:gd name="T30" fmla="*/ 0 w 2250"/>
              <a:gd name="T31" fmla="*/ 250 h 2167"/>
              <a:gd name="T32" fmla="*/ 250 w 2250"/>
              <a:gd name="T33" fmla="*/ 0 h 2167"/>
              <a:gd name="T34" fmla="*/ 500 w 2250"/>
              <a:gd name="T35" fmla="*/ 250 h 2167"/>
              <a:gd name="T36" fmla="*/ 2250 w 2250"/>
              <a:gd name="T37" fmla="*/ 1917 h 2167"/>
              <a:gd name="T38" fmla="*/ 2000 w 2250"/>
              <a:gd name="T39" fmla="*/ 2167 h 2167"/>
              <a:gd name="T40" fmla="*/ 1750 w 2250"/>
              <a:gd name="T41" fmla="*/ 1917 h 2167"/>
              <a:gd name="T42" fmla="*/ 2000 w 2250"/>
              <a:gd name="T43" fmla="*/ 1667 h 2167"/>
              <a:gd name="T44" fmla="*/ 2250 w 2250"/>
              <a:gd name="T45" fmla="*/ 1917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0" h="2167">
                <a:moveTo>
                  <a:pt x="500" y="250"/>
                </a:moveTo>
                <a:cubicBezTo>
                  <a:pt x="1666" y="250"/>
                  <a:pt x="1666" y="250"/>
                  <a:pt x="1666" y="250"/>
                </a:cubicBezTo>
                <a:cubicBezTo>
                  <a:pt x="1895" y="250"/>
                  <a:pt x="2083" y="437"/>
                  <a:pt x="2083" y="667"/>
                </a:cubicBezTo>
                <a:cubicBezTo>
                  <a:pt x="2083" y="667"/>
                  <a:pt x="2083" y="667"/>
                  <a:pt x="2083" y="667"/>
                </a:cubicBezTo>
                <a:cubicBezTo>
                  <a:pt x="2083" y="896"/>
                  <a:pt x="1895" y="1083"/>
                  <a:pt x="1666" y="1083"/>
                </a:cubicBezTo>
                <a:cubicBezTo>
                  <a:pt x="500" y="1083"/>
                  <a:pt x="500" y="1083"/>
                  <a:pt x="500" y="1083"/>
                </a:cubicBezTo>
                <a:cubicBezTo>
                  <a:pt x="270" y="1083"/>
                  <a:pt x="83" y="1271"/>
                  <a:pt x="83" y="1500"/>
                </a:cubicBezTo>
                <a:cubicBezTo>
                  <a:pt x="83" y="1500"/>
                  <a:pt x="83" y="1500"/>
                  <a:pt x="83" y="1500"/>
                </a:cubicBezTo>
                <a:cubicBezTo>
                  <a:pt x="83" y="1729"/>
                  <a:pt x="270" y="1917"/>
                  <a:pt x="500" y="1917"/>
                </a:cubicBezTo>
                <a:cubicBezTo>
                  <a:pt x="1500" y="1917"/>
                  <a:pt x="1500" y="1917"/>
                  <a:pt x="1500" y="1917"/>
                </a:cubicBezTo>
                <a:moveTo>
                  <a:pt x="1250" y="1667"/>
                </a:moveTo>
                <a:lnTo>
                  <a:pt x="1500" y="1917"/>
                </a:lnTo>
                <a:lnTo>
                  <a:pt x="1250" y="2167"/>
                </a:lnTo>
                <a:moveTo>
                  <a:pt x="500" y="250"/>
                </a:moveTo>
                <a:cubicBezTo>
                  <a:pt x="500" y="385"/>
                  <a:pt x="385" y="500"/>
                  <a:pt x="250" y="500"/>
                </a:cubicBezTo>
                <a:cubicBezTo>
                  <a:pt x="114" y="500"/>
                  <a:pt x="0" y="385"/>
                  <a:pt x="0" y="250"/>
                </a:cubicBezTo>
                <a:cubicBezTo>
                  <a:pt x="0" y="114"/>
                  <a:pt x="114" y="0"/>
                  <a:pt x="250" y="0"/>
                </a:cubicBezTo>
                <a:cubicBezTo>
                  <a:pt x="385" y="0"/>
                  <a:pt x="500" y="114"/>
                  <a:pt x="500" y="250"/>
                </a:cubicBezTo>
                <a:close/>
                <a:moveTo>
                  <a:pt x="2250" y="1917"/>
                </a:moveTo>
                <a:cubicBezTo>
                  <a:pt x="2250" y="2052"/>
                  <a:pt x="2135" y="2167"/>
                  <a:pt x="2000" y="2167"/>
                </a:cubicBezTo>
                <a:cubicBezTo>
                  <a:pt x="1864" y="2167"/>
                  <a:pt x="1750" y="2052"/>
                  <a:pt x="1750" y="1917"/>
                </a:cubicBezTo>
                <a:cubicBezTo>
                  <a:pt x="1750" y="1781"/>
                  <a:pt x="1864" y="1667"/>
                  <a:pt x="2000" y="1667"/>
                </a:cubicBezTo>
                <a:cubicBezTo>
                  <a:pt x="2135" y="1667"/>
                  <a:pt x="2250" y="1781"/>
                  <a:pt x="2250" y="191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5" name="Freeform 69"/>
          <p:cNvSpPr>
            <a:spLocks noEditPoints="1"/>
          </p:cNvSpPr>
          <p:nvPr/>
        </p:nvSpPr>
        <p:spPr bwMode="auto">
          <a:xfrm>
            <a:off x="2593182" y="2066925"/>
            <a:ext cx="330994" cy="330994"/>
          </a:xfrm>
          <a:custGeom>
            <a:avLst/>
            <a:gdLst>
              <a:gd name="T0" fmla="*/ 989 w 2250"/>
              <a:gd name="T1" fmla="*/ 261 h 2250"/>
              <a:gd name="T2" fmla="*/ 1208 w 2250"/>
              <a:gd name="T3" fmla="*/ 167 h 2250"/>
              <a:gd name="T4" fmla="*/ 1750 w 2250"/>
              <a:gd name="T5" fmla="*/ 1209 h 2250"/>
              <a:gd name="T6" fmla="*/ 1208 w 2250"/>
              <a:gd name="T7" fmla="*/ 2250 h 2250"/>
              <a:gd name="T8" fmla="*/ 667 w 2250"/>
              <a:gd name="T9" fmla="*/ 1209 h 2250"/>
              <a:gd name="T10" fmla="*/ 667 w 2250"/>
              <a:gd name="T11" fmla="*/ 1136 h 2250"/>
              <a:gd name="T12" fmla="*/ 1208 w 2250"/>
              <a:gd name="T13" fmla="*/ 167 h 2250"/>
              <a:gd name="T14" fmla="*/ 1208 w 2250"/>
              <a:gd name="T15" fmla="*/ 2250 h 2250"/>
              <a:gd name="T16" fmla="*/ 604 w 2250"/>
              <a:gd name="T17" fmla="*/ 1209 h 2250"/>
              <a:gd name="T18" fmla="*/ 2250 w 2250"/>
              <a:gd name="T19" fmla="*/ 1209 h 2250"/>
              <a:gd name="T20" fmla="*/ 167 w 2250"/>
              <a:gd name="T21" fmla="*/ 1209 h 2250"/>
              <a:gd name="T22" fmla="*/ 229 w 2250"/>
              <a:gd name="T23" fmla="*/ 1209 h 2250"/>
              <a:gd name="T24" fmla="*/ 927 w 2250"/>
              <a:gd name="T25" fmla="*/ 729 h 2250"/>
              <a:gd name="T26" fmla="*/ 1208 w 2250"/>
              <a:gd name="T27" fmla="*/ 750 h 2250"/>
              <a:gd name="T28" fmla="*/ 2021 w 2250"/>
              <a:gd name="T29" fmla="*/ 552 h 2250"/>
              <a:gd name="T30" fmla="*/ 2021 w 2250"/>
              <a:gd name="T31" fmla="*/ 1865 h 2250"/>
              <a:gd name="T32" fmla="*/ 1208 w 2250"/>
              <a:gd name="T33" fmla="*/ 1667 h 2250"/>
              <a:gd name="T34" fmla="*/ 396 w 2250"/>
              <a:gd name="T35" fmla="*/ 1865 h 2250"/>
              <a:gd name="T36" fmla="*/ 969 w 2250"/>
              <a:gd name="T37" fmla="*/ 198 h 2250"/>
              <a:gd name="T38" fmla="*/ 1208 w 2250"/>
              <a:gd name="T39" fmla="*/ 167 h 2250"/>
              <a:gd name="T40" fmla="*/ 2250 w 2250"/>
              <a:gd name="T41" fmla="*/ 1209 h 2250"/>
              <a:gd name="T42" fmla="*/ 1208 w 2250"/>
              <a:gd name="T43" fmla="*/ 2250 h 2250"/>
              <a:gd name="T44" fmla="*/ 167 w 2250"/>
              <a:gd name="T45" fmla="*/ 1209 h 2250"/>
              <a:gd name="T46" fmla="*/ 167 w 2250"/>
              <a:gd name="T47" fmla="*/ 1146 h 2250"/>
              <a:gd name="T48" fmla="*/ 833 w 2250"/>
              <a:gd name="T49" fmla="*/ 417 h 2250"/>
              <a:gd name="T50" fmla="*/ 417 w 2250"/>
              <a:gd name="T51" fmla="*/ 1167 h 2250"/>
              <a:gd name="T52" fmla="*/ 0 w 2250"/>
              <a:gd name="T53" fmla="*/ 417 h 2250"/>
              <a:gd name="T54" fmla="*/ 417 w 2250"/>
              <a:gd name="T55" fmla="*/ 0 h 2250"/>
              <a:gd name="T56" fmla="*/ 833 w 2250"/>
              <a:gd name="T57" fmla="*/ 417 h 2250"/>
              <a:gd name="T58" fmla="*/ 552 w 2250"/>
              <a:gd name="T59" fmla="*/ 417 h 2250"/>
              <a:gd name="T60" fmla="*/ 417 w 2250"/>
              <a:gd name="T61" fmla="*/ 552 h 2250"/>
              <a:gd name="T62" fmla="*/ 281 w 2250"/>
              <a:gd name="T63" fmla="*/ 417 h 2250"/>
              <a:gd name="T64" fmla="*/ 417 w 2250"/>
              <a:gd name="T65" fmla="*/ 281 h 2250"/>
              <a:gd name="T66" fmla="*/ 552 w 2250"/>
              <a:gd name="T67" fmla="*/ 41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0" h="2250">
                <a:moveTo>
                  <a:pt x="989" y="261"/>
                </a:moveTo>
                <a:cubicBezTo>
                  <a:pt x="1052" y="198"/>
                  <a:pt x="1125" y="167"/>
                  <a:pt x="1208" y="167"/>
                </a:cubicBezTo>
                <a:cubicBezTo>
                  <a:pt x="1510" y="167"/>
                  <a:pt x="1750" y="636"/>
                  <a:pt x="1750" y="1209"/>
                </a:cubicBezTo>
                <a:cubicBezTo>
                  <a:pt x="1750" y="1781"/>
                  <a:pt x="1510" y="2250"/>
                  <a:pt x="1208" y="2250"/>
                </a:cubicBezTo>
                <a:cubicBezTo>
                  <a:pt x="906" y="2250"/>
                  <a:pt x="667" y="1781"/>
                  <a:pt x="667" y="1209"/>
                </a:cubicBezTo>
                <a:cubicBezTo>
                  <a:pt x="667" y="1188"/>
                  <a:pt x="667" y="1156"/>
                  <a:pt x="667" y="1136"/>
                </a:cubicBezTo>
                <a:moveTo>
                  <a:pt x="1208" y="167"/>
                </a:moveTo>
                <a:lnTo>
                  <a:pt x="1208" y="2250"/>
                </a:lnTo>
                <a:moveTo>
                  <a:pt x="604" y="1209"/>
                </a:moveTo>
                <a:lnTo>
                  <a:pt x="2250" y="1209"/>
                </a:lnTo>
                <a:moveTo>
                  <a:pt x="167" y="1209"/>
                </a:moveTo>
                <a:lnTo>
                  <a:pt x="229" y="1209"/>
                </a:lnTo>
                <a:moveTo>
                  <a:pt x="927" y="729"/>
                </a:moveTo>
                <a:cubicBezTo>
                  <a:pt x="1010" y="740"/>
                  <a:pt x="1114" y="750"/>
                  <a:pt x="1208" y="750"/>
                </a:cubicBezTo>
                <a:cubicBezTo>
                  <a:pt x="1531" y="750"/>
                  <a:pt x="1833" y="677"/>
                  <a:pt x="2021" y="552"/>
                </a:cubicBezTo>
                <a:moveTo>
                  <a:pt x="2021" y="1865"/>
                </a:moveTo>
                <a:cubicBezTo>
                  <a:pt x="1833" y="1740"/>
                  <a:pt x="1531" y="1667"/>
                  <a:pt x="1208" y="1667"/>
                </a:cubicBezTo>
                <a:cubicBezTo>
                  <a:pt x="885" y="1667"/>
                  <a:pt x="583" y="1740"/>
                  <a:pt x="396" y="1865"/>
                </a:cubicBezTo>
                <a:moveTo>
                  <a:pt x="969" y="198"/>
                </a:moveTo>
                <a:cubicBezTo>
                  <a:pt x="1042" y="177"/>
                  <a:pt x="1125" y="167"/>
                  <a:pt x="1208" y="167"/>
                </a:cubicBezTo>
                <a:cubicBezTo>
                  <a:pt x="1781" y="167"/>
                  <a:pt x="2250" y="636"/>
                  <a:pt x="2250" y="1209"/>
                </a:cubicBezTo>
                <a:cubicBezTo>
                  <a:pt x="2250" y="1781"/>
                  <a:pt x="1781" y="2250"/>
                  <a:pt x="1208" y="2250"/>
                </a:cubicBezTo>
                <a:cubicBezTo>
                  <a:pt x="635" y="2250"/>
                  <a:pt x="167" y="1781"/>
                  <a:pt x="167" y="1209"/>
                </a:cubicBezTo>
                <a:cubicBezTo>
                  <a:pt x="167" y="1188"/>
                  <a:pt x="167" y="1167"/>
                  <a:pt x="167" y="1146"/>
                </a:cubicBezTo>
                <a:moveTo>
                  <a:pt x="833" y="417"/>
                </a:moveTo>
                <a:cubicBezTo>
                  <a:pt x="833" y="750"/>
                  <a:pt x="417" y="1167"/>
                  <a:pt x="417" y="1167"/>
                </a:cubicBezTo>
                <a:cubicBezTo>
                  <a:pt x="417" y="1167"/>
                  <a:pt x="0" y="750"/>
                  <a:pt x="0" y="417"/>
                </a:cubicBezTo>
                <a:cubicBezTo>
                  <a:pt x="0" y="188"/>
                  <a:pt x="187" y="0"/>
                  <a:pt x="417" y="0"/>
                </a:cubicBezTo>
                <a:cubicBezTo>
                  <a:pt x="646" y="0"/>
                  <a:pt x="833" y="188"/>
                  <a:pt x="833" y="417"/>
                </a:cubicBezTo>
                <a:close/>
                <a:moveTo>
                  <a:pt x="552" y="417"/>
                </a:moveTo>
                <a:cubicBezTo>
                  <a:pt x="552" y="490"/>
                  <a:pt x="489" y="552"/>
                  <a:pt x="417" y="552"/>
                </a:cubicBezTo>
                <a:cubicBezTo>
                  <a:pt x="344" y="552"/>
                  <a:pt x="281" y="490"/>
                  <a:pt x="281" y="417"/>
                </a:cubicBezTo>
                <a:cubicBezTo>
                  <a:pt x="281" y="344"/>
                  <a:pt x="344" y="281"/>
                  <a:pt x="417" y="281"/>
                </a:cubicBezTo>
                <a:cubicBezTo>
                  <a:pt x="489" y="281"/>
                  <a:pt x="552" y="344"/>
                  <a:pt x="552" y="41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6" name="Freeform 70"/>
          <p:cNvSpPr>
            <a:spLocks noEditPoints="1"/>
          </p:cNvSpPr>
          <p:nvPr/>
        </p:nvSpPr>
        <p:spPr bwMode="auto">
          <a:xfrm>
            <a:off x="3805250" y="2060972"/>
            <a:ext cx="355997" cy="342900"/>
          </a:xfrm>
          <a:custGeom>
            <a:avLst/>
            <a:gdLst>
              <a:gd name="T0" fmla="*/ 0 w 2416"/>
              <a:gd name="T1" fmla="*/ 416 h 2333"/>
              <a:gd name="T2" fmla="*/ 2416 w 2416"/>
              <a:gd name="T3" fmla="*/ 1000 h 2333"/>
              <a:gd name="T4" fmla="*/ 0 w 2416"/>
              <a:gd name="T5" fmla="*/ 1000 h 2333"/>
              <a:gd name="T6" fmla="*/ 500 w 2416"/>
              <a:gd name="T7" fmla="*/ 1000 h 2333"/>
              <a:gd name="T8" fmla="*/ 1416 w 2416"/>
              <a:gd name="T9" fmla="*/ 416 h 2333"/>
              <a:gd name="T10" fmla="*/ 1500 w 2416"/>
              <a:gd name="T11" fmla="*/ 1000 h 2333"/>
              <a:gd name="T12" fmla="*/ 2416 w 2416"/>
              <a:gd name="T13" fmla="*/ 416 h 2333"/>
              <a:gd name="T14" fmla="*/ 0 w 2416"/>
              <a:gd name="T15" fmla="*/ 1833 h 2333"/>
              <a:gd name="T16" fmla="*/ 2416 w 2416"/>
              <a:gd name="T17" fmla="*/ 1250 h 2333"/>
              <a:gd name="T18" fmla="*/ 0 w 2416"/>
              <a:gd name="T19" fmla="*/ 1833 h 2333"/>
              <a:gd name="T20" fmla="*/ 416 w 2416"/>
              <a:gd name="T21" fmla="*/ 1250 h 2333"/>
              <a:gd name="T22" fmla="*/ 916 w 2416"/>
              <a:gd name="T23" fmla="*/ 1250 h 2333"/>
              <a:gd name="T24" fmla="*/ 1000 w 2416"/>
              <a:gd name="T25" fmla="*/ 1833 h 2333"/>
              <a:gd name="T26" fmla="*/ 1916 w 2416"/>
              <a:gd name="T27" fmla="*/ 1250 h 2333"/>
              <a:gd name="T28" fmla="*/ 2000 w 2416"/>
              <a:gd name="T29" fmla="*/ 1833 h 2333"/>
              <a:gd name="T30" fmla="*/ 250 w 2416"/>
              <a:gd name="T31" fmla="*/ 2208 h 2333"/>
              <a:gd name="T32" fmla="*/ 708 w 2416"/>
              <a:gd name="T33" fmla="*/ 2166 h 2333"/>
              <a:gd name="T34" fmla="*/ 750 w 2416"/>
              <a:gd name="T35" fmla="*/ 2333 h 2333"/>
              <a:gd name="T36" fmla="*/ 416 w 2416"/>
              <a:gd name="T37" fmla="*/ 2166 h 2333"/>
              <a:gd name="T38" fmla="*/ 583 w 2416"/>
              <a:gd name="T39" fmla="*/ 1833 h 2333"/>
              <a:gd name="T40" fmla="*/ 416 w 2416"/>
              <a:gd name="T41" fmla="*/ 2166 h 2333"/>
              <a:gd name="T42" fmla="*/ 500 w 2416"/>
              <a:gd name="T43" fmla="*/ 416 h 2333"/>
              <a:gd name="T44" fmla="*/ 1666 w 2416"/>
              <a:gd name="T45" fmla="*/ 2208 h 2333"/>
              <a:gd name="T46" fmla="*/ 2125 w 2416"/>
              <a:gd name="T47" fmla="*/ 2166 h 2333"/>
              <a:gd name="T48" fmla="*/ 2166 w 2416"/>
              <a:gd name="T49" fmla="*/ 2333 h 2333"/>
              <a:gd name="T50" fmla="*/ 1833 w 2416"/>
              <a:gd name="T51" fmla="*/ 2166 h 2333"/>
              <a:gd name="T52" fmla="*/ 2000 w 2416"/>
              <a:gd name="T53" fmla="*/ 1833 h 2333"/>
              <a:gd name="T54" fmla="*/ 1833 w 2416"/>
              <a:gd name="T55" fmla="*/ 2166 h 2333"/>
              <a:gd name="T56" fmla="*/ 416 w 2416"/>
              <a:gd name="T57" fmla="*/ 1000 h 2333"/>
              <a:gd name="T58" fmla="*/ 583 w 2416"/>
              <a:gd name="T59" fmla="*/ 1250 h 2333"/>
              <a:gd name="T60" fmla="*/ 1833 w 2416"/>
              <a:gd name="T61" fmla="*/ 1250 h 2333"/>
              <a:gd name="T62" fmla="*/ 2000 w 2416"/>
              <a:gd name="T63" fmla="*/ 1000 h 2333"/>
              <a:gd name="T64" fmla="*/ 1833 w 2416"/>
              <a:gd name="T65" fmla="*/ 1250 h 2333"/>
              <a:gd name="T66" fmla="*/ 500 w 2416"/>
              <a:gd name="T67" fmla="*/ 250 h 2333"/>
              <a:gd name="T68" fmla="*/ 500 w 2416"/>
              <a:gd name="T69" fmla="*/ 0 h 2333"/>
              <a:gd name="T70" fmla="*/ 1916 w 2416"/>
              <a:gd name="T71" fmla="*/ 250 h 2333"/>
              <a:gd name="T72" fmla="*/ 2041 w 2416"/>
              <a:gd name="T73" fmla="*/ 125 h 2333"/>
              <a:gd name="T74" fmla="*/ 1791 w 2416"/>
              <a:gd name="T75" fmla="*/ 125 h 2333"/>
              <a:gd name="T76" fmla="*/ 2041 w 2416"/>
              <a:gd name="T77" fmla="*/ 125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6" h="2333">
                <a:moveTo>
                  <a:pt x="0" y="1000"/>
                </a:moveTo>
                <a:lnTo>
                  <a:pt x="0" y="416"/>
                </a:lnTo>
                <a:lnTo>
                  <a:pt x="2416" y="416"/>
                </a:lnTo>
                <a:lnTo>
                  <a:pt x="2416" y="1000"/>
                </a:lnTo>
                <a:lnTo>
                  <a:pt x="0" y="1000"/>
                </a:lnTo>
                <a:close/>
                <a:moveTo>
                  <a:pt x="0" y="1000"/>
                </a:moveTo>
                <a:lnTo>
                  <a:pt x="416" y="416"/>
                </a:lnTo>
                <a:moveTo>
                  <a:pt x="500" y="1000"/>
                </a:moveTo>
                <a:lnTo>
                  <a:pt x="916" y="416"/>
                </a:lnTo>
                <a:moveTo>
                  <a:pt x="1416" y="416"/>
                </a:moveTo>
                <a:lnTo>
                  <a:pt x="1000" y="1000"/>
                </a:lnTo>
                <a:moveTo>
                  <a:pt x="1500" y="1000"/>
                </a:moveTo>
                <a:lnTo>
                  <a:pt x="1916" y="416"/>
                </a:lnTo>
                <a:moveTo>
                  <a:pt x="2416" y="416"/>
                </a:moveTo>
                <a:lnTo>
                  <a:pt x="2000" y="1000"/>
                </a:lnTo>
                <a:moveTo>
                  <a:pt x="0" y="1833"/>
                </a:moveTo>
                <a:lnTo>
                  <a:pt x="0" y="1250"/>
                </a:lnTo>
                <a:lnTo>
                  <a:pt x="2416" y="1250"/>
                </a:lnTo>
                <a:lnTo>
                  <a:pt x="2416" y="1833"/>
                </a:lnTo>
                <a:lnTo>
                  <a:pt x="0" y="1833"/>
                </a:lnTo>
                <a:close/>
                <a:moveTo>
                  <a:pt x="0" y="1833"/>
                </a:moveTo>
                <a:lnTo>
                  <a:pt x="416" y="1250"/>
                </a:lnTo>
                <a:moveTo>
                  <a:pt x="500" y="1833"/>
                </a:moveTo>
                <a:lnTo>
                  <a:pt x="916" y="1250"/>
                </a:lnTo>
                <a:moveTo>
                  <a:pt x="1416" y="1250"/>
                </a:moveTo>
                <a:lnTo>
                  <a:pt x="1000" y="1833"/>
                </a:lnTo>
                <a:moveTo>
                  <a:pt x="1500" y="1833"/>
                </a:moveTo>
                <a:lnTo>
                  <a:pt x="1916" y="1250"/>
                </a:lnTo>
                <a:moveTo>
                  <a:pt x="2416" y="1250"/>
                </a:moveTo>
                <a:lnTo>
                  <a:pt x="2000" y="1833"/>
                </a:lnTo>
                <a:moveTo>
                  <a:pt x="250" y="2333"/>
                </a:moveTo>
                <a:cubicBezTo>
                  <a:pt x="250" y="2208"/>
                  <a:pt x="250" y="2208"/>
                  <a:pt x="250" y="2208"/>
                </a:cubicBezTo>
                <a:cubicBezTo>
                  <a:pt x="250" y="2187"/>
                  <a:pt x="271" y="2166"/>
                  <a:pt x="291" y="2166"/>
                </a:cubicBezTo>
                <a:cubicBezTo>
                  <a:pt x="708" y="2166"/>
                  <a:pt x="708" y="2166"/>
                  <a:pt x="708" y="2166"/>
                </a:cubicBezTo>
                <a:cubicBezTo>
                  <a:pt x="729" y="2166"/>
                  <a:pt x="750" y="2187"/>
                  <a:pt x="750" y="2208"/>
                </a:cubicBezTo>
                <a:cubicBezTo>
                  <a:pt x="750" y="2333"/>
                  <a:pt x="750" y="2333"/>
                  <a:pt x="750" y="2333"/>
                </a:cubicBezTo>
                <a:lnTo>
                  <a:pt x="250" y="2333"/>
                </a:lnTo>
                <a:close/>
                <a:moveTo>
                  <a:pt x="416" y="2166"/>
                </a:moveTo>
                <a:lnTo>
                  <a:pt x="416" y="1833"/>
                </a:lnTo>
                <a:lnTo>
                  <a:pt x="583" y="1833"/>
                </a:lnTo>
                <a:lnTo>
                  <a:pt x="583" y="2166"/>
                </a:lnTo>
                <a:lnTo>
                  <a:pt x="416" y="2166"/>
                </a:lnTo>
                <a:close/>
                <a:moveTo>
                  <a:pt x="500" y="250"/>
                </a:moveTo>
                <a:lnTo>
                  <a:pt x="500" y="416"/>
                </a:lnTo>
                <a:moveTo>
                  <a:pt x="1666" y="2333"/>
                </a:moveTo>
                <a:cubicBezTo>
                  <a:pt x="1666" y="2208"/>
                  <a:pt x="1666" y="2208"/>
                  <a:pt x="1666" y="2208"/>
                </a:cubicBezTo>
                <a:cubicBezTo>
                  <a:pt x="1666" y="2187"/>
                  <a:pt x="1687" y="2166"/>
                  <a:pt x="1708" y="2166"/>
                </a:cubicBezTo>
                <a:cubicBezTo>
                  <a:pt x="2125" y="2166"/>
                  <a:pt x="2125" y="2166"/>
                  <a:pt x="2125" y="2166"/>
                </a:cubicBezTo>
                <a:cubicBezTo>
                  <a:pt x="2146" y="2166"/>
                  <a:pt x="2166" y="2187"/>
                  <a:pt x="2166" y="2208"/>
                </a:cubicBezTo>
                <a:cubicBezTo>
                  <a:pt x="2166" y="2333"/>
                  <a:pt x="2166" y="2333"/>
                  <a:pt x="2166" y="2333"/>
                </a:cubicBezTo>
                <a:lnTo>
                  <a:pt x="1666" y="2333"/>
                </a:lnTo>
                <a:close/>
                <a:moveTo>
                  <a:pt x="1833" y="2166"/>
                </a:moveTo>
                <a:lnTo>
                  <a:pt x="1833" y="1833"/>
                </a:lnTo>
                <a:lnTo>
                  <a:pt x="2000" y="1833"/>
                </a:lnTo>
                <a:lnTo>
                  <a:pt x="2000" y="2166"/>
                </a:lnTo>
                <a:lnTo>
                  <a:pt x="1833" y="2166"/>
                </a:lnTo>
                <a:close/>
                <a:moveTo>
                  <a:pt x="416" y="1250"/>
                </a:moveTo>
                <a:lnTo>
                  <a:pt x="416" y="1000"/>
                </a:lnTo>
                <a:lnTo>
                  <a:pt x="583" y="1000"/>
                </a:lnTo>
                <a:lnTo>
                  <a:pt x="583" y="1250"/>
                </a:lnTo>
                <a:lnTo>
                  <a:pt x="416" y="1250"/>
                </a:lnTo>
                <a:close/>
                <a:moveTo>
                  <a:pt x="1833" y="1250"/>
                </a:moveTo>
                <a:lnTo>
                  <a:pt x="1833" y="1000"/>
                </a:lnTo>
                <a:lnTo>
                  <a:pt x="2000" y="1000"/>
                </a:lnTo>
                <a:lnTo>
                  <a:pt x="2000" y="1250"/>
                </a:lnTo>
                <a:lnTo>
                  <a:pt x="1833" y="1250"/>
                </a:lnTo>
                <a:close/>
                <a:moveTo>
                  <a:pt x="625" y="125"/>
                </a:moveTo>
                <a:cubicBezTo>
                  <a:pt x="625" y="197"/>
                  <a:pt x="573" y="250"/>
                  <a:pt x="500" y="250"/>
                </a:cubicBezTo>
                <a:cubicBezTo>
                  <a:pt x="427" y="250"/>
                  <a:pt x="375" y="197"/>
                  <a:pt x="375" y="125"/>
                </a:cubicBezTo>
                <a:cubicBezTo>
                  <a:pt x="375" y="52"/>
                  <a:pt x="427" y="0"/>
                  <a:pt x="500" y="0"/>
                </a:cubicBezTo>
                <a:cubicBezTo>
                  <a:pt x="573" y="0"/>
                  <a:pt x="625" y="52"/>
                  <a:pt x="625" y="125"/>
                </a:cubicBezTo>
                <a:close/>
                <a:moveTo>
                  <a:pt x="1916" y="250"/>
                </a:moveTo>
                <a:lnTo>
                  <a:pt x="1916" y="416"/>
                </a:lnTo>
                <a:moveTo>
                  <a:pt x="2041" y="125"/>
                </a:moveTo>
                <a:cubicBezTo>
                  <a:pt x="2041" y="197"/>
                  <a:pt x="1989" y="250"/>
                  <a:pt x="1916" y="250"/>
                </a:cubicBezTo>
                <a:cubicBezTo>
                  <a:pt x="1843" y="250"/>
                  <a:pt x="1791" y="197"/>
                  <a:pt x="1791" y="125"/>
                </a:cubicBezTo>
                <a:cubicBezTo>
                  <a:pt x="1791" y="52"/>
                  <a:pt x="1843" y="0"/>
                  <a:pt x="1916" y="0"/>
                </a:cubicBezTo>
                <a:cubicBezTo>
                  <a:pt x="1989" y="0"/>
                  <a:pt x="2041" y="52"/>
                  <a:pt x="2041" y="12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7" name="Freeform 71"/>
          <p:cNvSpPr>
            <a:spLocks noEditPoints="1"/>
          </p:cNvSpPr>
          <p:nvPr/>
        </p:nvSpPr>
        <p:spPr bwMode="auto">
          <a:xfrm>
            <a:off x="4404135" y="2109794"/>
            <a:ext cx="355997" cy="245269"/>
          </a:xfrm>
          <a:custGeom>
            <a:avLst/>
            <a:gdLst>
              <a:gd name="T0" fmla="*/ 0 w 2417"/>
              <a:gd name="T1" fmla="*/ 583 h 1667"/>
              <a:gd name="T2" fmla="*/ 0 w 2417"/>
              <a:gd name="T3" fmla="*/ 0 h 1667"/>
              <a:gd name="T4" fmla="*/ 2417 w 2417"/>
              <a:gd name="T5" fmla="*/ 0 h 1667"/>
              <a:gd name="T6" fmla="*/ 2417 w 2417"/>
              <a:gd name="T7" fmla="*/ 583 h 1667"/>
              <a:gd name="T8" fmla="*/ 0 w 2417"/>
              <a:gd name="T9" fmla="*/ 583 h 1667"/>
              <a:gd name="T10" fmla="*/ 0 w 2417"/>
              <a:gd name="T11" fmla="*/ 583 h 1667"/>
              <a:gd name="T12" fmla="*/ 417 w 2417"/>
              <a:gd name="T13" fmla="*/ 0 h 1667"/>
              <a:gd name="T14" fmla="*/ 500 w 2417"/>
              <a:gd name="T15" fmla="*/ 583 h 1667"/>
              <a:gd name="T16" fmla="*/ 917 w 2417"/>
              <a:gd name="T17" fmla="*/ 0 h 1667"/>
              <a:gd name="T18" fmla="*/ 1417 w 2417"/>
              <a:gd name="T19" fmla="*/ 0 h 1667"/>
              <a:gd name="T20" fmla="*/ 1000 w 2417"/>
              <a:gd name="T21" fmla="*/ 583 h 1667"/>
              <a:gd name="T22" fmla="*/ 1500 w 2417"/>
              <a:gd name="T23" fmla="*/ 583 h 1667"/>
              <a:gd name="T24" fmla="*/ 1917 w 2417"/>
              <a:gd name="T25" fmla="*/ 0 h 1667"/>
              <a:gd name="T26" fmla="*/ 2417 w 2417"/>
              <a:gd name="T27" fmla="*/ 0 h 1667"/>
              <a:gd name="T28" fmla="*/ 2000 w 2417"/>
              <a:gd name="T29" fmla="*/ 583 h 1667"/>
              <a:gd name="T30" fmla="*/ 250 w 2417"/>
              <a:gd name="T31" fmla="*/ 1667 h 1667"/>
              <a:gd name="T32" fmla="*/ 250 w 2417"/>
              <a:gd name="T33" fmla="*/ 1542 h 1667"/>
              <a:gd name="T34" fmla="*/ 292 w 2417"/>
              <a:gd name="T35" fmla="*/ 1500 h 1667"/>
              <a:gd name="T36" fmla="*/ 709 w 2417"/>
              <a:gd name="T37" fmla="*/ 1500 h 1667"/>
              <a:gd name="T38" fmla="*/ 750 w 2417"/>
              <a:gd name="T39" fmla="*/ 1542 h 1667"/>
              <a:gd name="T40" fmla="*/ 750 w 2417"/>
              <a:gd name="T41" fmla="*/ 1667 h 1667"/>
              <a:gd name="T42" fmla="*/ 250 w 2417"/>
              <a:gd name="T43" fmla="*/ 1667 h 1667"/>
              <a:gd name="T44" fmla="*/ 417 w 2417"/>
              <a:gd name="T45" fmla="*/ 1500 h 1667"/>
              <a:gd name="T46" fmla="*/ 417 w 2417"/>
              <a:gd name="T47" fmla="*/ 583 h 1667"/>
              <a:gd name="T48" fmla="*/ 584 w 2417"/>
              <a:gd name="T49" fmla="*/ 583 h 1667"/>
              <a:gd name="T50" fmla="*/ 584 w 2417"/>
              <a:gd name="T51" fmla="*/ 1500 h 1667"/>
              <a:gd name="T52" fmla="*/ 417 w 2417"/>
              <a:gd name="T53" fmla="*/ 1500 h 1667"/>
              <a:gd name="T54" fmla="*/ 1667 w 2417"/>
              <a:gd name="T55" fmla="*/ 1667 h 1667"/>
              <a:gd name="T56" fmla="*/ 1667 w 2417"/>
              <a:gd name="T57" fmla="*/ 1542 h 1667"/>
              <a:gd name="T58" fmla="*/ 1709 w 2417"/>
              <a:gd name="T59" fmla="*/ 1500 h 1667"/>
              <a:gd name="T60" fmla="*/ 2125 w 2417"/>
              <a:gd name="T61" fmla="*/ 1500 h 1667"/>
              <a:gd name="T62" fmla="*/ 2167 w 2417"/>
              <a:gd name="T63" fmla="*/ 1542 h 1667"/>
              <a:gd name="T64" fmla="*/ 2167 w 2417"/>
              <a:gd name="T65" fmla="*/ 1667 h 1667"/>
              <a:gd name="T66" fmla="*/ 1667 w 2417"/>
              <a:gd name="T67" fmla="*/ 1667 h 1667"/>
              <a:gd name="T68" fmla="*/ 1834 w 2417"/>
              <a:gd name="T69" fmla="*/ 1500 h 1667"/>
              <a:gd name="T70" fmla="*/ 1834 w 2417"/>
              <a:gd name="T71" fmla="*/ 583 h 1667"/>
              <a:gd name="T72" fmla="*/ 2000 w 2417"/>
              <a:gd name="T73" fmla="*/ 583 h 1667"/>
              <a:gd name="T74" fmla="*/ 2000 w 2417"/>
              <a:gd name="T75" fmla="*/ 1500 h 1667"/>
              <a:gd name="T76" fmla="*/ 1834 w 2417"/>
              <a:gd name="T77" fmla="*/ 1500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7" h="1667">
                <a:moveTo>
                  <a:pt x="0" y="583"/>
                </a:moveTo>
                <a:lnTo>
                  <a:pt x="0" y="0"/>
                </a:lnTo>
                <a:lnTo>
                  <a:pt x="2417" y="0"/>
                </a:lnTo>
                <a:lnTo>
                  <a:pt x="2417" y="583"/>
                </a:lnTo>
                <a:lnTo>
                  <a:pt x="0" y="583"/>
                </a:lnTo>
                <a:close/>
                <a:moveTo>
                  <a:pt x="0" y="583"/>
                </a:moveTo>
                <a:lnTo>
                  <a:pt x="417" y="0"/>
                </a:lnTo>
                <a:moveTo>
                  <a:pt x="500" y="583"/>
                </a:moveTo>
                <a:lnTo>
                  <a:pt x="917" y="0"/>
                </a:lnTo>
                <a:moveTo>
                  <a:pt x="1417" y="0"/>
                </a:moveTo>
                <a:lnTo>
                  <a:pt x="1000" y="583"/>
                </a:lnTo>
                <a:moveTo>
                  <a:pt x="1500" y="583"/>
                </a:moveTo>
                <a:lnTo>
                  <a:pt x="1917" y="0"/>
                </a:lnTo>
                <a:moveTo>
                  <a:pt x="2417" y="0"/>
                </a:moveTo>
                <a:lnTo>
                  <a:pt x="2000" y="583"/>
                </a:lnTo>
                <a:moveTo>
                  <a:pt x="250" y="1667"/>
                </a:moveTo>
                <a:cubicBezTo>
                  <a:pt x="250" y="1542"/>
                  <a:pt x="250" y="1542"/>
                  <a:pt x="250" y="1542"/>
                </a:cubicBezTo>
                <a:cubicBezTo>
                  <a:pt x="250" y="1521"/>
                  <a:pt x="271" y="1500"/>
                  <a:pt x="292" y="1500"/>
                </a:cubicBezTo>
                <a:cubicBezTo>
                  <a:pt x="709" y="1500"/>
                  <a:pt x="709" y="1500"/>
                  <a:pt x="709" y="1500"/>
                </a:cubicBezTo>
                <a:cubicBezTo>
                  <a:pt x="730" y="1500"/>
                  <a:pt x="750" y="1521"/>
                  <a:pt x="750" y="1542"/>
                </a:cubicBezTo>
                <a:cubicBezTo>
                  <a:pt x="750" y="1667"/>
                  <a:pt x="750" y="1667"/>
                  <a:pt x="750" y="1667"/>
                </a:cubicBezTo>
                <a:lnTo>
                  <a:pt x="250" y="1667"/>
                </a:lnTo>
                <a:close/>
                <a:moveTo>
                  <a:pt x="417" y="1500"/>
                </a:moveTo>
                <a:lnTo>
                  <a:pt x="417" y="583"/>
                </a:lnTo>
                <a:lnTo>
                  <a:pt x="584" y="583"/>
                </a:lnTo>
                <a:lnTo>
                  <a:pt x="584" y="1500"/>
                </a:lnTo>
                <a:lnTo>
                  <a:pt x="417" y="1500"/>
                </a:lnTo>
                <a:close/>
                <a:moveTo>
                  <a:pt x="1667" y="1667"/>
                </a:moveTo>
                <a:cubicBezTo>
                  <a:pt x="1667" y="1542"/>
                  <a:pt x="1667" y="1542"/>
                  <a:pt x="1667" y="1542"/>
                </a:cubicBezTo>
                <a:cubicBezTo>
                  <a:pt x="1667" y="1521"/>
                  <a:pt x="1688" y="1500"/>
                  <a:pt x="1709" y="1500"/>
                </a:cubicBezTo>
                <a:cubicBezTo>
                  <a:pt x="2125" y="1500"/>
                  <a:pt x="2125" y="1500"/>
                  <a:pt x="2125" y="1500"/>
                </a:cubicBezTo>
                <a:cubicBezTo>
                  <a:pt x="2146" y="1500"/>
                  <a:pt x="2167" y="1521"/>
                  <a:pt x="2167" y="1542"/>
                </a:cubicBezTo>
                <a:cubicBezTo>
                  <a:pt x="2167" y="1667"/>
                  <a:pt x="2167" y="1667"/>
                  <a:pt x="2167" y="1667"/>
                </a:cubicBezTo>
                <a:lnTo>
                  <a:pt x="1667" y="1667"/>
                </a:lnTo>
                <a:close/>
                <a:moveTo>
                  <a:pt x="1834" y="1500"/>
                </a:moveTo>
                <a:lnTo>
                  <a:pt x="1834" y="583"/>
                </a:lnTo>
                <a:lnTo>
                  <a:pt x="2000" y="583"/>
                </a:lnTo>
                <a:lnTo>
                  <a:pt x="2000" y="1500"/>
                </a:lnTo>
                <a:lnTo>
                  <a:pt x="1834" y="150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8" name="Freeform 72"/>
          <p:cNvSpPr>
            <a:spLocks noEditPoints="1"/>
          </p:cNvSpPr>
          <p:nvPr/>
        </p:nvSpPr>
        <p:spPr bwMode="auto">
          <a:xfrm>
            <a:off x="5072063" y="2072878"/>
            <a:ext cx="330994" cy="319088"/>
          </a:xfrm>
          <a:custGeom>
            <a:avLst/>
            <a:gdLst>
              <a:gd name="T0" fmla="*/ 2083 w 2250"/>
              <a:gd name="T1" fmla="*/ 1000 h 2167"/>
              <a:gd name="T2" fmla="*/ 2083 w 2250"/>
              <a:gd name="T3" fmla="*/ 583 h 2167"/>
              <a:gd name="T4" fmla="*/ 2000 w 2250"/>
              <a:gd name="T5" fmla="*/ 500 h 2167"/>
              <a:gd name="T6" fmla="*/ 83 w 2250"/>
              <a:gd name="T7" fmla="*/ 500 h 2167"/>
              <a:gd name="T8" fmla="*/ 0 w 2250"/>
              <a:gd name="T9" fmla="*/ 583 h 2167"/>
              <a:gd name="T10" fmla="*/ 0 w 2250"/>
              <a:gd name="T11" fmla="*/ 1833 h 2167"/>
              <a:gd name="T12" fmla="*/ 83 w 2250"/>
              <a:gd name="T13" fmla="*/ 1917 h 2167"/>
              <a:gd name="T14" fmla="*/ 1000 w 2250"/>
              <a:gd name="T15" fmla="*/ 1917 h 2167"/>
              <a:gd name="T16" fmla="*/ 2083 w 2250"/>
              <a:gd name="T17" fmla="*/ 833 h 2167"/>
              <a:gd name="T18" fmla="*/ 2083 w 2250"/>
              <a:gd name="T19" fmla="*/ 333 h 2167"/>
              <a:gd name="T20" fmla="*/ 2000 w 2250"/>
              <a:gd name="T21" fmla="*/ 250 h 2167"/>
              <a:gd name="T22" fmla="*/ 1083 w 2250"/>
              <a:gd name="T23" fmla="*/ 250 h 2167"/>
              <a:gd name="T24" fmla="*/ 1000 w 2250"/>
              <a:gd name="T25" fmla="*/ 167 h 2167"/>
              <a:gd name="T26" fmla="*/ 1000 w 2250"/>
              <a:gd name="T27" fmla="*/ 83 h 2167"/>
              <a:gd name="T28" fmla="*/ 916 w 2250"/>
              <a:gd name="T29" fmla="*/ 0 h 2167"/>
              <a:gd name="T30" fmla="*/ 333 w 2250"/>
              <a:gd name="T31" fmla="*/ 0 h 2167"/>
              <a:gd name="T32" fmla="*/ 250 w 2250"/>
              <a:gd name="T33" fmla="*/ 83 h 2167"/>
              <a:gd name="T34" fmla="*/ 250 w 2250"/>
              <a:gd name="T35" fmla="*/ 167 h 2167"/>
              <a:gd name="T36" fmla="*/ 166 w 2250"/>
              <a:gd name="T37" fmla="*/ 250 h 2167"/>
              <a:gd name="T38" fmla="*/ 83 w 2250"/>
              <a:gd name="T39" fmla="*/ 250 h 2167"/>
              <a:gd name="T40" fmla="*/ 0 w 2250"/>
              <a:gd name="T41" fmla="*/ 333 h 2167"/>
              <a:gd name="T42" fmla="*/ 0 w 2250"/>
              <a:gd name="T43" fmla="*/ 833 h 2167"/>
              <a:gd name="T44" fmla="*/ 1875 w 2250"/>
              <a:gd name="T45" fmla="*/ 1667 h 2167"/>
              <a:gd name="T46" fmla="*/ 1750 w 2250"/>
              <a:gd name="T47" fmla="*/ 1792 h 2167"/>
              <a:gd name="T48" fmla="*/ 1625 w 2250"/>
              <a:gd name="T49" fmla="*/ 1667 h 2167"/>
              <a:gd name="T50" fmla="*/ 1750 w 2250"/>
              <a:gd name="T51" fmla="*/ 1542 h 2167"/>
              <a:gd name="T52" fmla="*/ 1875 w 2250"/>
              <a:gd name="T53" fmla="*/ 1667 h 2167"/>
              <a:gd name="T54" fmla="*/ 2250 w 2250"/>
              <a:gd name="T55" fmla="*/ 1739 h 2167"/>
              <a:gd name="T56" fmla="*/ 2250 w 2250"/>
              <a:gd name="T57" fmla="*/ 1594 h 2167"/>
              <a:gd name="T58" fmla="*/ 2135 w 2250"/>
              <a:gd name="T59" fmla="*/ 1562 h 2167"/>
              <a:gd name="T60" fmla="*/ 2094 w 2250"/>
              <a:gd name="T61" fmla="*/ 1469 h 2167"/>
              <a:gd name="T62" fmla="*/ 2156 w 2250"/>
              <a:gd name="T63" fmla="*/ 1364 h 2167"/>
              <a:gd name="T64" fmla="*/ 2052 w 2250"/>
              <a:gd name="T65" fmla="*/ 1260 h 2167"/>
              <a:gd name="T66" fmla="*/ 1948 w 2250"/>
              <a:gd name="T67" fmla="*/ 1323 h 2167"/>
              <a:gd name="T68" fmla="*/ 1854 w 2250"/>
              <a:gd name="T69" fmla="*/ 1281 h 2167"/>
              <a:gd name="T70" fmla="*/ 1823 w 2250"/>
              <a:gd name="T71" fmla="*/ 1167 h 2167"/>
              <a:gd name="T72" fmla="*/ 1677 w 2250"/>
              <a:gd name="T73" fmla="*/ 1167 h 2167"/>
              <a:gd name="T74" fmla="*/ 1646 w 2250"/>
              <a:gd name="T75" fmla="*/ 1281 h 2167"/>
              <a:gd name="T76" fmla="*/ 1552 w 2250"/>
              <a:gd name="T77" fmla="*/ 1323 h 2167"/>
              <a:gd name="T78" fmla="*/ 1448 w 2250"/>
              <a:gd name="T79" fmla="*/ 1260 h 2167"/>
              <a:gd name="T80" fmla="*/ 1344 w 2250"/>
              <a:gd name="T81" fmla="*/ 1364 h 2167"/>
              <a:gd name="T82" fmla="*/ 1406 w 2250"/>
              <a:gd name="T83" fmla="*/ 1469 h 2167"/>
              <a:gd name="T84" fmla="*/ 1364 w 2250"/>
              <a:gd name="T85" fmla="*/ 1562 h 2167"/>
              <a:gd name="T86" fmla="*/ 1250 w 2250"/>
              <a:gd name="T87" fmla="*/ 1594 h 2167"/>
              <a:gd name="T88" fmla="*/ 1250 w 2250"/>
              <a:gd name="T89" fmla="*/ 1739 h 2167"/>
              <a:gd name="T90" fmla="*/ 1364 w 2250"/>
              <a:gd name="T91" fmla="*/ 1771 h 2167"/>
              <a:gd name="T92" fmla="*/ 1406 w 2250"/>
              <a:gd name="T93" fmla="*/ 1864 h 2167"/>
              <a:gd name="T94" fmla="*/ 1344 w 2250"/>
              <a:gd name="T95" fmla="*/ 1969 h 2167"/>
              <a:gd name="T96" fmla="*/ 1448 w 2250"/>
              <a:gd name="T97" fmla="*/ 2073 h 2167"/>
              <a:gd name="T98" fmla="*/ 1552 w 2250"/>
              <a:gd name="T99" fmla="*/ 2010 h 2167"/>
              <a:gd name="T100" fmla="*/ 1646 w 2250"/>
              <a:gd name="T101" fmla="*/ 2052 h 2167"/>
              <a:gd name="T102" fmla="*/ 1677 w 2250"/>
              <a:gd name="T103" fmla="*/ 2167 h 2167"/>
              <a:gd name="T104" fmla="*/ 1823 w 2250"/>
              <a:gd name="T105" fmla="*/ 2167 h 2167"/>
              <a:gd name="T106" fmla="*/ 1854 w 2250"/>
              <a:gd name="T107" fmla="*/ 2052 h 2167"/>
              <a:gd name="T108" fmla="*/ 1948 w 2250"/>
              <a:gd name="T109" fmla="*/ 2010 h 2167"/>
              <a:gd name="T110" fmla="*/ 2052 w 2250"/>
              <a:gd name="T111" fmla="*/ 2073 h 2167"/>
              <a:gd name="T112" fmla="*/ 2156 w 2250"/>
              <a:gd name="T113" fmla="*/ 1969 h 2167"/>
              <a:gd name="T114" fmla="*/ 2094 w 2250"/>
              <a:gd name="T115" fmla="*/ 1864 h 2167"/>
              <a:gd name="T116" fmla="*/ 2135 w 2250"/>
              <a:gd name="T117" fmla="*/ 1771 h 2167"/>
              <a:gd name="T118" fmla="*/ 2250 w 2250"/>
              <a:gd name="T119" fmla="*/ 1739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0" h="2167">
                <a:moveTo>
                  <a:pt x="2083" y="1000"/>
                </a:moveTo>
                <a:cubicBezTo>
                  <a:pt x="2083" y="583"/>
                  <a:pt x="2083" y="583"/>
                  <a:pt x="2083" y="583"/>
                </a:cubicBezTo>
                <a:cubicBezTo>
                  <a:pt x="2083" y="542"/>
                  <a:pt x="2041" y="500"/>
                  <a:pt x="2000" y="500"/>
                </a:cubicBezTo>
                <a:cubicBezTo>
                  <a:pt x="83" y="500"/>
                  <a:pt x="83" y="500"/>
                  <a:pt x="83" y="500"/>
                </a:cubicBezTo>
                <a:cubicBezTo>
                  <a:pt x="41" y="500"/>
                  <a:pt x="0" y="542"/>
                  <a:pt x="0" y="583"/>
                </a:cubicBezTo>
                <a:cubicBezTo>
                  <a:pt x="0" y="1833"/>
                  <a:pt x="0" y="1833"/>
                  <a:pt x="0" y="1833"/>
                </a:cubicBezTo>
                <a:cubicBezTo>
                  <a:pt x="0" y="1875"/>
                  <a:pt x="41" y="1917"/>
                  <a:pt x="83" y="1917"/>
                </a:cubicBezTo>
                <a:cubicBezTo>
                  <a:pt x="1000" y="1917"/>
                  <a:pt x="1000" y="1917"/>
                  <a:pt x="1000" y="1917"/>
                </a:cubicBezTo>
                <a:moveTo>
                  <a:pt x="2083" y="833"/>
                </a:moveTo>
                <a:cubicBezTo>
                  <a:pt x="2083" y="333"/>
                  <a:pt x="2083" y="333"/>
                  <a:pt x="2083" y="333"/>
                </a:cubicBezTo>
                <a:cubicBezTo>
                  <a:pt x="2083" y="292"/>
                  <a:pt x="2041" y="250"/>
                  <a:pt x="2000" y="250"/>
                </a:cubicBezTo>
                <a:cubicBezTo>
                  <a:pt x="1083" y="250"/>
                  <a:pt x="1083" y="250"/>
                  <a:pt x="1083" y="250"/>
                </a:cubicBezTo>
                <a:cubicBezTo>
                  <a:pt x="1041" y="250"/>
                  <a:pt x="1000" y="208"/>
                  <a:pt x="1000" y="167"/>
                </a:cubicBezTo>
                <a:cubicBezTo>
                  <a:pt x="1000" y="83"/>
                  <a:pt x="1000" y="83"/>
                  <a:pt x="1000" y="83"/>
                </a:cubicBezTo>
                <a:cubicBezTo>
                  <a:pt x="1000" y="42"/>
                  <a:pt x="958" y="0"/>
                  <a:pt x="916" y="0"/>
                </a:cubicBezTo>
                <a:cubicBezTo>
                  <a:pt x="333" y="0"/>
                  <a:pt x="333" y="0"/>
                  <a:pt x="333" y="0"/>
                </a:cubicBezTo>
                <a:cubicBezTo>
                  <a:pt x="291" y="0"/>
                  <a:pt x="250" y="42"/>
                  <a:pt x="250" y="83"/>
                </a:cubicBezTo>
                <a:cubicBezTo>
                  <a:pt x="250" y="167"/>
                  <a:pt x="250" y="167"/>
                  <a:pt x="250" y="167"/>
                </a:cubicBezTo>
                <a:cubicBezTo>
                  <a:pt x="250" y="208"/>
                  <a:pt x="208" y="250"/>
                  <a:pt x="166" y="250"/>
                </a:cubicBezTo>
                <a:cubicBezTo>
                  <a:pt x="83" y="250"/>
                  <a:pt x="83" y="250"/>
                  <a:pt x="83" y="250"/>
                </a:cubicBezTo>
                <a:cubicBezTo>
                  <a:pt x="41" y="250"/>
                  <a:pt x="0" y="292"/>
                  <a:pt x="0" y="333"/>
                </a:cubicBezTo>
                <a:cubicBezTo>
                  <a:pt x="0" y="833"/>
                  <a:pt x="0" y="833"/>
                  <a:pt x="0" y="833"/>
                </a:cubicBezTo>
                <a:moveTo>
                  <a:pt x="1875" y="1667"/>
                </a:moveTo>
                <a:cubicBezTo>
                  <a:pt x="1875" y="1739"/>
                  <a:pt x="1823" y="1792"/>
                  <a:pt x="1750" y="1792"/>
                </a:cubicBezTo>
                <a:cubicBezTo>
                  <a:pt x="1677" y="1792"/>
                  <a:pt x="1625" y="1739"/>
                  <a:pt x="1625" y="1667"/>
                </a:cubicBezTo>
                <a:cubicBezTo>
                  <a:pt x="1625" y="1594"/>
                  <a:pt x="1677" y="1542"/>
                  <a:pt x="1750" y="1542"/>
                </a:cubicBezTo>
                <a:cubicBezTo>
                  <a:pt x="1823" y="1542"/>
                  <a:pt x="1875" y="1594"/>
                  <a:pt x="1875" y="1667"/>
                </a:cubicBezTo>
                <a:close/>
                <a:moveTo>
                  <a:pt x="2250" y="1739"/>
                </a:moveTo>
                <a:cubicBezTo>
                  <a:pt x="2250" y="1594"/>
                  <a:pt x="2250" y="1594"/>
                  <a:pt x="2250" y="1594"/>
                </a:cubicBezTo>
                <a:cubicBezTo>
                  <a:pt x="2135" y="1562"/>
                  <a:pt x="2135" y="1562"/>
                  <a:pt x="2135" y="1562"/>
                </a:cubicBezTo>
                <a:cubicBezTo>
                  <a:pt x="2125" y="1531"/>
                  <a:pt x="2114" y="1500"/>
                  <a:pt x="2094" y="1469"/>
                </a:cubicBezTo>
                <a:cubicBezTo>
                  <a:pt x="2156" y="1364"/>
                  <a:pt x="2156" y="1364"/>
                  <a:pt x="2156" y="1364"/>
                </a:cubicBezTo>
                <a:cubicBezTo>
                  <a:pt x="2052" y="1260"/>
                  <a:pt x="2052" y="1260"/>
                  <a:pt x="2052" y="1260"/>
                </a:cubicBezTo>
                <a:cubicBezTo>
                  <a:pt x="1948" y="1323"/>
                  <a:pt x="1948" y="1323"/>
                  <a:pt x="1948" y="1323"/>
                </a:cubicBezTo>
                <a:cubicBezTo>
                  <a:pt x="1916" y="1302"/>
                  <a:pt x="1885" y="1292"/>
                  <a:pt x="1854" y="1281"/>
                </a:cubicBezTo>
                <a:cubicBezTo>
                  <a:pt x="1823" y="1167"/>
                  <a:pt x="1823" y="1167"/>
                  <a:pt x="1823" y="1167"/>
                </a:cubicBezTo>
                <a:cubicBezTo>
                  <a:pt x="1677" y="1167"/>
                  <a:pt x="1677" y="1167"/>
                  <a:pt x="1677" y="1167"/>
                </a:cubicBezTo>
                <a:cubicBezTo>
                  <a:pt x="1646" y="1281"/>
                  <a:pt x="1646" y="1281"/>
                  <a:pt x="1646" y="1281"/>
                </a:cubicBezTo>
                <a:cubicBezTo>
                  <a:pt x="1614" y="1292"/>
                  <a:pt x="1583" y="1302"/>
                  <a:pt x="1552" y="1323"/>
                </a:cubicBezTo>
                <a:cubicBezTo>
                  <a:pt x="1448" y="1260"/>
                  <a:pt x="1448" y="1260"/>
                  <a:pt x="1448" y="1260"/>
                </a:cubicBezTo>
                <a:cubicBezTo>
                  <a:pt x="1344" y="1364"/>
                  <a:pt x="1344" y="1364"/>
                  <a:pt x="1344" y="1364"/>
                </a:cubicBezTo>
                <a:cubicBezTo>
                  <a:pt x="1406" y="1469"/>
                  <a:pt x="1406" y="1469"/>
                  <a:pt x="1406" y="1469"/>
                </a:cubicBezTo>
                <a:cubicBezTo>
                  <a:pt x="1385" y="1500"/>
                  <a:pt x="1375" y="1531"/>
                  <a:pt x="1364" y="1562"/>
                </a:cubicBezTo>
                <a:cubicBezTo>
                  <a:pt x="1250" y="1594"/>
                  <a:pt x="1250" y="1594"/>
                  <a:pt x="1250" y="1594"/>
                </a:cubicBezTo>
                <a:cubicBezTo>
                  <a:pt x="1250" y="1739"/>
                  <a:pt x="1250" y="1739"/>
                  <a:pt x="1250" y="1739"/>
                </a:cubicBezTo>
                <a:cubicBezTo>
                  <a:pt x="1364" y="1771"/>
                  <a:pt x="1364" y="1771"/>
                  <a:pt x="1364" y="1771"/>
                </a:cubicBezTo>
                <a:cubicBezTo>
                  <a:pt x="1375" y="1802"/>
                  <a:pt x="1385" y="1833"/>
                  <a:pt x="1406" y="1864"/>
                </a:cubicBezTo>
                <a:cubicBezTo>
                  <a:pt x="1344" y="1969"/>
                  <a:pt x="1344" y="1969"/>
                  <a:pt x="1344" y="1969"/>
                </a:cubicBezTo>
                <a:cubicBezTo>
                  <a:pt x="1448" y="2073"/>
                  <a:pt x="1448" y="2073"/>
                  <a:pt x="1448" y="2073"/>
                </a:cubicBezTo>
                <a:cubicBezTo>
                  <a:pt x="1552" y="2010"/>
                  <a:pt x="1552" y="2010"/>
                  <a:pt x="1552" y="2010"/>
                </a:cubicBezTo>
                <a:cubicBezTo>
                  <a:pt x="1583" y="2031"/>
                  <a:pt x="1614" y="2042"/>
                  <a:pt x="1646" y="2052"/>
                </a:cubicBezTo>
                <a:cubicBezTo>
                  <a:pt x="1677" y="2167"/>
                  <a:pt x="1677" y="2167"/>
                  <a:pt x="1677" y="2167"/>
                </a:cubicBezTo>
                <a:cubicBezTo>
                  <a:pt x="1823" y="2167"/>
                  <a:pt x="1823" y="2167"/>
                  <a:pt x="1823" y="2167"/>
                </a:cubicBezTo>
                <a:cubicBezTo>
                  <a:pt x="1854" y="2052"/>
                  <a:pt x="1854" y="2052"/>
                  <a:pt x="1854" y="2052"/>
                </a:cubicBezTo>
                <a:cubicBezTo>
                  <a:pt x="1885" y="2042"/>
                  <a:pt x="1916" y="2031"/>
                  <a:pt x="1948" y="2010"/>
                </a:cubicBezTo>
                <a:cubicBezTo>
                  <a:pt x="2052" y="2073"/>
                  <a:pt x="2052" y="2073"/>
                  <a:pt x="2052" y="2073"/>
                </a:cubicBezTo>
                <a:cubicBezTo>
                  <a:pt x="2156" y="1969"/>
                  <a:pt x="2156" y="1969"/>
                  <a:pt x="2156" y="1969"/>
                </a:cubicBezTo>
                <a:cubicBezTo>
                  <a:pt x="2094" y="1864"/>
                  <a:pt x="2094" y="1864"/>
                  <a:pt x="2094" y="1864"/>
                </a:cubicBezTo>
                <a:cubicBezTo>
                  <a:pt x="2114" y="1833"/>
                  <a:pt x="2125" y="1802"/>
                  <a:pt x="2135" y="1771"/>
                </a:cubicBezTo>
                <a:lnTo>
                  <a:pt x="2250" y="1739"/>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9" name="Freeform 73"/>
          <p:cNvSpPr>
            <a:spLocks noEditPoints="1"/>
          </p:cNvSpPr>
          <p:nvPr/>
        </p:nvSpPr>
        <p:spPr bwMode="auto">
          <a:xfrm>
            <a:off x="5656672" y="2109794"/>
            <a:ext cx="355997" cy="245269"/>
          </a:xfrm>
          <a:custGeom>
            <a:avLst/>
            <a:gdLst>
              <a:gd name="T0" fmla="*/ 1917 w 2417"/>
              <a:gd name="T1" fmla="*/ 667 h 1667"/>
              <a:gd name="T2" fmla="*/ 2417 w 2417"/>
              <a:gd name="T3" fmla="*/ 1167 h 1667"/>
              <a:gd name="T4" fmla="*/ 0 w 2417"/>
              <a:gd name="T5" fmla="*/ 1167 h 1667"/>
              <a:gd name="T6" fmla="*/ 500 w 2417"/>
              <a:gd name="T7" fmla="*/ 667 h 1667"/>
              <a:gd name="T8" fmla="*/ 667 w 2417"/>
              <a:gd name="T9" fmla="*/ 333 h 1667"/>
              <a:gd name="T10" fmla="*/ 959 w 2417"/>
              <a:gd name="T11" fmla="*/ 510 h 1667"/>
              <a:gd name="T12" fmla="*/ 2084 w 2417"/>
              <a:gd name="T13" fmla="*/ 698 h 1667"/>
              <a:gd name="T14" fmla="*/ 2084 w 2417"/>
              <a:gd name="T15" fmla="*/ 625 h 1667"/>
              <a:gd name="T16" fmla="*/ 1459 w 2417"/>
              <a:gd name="T17" fmla="*/ 0 h 1667"/>
              <a:gd name="T18" fmla="*/ 875 w 2417"/>
              <a:gd name="T19" fmla="*/ 406 h 1667"/>
              <a:gd name="T20" fmla="*/ 667 w 2417"/>
              <a:gd name="T21" fmla="*/ 333 h 1667"/>
              <a:gd name="T22" fmla="*/ 334 w 2417"/>
              <a:gd name="T23" fmla="*/ 667 h 1667"/>
              <a:gd name="T24" fmla="*/ 334 w 2417"/>
              <a:gd name="T25" fmla="*/ 698 h 1667"/>
              <a:gd name="T26" fmla="*/ 0 w 2417"/>
              <a:gd name="T27" fmla="*/ 1167 h 1667"/>
              <a:gd name="T28" fmla="*/ 500 w 2417"/>
              <a:gd name="T29" fmla="*/ 1667 h 1667"/>
              <a:gd name="T30" fmla="*/ 1917 w 2417"/>
              <a:gd name="T31" fmla="*/ 1667 h 1667"/>
              <a:gd name="T32" fmla="*/ 2417 w 2417"/>
              <a:gd name="T33" fmla="*/ 1167 h 1667"/>
              <a:gd name="T34" fmla="*/ 2084 w 2417"/>
              <a:gd name="T35" fmla="*/ 698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7" h="1667">
                <a:moveTo>
                  <a:pt x="1917" y="667"/>
                </a:moveTo>
                <a:cubicBezTo>
                  <a:pt x="2198" y="667"/>
                  <a:pt x="2417" y="885"/>
                  <a:pt x="2417" y="1167"/>
                </a:cubicBezTo>
                <a:moveTo>
                  <a:pt x="0" y="1167"/>
                </a:moveTo>
                <a:cubicBezTo>
                  <a:pt x="0" y="885"/>
                  <a:pt x="219" y="667"/>
                  <a:pt x="500" y="667"/>
                </a:cubicBezTo>
                <a:moveTo>
                  <a:pt x="667" y="333"/>
                </a:moveTo>
                <a:cubicBezTo>
                  <a:pt x="792" y="333"/>
                  <a:pt x="907" y="406"/>
                  <a:pt x="959" y="510"/>
                </a:cubicBezTo>
                <a:moveTo>
                  <a:pt x="2084" y="698"/>
                </a:moveTo>
                <a:cubicBezTo>
                  <a:pt x="2084" y="667"/>
                  <a:pt x="2084" y="646"/>
                  <a:pt x="2084" y="625"/>
                </a:cubicBezTo>
                <a:cubicBezTo>
                  <a:pt x="2084" y="281"/>
                  <a:pt x="1803" y="0"/>
                  <a:pt x="1459" y="0"/>
                </a:cubicBezTo>
                <a:cubicBezTo>
                  <a:pt x="1188" y="0"/>
                  <a:pt x="959" y="167"/>
                  <a:pt x="875" y="406"/>
                </a:cubicBezTo>
                <a:cubicBezTo>
                  <a:pt x="813" y="364"/>
                  <a:pt x="750" y="333"/>
                  <a:pt x="667" y="333"/>
                </a:cubicBezTo>
                <a:cubicBezTo>
                  <a:pt x="480" y="333"/>
                  <a:pt x="334" y="479"/>
                  <a:pt x="334" y="667"/>
                </a:cubicBezTo>
                <a:cubicBezTo>
                  <a:pt x="334" y="677"/>
                  <a:pt x="334" y="687"/>
                  <a:pt x="334" y="698"/>
                </a:cubicBezTo>
                <a:cubicBezTo>
                  <a:pt x="136" y="760"/>
                  <a:pt x="0" y="948"/>
                  <a:pt x="0" y="1167"/>
                </a:cubicBezTo>
                <a:cubicBezTo>
                  <a:pt x="0" y="1448"/>
                  <a:pt x="219" y="1667"/>
                  <a:pt x="500" y="1667"/>
                </a:cubicBezTo>
                <a:cubicBezTo>
                  <a:pt x="1917" y="1667"/>
                  <a:pt x="1917" y="1667"/>
                  <a:pt x="1917" y="1667"/>
                </a:cubicBezTo>
                <a:cubicBezTo>
                  <a:pt x="2198" y="1667"/>
                  <a:pt x="2417" y="1448"/>
                  <a:pt x="2417" y="1167"/>
                </a:cubicBezTo>
                <a:cubicBezTo>
                  <a:pt x="2417" y="948"/>
                  <a:pt x="2271" y="760"/>
                  <a:pt x="2084" y="698"/>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0" name="Freeform 74"/>
          <p:cNvSpPr>
            <a:spLocks noEditPoints="1"/>
          </p:cNvSpPr>
          <p:nvPr/>
        </p:nvSpPr>
        <p:spPr bwMode="auto">
          <a:xfrm>
            <a:off x="6251979" y="2078838"/>
            <a:ext cx="355997" cy="307181"/>
          </a:xfrm>
          <a:custGeom>
            <a:avLst/>
            <a:gdLst>
              <a:gd name="T0" fmla="*/ 1709 w 2417"/>
              <a:gd name="T1" fmla="*/ 1583 h 2083"/>
              <a:gd name="T2" fmla="*/ 1209 w 2417"/>
              <a:gd name="T3" fmla="*/ 2083 h 2083"/>
              <a:gd name="T4" fmla="*/ 709 w 2417"/>
              <a:gd name="T5" fmla="*/ 1583 h 2083"/>
              <a:gd name="T6" fmla="*/ 1209 w 2417"/>
              <a:gd name="T7" fmla="*/ 1083 h 2083"/>
              <a:gd name="T8" fmla="*/ 1709 w 2417"/>
              <a:gd name="T9" fmla="*/ 1583 h 2083"/>
              <a:gd name="T10" fmla="*/ 1000 w 2417"/>
              <a:gd name="T11" fmla="*/ 1625 h 2083"/>
              <a:gd name="T12" fmla="*/ 1156 w 2417"/>
              <a:gd name="T13" fmla="*/ 1770 h 2083"/>
              <a:gd name="T14" fmla="*/ 1417 w 2417"/>
              <a:gd name="T15" fmla="*/ 1395 h 2083"/>
              <a:gd name="T16" fmla="*/ 1917 w 2417"/>
              <a:gd name="T17" fmla="*/ 666 h 2083"/>
              <a:gd name="T18" fmla="*/ 2417 w 2417"/>
              <a:gd name="T19" fmla="*/ 1166 h 2083"/>
              <a:gd name="T20" fmla="*/ 0 w 2417"/>
              <a:gd name="T21" fmla="*/ 1166 h 2083"/>
              <a:gd name="T22" fmla="*/ 500 w 2417"/>
              <a:gd name="T23" fmla="*/ 666 h 2083"/>
              <a:gd name="T24" fmla="*/ 667 w 2417"/>
              <a:gd name="T25" fmla="*/ 333 h 2083"/>
              <a:gd name="T26" fmla="*/ 959 w 2417"/>
              <a:gd name="T27" fmla="*/ 510 h 2083"/>
              <a:gd name="T28" fmla="*/ 1875 w 2417"/>
              <a:gd name="T29" fmla="*/ 1666 h 2083"/>
              <a:gd name="T30" fmla="*/ 1917 w 2417"/>
              <a:gd name="T31" fmla="*/ 1666 h 2083"/>
              <a:gd name="T32" fmla="*/ 2417 w 2417"/>
              <a:gd name="T33" fmla="*/ 1166 h 2083"/>
              <a:gd name="T34" fmla="*/ 2084 w 2417"/>
              <a:gd name="T35" fmla="*/ 697 h 2083"/>
              <a:gd name="T36" fmla="*/ 2084 w 2417"/>
              <a:gd name="T37" fmla="*/ 625 h 2083"/>
              <a:gd name="T38" fmla="*/ 1459 w 2417"/>
              <a:gd name="T39" fmla="*/ 0 h 2083"/>
              <a:gd name="T40" fmla="*/ 875 w 2417"/>
              <a:gd name="T41" fmla="*/ 406 h 2083"/>
              <a:gd name="T42" fmla="*/ 667 w 2417"/>
              <a:gd name="T43" fmla="*/ 333 h 2083"/>
              <a:gd name="T44" fmla="*/ 334 w 2417"/>
              <a:gd name="T45" fmla="*/ 666 h 2083"/>
              <a:gd name="T46" fmla="*/ 334 w 2417"/>
              <a:gd name="T47" fmla="*/ 697 h 2083"/>
              <a:gd name="T48" fmla="*/ 0 w 2417"/>
              <a:gd name="T49" fmla="*/ 1166 h 2083"/>
              <a:gd name="T50" fmla="*/ 500 w 2417"/>
              <a:gd name="T51" fmla="*/ 1666 h 2083"/>
              <a:gd name="T52" fmla="*/ 542 w 2417"/>
              <a:gd name="T53" fmla="*/ 1666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7" h="2083">
                <a:moveTo>
                  <a:pt x="1709" y="1583"/>
                </a:moveTo>
                <a:cubicBezTo>
                  <a:pt x="1709" y="1864"/>
                  <a:pt x="1490" y="2083"/>
                  <a:pt x="1209" y="2083"/>
                </a:cubicBezTo>
                <a:cubicBezTo>
                  <a:pt x="927" y="2083"/>
                  <a:pt x="709" y="1864"/>
                  <a:pt x="709" y="1583"/>
                </a:cubicBezTo>
                <a:cubicBezTo>
                  <a:pt x="709" y="1302"/>
                  <a:pt x="927" y="1083"/>
                  <a:pt x="1209" y="1083"/>
                </a:cubicBezTo>
                <a:cubicBezTo>
                  <a:pt x="1490" y="1083"/>
                  <a:pt x="1709" y="1302"/>
                  <a:pt x="1709" y="1583"/>
                </a:cubicBezTo>
                <a:close/>
                <a:moveTo>
                  <a:pt x="1000" y="1625"/>
                </a:moveTo>
                <a:lnTo>
                  <a:pt x="1156" y="1770"/>
                </a:lnTo>
                <a:lnTo>
                  <a:pt x="1417" y="1395"/>
                </a:lnTo>
                <a:moveTo>
                  <a:pt x="1917" y="666"/>
                </a:moveTo>
                <a:cubicBezTo>
                  <a:pt x="2198" y="666"/>
                  <a:pt x="2417" y="885"/>
                  <a:pt x="2417" y="1166"/>
                </a:cubicBezTo>
                <a:moveTo>
                  <a:pt x="0" y="1166"/>
                </a:moveTo>
                <a:cubicBezTo>
                  <a:pt x="0" y="885"/>
                  <a:pt x="219" y="666"/>
                  <a:pt x="500" y="666"/>
                </a:cubicBezTo>
                <a:moveTo>
                  <a:pt x="667" y="333"/>
                </a:moveTo>
                <a:cubicBezTo>
                  <a:pt x="792" y="333"/>
                  <a:pt x="906" y="406"/>
                  <a:pt x="959" y="510"/>
                </a:cubicBezTo>
                <a:moveTo>
                  <a:pt x="1875" y="1666"/>
                </a:moveTo>
                <a:cubicBezTo>
                  <a:pt x="1917" y="1666"/>
                  <a:pt x="1917" y="1666"/>
                  <a:pt x="1917" y="1666"/>
                </a:cubicBezTo>
                <a:cubicBezTo>
                  <a:pt x="2198" y="1666"/>
                  <a:pt x="2417" y="1447"/>
                  <a:pt x="2417" y="1166"/>
                </a:cubicBezTo>
                <a:cubicBezTo>
                  <a:pt x="2417" y="947"/>
                  <a:pt x="2271" y="760"/>
                  <a:pt x="2084" y="697"/>
                </a:cubicBezTo>
                <a:cubicBezTo>
                  <a:pt x="2084" y="666"/>
                  <a:pt x="2084" y="645"/>
                  <a:pt x="2084" y="625"/>
                </a:cubicBezTo>
                <a:cubicBezTo>
                  <a:pt x="2084" y="281"/>
                  <a:pt x="1802" y="0"/>
                  <a:pt x="1459" y="0"/>
                </a:cubicBezTo>
                <a:cubicBezTo>
                  <a:pt x="1188" y="0"/>
                  <a:pt x="959" y="166"/>
                  <a:pt x="875" y="406"/>
                </a:cubicBezTo>
                <a:cubicBezTo>
                  <a:pt x="813" y="364"/>
                  <a:pt x="750" y="333"/>
                  <a:pt x="667" y="333"/>
                </a:cubicBezTo>
                <a:cubicBezTo>
                  <a:pt x="479" y="333"/>
                  <a:pt x="334" y="479"/>
                  <a:pt x="334" y="666"/>
                </a:cubicBezTo>
                <a:cubicBezTo>
                  <a:pt x="334" y="677"/>
                  <a:pt x="334" y="687"/>
                  <a:pt x="334" y="697"/>
                </a:cubicBezTo>
                <a:cubicBezTo>
                  <a:pt x="136" y="760"/>
                  <a:pt x="0" y="947"/>
                  <a:pt x="0" y="1166"/>
                </a:cubicBezTo>
                <a:cubicBezTo>
                  <a:pt x="0" y="1447"/>
                  <a:pt x="219" y="1666"/>
                  <a:pt x="500" y="1666"/>
                </a:cubicBezTo>
                <a:cubicBezTo>
                  <a:pt x="542" y="1666"/>
                  <a:pt x="542" y="1666"/>
                  <a:pt x="542" y="1666"/>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1" name="Freeform 75"/>
          <p:cNvSpPr>
            <a:spLocks noEditPoints="1"/>
          </p:cNvSpPr>
          <p:nvPr/>
        </p:nvSpPr>
        <p:spPr bwMode="auto">
          <a:xfrm>
            <a:off x="6880635" y="2078838"/>
            <a:ext cx="355997" cy="307181"/>
          </a:xfrm>
          <a:custGeom>
            <a:avLst/>
            <a:gdLst>
              <a:gd name="T0" fmla="*/ 1917 w 2417"/>
              <a:gd name="T1" fmla="*/ 666 h 2083"/>
              <a:gd name="T2" fmla="*/ 2417 w 2417"/>
              <a:gd name="T3" fmla="*/ 1166 h 2083"/>
              <a:gd name="T4" fmla="*/ 0 w 2417"/>
              <a:gd name="T5" fmla="*/ 1166 h 2083"/>
              <a:gd name="T6" fmla="*/ 500 w 2417"/>
              <a:gd name="T7" fmla="*/ 666 h 2083"/>
              <a:gd name="T8" fmla="*/ 667 w 2417"/>
              <a:gd name="T9" fmla="*/ 333 h 2083"/>
              <a:gd name="T10" fmla="*/ 958 w 2417"/>
              <a:gd name="T11" fmla="*/ 510 h 2083"/>
              <a:gd name="T12" fmla="*/ 1875 w 2417"/>
              <a:gd name="T13" fmla="*/ 1666 h 2083"/>
              <a:gd name="T14" fmla="*/ 1917 w 2417"/>
              <a:gd name="T15" fmla="*/ 1666 h 2083"/>
              <a:gd name="T16" fmla="*/ 2417 w 2417"/>
              <a:gd name="T17" fmla="*/ 1166 h 2083"/>
              <a:gd name="T18" fmla="*/ 2083 w 2417"/>
              <a:gd name="T19" fmla="*/ 697 h 2083"/>
              <a:gd name="T20" fmla="*/ 2083 w 2417"/>
              <a:gd name="T21" fmla="*/ 625 h 2083"/>
              <a:gd name="T22" fmla="*/ 1458 w 2417"/>
              <a:gd name="T23" fmla="*/ 0 h 2083"/>
              <a:gd name="T24" fmla="*/ 875 w 2417"/>
              <a:gd name="T25" fmla="*/ 406 h 2083"/>
              <a:gd name="T26" fmla="*/ 667 w 2417"/>
              <a:gd name="T27" fmla="*/ 333 h 2083"/>
              <a:gd name="T28" fmla="*/ 333 w 2417"/>
              <a:gd name="T29" fmla="*/ 666 h 2083"/>
              <a:gd name="T30" fmla="*/ 333 w 2417"/>
              <a:gd name="T31" fmla="*/ 697 h 2083"/>
              <a:gd name="T32" fmla="*/ 0 w 2417"/>
              <a:gd name="T33" fmla="*/ 1166 h 2083"/>
              <a:gd name="T34" fmla="*/ 500 w 2417"/>
              <a:gd name="T35" fmla="*/ 1666 h 2083"/>
              <a:gd name="T36" fmla="*/ 542 w 2417"/>
              <a:gd name="T37" fmla="*/ 1666 h 2083"/>
              <a:gd name="T38" fmla="*/ 1333 w 2417"/>
              <a:gd name="T39" fmla="*/ 1583 h 2083"/>
              <a:gd name="T40" fmla="*/ 1208 w 2417"/>
              <a:gd name="T41" fmla="*/ 1708 h 2083"/>
              <a:gd name="T42" fmla="*/ 1083 w 2417"/>
              <a:gd name="T43" fmla="*/ 1583 h 2083"/>
              <a:gd name="T44" fmla="*/ 1208 w 2417"/>
              <a:gd name="T45" fmla="*/ 1458 h 2083"/>
              <a:gd name="T46" fmla="*/ 1333 w 2417"/>
              <a:gd name="T47" fmla="*/ 1583 h 2083"/>
              <a:gd name="T48" fmla="*/ 1708 w 2417"/>
              <a:gd name="T49" fmla="*/ 1656 h 2083"/>
              <a:gd name="T50" fmla="*/ 1708 w 2417"/>
              <a:gd name="T51" fmla="*/ 1510 h 2083"/>
              <a:gd name="T52" fmla="*/ 1594 w 2417"/>
              <a:gd name="T53" fmla="*/ 1479 h 2083"/>
              <a:gd name="T54" fmla="*/ 1552 w 2417"/>
              <a:gd name="T55" fmla="*/ 1385 h 2083"/>
              <a:gd name="T56" fmla="*/ 1615 w 2417"/>
              <a:gd name="T57" fmla="*/ 1281 h 2083"/>
              <a:gd name="T58" fmla="*/ 1510 w 2417"/>
              <a:gd name="T59" fmla="*/ 1177 h 2083"/>
              <a:gd name="T60" fmla="*/ 1406 w 2417"/>
              <a:gd name="T61" fmla="*/ 1239 h 2083"/>
              <a:gd name="T62" fmla="*/ 1313 w 2417"/>
              <a:gd name="T63" fmla="*/ 1197 h 2083"/>
              <a:gd name="T64" fmla="*/ 1281 w 2417"/>
              <a:gd name="T65" fmla="*/ 1083 h 2083"/>
              <a:gd name="T66" fmla="*/ 1135 w 2417"/>
              <a:gd name="T67" fmla="*/ 1083 h 2083"/>
              <a:gd name="T68" fmla="*/ 1104 w 2417"/>
              <a:gd name="T69" fmla="*/ 1197 h 2083"/>
              <a:gd name="T70" fmla="*/ 1010 w 2417"/>
              <a:gd name="T71" fmla="*/ 1239 h 2083"/>
              <a:gd name="T72" fmla="*/ 906 w 2417"/>
              <a:gd name="T73" fmla="*/ 1177 h 2083"/>
              <a:gd name="T74" fmla="*/ 802 w 2417"/>
              <a:gd name="T75" fmla="*/ 1281 h 2083"/>
              <a:gd name="T76" fmla="*/ 865 w 2417"/>
              <a:gd name="T77" fmla="*/ 1385 h 2083"/>
              <a:gd name="T78" fmla="*/ 823 w 2417"/>
              <a:gd name="T79" fmla="*/ 1479 h 2083"/>
              <a:gd name="T80" fmla="*/ 708 w 2417"/>
              <a:gd name="T81" fmla="*/ 1510 h 2083"/>
              <a:gd name="T82" fmla="*/ 708 w 2417"/>
              <a:gd name="T83" fmla="*/ 1656 h 2083"/>
              <a:gd name="T84" fmla="*/ 823 w 2417"/>
              <a:gd name="T85" fmla="*/ 1687 h 2083"/>
              <a:gd name="T86" fmla="*/ 865 w 2417"/>
              <a:gd name="T87" fmla="*/ 1781 h 2083"/>
              <a:gd name="T88" fmla="*/ 802 w 2417"/>
              <a:gd name="T89" fmla="*/ 1885 h 2083"/>
              <a:gd name="T90" fmla="*/ 906 w 2417"/>
              <a:gd name="T91" fmla="*/ 1989 h 2083"/>
              <a:gd name="T92" fmla="*/ 1010 w 2417"/>
              <a:gd name="T93" fmla="*/ 1927 h 2083"/>
              <a:gd name="T94" fmla="*/ 1104 w 2417"/>
              <a:gd name="T95" fmla="*/ 1968 h 2083"/>
              <a:gd name="T96" fmla="*/ 1135 w 2417"/>
              <a:gd name="T97" fmla="*/ 2083 h 2083"/>
              <a:gd name="T98" fmla="*/ 1281 w 2417"/>
              <a:gd name="T99" fmla="*/ 2083 h 2083"/>
              <a:gd name="T100" fmla="*/ 1313 w 2417"/>
              <a:gd name="T101" fmla="*/ 1968 h 2083"/>
              <a:gd name="T102" fmla="*/ 1406 w 2417"/>
              <a:gd name="T103" fmla="*/ 1927 h 2083"/>
              <a:gd name="T104" fmla="*/ 1510 w 2417"/>
              <a:gd name="T105" fmla="*/ 1989 h 2083"/>
              <a:gd name="T106" fmla="*/ 1615 w 2417"/>
              <a:gd name="T107" fmla="*/ 1885 h 2083"/>
              <a:gd name="T108" fmla="*/ 1552 w 2417"/>
              <a:gd name="T109" fmla="*/ 1781 h 2083"/>
              <a:gd name="T110" fmla="*/ 1594 w 2417"/>
              <a:gd name="T111" fmla="*/ 1687 h 2083"/>
              <a:gd name="T112" fmla="*/ 1708 w 2417"/>
              <a:gd name="T113" fmla="*/ 1656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7" h="2083">
                <a:moveTo>
                  <a:pt x="1917" y="666"/>
                </a:moveTo>
                <a:cubicBezTo>
                  <a:pt x="2198" y="666"/>
                  <a:pt x="2417" y="885"/>
                  <a:pt x="2417" y="1166"/>
                </a:cubicBezTo>
                <a:moveTo>
                  <a:pt x="0" y="1166"/>
                </a:moveTo>
                <a:cubicBezTo>
                  <a:pt x="0" y="885"/>
                  <a:pt x="219" y="666"/>
                  <a:pt x="500" y="666"/>
                </a:cubicBezTo>
                <a:moveTo>
                  <a:pt x="667" y="333"/>
                </a:moveTo>
                <a:cubicBezTo>
                  <a:pt x="792" y="333"/>
                  <a:pt x="906" y="406"/>
                  <a:pt x="958" y="510"/>
                </a:cubicBezTo>
                <a:moveTo>
                  <a:pt x="1875" y="1666"/>
                </a:moveTo>
                <a:cubicBezTo>
                  <a:pt x="1917" y="1666"/>
                  <a:pt x="1917" y="1666"/>
                  <a:pt x="1917" y="1666"/>
                </a:cubicBezTo>
                <a:cubicBezTo>
                  <a:pt x="2198" y="1666"/>
                  <a:pt x="2417" y="1447"/>
                  <a:pt x="2417" y="1166"/>
                </a:cubicBezTo>
                <a:cubicBezTo>
                  <a:pt x="2417" y="947"/>
                  <a:pt x="2271" y="760"/>
                  <a:pt x="2083" y="697"/>
                </a:cubicBezTo>
                <a:cubicBezTo>
                  <a:pt x="2083" y="666"/>
                  <a:pt x="2083" y="645"/>
                  <a:pt x="2083" y="625"/>
                </a:cubicBezTo>
                <a:cubicBezTo>
                  <a:pt x="2083" y="281"/>
                  <a:pt x="1802" y="0"/>
                  <a:pt x="1458" y="0"/>
                </a:cubicBezTo>
                <a:cubicBezTo>
                  <a:pt x="1188" y="0"/>
                  <a:pt x="958" y="166"/>
                  <a:pt x="875" y="406"/>
                </a:cubicBezTo>
                <a:cubicBezTo>
                  <a:pt x="813" y="364"/>
                  <a:pt x="750" y="333"/>
                  <a:pt x="667" y="333"/>
                </a:cubicBezTo>
                <a:cubicBezTo>
                  <a:pt x="479" y="333"/>
                  <a:pt x="333" y="479"/>
                  <a:pt x="333" y="666"/>
                </a:cubicBezTo>
                <a:cubicBezTo>
                  <a:pt x="333" y="677"/>
                  <a:pt x="333" y="687"/>
                  <a:pt x="333" y="697"/>
                </a:cubicBezTo>
                <a:cubicBezTo>
                  <a:pt x="135" y="760"/>
                  <a:pt x="0" y="947"/>
                  <a:pt x="0" y="1166"/>
                </a:cubicBezTo>
                <a:cubicBezTo>
                  <a:pt x="0" y="1447"/>
                  <a:pt x="219" y="1666"/>
                  <a:pt x="500" y="1666"/>
                </a:cubicBezTo>
                <a:cubicBezTo>
                  <a:pt x="542" y="1666"/>
                  <a:pt x="542" y="1666"/>
                  <a:pt x="542" y="1666"/>
                </a:cubicBezTo>
                <a:moveTo>
                  <a:pt x="1333" y="1583"/>
                </a:moveTo>
                <a:cubicBezTo>
                  <a:pt x="1333" y="1656"/>
                  <a:pt x="1281" y="1708"/>
                  <a:pt x="1208" y="1708"/>
                </a:cubicBezTo>
                <a:cubicBezTo>
                  <a:pt x="1135" y="1708"/>
                  <a:pt x="1083" y="1656"/>
                  <a:pt x="1083" y="1583"/>
                </a:cubicBezTo>
                <a:cubicBezTo>
                  <a:pt x="1083" y="1510"/>
                  <a:pt x="1135" y="1458"/>
                  <a:pt x="1208" y="1458"/>
                </a:cubicBezTo>
                <a:cubicBezTo>
                  <a:pt x="1281" y="1458"/>
                  <a:pt x="1333" y="1510"/>
                  <a:pt x="1333" y="1583"/>
                </a:cubicBezTo>
                <a:close/>
                <a:moveTo>
                  <a:pt x="1708" y="1656"/>
                </a:moveTo>
                <a:cubicBezTo>
                  <a:pt x="1708" y="1510"/>
                  <a:pt x="1708" y="1510"/>
                  <a:pt x="1708" y="1510"/>
                </a:cubicBezTo>
                <a:cubicBezTo>
                  <a:pt x="1594" y="1479"/>
                  <a:pt x="1594" y="1479"/>
                  <a:pt x="1594" y="1479"/>
                </a:cubicBezTo>
                <a:cubicBezTo>
                  <a:pt x="1583" y="1447"/>
                  <a:pt x="1573" y="1416"/>
                  <a:pt x="1552" y="1385"/>
                </a:cubicBezTo>
                <a:cubicBezTo>
                  <a:pt x="1615" y="1281"/>
                  <a:pt x="1615" y="1281"/>
                  <a:pt x="1615" y="1281"/>
                </a:cubicBezTo>
                <a:cubicBezTo>
                  <a:pt x="1510" y="1177"/>
                  <a:pt x="1510" y="1177"/>
                  <a:pt x="1510" y="1177"/>
                </a:cubicBezTo>
                <a:cubicBezTo>
                  <a:pt x="1406" y="1239"/>
                  <a:pt x="1406" y="1239"/>
                  <a:pt x="1406" y="1239"/>
                </a:cubicBezTo>
                <a:cubicBezTo>
                  <a:pt x="1375" y="1218"/>
                  <a:pt x="1344" y="1208"/>
                  <a:pt x="1313" y="1197"/>
                </a:cubicBezTo>
                <a:cubicBezTo>
                  <a:pt x="1281" y="1083"/>
                  <a:pt x="1281" y="1083"/>
                  <a:pt x="1281" y="1083"/>
                </a:cubicBezTo>
                <a:cubicBezTo>
                  <a:pt x="1135" y="1083"/>
                  <a:pt x="1135" y="1083"/>
                  <a:pt x="1135" y="1083"/>
                </a:cubicBezTo>
                <a:cubicBezTo>
                  <a:pt x="1104" y="1197"/>
                  <a:pt x="1104" y="1197"/>
                  <a:pt x="1104" y="1197"/>
                </a:cubicBezTo>
                <a:cubicBezTo>
                  <a:pt x="1073" y="1208"/>
                  <a:pt x="1042" y="1218"/>
                  <a:pt x="1010" y="1239"/>
                </a:cubicBezTo>
                <a:cubicBezTo>
                  <a:pt x="906" y="1177"/>
                  <a:pt x="906" y="1177"/>
                  <a:pt x="906" y="1177"/>
                </a:cubicBezTo>
                <a:cubicBezTo>
                  <a:pt x="802" y="1281"/>
                  <a:pt x="802" y="1281"/>
                  <a:pt x="802" y="1281"/>
                </a:cubicBezTo>
                <a:cubicBezTo>
                  <a:pt x="865" y="1385"/>
                  <a:pt x="865" y="1385"/>
                  <a:pt x="865" y="1385"/>
                </a:cubicBezTo>
                <a:cubicBezTo>
                  <a:pt x="844" y="1416"/>
                  <a:pt x="833" y="1447"/>
                  <a:pt x="823" y="1479"/>
                </a:cubicBezTo>
                <a:cubicBezTo>
                  <a:pt x="708" y="1510"/>
                  <a:pt x="708" y="1510"/>
                  <a:pt x="708" y="1510"/>
                </a:cubicBezTo>
                <a:cubicBezTo>
                  <a:pt x="708" y="1656"/>
                  <a:pt x="708" y="1656"/>
                  <a:pt x="708" y="1656"/>
                </a:cubicBezTo>
                <a:cubicBezTo>
                  <a:pt x="823" y="1687"/>
                  <a:pt x="823" y="1687"/>
                  <a:pt x="823" y="1687"/>
                </a:cubicBezTo>
                <a:cubicBezTo>
                  <a:pt x="833" y="1718"/>
                  <a:pt x="844" y="1750"/>
                  <a:pt x="865" y="1781"/>
                </a:cubicBezTo>
                <a:cubicBezTo>
                  <a:pt x="802" y="1885"/>
                  <a:pt x="802" y="1885"/>
                  <a:pt x="802" y="1885"/>
                </a:cubicBezTo>
                <a:cubicBezTo>
                  <a:pt x="906" y="1989"/>
                  <a:pt x="906" y="1989"/>
                  <a:pt x="906" y="1989"/>
                </a:cubicBezTo>
                <a:cubicBezTo>
                  <a:pt x="1010" y="1927"/>
                  <a:pt x="1010" y="1927"/>
                  <a:pt x="1010" y="1927"/>
                </a:cubicBezTo>
                <a:cubicBezTo>
                  <a:pt x="1042" y="1947"/>
                  <a:pt x="1073" y="1958"/>
                  <a:pt x="1104" y="1968"/>
                </a:cubicBezTo>
                <a:cubicBezTo>
                  <a:pt x="1135" y="2083"/>
                  <a:pt x="1135" y="2083"/>
                  <a:pt x="1135" y="2083"/>
                </a:cubicBezTo>
                <a:cubicBezTo>
                  <a:pt x="1281" y="2083"/>
                  <a:pt x="1281" y="2083"/>
                  <a:pt x="1281" y="2083"/>
                </a:cubicBezTo>
                <a:cubicBezTo>
                  <a:pt x="1313" y="1968"/>
                  <a:pt x="1313" y="1968"/>
                  <a:pt x="1313" y="1968"/>
                </a:cubicBezTo>
                <a:cubicBezTo>
                  <a:pt x="1344" y="1958"/>
                  <a:pt x="1375" y="1947"/>
                  <a:pt x="1406" y="1927"/>
                </a:cubicBezTo>
                <a:cubicBezTo>
                  <a:pt x="1510" y="1989"/>
                  <a:pt x="1510" y="1989"/>
                  <a:pt x="1510" y="1989"/>
                </a:cubicBezTo>
                <a:cubicBezTo>
                  <a:pt x="1615" y="1885"/>
                  <a:pt x="1615" y="1885"/>
                  <a:pt x="1615" y="1885"/>
                </a:cubicBezTo>
                <a:cubicBezTo>
                  <a:pt x="1552" y="1781"/>
                  <a:pt x="1552" y="1781"/>
                  <a:pt x="1552" y="1781"/>
                </a:cubicBezTo>
                <a:cubicBezTo>
                  <a:pt x="1573" y="1750"/>
                  <a:pt x="1583" y="1718"/>
                  <a:pt x="1594" y="1687"/>
                </a:cubicBezTo>
                <a:lnTo>
                  <a:pt x="1708" y="1656"/>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2" name="Freeform 76"/>
          <p:cNvSpPr>
            <a:spLocks noEditPoints="1"/>
          </p:cNvSpPr>
          <p:nvPr/>
        </p:nvSpPr>
        <p:spPr bwMode="auto">
          <a:xfrm>
            <a:off x="117885" y="2758679"/>
            <a:ext cx="355997" cy="305991"/>
          </a:xfrm>
          <a:custGeom>
            <a:avLst/>
            <a:gdLst>
              <a:gd name="T0" fmla="*/ 1250 w 2416"/>
              <a:gd name="T1" fmla="*/ 1750 h 2083"/>
              <a:gd name="T2" fmla="*/ 1208 w 2416"/>
              <a:gd name="T3" fmla="*/ 1791 h 2083"/>
              <a:gd name="T4" fmla="*/ 1166 w 2416"/>
              <a:gd name="T5" fmla="*/ 1750 h 2083"/>
              <a:gd name="T6" fmla="*/ 1208 w 2416"/>
              <a:gd name="T7" fmla="*/ 1708 h 2083"/>
              <a:gd name="T8" fmla="*/ 1250 w 2416"/>
              <a:gd name="T9" fmla="*/ 1750 h 2083"/>
              <a:gd name="T10" fmla="*/ 1666 w 2416"/>
              <a:gd name="T11" fmla="*/ 1583 h 2083"/>
              <a:gd name="T12" fmla="*/ 1666 w 2416"/>
              <a:gd name="T13" fmla="*/ 2000 h 2083"/>
              <a:gd name="T14" fmla="*/ 1583 w 2416"/>
              <a:gd name="T15" fmla="*/ 2083 h 2083"/>
              <a:gd name="T16" fmla="*/ 833 w 2416"/>
              <a:gd name="T17" fmla="*/ 2083 h 2083"/>
              <a:gd name="T18" fmla="*/ 750 w 2416"/>
              <a:gd name="T19" fmla="*/ 2000 h 2083"/>
              <a:gd name="T20" fmla="*/ 750 w 2416"/>
              <a:gd name="T21" fmla="*/ 1583 h 2083"/>
              <a:gd name="T22" fmla="*/ 833 w 2416"/>
              <a:gd name="T23" fmla="*/ 1500 h 2083"/>
              <a:gd name="T24" fmla="*/ 1583 w 2416"/>
              <a:gd name="T25" fmla="*/ 1500 h 2083"/>
              <a:gd name="T26" fmla="*/ 1666 w 2416"/>
              <a:gd name="T27" fmla="*/ 1583 h 2083"/>
              <a:gd name="T28" fmla="*/ 1500 w 2416"/>
              <a:gd name="T29" fmla="*/ 1375 h 2083"/>
              <a:gd name="T30" fmla="*/ 1500 w 2416"/>
              <a:gd name="T31" fmla="*/ 1500 h 2083"/>
              <a:gd name="T32" fmla="*/ 916 w 2416"/>
              <a:gd name="T33" fmla="*/ 1500 h 2083"/>
              <a:gd name="T34" fmla="*/ 916 w 2416"/>
              <a:gd name="T35" fmla="*/ 1375 h 2083"/>
              <a:gd name="T36" fmla="*/ 1208 w 2416"/>
              <a:gd name="T37" fmla="*/ 1083 h 2083"/>
              <a:gd name="T38" fmla="*/ 1208 w 2416"/>
              <a:gd name="T39" fmla="*/ 1083 h 2083"/>
              <a:gd name="T40" fmla="*/ 1500 w 2416"/>
              <a:gd name="T41" fmla="*/ 1375 h 2083"/>
              <a:gd name="T42" fmla="*/ 1208 w 2416"/>
              <a:gd name="T43" fmla="*/ 1833 h 2083"/>
              <a:gd name="T44" fmla="*/ 1208 w 2416"/>
              <a:gd name="T45" fmla="*/ 1916 h 2083"/>
              <a:gd name="T46" fmla="*/ 1916 w 2416"/>
              <a:gd name="T47" fmla="*/ 666 h 2083"/>
              <a:gd name="T48" fmla="*/ 2416 w 2416"/>
              <a:gd name="T49" fmla="*/ 1166 h 2083"/>
              <a:gd name="T50" fmla="*/ 0 w 2416"/>
              <a:gd name="T51" fmla="*/ 1166 h 2083"/>
              <a:gd name="T52" fmla="*/ 500 w 2416"/>
              <a:gd name="T53" fmla="*/ 666 h 2083"/>
              <a:gd name="T54" fmla="*/ 666 w 2416"/>
              <a:gd name="T55" fmla="*/ 333 h 2083"/>
              <a:gd name="T56" fmla="*/ 958 w 2416"/>
              <a:gd name="T57" fmla="*/ 510 h 2083"/>
              <a:gd name="T58" fmla="*/ 1875 w 2416"/>
              <a:gd name="T59" fmla="*/ 1666 h 2083"/>
              <a:gd name="T60" fmla="*/ 1916 w 2416"/>
              <a:gd name="T61" fmla="*/ 1666 h 2083"/>
              <a:gd name="T62" fmla="*/ 2416 w 2416"/>
              <a:gd name="T63" fmla="*/ 1166 h 2083"/>
              <a:gd name="T64" fmla="*/ 2083 w 2416"/>
              <a:gd name="T65" fmla="*/ 698 h 2083"/>
              <a:gd name="T66" fmla="*/ 2083 w 2416"/>
              <a:gd name="T67" fmla="*/ 625 h 2083"/>
              <a:gd name="T68" fmla="*/ 1458 w 2416"/>
              <a:gd name="T69" fmla="*/ 0 h 2083"/>
              <a:gd name="T70" fmla="*/ 875 w 2416"/>
              <a:gd name="T71" fmla="*/ 406 h 2083"/>
              <a:gd name="T72" fmla="*/ 666 w 2416"/>
              <a:gd name="T73" fmla="*/ 333 h 2083"/>
              <a:gd name="T74" fmla="*/ 333 w 2416"/>
              <a:gd name="T75" fmla="*/ 666 h 2083"/>
              <a:gd name="T76" fmla="*/ 333 w 2416"/>
              <a:gd name="T77" fmla="*/ 698 h 2083"/>
              <a:gd name="T78" fmla="*/ 0 w 2416"/>
              <a:gd name="T79" fmla="*/ 1166 h 2083"/>
              <a:gd name="T80" fmla="*/ 500 w 2416"/>
              <a:gd name="T81" fmla="*/ 1666 h 2083"/>
              <a:gd name="T82" fmla="*/ 541 w 2416"/>
              <a:gd name="T83" fmla="*/ 1666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6" h="2083">
                <a:moveTo>
                  <a:pt x="1250" y="1750"/>
                </a:moveTo>
                <a:cubicBezTo>
                  <a:pt x="1250" y="1770"/>
                  <a:pt x="1229" y="1791"/>
                  <a:pt x="1208" y="1791"/>
                </a:cubicBezTo>
                <a:cubicBezTo>
                  <a:pt x="1187" y="1791"/>
                  <a:pt x="1166" y="1770"/>
                  <a:pt x="1166" y="1750"/>
                </a:cubicBezTo>
                <a:cubicBezTo>
                  <a:pt x="1166" y="1729"/>
                  <a:pt x="1187" y="1708"/>
                  <a:pt x="1208" y="1708"/>
                </a:cubicBezTo>
                <a:cubicBezTo>
                  <a:pt x="1229" y="1708"/>
                  <a:pt x="1250" y="1729"/>
                  <a:pt x="1250" y="1750"/>
                </a:cubicBezTo>
                <a:close/>
                <a:moveTo>
                  <a:pt x="1666" y="1583"/>
                </a:moveTo>
                <a:cubicBezTo>
                  <a:pt x="1666" y="2000"/>
                  <a:pt x="1666" y="2000"/>
                  <a:pt x="1666" y="2000"/>
                </a:cubicBezTo>
                <a:cubicBezTo>
                  <a:pt x="1666" y="2041"/>
                  <a:pt x="1625" y="2083"/>
                  <a:pt x="1583" y="2083"/>
                </a:cubicBezTo>
                <a:cubicBezTo>
                  <a:pt x="833" y="2083"/>
                  <a:pt x="833" y="2083"/>
                  <a:pt x="833" y="2083"/>
                </a:cubicBezTo>
                <a:cubicBezTo>
                  <a:pt x="791" y="2083"/>
                  <a:pt x="750" y="2041"/>
                  <a:pt x="750" y="2000"/>
                </a:cubicBezTo>
                <a:cubicBezTo>
                  <a:pt x="750" y="1583"/>
                  <a:pt x="750" y="1583"/>
                  <a:pt x="750" y="1583"/>
                </a:cubicBezTo>
                <a:cubicBezTo>
                  <a:pt x="750" y="1541"/>
                  <a:pt x="791" y="1500"/>
                  <a:pt x="833" y="1500"/>
                </a:cubicBezTo>
                <a:cubicBezTo>
                  <a:pt x="1583" y="1500"/>
                  <a:pt x="1583" y="1500"/>
                  <a:pt x="1583" y="1500"/>
                </a:cubicBezTo>
                <a:cubicBezTo>
                  <a:pt x="1625" y="1500"/>
                  <a:pt x="1666" y="1541"/>
                  <a:pt x="1666" y="1583"/>
                </a:cubicBezTo>
                <a:close/>
                <a:moveTo>
                  <a:pt x="1500" y="1375"/>
                </a:moveTo>
                <a:cubicBezTo>
                  <a:pt x="1500" y="1500"/>
                  <a:pt x="1500" y="1500"/>
                  <a:pt x="1500" y="1500"/>
                </a:cubicBezTo>
                <a:cubicBezTo>
                  <a:pt x="916" y="1500"/>
                  <a:pt x="916" y="1500"/>
                  <a:pt x="916" y="1500"/>
                </a:cubicBezTo>
                <a:cubicBezTo>
                  <a:pt x="916" y="1375"/>
                  <a:pt x="916" y="1375"/>
                  <a:pt x="916" y="1375"/>
                </a:cubicBezTo>
                <a:cubicBezTo>
                  <a:pt x="916" y="1218"/>
                  <a:pt x="1052" y="1083"/>
                  <a:pt x="1208" y="1083"/>
                </a:cubicBezTo>
                <a:cubicBezTo>
                  <a:pt x="1208" y="1083"/>
                  <a:pt x="1208" y="1083"/>
                  <a:pt x="1208" y="1083"/>
                </a:cubicBezTo>
                <a:cubicBezTo>
                  <a:pt x="1364" y="1083"/>
                  <a:pt x="1500" y="1218"/>
                  <a:pt x="1500" y="1375"/>
                </a:cubicBezTo>
                <a:close/>
                <a:moveTo>
                  <a:pt x="1208" y="1833"/>
                </a:moveTo>
                <a:lnTo>
                  <a:pt x="1208" y="1916"/>
                </a:lnTo>
                <a:moveTo>
                  <a:pt x="1916" y="666"/>
                </a:moveTo>
                <a:cubicBezTo>
                  <a:pt x="2198" y="666"/>
                  <a:pt x="2416" y="885"/>
                  <a:pt x="2416" y="1166"/>
                </a:cubicBezTo>
                <a:moveTo>
                  <a:pt x="0" y="1166"/>
                </a:moveTo>
                <a:cubicBezTo>
                  <a:pt x="0" y="885"/>
                  <a:pt x="219" y="666"/>
                  <a:pt x="500" y="666"/>
                </a:cubicBezTo>
                <a:moveTo>
                  <a:pt x="666" y="333"/>
                </a:moveTo>
                <a:cubicBezTo>
                  <a:pt x="791" y="333"/>
                  <a:pt x="906" y="406"/>
                  <a:pt x="958" y="510"/>
                </a:cubicBezTo>
                <a:moveTo>
                  <a:pt x="1875" y="1666"/>
                </a:moveTo>
                <a:cubicBezTo>
                  <a:pt x="1916" y="1666"/>
                  <a:pt x="1916" y="1666"/>
                  <a:pt x="1916" y="1666"/>
                </a:cubicBezTo>
                <a:cubicBezTo>
                  <a:pt x="2198" y="1666"/>
                  <a:pt x="2416" y="1448"/>
                  <a:pt x="2416" y="1166"/>
                </a:cubicBezTo>
                <a:cubicBezTo>
                  <a:pt x="2416" y="948"/>
                  <a:pt x="2271" y="760"/>
                  <a:pt x="2083" y="698"/>
                </a:cubicBezTo>
                <a:cubicBezTo>
                  <a:pt x="2083" y="666"/>
                  <a:pt x="2083" y="645"/>
                  <a:pt x="2083" y="625"/>
                </a:cubicBezTo>
                <a:cubicBezTo>
                  <a:pt x="2083" y="281"/>
                  <a:pt x="1802" y="0"/>
                  <a:pt x="1458" y="0"/>
                </a:cubicBezTo>
                <a:cubicBezTo>
                  <a:pt x="1187" y="0"/>
                  <a:pt x="958" y="166"/>
                  <a:pt x="875" y="406"/>
                </a:cubicBezTo>
                <a:cubicBezTo>
                  <a:pt x="812" y="364"/>
                  <a:pt x="750" y="333"/>
                  <a:pt x="666" y="333"/>
                </a:cubicBezTo>
                <a:cubicBezTo>
                  <a:pt x="479" y="333"/>
                  <a:pt x="333" y="479"/>
                  <a:pt x="333" y="666"/>
                </a:cubicBezTo>
                <a:cubicBezTo>
                  <a:pt x="333" y="677"/>
                  <a:pt x="333" y="687"/>
                  <a:pt x="333" y="698"/>
                </a:cubicBezTo>
                <a:cubicBezTo>
                  <a:pt x="135" y="760"/>
                  <a:pt x="0" y="948"/>
                  <a:pt x="0" y="1166"/>
                </a:cubicBezTo>
                <a:cubicBezTo>
                  <a:pt x="0" y="1448"/>
                  <a:pt x="219" y="1666"/>
                  <a:pt x="500" y="1666"/>
                </a:cubicBezTo>
                <a:cubicBezTo>
                  <a:pt x="541" y="1666"/>
                  <a:pt x="541" y="1666"/>
                  <a:pt x="541" y="1666"/>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3" name="Freeform 77"/>
          <p:cNvSpPr>
            <a:spLocks noEditPoints="1"/>
          </p:cNvSpPr>
          <p:nvPr/>
        </p:nvSpPr>
        <p:spPr bwMode="auto">
          <a:xfrm>
            <a:off x="765578" y="2733676"/>
            <a:ext cx="355997" cy="354806"/>
          </a:xfrm>
          <a:custGeom>
            <a:avLst/>
            <a:gdLst>
              <a:gd name="T0" fmla="*/ 1917 w 2417"/>
              <a:gd name="T1" fmla="*/ 1417 h 2417"/>
              <a:gd name="T2" fmla="*/ 2417 w 2417"/>
              <a:gd name="T3" fmla="*/ 1917 h 2417"/>
              <a:gd name="T4" fmla="*/ 0 w 2417"/>
              <a:gd name="T5" fmla="*/ 1917 h 2417"/>
              <a:gd name="T6" fmla="*/ 500 w 2417"/>
              <a:gd name="T7" fmla="*/ 1417 h 2417"/>
              <a:gd name="T8" fmla="*/ 667 w 2417"/>
              <a:gd name="T9" fmla="*/ 1083 h 2417"/>
              <a:gd name="T10" fmla="*/ 958 w 2417"/>
              <a:gd name="T11" fmla="*/ 1260 h 2417"/>
              <a:gd name="T12" fmla="*/ 2083 w 2417"/>
              <a:gd name="T13" fmla="*/ 1448 h 2417"/>
              <a:gd name="T14" fmla="*/ 2083 w 2417"/>
              <a:gd name="T15" fmla="*/ 1375 h 2417"/>
              <a:gd name="T16" fmla="*/ 1458 w 2417"/>
              <a:gd name="T17" fmla="*/ 750 h 2417"/>
              <a:gd name="T18" fmla="*/ 875 w 2417"/>
              <a:gd name="T19" fmla="*/ 1156 h 2417"/>
              <a:gd name="T20" fmla="*/ 667 w 2417"/>
              <a:gd name="T21" fmla="*/ 1083 h 2417"/>
              <a:gd name="T22" fmla="*/ 333 w 2417"/>
              <a:gd name="T23" fmla="*/ 1417 h 2417"/>
              <a:gd name="T24" fmla="*/ 333 w 2417"/>
              <a:gd name="T25" fmla="*/ 1448 h 2417"/>
              <a:gd name="T26" fmla="*/ 0 w 2417"/>
              <a:gd name="T27" fmla="*/ 1917 h 2417"/>
              <a:gd name="T28" fmla="*/ 500 w 2417"/>
              <a:gd name="T29" fmla="*/ 2417 h 2417"/>
              <a:gd name="T30" fmla="*/ 1917 w 2417"/>
              <a:gd name="T31" fmla="*/ 2417 h 2417"/>
              <a:gd name="T32" fmla="*/ 2417 w 2417"/>
              <a:gd name="T33" fmla="*/ 1917 h 2417"/>
              <a:gd name="T34" fmla="*/ 2083 w 2417"/>
              <a:gd name="T35" fmla="*/ 1448 h 2417"/>
              <a:gd name="T36" fmla="*/ 2083 w 2417"/>
              <a:gd name="T37" fmla="*/ 1448 h 2417"/>
              <a:gd name="T38" fmla="*/ 2083 w 2417"/>
              <a:gd name="T39" fmla="*/ 1375 h 2417"/>
              <a:gd name="T40" fmla="*/ 2083 w 2417"/>
              <a:gd name="T41" fmla="*/ 1448 h 2417"/>
              <a:gd name="T42" fmla="*/ 2083 w 2417"/>
              <a:gd name="T43" fmla="*/ 1448 h 2417"/>
              <a:gd name="T44" fmla="*/ 2083 w 2417"/>
              <a:gd name="T45" fmla="*/ 1375 h 2417"/>
              <a:gd name="T46" fmla="*/ 2083 w 2417"/>
              <a:gd name="T47" fmla="*/ 417 h 2417"/>
              <a:gd name="T48" fmla="*/ 1667 w 2417"/>
              <a:gd name="T49" fmla="*/ 0 h 2417"/>
              <a:gd name="T50" fmla="*/ 333 w 2417"/>
              <a:gd name="T51" fmla="*/ 0 h 2417"/>
              <a:gd name="T52" fmla="*/ 333 w 2417"/>
              <a:gd name="T53" fmla="*/ 1417 h 2417"/>
              <a:gd name="T54" fmla="*/ 333 w 2417"/>
              <a:gd name="T55" fmla="*/ 1448 h 2417"/>
              <a:gd name="T56" fmla="*/ 333 w 2417"/>
              <a:gd name="T57" fmla="*/ 1417 h 2417"/>
              <a:gd name="T58" fmla="*/ 333 w 2417"/>
              <a:gd name="T59" fmla="*/ 1448 h 2417"/>
              <a:gd name="T60" fmla="*/ 333 w 2417"/>
              <a:gd name="T61" fmla="*/ 1448 h 2417"/>
              <a:gd name="T62" fmla="*/ 1667 w 2417"/>
              <a:gd name="T63" fmla="*/ 0 h 2417"/>
              <a:gd name="T64" fmla="*/ 1667 w 2417"/>
              <a:gd name="T65" fmla="*/ 417 h 2417"/>
              <a:gd name="T66" fmla="*/ 2083 w 2417"/>
              <a:gd name="T67" fmla="*/ 41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7" h="2417">
                <a:moveTo>
                  <a:pt x="1917" y="1417"/>
                </a:moveTo>
                <a:cubicBezTo>
                  <a:pt x="2198" y="1417"/>
                  <a:pt x="2417" y="1635"/>
                  <a:pt x="2417" y="1917"/>
                </a:cubicBezTo>
                <a:moveTo>
                  <a:pt x="0" y="1917"/>
                </a:moveTo>
                <a:cubicBezTo>
                  <a:pt x="0" y="1635"/>
                  <a:pt x="219" y="1417"/>
                  <a:pt x="500" y="1417"/>
                </a:cubicBezTo>
                <a:moveTo>
                  <a:pt x="667" y="1083"/>
                </a:moveTo>
                <a:cubicBezTo>
                  <a:pt x="792" y="1083"/>
                  <a:pt x="906" y="1156"/>
                  <a:pt x="958" y="1260"/>
                </a:cubicBezTo>
                <a:moveTo>
                  <a:pt x="2083" y="1448"/>
                </a:moveTo>
                <a:cubicBezTo>
                  <a:pt x="2083" y="1417"/>
                  <a:pt x="2083" y="1396"/>
                  <a:pt x="2083" y="1375"/>
                </a:cubicBezTo>
                <a:cubicBezTo>
                  <a:pt x="2083" y="1031"/>
                  <a:pt x="1802" y="750"/>
                  <a:pt x="1458" y="750"/>
                </a:cubicBezTo>
                <a:cubicBezTo>
                  <a:pt x="1188" y="750"/>
                  <a:pt x="958" y="917"/>
                  <a:pt x="875" y="1156"/>
                </a:cubicBezTo>
                <a:cubicBezTo>
                  <a:pt x="813" y="1115"/>
                  <a:pt x="750" y="1083"/>
                  <a:pt x="667" y="1083"/>
                </a:cubicBezTo>
                <a:cubicBezTo>
                  <a:pt x="479" y="1083"/>
                  <a:pt x="333" y="1229"/>
                  <a:pt x="333" y="1417"/>
                </a:cubicBezTo>
                <a:cubicBezTo>
                  <a:pt x="333" y="1427"/>
                  <a:pt x="333" y="1437"/>
                  <a:pt x="333" y="1448"/>
                </a:cubicBezTo>
                <a:cubicBezTo>
                  <a:pt x="136" y="1510"/>
                  <a:pt x="0" y="1698"/>
                  <a:pt x="0" y="1917"/>
                </a:cubicBezTo>
                <a:cubicBezTo>
                  <a:pt x="0" y="2198"/>
                  <a:pt x="219" y="2417"/>
                  <a:pt x="500" y="2417"/>
                </a:cubicBezTo>
                <a:cubicBezTo>
                  <a:pt x="1917" y="2417"/>
                  <a:pt x="1917" y="2417"/>
                  <a:pt x="1917" y="2417"/>
                </a:cubicBezTo>
                <a:cubicBezTo>
                  <a:pt x="2198" y="2417"/>
                  <a:pt x="2417" y="2198"/>
                  <a:pt x="2417" y="1917"/>
                </a:cubicBezTo>
                <a:cubicBezTo>
                  <a:pt x="2417" y="1698"/>
                  <a:pt x="2271" y="1510"/>
                  <a:pt x="2083" y="1448"/>
                </a:cubicBezTo>
                <a:close/>
                <a:moveTo>
                  <a:pt x="2083" y="1448"/>
                </a:moveTo>
                <a:cubicBezTo>
                  <a:pt x="2083" y="1375"/>
                  <a:pt x="2083" y="1375"/>
                  <a:pt x="2083" y="1375"/>
                </a:cubicBezTo>
                <a:cubicBezTo>
                  <a:pt x="2083" y="1396"/>
                  <a:pt x="2083" y="1417"/>
                  <a:pt x="2083" y="1448"/>
                </a:cubicBezTo>
                <a:cubicBezTo>
                  <a:pt x="2083" y="1448"/>
                  <a:pt x="2083" y="1448"/>
                  <a:pt x="2083" y="1448"/>
                </a:cubicBezTo>
                <a:close/>
                <a:moveTo>
                  <a:pt x="2083" y="1375"/>
                </a:moveTo>
                <a:lnTo>
                  <a:pt x="2083" y="417"/>
                </a:lnTo>
                <a:lnTo>
                  <a:pt x="1667" y="0"/>
                </a:lnTo>
                <a:lnTo>
                  <a:pt x="333" y="0"/>
                </a:lnTo>
                <a:lnTo>
                  <a:pt x="333" y="1417"/>
                </a:lnTo>
                <a:moveTo>
                  <a:pt x="333" y="1448"/>
                </a:moveTo>
                <a:cubicBezTo>
                  <a:pt x="333" y="1437"/>
                  <a:pt x="333" y="1427"/>
                  <a:pt x="333" y="1417"/>
                </a:cubicBezTo>
                <a:cubicBezTo>
                  <a:pt x="333" y="1448"/>
                  <a:pt x="333" y="1448"/>
                  <a:pt x="333" y="1448"/>
                </a:cubicBezTo>
                <a:cubicBezTo>
                  <a:pt x="333" y="1448"/>
                  <a:pt x="333" y="1448"/>
                  <a:pt x="333" y="1448"/>
                </a:cubicBezTo>
                <a:close/>
                <a:moveTo>
                  <a:pt x="1667" y="0"/>
                </a:moveTo>
                <a:lnTo>
                  <a:pt x="1667" y="417"/>
                </a:lnTo>
                <a:lnTo>
                  <a:pt x="2083"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4" name="Freeform 78"/>
          <p:cNvSpPr>
            <a:spLocks noEditPoints="1"/>
          </p:cNvSpPr>
          <p:nvPr/>
        </p:nvSpPr>
        <p:spPr bwMode="auto">
          <a:xfrm>
            <a:off x="1999072" y="2733676"/>
            <a:ext cx="295275" cy="354806"/>
          </a:xfrm>
          <a:custGeom>
            <a:avLst/>
            <a:gdLst>
              <a:gd name="T0" fmla="*/ 1500 w 2000"/>
              <a:gd name="T1" fmla="*/ 2417 h 2417"/>
              <a:gd name="T2" fmla="*/ 0 w 2000"/>
              <a:gd name="T3" fmla="*/ 2417 h 2417"/>
              <a:gd name="T4" fmla="*/ 0 w 2000"/>
              <a:gd name="T5" fmla="*/ 500 h 2417"/>
              <a:gd name="T6" fmla="*/ 1083 w 2000"/>
              <a:gd name="T7" fmla="*/ 500 h 2417"/>
              <a:gd name="T8" fmla="*/ 1500 w 2000"/>
              <a:gd name="T9" fmla="*/ 917 h 2417"/>
              <a:gd name="T10" fmla="*/ 1500 w 2000"/>
              <a:gd name="T11" fmla="*/ 2417 h 2417"/>
              <a:gd name="T12" fmla="*/ 1083 w 2000"/>
              <a:gd name="T13" fmla="*/ 500 h 2417"/>
              <a:gd name="T14" fmla="*/ 1083 w 2000"/>
              <a:gd name="T15" fmla="*/ 917 h 2417"/>
              <a:gd name="T16" fmla="*/ 1500 w 2000"/>
              <a:gd name="T17" fmla="*/ 917 h 2417"/>
              <a:gd name="T18" fmla="*/ 1625 w 2000"/>
              <a:gd name="T19" fmla="*/ 1917 h 2417"/>
              <a:gd name="T20" fmla="*/ 2000 w 2000"/>
              <a:gd name="T21" fmla="*/ 1917 h 2417"/>
              <a:gd name="T22" fmla="*/ 2000 w 2000"/>
              <a:gd name="T23" fmla="*/ 417 h 2417"/>
              <a:gd name="T24" fmla="*/ 1583 w 2000"/>
              <a:gd name="T25" fmla="*/ 0 h 2417"/>
              <a:gd name="T26" fmla="*/ 500 w 2000"/>
              <a:gd name="T27" fmla="*/ 0 h 2417"/>
              <a:gd name="T28" fmla="*/ 500 w 2000"/>
              <a:gd name="T29" fmla="*/ 375 h 2417"/>
              <a:gd name="T30" fmla="*/ 1583 w 2000"/>
              <a:gd name="T31" fmla="*/ 0 h 2417"/>
              <a:gd name="T32" fmla="*/ 1583 w 2000"/>
              <a:gd name="T33" fmla="*/ 417 h 2417"/>
              <a:gd name="T34" fmla="*/ 2000 w 2000"/>
              <a:gd name="T35" fmla="*/ 41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 h="2417">
                <a:moveTo>
                  <a:pt x="1500" y="2417"/>
                </a:moveTo>
                <a:lnTo>
                  <a:pt x="0" y="2417"/>
                </a:lnTo>
                <a:lnTo>
                  <a:pt x="0" y="500"/>
                </a:lnTo>
                <a:lnTo>
                  <a:pt x="1083" y="500"/>
                </a:lnTo>
                <a:lnTo>
                  <a:pt x="1500" y="917"/>
                </a:lnTo>
                <a:lnTo>
                  <a:pt x="1500" y="2417"/>
                </a:lnTo>
                <a:close/>
                <a:moveTo>
                  <a:pt x="1083" y="500"/>
                </a:moveTo>
                <a:lnTo>
                  <a:pt x="1083" y="917"/>
                </a:lnTo>
                <a:lnTo>
                  <a:pt x="1500" y="917"/>
                </a:lnTo>
                <a:moveTo>
                  <a:pt x="1625" y="1917"/>
                </a:moveTo>
                <a:lnTo>
                  <a:pt x="2000" y="1917"/>
                </a:lnTo>
                <a:lnTo>
                  <a:pt x="2000" y="417"/>
                </a:lnTo>
                <a:lnTo>
                  <a:pt x="1583" y="0"/>
                </a:lnTo>
                <a:lnTo>
                  <a:pt x="500" y="0"/>
                </a:lnTo>
                <a:lnTo>
                  <a:pt x="500" y="375"/>
                </a:lnTo>
                <a:moveTo>
                  <a:pt x="1583" y="0"/>
                </a:moveTo>
                <a:lnTo>
                  <a:pt x="1583" y="417"/>
                </a:lnTo>
                <a:lnTo>
                  <a:pt x="2000"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5" name="Freeform 79"/>
          <p:cNvSpPr>
            <a:spLocks noEditPoints="1"/>
          </p:cNvSpPr>
          <p:nvPr/>
        </p:nvSpPr>
        <p:spPr bwMode="auto">
          <a:xfrm>
            <a:off x="3239691" y="2745582"/>
            <a:ext cx="258366" cy="330994"/>
          </a:xfrm>
          <a:custGeom>
            <a:avLst/>
            <a:gdLst>
              <a:gd name="T0" fmla="*/ 333 w 1750"/>
              <a:gd name="T1" fmla="*/ 834 h 2250"/>
              <a:gd name="T2" fmla="*/ 416 w 1750"/>
              <a:gd name="T3" fmla="*/ 917 h 2250"/>
              <a:gd name="T4" fmla="*/ 583 w 1750"/>
              <a:gd name="T5" fmla="*/ 667 h 2250"/>
              <a:gd name="T6" fmla="*/ 833 w 1750"/>
              <a:gd name="T7" fmla="*/ 834 h 2250"/>
              <a:gd name="T8" fmla="*/ 1416 w 1750"/>
              <a:gd name="T9" fmla="*/ 834 h 2250"/>
              <a:gd name="T10" fmla="*/ 333 w 1750"/>
              <a:gd name="T11" fmla="*/ 1334 h 2250"/>
              <a:gd name="T12" fmla="*/ 416 w 1750"/>
              <a:gd name="T13" fmla="*/ 1417 h 2250"/>
              <a:gd name="T14" fmla="*/ 583 w 1750"/>
              <a:gd name="T15" fmla="*/ 1167 h 2250"/>
              <a:gd name="T16" fmla="*/ 833 w 1750"/>
              <a:gd name="T17" fmla="*/ 1334 h 2250"/>
              <a:gd name="T18" fmla="*/ 1416 w 1750"/>
              <a:gd name="T19" fmla="*/ 1334 h 2250"/>
              <a:gd name="T20" fmla="*/ 333 w 1750"/>
              <a:gd name="T21" fmla="*/ 1834 h 2250"/>
              <a:gd name="T22" fmla="*/ 416 w 1750"/>
              <a:gd name="T23" fmla="*/ 1917 h 2250"/>
              <a:gd name="T24" fmla="*/ 583 w 1750"/>
              <a:gd name="T25" fmla="*/ 1667 h 2250"/>
              <a:gd name="T26" fmla="*/ 833 w 1750"/>
              <a:gd name="T27" fmla="*/ 1834 h 2250"/>
              <a:gd name="T28" fmla="*/ 1416 w 1750"/>
              <a:gd name="T29" fmla="*/ 1834 h 2250"/>
              <a:gd name="T30" fmla="*/ 1750 w 1750"/>
              <a:gd name="T31" fmla="*/ 2250 h 2250"/>
              <a:gd name="T32" fmla="*/ 0 w 1750"/>
              <a:gd name="T33" fmla="*/ 2250 h 2250"/>
              <a:gd name="T34" fmla="*/ 0 w 1750"/>
              <a:gd name="T35" fmla="*/ 0 h 2250"/>
              <a:gd name="T36" fmla="*/ 1333 w 1750"/>
              <a:gd name="T37" fmla="*/ 0 h 2250"/>
              <a:gd name="T38" fmla="*/ 1750 w 1750"/>
              <a:gd name="T39" fmla="*/ 417 h 2250"/>
              <a:gd name="T40" fmla="*/ 1750 w 1750"/>
              <a:gd name="T41" fmla="*/ 2250 h 2250"/>
              <a:gd name="T42" fmla="*/ 1333 w 1750"/>
              <a:gd name="T43" fmla="*/ 0 h 2250"/>
              <a:gd name="T44" fmla="*/ 1333 w 1750"/>
              <a:gd name="T45" fmla="*/ 417 h 2250"/>
              <a:gd name="T46" fmla="*/ 1750 w 1750"/>
              <a:gd name="T47" fmla="*/ 41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0" h="2250">
                <a:moveTo>
                  <a:pt x="333" y="834"/>
                </a:moveTo>
                <a:lnTo>
                  <a:pt x="416" y="917"/>
                </a:lnTo>
                <a:lnTo>
                  <a:pt x="583" y="667"/>
                </a:lnTo>
                <a:moveTo>
                  <a:pt x="833" y="834"/>
                </a:moveTo>
                <a:lnTo>
                  <a:pt x="1416" y="834"/>
                </a:lnTo>
                <a:moveTo>
                  <a:pt x="333" y="1334"/>
                </a:moveTo>
                <a:lnTo>
                  <a:pt x="416" y="1417"/>
                </a:lnTo>
                <a:lnTo>
                  <a:pt x="583" y="1167"/>
                </a:lnTo>
                <a:moveTo>
                  <a:pt x="833" y="1334"/>
                </a:moveTo>
                <a:lnTo>
                  <a:pt x="1416" y="1334"/>
                </a:lnTo>
                <a:moveTo>
                  <a:pt x="333" y="1834"/>
                </a:moveTo>
                <a:lnTo>
                  <a:pt x="416" y="1917"/>
                </a:lnTo>
                <a:lnTo>
                  <a:pt x="583" y="1667"/>
                </a:lnTo>
                <a:moveTo>
                  <a:pt x="833" y="1834"/>
                </a:moveTo>
                <a:lnTo>
                  <a:pt x="1416" y="1834"/>
                </a:lnTo>
                <a:moveTo>
                  <a:pt x="1750" y="2250"/>
                </a:moveTo>
                <a:lnTo>
                  <a:pt x="0" y="2250"/>
                </a:lnTo>
                <a:lnTo>
                  <a:pt x="0" y="0"/>
                </a:lnTo>
                <a:lnTo>
                  <a:pt x="1333" y="0"/>
                </a:lnTo>
                <a:lnTo>
                  <a:pt x="1750" y="417"/>
                </a:lnTo>
                <a:lnTo>
                  <a:pt x="1750" y="2250"/>
                </a:lnTo>
                <a:close/>
                <a:moveTo>
                  <a:pt x="1333" y="0"/>
                </a:moveTo>
                <a:lnTo>
                  <a:pt x="1333" y="417"/>
                </a:lnTo>
                <a:lnTo>
                  <a:pt x="1750"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6" name="Freeform 80"/>
          <p:cNvSpPr>
            <a:spLocks noEditPoints="1"/>
          </p:cNvSpPr>
          <p:nvPr/>
        </p:nvSpPr>
        <p:spPr bwMode="auto">
          <a:xfrm>
            <a:off x="2618196" y="2745582"/>
            <a:ext cx="282179" cy="330994"/>
          </a:xfrm>
          <a:custGeom>
            <a:avLst/>
            <a:gdLst>
              <a:gd name="T0" fmla="*/ 833 w 1916"/>
              <a:gd name="T1" fmla="*/ 1000 h 2250"/>
              <a:gd name="T2" fmla="*/ 0 w 1916"/>
              <a:gd name="T3" fmla="*/ 1000 h 2250"/>
              <a:gd name="T4" fmla="*/ 0 w 1916"/>
              <a:gd name="T5" fmla="*/ 0 h 2250"/>
              <a:gd name="T6" fmla="*/ 583 w 1916"/>
              <a:gd name="T7" fmla="*/ 0 h 2250"/>
              <a:gd name="T8" fmla="*/ 833 w 1916"/>
              <a:gd name="T9" fmla="*/ 250 h 2250"/>
              <a:gd name="T10" fmla="*/ 833 w 1916"/>
              <a:gd name="T11" fmla="*/ 1000 h 2250"/>
              <a:gd name="T12" fmla="*/ 583 w 1916"/>
              <a:gd name="T13" fmla="*/ 0 h 2250"/>
              <a:gd name="T14" fmla="*/ 583 w 1916"/>
              <a:gd name="T15" fmla="*/ 250 h 2250"/>
              <a:gd name="T16" fmla="*/ 833 w 1916"/>
              <a:gd name="T17" fmla="*/ 250 h 2250"/>
              <a:gd name="T18" fmla="*/ 1916 w 1916"/>
              <a:gd name="T19" fmla="*/ 1000 h 2250"/>
              <a:gd name="T20" fmla="*/ 1083 w 1916"/>
              <a:gd name="T21" fmla="*/ 1000 h 2250"/>
              <a:gd name="T22" fmla="*/ 1083 w 1916"/>
              <a:gd name="T23" fmla="*/ 0 h 2250"/>
              <a:gd name="T24" fmla="*/ 1666 w 1916"/>
              <a:gd name="T25" fmla="*/ 0 h 2250"/>
              <a:gd name="T26" fmla="*/ 1916 w 1916"/>
              <a:gd name="T27" fmla="*/ 250 h 2250"/>
              <a:gd name="T28" fmla="*/ 1916 w 1916"/>
              <a:gd name="T29" fmla="*/ 1000 h 2250"/>
              <a:gd name="T30" fmla="*/ 1666 w 1916"/>
              <a:gd name="T31" fmla="*/ 0 h 2250"/>
              <a:gd name="T32" fmla="*/ 1666 w 1916"/>
              <a:gd name="T33" fmla="*/ 250 h 2250"/>
              <a:gd name="T34" fmla="*/ 1916 w 1916"/>
              <a:gd name="T35" fmla="*/ 250 h 2250"/>
              <a:gd name="T36" fmla="*/ 833 w 1916"/>
              <a:gd name="T37" fmla="*/ 2250 h 2250"/>
              <a:gd name="T38" fmla="*/ 0 w 1916"/>
              <a:gd name="T39" fmla="*/ 2250 h 2250"/>
              <a:gd name="T40" fmla="*/ 0 w 1916"/>
              <a:gd name="T41" fmla="*/ 1250 h 2250"/>
              <a:gd name="T42" fmla="*/ 583 w 1916"/>
              <a:gd name="T43" fmla="*/ 1250 h 2250"/>
              <a:gd name="T44" fmla="*/ 833 w 1916"/>
              <a:gd name="T45" fmla="*/ 1500 h 2250"/>
              <a:gd name="T46" fmla="*/ 833 w 1916"/>
              <a:gd name="T47" fmla="*/ 2250 h 2250"/>
              <a:gd name="T48" fmla="*/ 583 w 1916"/>
              <a:gd name="T49" fmla="*/ 1250 h 2250"/>
              <a:gd name="T50" fmla="*/ 583 w 1916"/>
              <a:gd name="T51" fmla="*/ 1500 h 2250"/>
              <a:gd name="T52" fmla="*/ 833 w 1916"/>
              <a:gd name="T53" fmla="*/ 1500 h 2250"/>
              <a:gd name="T54" fmla="*/ 1916 w 1916"/>
              <a:gd name="T55" fmla="*/ 2250 h 2250"/>
              <a:gd name="T56" fmla="*/ 1083 w 1916"/>
              <a:gd name="T57" fmla="*/ 2250 h 2250"/>
              <a:gd name="T58" fmla="*/ 1083 w 1916"/>
              <a:gd name="T59" fmla="*/ 1250 h 2250"/>
              <a:gd name="T60" fmla="*/ 1666 w 1916"/>
              <a:gd name="T61" fmla="*/ 1250 h 2250"/>
              <a:gd name="T62" fmla="*/ 1916 w 1916"/>
              <a:gd name="T63" fmla="*/ 1500 h 2250"/>
              <a:gd name="T64" fmla="*/ 1916 w 1916"/>
              <a:gd name="T65" fmla="*/ 2250 h 2250"/>
              <a:gd name="T66" fmla="*/ 1666 w 1916"/>
              <a:gd name="T67" fmla="*/ 1250 h 2250"/>
              <a:gd name="T68" fmla="*/ 1666 w 1916"/>
              <a:gd name="T69" fmla="*/ 1500 h 2250"/>
              <a:gd name="T70" fmla="*/ 1916 w 1916"/>
              <a:gd name="T71" fmla="*/ 150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6" h="2250">
                <a:moveTo>
                  <a:pt x="833" y="1000"/>
                </a:moveTo>
                <a:lnTo>
                  <a:pt x="0" y="1000"/>
                </a:lnTo>
                <a:lnTo>
                  <a:pt x="0" y="0"/>
                </a:lnTo>
                <a:lnTo>
                  <a:pt x="583" y="0"/>
                </a:lnTo>
                <a:lnTo>
                  <a:pt x="833" y="250"/>
                </a:lnTo>
                <a:lnTo>
                  <a:pt x="833" y="1000"/>
                </a:lnTo>
                <a:close/>
                <a:moveTo>
                  <a:pt x="583" y="0"/>
                </a:moveTo>
                <a:lnTo>
                  <a:pt x="583" y="250"/>
                </a:lnTo>
                <a:lnTo>
                  <a:pt x="833" y="250"/>
                </a:lnTo>
                <a:moveTo>
                  <a:pt x="1916" y="1000"/>
                </a:moveTo>
                <a:lnTo>
                  <a:pt x="1083" y="1000"/>
                </a:lnTo>
                <a:lnTo>
                  <a:pt x="1083" y="0"/>
                </a:lnTo>
                <a:lnTo>
                  <a:pt x="1666" y="0"/>
                </a:lnTo>
                <a:lnTo>
                  <a:pt x="1916" y="250"/>
                </a:lnTo>
                <a:lnTo>
                  <a:pt x="1916" y="1000"/>
                </a:lnTo>
                <a:close/>
                <a:moveTo>
                  <a:pt x="1666" y="0"/>
                </a:moveTo>
                <a:lnTo>
                  <a:pt x="1666" y="250"/>
                </a:lnTo>
                <a:lnTo>
                  <a:pt x="1916" y="250"/>
                </a:lnTo>
                <a:moveTo>
                  <a:pt x="833" y="2250"/>
                </a:moveTo>
                <a:lnTo>
                  <a:pt x="0" y="2250"/>
                </a:lnTo>
                <a:lnTo>
                  <a:pt x="0" y="1250"/>
                </a:lnTo>
                <a:lnTo>
                  <a:pt x="583" y="1250"/>
                </a:lnTo>
                <a:lnTo>
                  <a:pt x="833" y="1500"/>
                </a:lnTo>
                <a:lnTo>
                  <a:pt x="833" y="2250"/>
                </a:lnTo>
                <a:close/>
                <a:moveTo>
                  <a:pt x="583" y="1250"/>
                </a:moveTo>
                <a:lnTo>
                  <a:pt x="583" y="1500"/>
                </a:lnTo>
                <a:lnTo>
                  <a:pt x="833" y="1500"/>
                </a:lnTo>
                <a:moveTo>
                  <a:pt x="1916" y="2250"/>
                </a:moveTo>
                <a:lnTo>
                  <a:pt x="1083" y="2250"/>
                </a:lnTo>
                <a:lnTo>
                  <a:pt x="1083" y="1250"/>
                </a:lnTo>
                <a:lnTo>
                  <a:pt x="1666" y="1250"/>
                </a:lnTo>
                <a:lnTo>
                  <a:pt x="1916" y="1500"/>
                </a:lnTo>
                <a:lnTo>
                  <a:pt x="1916" y="2250"/>
                </a:lnTo>
                <a:close/>
                <a:moveTo>
                  <a:pt x="1666" y="1250"/>
                </a:moveTo>
                <a:lnTo>
                  <a:pt x="1666" y="1500"/>
                </a:lnTo>
                <a:lnTo>
                  <a:pt x="1916" y="15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7" name="Freeform 81"/>
          <p:cNvSpPr>
            <a:spLocks noEditPoints="1"/>
          </p:cNvSpPr>
          <p:nvPr/>
        </p:nvSpPr>
        <p:spPr bwMode="auto">
          <a:xfrm>
            <a:off x="3854054" y="2745582"/>
            <a:ext cx="258366" cy="330994"/>
          </a:xfrm>
          <a:custGeom>
            <a:avLst/>
            <a:gdLst>
              <a:gd name="T0" fmla="*/ 1750 w 1750"/>
              <a:gd name="T1" fmla="*/ 2250 h 2250"/>
              <a:gd name="T2" fmla="*/ 0 w 1750"/>
              <a:gd name="T3" fmla="*/ 2250 h 2250"/>
              <a:gd name="T4" fmla="*/ 0 w 1750"/>
              <a:gd name="T5" fmla="*/ 0 h 2250"/>
              <a:gd name="T6" fmla="*/ 1333 w 1750"/>
              <a:gd name="T7" fmla="*/ 0 h 2250"/>
              <a:gd name="T8" fmla="*/ 1750 w 1750"/>
              <a:gd name="T9" fmla="*/ 417 h 2250"/>
              <a:gd name="T10" fmla="*/ 1750 w 1750"/>
              <a:gd name="T11" fmla="*/ 2250 h 2250"/>
              <a:gd name="T12" fmla="*/ 1333 w 1750"/>
              <a:gd name="T13" fmla="*/ 0 h 2250"/>
              <a:gd name="T14" fmla="*/ 1333 w 1750"/>
              <a:gd name="T15" fmla="*/ 417 h 2250"/>
              <a:gd name="T16" fmla="*/ 1750 w 1750"/>
              <a:gd name="T17" fmla="*/ 417 h 2250"/>
              <a:gd name="T18" fmla="*/ 333 w 1750"/>
              <a:gd name="T19" fmla="*/ 1917 h 2250"/>
              <a:gd name="T20" fmla="*/ 1417 w 1750"/>
              <a:gd name="T21" fmla="*/ 1917 h 2250"/>
              <a:gd name="T22" fmla="*/ 333 w 1750"/>
              <a:gd name="T23" fmla="*/ 1917 h 2250"/>
              <a:gd name="T24" fmla="*/ 333 w 1750"/>
              <a:gd name="T25" fmla="*/ 750 h 2250"/>
              <a:gd name="T26" fmla="*/ 333 w 1750"/>
              <a:gd name="T27" fmla="*/ 1667 h 2250"/>
              <a:gd name="T28" fmla="*/ 667 w 1750"/>
              <a:gd name="T29" fmla="*/ 1209 h 2250"/>
              <a:gd name="T30" fmla="*/ 1000 w 1750"/>
              <a:gd name="T31" fmla="*/ 1542 h 2250"/>
              <a:gd name="T32" fmla="*/ 1417 w 1750"/>
              <a:gd name="T33" fmla="*/ 100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0" h="2250">
                <a:moveTo>
                  <a:pt x="1750" y="2250"/>
                </a:moveTo>
                <a:lnTo>
                  <a:pt x="0" y="2250"/>
                </a:lnTo>
                <a:lnTo>
                  <a:pt x="0" y="0"/>
                </a:lnTo>
                <a:lnTo>
                  <a:pt x="1333" y="0"/>
                </a:lnTo>
                <a:lnTo>
                  <a:pt x="1750" y="417"/>
                </a:lnTo>
                <a:lnTo>
                  <a:pt x="1750" y="2250"/>
                </a:lnTo>
                <a:close/>
                <a:moveTo>
                  <a:pt x="1333" y="0"/>
                </a:moveTo>
                <a:lnTo>
                  <a:pt x="1333" y="417"/>
                </a:lnTo>
                <a:lnTo>
                  <a:pt x="1750" y="417"/>
                </a:lnTo>
                <a:moveTo>
                  <a:pt x="333" y="1917"/>
                </a:moveTo>
                <a:lnTo>
                  <a:pt x="1417" y="1917"/>
                </a:lnTo>
                <a:moveTo>
                  <a:pt x="333" y="1917"/>
                </a:moveTo>
                <a:lnTo>
                  <a:pt x="333" y="750"/>
                </a:lnTo>
                <a:moveTo>
                  <a:pt x="333" y="1667"/>
                </a:moveTo>
                <a:lnTo>
                  <a:pt x="667" y="1209"/>
                </a:lnTo>
                <a:lnTo>
                  <a:pt x="1000" y="1542"/>
                </a:lnTo>
                <a:lnTo>
                  <a:pt x="1417" y="1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8" name="Freeform 82"/>
          <p:cNvSpPr>
            <a:spLocks noEditPoints="1"/>
          </p:cNvSpPr>
          <p:nvPr/>
        </p:nvSpPr>
        <p:spPr bwMode="auto">
          <a:xfrm>
            <a:off x="6257925" y="2724151"/>
            <a:ext cx="342900" cy="373856"/>
          </a:xfrm>
          <a:custGeom>
            <a:avLst/>
            <a:gdLst>
              <a:gd name="T0" fmla="*/ 1208 w 2333"/>
              <a:gd name="T1" fmla="*/ 2542 h 2542"/>
              <a:gd name="T2" fmla="*/ 1208 w 2333"/>
              <a:gd name="T3" fmla="*/ 2542 h 2542"/>
              <a:gd name="T4" fmla="*/ 2250 w 2333"/>
              <a:gd name="T5" fmla="*/ 1667 h 2542"/>
              <a:gd name="T6" fmla="*/ 83 w 2333"/>
              <a:gd name="T7" fmla="*/ 1667 h 2542"/>
              <a:gd name="T8" fmla="*/ 83 w 2333"/>
              <a:gd name="T9" fmla="*/ 84 h 2542"/>
              <a:gd name="T10" fmla="*/ 2250 w 2333"/>
              <a:gd name="T11" fmla="*/ 84 h 2542"/>
              <a:gd name="T12" fmla="*/ 2250 w 2333"/>
              <a:gd name="T13" fmla="*/ 1667 h 2542"/>
              <a:gd name="T14" fmla="*/ 0 w 2333"/>
              <a:gd name="T15" fmla="*/ 84 h 2542"/>
              <a:gd name="T16" fmla="*/ 2333 w 2333"/>
              <a:gd name="T17" fmla="*/ 84 h 2542"/>
              <a:gd name="T18" fmla="*/ 1167 w 2333"/>
              <a:gd name="T19" fmla="*/ 2250 h 2542"/>
              <a:gd name="T20" fmla="*/ 1167 w 2333"/>
              <a:gd name="T21" fmla="*/ 1667 h 2542"/>
              <a:gd name="T22" fmla="*/ 1167 w 2333"/>
              <a:gd name="T23" fmla="*/ 84 h 2542"/>
              <a:gd name="T24" fmla="*/ 1167 w 2333"/>
              <a:gd name="T25" fmla="*/ 0 h 2542"/>
              <a:gd name="T26" fmla="*/ 500 w 2333"/>
              <a:gd name="T27" fmla="*/ 2334 h 2542"/>
              <a:gd name="T28" fmla="*/ 833 w 2333"/>
              <a:gd name="T29" fmla="*/ 1667 h 2542"/>
              <a:gd name="T30" fmla="*/ 1833 w 2333"/>
              <a:gd name="T31" fmla="*/ 2334 h 2542"/>
              <a:gd name="T32" fmla="*/ 1500 w 2333"/>
              <a:gd name="T33" fmla="*/ 1667 h 2542"/>
              <a:gd name="T34" fmla="*/ 2250 w 2333"/>
              <a:gd name="T35" fmla="*/ 250 h 2542"/>
              <a:gd name="T36" fmla="*/ 83 w 2333"/>
              <a:gd name="T37" fmla="*/ 250 h 2542"/>
              <a:gd name="T38" fmla="*/ 83 w 2333"/>
              <a:gd name="T39" fmla="*/ 84 h 2542"/>
              <a:gd name="T40" fmla="*/ 2250 w 2333"/>
              <a:gd name="T41" fmla="*/ 84 h 2542"/>
              <a:gd name="T42" fmla="*/ 2250 w 2333"/>
              <a:gd name="T43" fmla="*/ 250 h 2542"/>
              <a:gd name="T44" fmla="*/ 750 w 2333"/>
              <a:gd name="T45" fmla="*/ 792 h 2542"/>
              <a:gd name="T46" fmla="*/ 708 w 2333"/>
              <a:gd name="T47" fmla="*/ 834 h 2542"/>
              <a:gd name="T48" fmla="*/ 667 w 2333"/>
              <a:gd name="T49" fmla="*/ 792 h 2542"/>
              <a:gd name="T50" fmla="*/ 708 w 2333"/>
              <a:gd name="T51" fmla="*/ 750 h 2542"/>
              <a:gd name="T52" fmla="*/ 750 w 2333"/>
              <a:gd name="T53" fmla="*/ 792 h 2542"/>
              <a:gd name="T54" fmla="*/ 1167 w 2333"/>
              <a:gd name="T55" fmla="*/ 1209 h 2542"/>
              <a:gd name="T56" fmla="*/ 1125 w 2333"/>
              <a:gd name="T57" fmla="*/ 1250 h 2542"/>
              <a:gd name="T58" fmla="*/ 1083 w 2333"/>
              <a:gd name="T59" fmla="*/ 1209 h 2542"/>
              <a:gd name="T60" fmla="*/ 1125 w 2333"/>
              <a:gd name="T61" fmla="*/ 1167 h 2542"/>
              <a:gd name="T62" fmla="*/ 1167 w 2333"/>
              <a:gd name="T63" fmla="*/ 1209 h 2542"/>
              <a:gd name="T64" fmla="*/ 1750 w 2333"/>
              <a:gd name="T65" fmla="*/ 625 h 2542"/>
              <a:gd name="T66" fmla="*/ 1708 w 2333"/>
              <a:gd name="T67" fmla="*/ 667 h 2542"/>
              <a:gd name="T68" fmla="*/ 1667 w 2333"/>
              <a:gd name="T69" fmla="*/ 625 h 2542"/>
              <a:gd name="T70" fmla="*/ 1708 w 2333"/>
              <a:gd name="T71" fmla="*/ 584 h 2542"/>
              <a:gd name="T72" fmla="*/ 1750 w 2333"/>
              <a:gd name="T73" fmla="*/ 625 h 2542"/>
              <a:gd name="T74" fmla="*/ 333 w 2333"/>
              <a:gd name="T75" fmla="*/ 1167 h 2542"/>
              <a:gd name="T76" fmla="*/ 583 w 2333"/>
              <a:gd name="T77" fmla="*/ 917 h 2542"/>
              <a:gd name="T78" fmla="*/ 833 w 2333"/>
              <a:gd name="T79" fmla="*/ 917 h 2542"/>
              <a:gd name="T80" fmla="*/ 1000 w 2333"/>
              <a:gd name="T81" fmla="*/ 1084 h 2542"/>
              <a:gd name="T82" fmla="*/ 1833 w 2333"/>
              <a:gd name="T83" fmla="*/ 750 h 2542"/>
              <a:gd name="T84" fmla="*/ 2000 w 2333"/>
              <a:gd name="T85" fmla="*/ 917 h 2542"/>
              <a:gd name="T86" fmla="*/ 1250 w 2333"/>
              <a:gd name="T87" fmla="*/ 1084 h 2542"/>
              <a:gd name="T88" fmla="*/ 1583 w 2333"/>
              <a:gd name="T89" fmla="*/ 75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33" h="2542">
                <a:moveTo>
                  <a:pt x="1208" y="2542"/>
                </a:moveTo>
                <a:lnTo>
                  <a:pt x="1208" y="2542"/>
                </a:lnTo>
                <a:moveTo>
                  <a:pt x="2250" y="1667"/>
                </a:moveTo>
                <a:lnTo>
                  <a:pt x="83" y="1667"/>
                </a:lnTo>
                <a:lnTo>
                  <a:pt x="83" y="84"/>
                </a:lnTo>
                <a:lnTo>
                  <a:pt x="2250" y="84"/>
                </a:lnTo>
                <a:lnTo>
                  <a:pt x="2250" y="1667"/>
                </a:lnTo>
                <a:close/>
                <a:moveTo>
                  <a:pt x="0" y="84"/>
                </a:moveTo>
                <a:lnTo>
                  <a:pt x="2333" y="84"/>
                </a:lnTo>
                <a:moveTo>
                  <a:pt x="1167" y="2250"/>
                </a:moveTo>
                <a:lnTo>
                  <a:pt x="1167" y="1667"/>
                </a:lnTo>
                <a:moveTo>
                  <a:pt x="1167" y="84"/>
                </a:moveTo>
                <a:lnTo>
                  <a:pt x="1167" y="0"/>
                </a:lnTo>
                <a:moveTo>
                  <a:pt x="500" y="2334"/>
                </a:moveTo>
                <a:lnTo>
                  <a:pt x="833" y="1667"/>
                </a:lnTo>
                <a:moveTo>
                  <a:pt x="1833" y="2334"/>
                </a:moveTo>
                <a:lnTo>
                  <a:pt x="1500" y="1667"/>
                </a:lnTo>
                <a:moveTo>
                  <a:pt x="2250" y="250"/>
                </a:moveTo>
                <a:lnTo>
                  <a:pt x="83" y="250"/>
                </a:lnTo>
                <a:lnTo>
                  <a:pt x="83" y="84"/>
                </a:lnTo>
                <a:lnTo>
                  <a:pt x="2250" y="84"/>
                </a:lnTo>
                <a:lnTo>
                  <a:pt x="2250" y="250"/>
                </a:lnTo>
                <a:close/>
                <a:moveTo>
                  <a:pt x="750" y="792"/>
                </a:moveTo>
                <a:cubicBezTo>
                  <a:pt x="750" y="813"/>
                  <a:pt x="729" y="834"/>
                  <a:pt x="708" y="834"/>
                </a:cubicBezTo>
                <a:cubicBezTo>
                  <a:pt x="687" y="834"/>
                  <a:pt x="667" y="813"/>
                  <a:pt x="667" y="792"/>
                </a:cubicBezTo>
                <a:cubicBezTo>
                  <a:pt x="667" y="771"/>
                  <a:pt x="687" y="750"/>
                  <a:pt x="708" y="750"/>
                </a:cubicBezTo>
                <a:cubicBezTo>
                  <a:pt x="729" y="750"/>
                  <a:pt x="750" y="771"/>
                  <a:pt x="750" y="792"/>
                </a:cubicBezTo>
                <a:close/>
                <a:moveTo>
                  <a:pt x="1167" y="1209"/>
                </a:moveTo>
                <a:cubicBezTo>
                  <a:pt x="1167" y="1230"/>
                  <a:pt x="1146" y="1250"/>
                  <a:pt x="1125" y="1250"/>
                </a:cubicBezTo>
                <a:cubicBezTo>
                  <a:pt x="1104" y="1250"/>
                  <a:pt x="1083" y="1230"/>
                  <a:pt x="1083" y="1209"/>
                </a:cubicBezTo>
                <a:cubicBezTo>
                  <a:pt x="1083" y="1188"/>
                  <a:pt x="1104" y="1167"/>
                  <a:pt x="1125" y="1167"/>
                </a:cubicBezTo>
                <a:cubicBezTo>
                  <a:pt x="1146" y="1167"/>
                  <a:pt x="1167" y="1188"/>
                  <a:pt x="1167" y="1209"/>
                </a:cubicBezTo>
                <a:close/>
                <a:moveTo>
                  <a:pt x="1750" y="625"/>
                </a:moveTo>
                <a:cubicBezTo>
                  <a:pt x="1750" y="646"/>
                  <a:pt x="1729" y="667"/>
                  <a:pt x="1708" y="667"/>
                </a:cubicBezTo>
                <a:cubicBezTo>
                  <a:pt x="1687" y="667"/>
                  <a:pt x="1667" y="646"/>
                  <a:pt x="1667" y="625"/>
                </a:cubicBezTo>
                <a:cubicBezTo>
                  <a:pt x="1667" y="605"/>
                  <a:pt x="1687" y="584"/>
                  <a:pt x="1708" y="584"/>
                </a:cubicBezTo>
                <a:cubicBezTo>
                  <a:pt x="1729" y="584"/>
                  <a:pt x="1750" y="605"/>
                  <a:pt x="1750" y="625"/>
                </a:cubicBezTo>
                <a:close/>
                <a:moveTo>
                  <a:pt x="333" y="1167"/>
                </a:moveTo>
                <a:lnTo>
                  <a:pt x="583" y="917"/>
                </a:lnTo>
                <a:moveTo>
                  <a:pt x="833" y="917"/>
                </a:moveTo>
                <a:lnTo>
                  <a:pt x="1000" y="1084"/>
                </a:lnTo>
                <a:moveTo>
                  <a:pt x="1833" y="750"/>
                </a:moveTo>
                <a:lnTo>
                  <a:pt x="2000" y="917"/>
                </a:lnTo>
                <a:moveTo>
                  <a:pt x="1250" y="1084"/>
                </a:moveTo>
                <a:lnTo>
                  <a:pt x="1583" y="7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9" name="Freeform 83"/>
          <p:cNvSpPr>
            <a:spLocks noEditPoints="1"/>
          </p:cNvSpPr>
          <p:nvPr/>
        </p:nvSpPr>
        <p:spPr bwMode="auto">
          <a:xfrm>
            <a:off x="5066110" y="2724151"/>
            <a:ext cx="342900" cy="373856"/>
          </a:xfrm>
          <a:custGeom>
            <a:avLst/>
            <a:gdLst>
              <a:gd name="T0" fmla="*/ 1208 w 2333"/>
              <a:gd name="T1" fmla="*/ 2542 h 2542"/>
              <a:gd name="T2" fmla="*/ 1208 w 2333"/>
              <a:gd name="T3" fmla="*/ 2542 h 2542"/>
              <a:gd name="T4" fmla="*/ 2250 w 2333"/>
              <a:gd name="T5" fmla="*/ 1667 h 2542"/>
              <a:gd name="T6" fmla="*/ 83 w 2333"/>
              <a:gd name="T7" fmla="*/ 1667 h 2542"/>
              <a:gd name="T8" fmla="*/ 83 w 2333"/>
              <a:gd name="T9" fmla="*/ 84 h 2542"/>
              <a:gd name="T10" fmla="*/ 2250 w 2333"/>
              <a:gd name="T11" fmla="*/ 84 h 2542"/>
              <a:gd name="T12" fmla="*/ 2250 w 2333"/>
              <a:gd name="T13" fmla="*/ 1667 h 2542"/>
              <a:gd name="T14" fmla="*/ 0 w 2333"/>
              <a:gd name="T15" fmla="*/ 84 h 2542"/>
              <a:gd name="T16" fmla="*/ 2333 w 2333"/>
              <a:gd name="T17" fmla="*/ 84 h 2542"/>
              <a:gd name="T18" fmla="*/ 1167 w 2333"/>
              <a:gd name="T19" fmla="*/ 2250 h 2542"/>
              <a:gd name="T20" fmla="*/ 1167 w 2333"/>
              <a:gd name="T21" fmla="*/ 1667 h 2542"/>
              <a:gd name="T22" fmla="*/ 1167 w 2333"/>
              <a:gd name="T23" fmla="*/ 84 h 2542"/>
              <a:gd name="T24" fmla="*/ 1167 w 2333"/>
              <a:gd name="T25" fmla="*/ 0 h 2542"/>
              <a:gd name="T26" fmla="*/ 500 w 2333"/>
              <a:gd name="T27" fmla="*/ 2334 h 2542"/>
              <a:gd name="T28" fmla="*/ 833 w 2333"/>
              <a:gd name="T29" fmla="*/ 1667 h 2542"/>
              <a:gd name="T30" fmla="*/ 1833 w 2333"/>
              <a:gd name="T31" fmla="*/ 2334 h 2542"/>
              <a:gd name="T32" fmla="*/ 1500 w 2333"/>
              <a:gd name="T33" fmla="*/ 1667 h 2542"/>
              <a:gd name="T34" fmla="*/ 2250 w 2333"/>
              <a:gd name="T35" fmla="*/ 250 h 2542"/>
              <a:gd name="T36" fmla="*/ 83 w 2333"/>
              <a:gd name="T37" fmla="*/ 250 h 2542"/>
              <a:gd name="T38" fmla="*/ 83 w 2333"/>
              <a:gd name="T39" fmla="*/ 84 h 2542"/>
              <a:gd name="T40" fmla="*/ 2250 w 2333"/>
              <a:gd name="T41" fmla="*/ 84 h 2542"/>
              <a:gd name="T42" fmla="*/ 2250 w 2333"/>
              <a:gd name="T43" fmla="*/ 25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3" h="2542">
                <a:moveTo>
                  <a:pt x="1208" y="2542"/>
                </a:moveTo>
                <a:lnTo>
                  <a:pt x="1208" y="2542"/>
                </a:lnTo>
                <a:moveTo>
                  <a:pt x="2250" y="1667"/>
                </a:moveTo>
                <a:lnTo>
                  <a:pt x="83" y="1667"/>
                </a:lnTo>
                <a:lnTo>
                  <a:pt x="83" y="84"/>
                </a:lnTo>
                <a:lnTo>
                  <a:pt x="2250" y="84"/>
                </a:lnTo>
                <a:lnTo>
                  <a:pt x="2250" y="1667"/>
                </a:lnTo>
                <a:close/>
                <a:moveTo>
                  <a:pt x="0" y="84"/>
                </a:moveTo>
                <a:lnTo>
                  <a:pt x="2333" y="84"/>
                </a:lnTo>
                <a:moveTo>
                  <a:pt x="1167" y="2250"/>
                </a:moveTo>
                <a:lnTo>
                  <a:pt x="1167" y="1667"/>
                </a:lnTo>
                <a:moveTo>
                  <a:pt x="1167" y="84"/>
                </a:moveTo>
                <a:lnTo>
                  <a:pt x="1167" y="0"/>
                </a:lnTo>
                <a:moveTo>
                  <a:pt x="500" y="2334"/>
                </a:moveTo>
                <a:lnTo>
                  <a:pt x="833" y="1667"/>
                </a:lnTo>
                <a:moveTo>
                  <a:pt x="1833" y="2334"/>
                </a:moveTo>
                <a:lnTo>
                  <a:pt x="1500" y="1667"/>
                </a:lnTo>
                <a:moveTo>
                  <a:pt x="2250" y="250"/>
                </a:moveTo>
                <a:lnTo>
                  <a:pt x="83" y="250"/>
                </a:lnTo>
                <a:lnTo>
                  <a:pt x="83" y="84"/>
                </a:lnTo>
                <a:lnTo>
                  <a:pt x="2250" y="84"/>
                </a:lnTo>
                <a:lnTo>
                  <a:pt x="2250" y="2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0" name="Freeform 84"/>
          <p:cNvSpPr>
            <a:spLocks noEditPoints="1"/>
          </p:cNvSpPr>
          <p:nvPr/>
        </p:nvSpPr>
        <p:spPr bwMode="auto">
          <a:xfrm>
            <a:off x="6887766" y="2724151"/>
            <a:ext cx="342900" cy="373856"/>
          </a:xfrm>
          <a:custGeom>
            <a:avLst/>
            <a:gdLst>
              <a:gd name="T0" fmla="*/ 1208 w 2333"/>
              <a:gd name="T1" fmla="*/ 2542 h 2542"/>
              <a:gd name="T2" fmla="*/ 1208 w 2333"/>
              <a:gd name="T3" fmla="*/ 2542 h 2542"/>
              <a:gd name="T4" fmla="*/ 708 w 2333"/>
              <a:gd name="T5" fmla="*/ 667 h 2542"/>
              <a:gd name="T6" fmla="*/ 333 w 2333"/>
              <a:gd name="T7" fmla="*/ 1042 h 2542"/>
              <a:gd name="T8" fmla="*/ 708 w 2333"/>
              <a:gd name="T9" fmla="*/ 1417 h 2542"/>
              <a:gd name="T10" fmla="*/ 1083 w 2333"/>
              <a:gd name="T11" fmla="*/ 1042 h 2542"/>
              <a:gd name="T12" fmla="*/ 708 w 2333"/>
              <a:gd name="T13" fmla="*/ 1042 h 2542"/>
              <a:gd name="T14" fmla="*/ 708 w 2333"/>
              <a:gd name="T15" fmla="*/ 667 h 2542"/>
              <a:gd name="T16" fmla="*/ 2250 w 2333"/>
              <a:gd name="T17" fmla="*/ 1667 h 2542"/>
              <a:gd name="T18" fmla="*/ 83 w 2333"/>
              <a:gd name="T19" fmla="*/ 1667 h 2542"/>
              <a:gd name="T20" fmla="*/ 83 w 2333"/>
              <a:gd name="T21" fmla="*/ 84 h 2542"/>
              <a:gd name="T22" fmla="*/ 2250 w 2333"/>
              <a:gd name="T23" fmla="*/ 84 h 2542"/>
              <a:gd name="T24" fmla="*/ 2250 w 2333"/>
              <a:gd name="T25" fmla="*/ 1667 h 2542"/>
              <a:gd name="T26" fmla="*/ 0 w 2333"/>
              <a:gd name="T27" fmla="*/ 84 h 2542"/>
              <a:gd name="T28" fmla="*/ 2333 w 2333"/>
              <a:gd name="T29" fmla="*/ 84 h 2542"/>
              <a:gd name="T30" fmla="*/ 1500 w 2333"/>
              <a:gd name="T31" fmla="*/ 667 h 2542"/>
              <a:gd name="T32" fmla="*/ 2000 w 2333"/>
              <a:gd name="T33" fmla="*/ 667 h 2542"/>
              <a:gd name="T34" fmla="*/ 1500 w 2333"/>
              <a:gd name="T35" fmla="*/ 1000 h 2542"/>
              <a:gd name="T36" fmla="*/ 2000 w 2333"/>
              <a:gd name="T37" fmla="*/ 1000 h 2542"/>
              <a:gd name="T38" fmla="*/ 1500 w 2333"/>
              <a:gd name="T39" fmla="*/ 1334 h 2542"/>
              <a:gd name="T40" fmla="*/ 2000 w 2333"/>
              <a:gd name="T41" fmla="*/ 1334 h 2542"/>
              <a:gd name="T42" fmla="*/ 1166 w 2333"/>
              <a:gd name="T43" fmla="*/ 2250 h 2542"/>
              <a:gd name="T44" fmla="*/ 1166 w 2333"/>
              <a:gd name="T45" fmla="*/ 1667 h 2542"/>
              <a:gd name="T46" fmla="*/ 1166 w 2333"/>
              <a:gd name="T47" fmla="*/ 84 h 2542"/>
              <a:gd name="T48" fmla="*/ 1166 w 2333"/>
              <a:gd name="T49" fmla="*/ 0 h 2542"/>
              <a:gd name="T50" fmla="*/ 500 w 2333"/>
              <a:gd name="T51" fmla="*/ 2334 h 2542"/>
              <a:gd name="T52" fmla="*/ 833 w 2333"/>
              <a:gd name="T53" fmla="*/ 1667 h 2542"/>
              <a:gd name="T54" fmla="*/ 1833 w 2333"/>
              <a:gd name="T55" fmla="*/ 2334 h 2542"/>
              <a:gd name="T56" fmla="*/ 1500 w 2333"/>
              <a:gd name="T57" fmla="*/ 1667 h 2542"/>
              <a:gd name="T58" fmla="*/ 2250 w 2333"/>
              <a:gd name="T59" fmla="*/ 250 h 2542"/>
              <a:gd name="T60" fmla="*/ 83 w 2333"/>
              <a:gd name="T61" fmla="*/ 250 h 2542"/>
              <a:gd name="T62" fmla="*/ 83 w 2333"/>
              <a:gd name="T63" fmla="*/ 84 h 2542"/>
              <a:gd name="T64" fmla="*/ 2250 w 2333"/>
              <a:gd name="T65" fmla="*/ 84 h 2542"/>
              <a:gd name="T66" fmla="*/ 2250 w 2333"/>
              <a:gd name="T67" fmla="*/ 250 h 2542"/>
              <a:gd name="T68" fmla="*/ 875 w 2333"/>
              <a:gd name="T69" fmla="*/ 500 h 2542"/>
              <a:gd name="T70" fmla="*/ 875 w 2333"/>
              <a:gd name="T71" fmla="*/ 875 h 2542"/>
              <a:gd name="T72" fmla="*/ 1250 w 2333"/>
              <a:gd name="T73" fmla="*/ 875 h 2542"/>
              <a:gd name="T74" fmla="*/ 875 w 2333"/>
              <a:gd name="T75" fmla="*/ 50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3" h="2542">
                <a:moveTo>
                  <a:pt x="1208" y="2542"/>
                </a:moveTo>
                <a:lnTo>
                  <a:pt x="1208" y="2542"/>
                </a:lnTo>
                <a:moveTo>
                  <a:pt x="708" y="667"/>
                </a:moveTo>
                <a:cubicBezTo>
                  <a:pt x="500" y="667"/>
                  <a:pt x="333" y="834"/>
                  <a:pt x="333" y="1042"/>
                </a:cubicBezTo>
                <a:cubicBezTo>
                  <a:pt x="333" y="1250"/>
                  <a:pt x="500" y="1417"/>
                  <a:pt x="708" y="1417"/>
                </a:cubicBezTo>
                <a:cubicBezTo>
                  <a:pt x="916" y="1417"/>
                  <a:pt x="1083" y="1250"/>
                  <a:pt x="1083" y="1042"/>
                </a:cubicBezTo>
                <a:cubicBezTo>
                  <a:pt x="708" y="1042"/>
                  <a:pt x="708" y="1042"/>
                  <a:pt x="708" y="1042"/>
                </a:cubicBezTo>
                <a:lnTo>
                  <a:pt x="708" y="667"/>
                </a:lnTo>
                <a:close/>
                <a:moveTo>
                  <a:pt x="2250" y="1667"/>
                </a:moveTo>
                <a:lnTo>
                  <a:pt x="83" y="1667"/>
                </a:lnTo>
                <a:lnTo>
                  <a:pt x="83" y="84"/>
                </a:lnTo>
                <a:lnTo>
                  <a:pt x="2250" y="84"/>
                </a:lnTo>
                <a:lnTo>
                  <a:pt x="2250" y="1667"/>
                </a:lnTo>
                <a:close/>
                <a:moveTo>
                  <a:pt x="0" y="84"/>
                </a:moveTo>
                <a:lnTo>
                  <a:pt x="2333" y="84"/>
                </a:lnTo>
                <a:moveTo>
                  <a:pt x="1500" y="667"/>
                </a:moveTo>
                <a:lnTo>
                  <a:pt x="2000" y="667"/>
                </a:lnTo>
                <a:moveTo>
                  <a:pt x="1500" y="1000"/>
                </a:moveTo>
                <a:lnTo>
                  <a:pt x="2000" y="1000"/>
                </a:lnTo>
                <a:moveTo>
                  <a:pt x="1500" y="1334"/>
                </a:moveTo>
                <a:lnTo>
                  <a:pt x="2000" y="1334"/>
                </a:lnTo>
                <a:moveTo>
                  <a:pt x="1166" y="2250"/>
                </a:moveTo>
                <a:lnTo>
                  <a:pt x="1166" y="1667"/>
                </a:lnTo>
                <a:moveTo>
                  <a:pt x="1166" y="84"/>
                </a:moveTo>
                <a:lnTo>
                  <a:pt x="1166" y="0"/>
                </a:lnTo>
                <a:moveTo>
                  <a:pt x="500" y="2334"/>
                </a:moveTo>
                <a:lnTo>
                  <a:pt x="833" y="1667"/>
                </a:lnTo>
                <a:moveTo>
                  <a:pt x="1833" y="2334"/>
                </a:moveTo>
                <a:lnTo>
                  <a:pt x="1500" y="1667"/>
                </a:lnTo>
                <a:moveTo>
                  <a:pt x="2250" y="250"/>
                </a:moveTo>
                <a:lnTo>
                  <a:pt x="83" y="250"/>
                </a:lnTo>
                <a:lnTo>
                  <a:pt x="83" y="84"/>
                </a:lnTo>
                <a:lnTo>
                  <a:pt x="2250" y="84"/>
                </a:lnTo>
                <a:lnTo>
                  <a:pt x="2250" y="250"/>
                </a:lnTo>
                <a:close/>
                <a:moveTo>
                  <a:pt x="875" y="500"/>
                </a:moveTo>
                <a:cubicBezTo>
                  <a:pt x="875" y="875"/>
                  <a:pt x="875" y="875"/>
                  <a:pt x="875" y="875"/>
                </a:cubicBezTo>
                <a:cubicBezTo>
                  <a:pt x="1250" y="875"/>
                  <a:pt x="1250" y="875"/>
                  <a:pt x="1250" y="875"/>
                </a:cubicBezTo>
                <a:cubicBezTo>
                  <a:pt x="1250" y="667"/>
                  <a:pt x="1083" y="500"/>
                  <a:pt x="875" y="50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1" name="Freeform 85"/>
          <p:cNvSpPr>
            <a:spLocks noEditPoints="1"/>
          </p:cNvSpPr>
          <p:nvPr/>
        </p:nvSpPr>
        <p:spPr bwMode="auto">
          <a:xfrm>
            <a:off x="5662613" y="2739629"/>
            <a:ext cx="342900" cy="342900"/>
          </a:xfrm>
          <a:custGeom>
            <a:avLst/>
            <a:gdLst>
              <a:gd name="T0" fmla="*/ 2250 w 2333"/>
              <a:gd name="T1" fmla="*/ 1666 h 2333"/>
              <a:gd name="T2" fmla="*/ 83 w 2333"/>
              <a:gd name="T3" fmla="*/ 1666 h 2333"/>
              <a:gd name="T4" fmla="*/ 83 w 2333"/>
              <a:gd name="T5" fmla="*/ 83 h 2333"/>
              <a:gd name="T6" fmla="*/ 2250 w 2333"/>
              <a:gd name="T7" fmla="*/ 83 h 2333"/>
              <a:gd name="T8" fmla="*/ 2250 w 2333"/>
              <a:gd name="T9" fmla="*/ 1666 h 2333"/>
              <a:gd name="T10" fmla="*/ 0 w 2333"/>
              <a:gd name="T11" fmla="*/ 83 h 2333"/>
              <a:gd name="T12" fmla="*/ 2333 w 2333"/>
              <a:gd name="T13" fmla="*/ 83 h 2333"/>
              <a:gd name="T14" fmla="*/ 1167 w 2333"/>
              <a:gd name="T15" fmla="*/ 2250 h 2333"/>
              <a:gd name="T16" fmla="*/ 1167 w 2333"/>
              <a:gd name="T17" fmla="*/ 1666 h 2333"/>
              <a:gd name="T18" fmla="*/ 1167 w 2333"/>
              <a:gd name="T19" fmla="*/ 83 h 2333"/>
              <a:gd name="T20" fmla="*/ 1167 w 2333"/>
              <a:gd name="T21" fmla="*/ 0 h 2333"/>
              <a:gd name="T22" fmla="*/ 500 w 2333"/>
              <a:gd name="T23" fmla="*/ 2333 h 2333"/>
              <a:gd name="T24" fmla="*/ 833 w 2333"/>
              <a:gd name="T25" fmla="*/ 1666 h 2333"/>
              <a:gd name="T26" fmla="*/ 1833 w 2333"/>
              <a:gd name="T27" fmla="*/ 2333 h 2333"/>
              <a:gd name="T28" fmla="*/ 1500 w 2333"/>
              <a:gd name="T29" fmla="*/ 1666 h 2333"/>
              <a:gd name="T30" fmla="*/ 2250 w 2333"/>
              <a:gd name="T31" fmla="*/ 250 h 2333"/>
              <a:gd name="T32" fmla="*/ 83 w 2333"/>
              <a:gd name="T33" fmla="*/ 250 h 2333"/>
              <a:gd name="T34" fmla="*/ 83 w 2333"/>
              <a:gd name="T35" fmla="*/ 83 h 2333"/>
              <a:gd name="T36" fmla="*/ 2250 w 2333"/>
              <a:gd name="T37" fmla="*/ 83 h 2333"/>
              <a:gd name="T38" fmla="*/ 2250 w 2333"/>
              <a:gd name="T39" fmla="*/ 250 h 2333"/>
              <a:gd name="T40" fmla="*/ 1083 w 2333"/>
              <a:gd name="T41" fmla="*/ 1416 h 2333"/>
              <a:gd name="T42" fmla="*/ 833 w 2333"/>
              <a:gd name="T43" fmla="*/ 1416 h 2333"/>
              <a:gd name="T44" fmla="*/ 833 w 2333"/>
              <a:gd name="T45" fmla="*/ 750 h 2333"/>
              <a:gd name="T46" fmla="*/ 1083 w 2333"/>
              <a:gd name="T47" fmla="*/ 750 h 2333"/>
              <a:gd name="T48" fmla="*/ 1083 w 2333"/>
              <a:gd name="T49" fmla="*/ 1416 h 2333"/>
              <a:gd name="T50" fmla="*/ 1917 w 2333"/>
              <a:gd name="T51" fmla="*/ 1416 h 2333"/>
              <a:gd name="T52" fmla="*/ 1667 w 2333"/>
              <a:gd name="T53" fmla="*/ 1416 h 2333"/>
              <a:gd name="T54" fmla="*/ 1667 w 2333"/>
              <a:gd name="T55" fmla="*/ 500 h 2333"/>
              <a:gd name="T56" fmla="*/ 1917 w 2333"/>
              <a:gd name="T57" fmla="*/ 500 h 2333"/>
              <a:gd name="T58" fmla="*/ 1917 w 2333"/>
              <a:gd name="T59" fmla="*/ 1416 h 2333"/>
              <a:gd name="T60" fmla="*/ 1500 w 2333"/>
              <a:gd name="T61" fmla="*/ 1416 h 2333"/>
              <a:gd name="T62" fmla="*/ 1250 w 2333"/>
              <a:gd name="T63" fmla="*/ 1416 h 2333"/>
              <a:gd name="T64" fmla="*/ 1250 w 2333"/>
              <a:gd name="T65" fmla="*/ 1000 h 2333"/>
              <a:gd name="T66" fmla="*/ 1500 w 2333"/>
              <a:gd name="T67" fmla="*/ 1000 h 2333"/>
              <a:gd name="T68" fmla="*/ 1500 w 2333"/>
              <a:gd name="T69" fmla="*/ 1416 h 2333"/>
              <a:gd name="T70" fmla="*/ 667 w 2333"/>
              <a:gd name="T71" fmla="*/ 1416 h 2333"/>
              <a:gd name="T72" fmla="*/ 417 w 2333"/>
              <a:gd name="T73" fmla="*/ 1416 h 2333"/>
              <a:gd name="T74" fmla="*/ 417 w 2333"/>
              <a:gd name="T75" fmla="*/ 1083 h 2333"/>
              <a:gd name="T76" fmla="*/ 667 w 2333"/>
              <a:gd name="T77" fmla="*/ 1083 h 2333"/>
              <a:gd name="T78" fmla="*/ 667 w 2333"/>
              <a:gd name="T79" fmla="*/ 1416 h 2333"/>
              <a:gd name="T80" fmla="*/ 333 w 2333"/>
              <a:gd name="T81" fmla="*/ 1416 h 2333"/>
              <a:gd name="T82" fmla="*/ 2000 w 2333"/>
              <a:gd name="T83" fmla="*/ 1416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3" h="2333">
                <a:moveTo>
                  <a:pt x="2250" y="1666"/>
                </a:moveTo>
                <a:lnTo>
                  <a:pt x="83" y="1666"/>
                </a:lnTo>
                <a:lnTo>
                  <a:pt x="83" y="83"/>
                </a:lnTo>
                <a:lnTo>
                  <a:pt x="2250" y="83"/>
                </a:lnTo>
                <a:lnTo>
                  <a:pt x="2250" y="1666"/>
                </a:lnTo>
                <a:close/>
                <a:moveTo>
                  <a:pt x="0" y="83"/>
                </a:moveTo>
                <a:lnTo>
                  <a:pt x="2333" y="83"/>
                </a:lnTo>
                <a:moveTo>
                  <a:pt x="1167" y="2250"/>
                </a:moveTo>
                <a:lnTo>
                  <a:pt x="1167" y="1666"/>
                </a:lnTo>
                <a:moveTo>
                  <a:pt x="1167" y="83"/>
                </a:moveTo>
                <a:lnTo>
                  <a:pt x="1167" y="0"/>
                </a:lnTo>
                <a:moveTo>
                  <a:pt x="500" y="2333"/>
                </a:moveTo>
                <a:lnTo>
                  <a:pt x="833" y="1666"/>
                </a:lnTo>
                <a:moveTo>
                  <a:pt x="1833" y="2333"/>
                </a:moveTo>
                <a:lnTo>
                  <a:pt x="1500" y="1666"/>
                </a:lnTo>
                <a:moveTo>
                  <a:pt x="2250" y="250"/>
                </a:moveTo>
                <a:lnTo>
                  <a:pt x="83" y="250"/>
                </a:lnTo>
                <a:lnTo>
                  <a:pt x="83" y="83"/>
                </a:lnTo>
                <a:lnTo>
                  <a:pt x="2250" y="83"/>
                </a:lnTo>
                <a:lnTo>
                  <a:pt x="2250" y="250"/>
                </a:lnTo>
                <a:close/>
                <a:moveTo>
                  <a:pt x="1083" y="1416"/>
                </a:moveTo>
                <a:lnTo>
                  <a:pt x="833" y="1416"/>
                </a:lnTo>
                <a:lnTo>
                  <a:pt x="833" y="750"/>
                </a:lnTo>
                <a:lnTo>
                  <a:pt x="1083" y="750"/>
                </a:lnTo>
                <a:lnTo>
                  <a:pt x="1083" y="1416"/>
                </a:lnTo>
                <a:close/>
                <a:moveTo>
                  <a:pt x="1917" y="1416"/>
                </a:moveTo>
                <a:lnTo>
                  <a:pt x="1667" y="1416"/>
                </a:lnTo>
                <a:lnTo>
                  <a:pt x="1667" y="500"/>
                </a:lnTo>
                <a:lnTo>
                  <a:pt x="1917" y="500"/>
                </a:lnTo>
                <a:lnTo>
                  <a:pt x="1917" y="1416"/>
                </a:lnTo>
                <a:close/>
                <a:moveTo>
                  <a:pt x="1500" y="1416"/>
                </a:moveTo>
                <a:lnTo>
                  <a:pt x="1250" y="1416"/>
                </a:lnTo>
                <a:lnTo>
                  <a:pt x="1250" y="1000"/>
                </a:lnTo>
                <a:lnTo>
                  <a:pt x="1500" y="1000"/>
                </a:lnTo>
                <a:lnTo>
                  <a:pt x="1500" y="1416"/>
                </a:lnTo>
                <a:close/>
                <a:moveTo>
                  <a:pt x="667" y="1416"/>
                </a:moveTo>
                <a:lnTo>
                  <a:pt x="417" y="1416"/>
                </a:lnTo>
                <a:lnTo>
                  <a:pt x="417" y="1083"/>
                </a:lnTo>
                <a:lnTo>
                  <a:pt x="667" y="1083"/>
                </a:lnTo>
                <a:lnTo>
                  <a:pt x="667" y="1416"/>
                </a:lnTo>
                <a:close/>
                <a:moveTo>
                  <a:pt x="333" y="1416"/>
                </a:moveTo>
                <a:lnTo>
                  <a:pt x="2000" y="141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2" name="Freeform 86"/>
          <p:cNvSpPr>
            <a:spLocks noEditPoints="1"/>
          </p:cNvSpPr>
          <p:nvPr/>
        </p:nvSpPr>
        <p:spPr bwMode="auto">
          <a:xfrm>
            <a:off x="1395419" y="2745582"/>
            <a:ext cx="257175" cy="330994"/>
          </a:xfrm>
          <a:custGeom>
            <a:avLst/>
            <a:gdLst>
              <a:gd name="T0" fmla="*/ 1750 w 1750"/>
              <a:gd name="T1" fmla="*/ 2250 h 2250"/>
              <a:gd name="T2" fmla="*/ 0 w 1750"/>
              <a:gd name="T3" fmla="*/ 2250 h 2250"/>
              <a:gd name="T4" fmla="*/ 0 w 1750"/>
              <a:gd name="T5" fmla="*/ 0 h 2250"/>
              <a:gd name="T6" fmla="*/ 1334 w 1750"/>
              <a:gd name="T7" fmla="*/ 0 h 2250"/>
              <a:gd name="T8" fmla="*/ 1750 w 1750"/>
              <a:gd name="T9" fmla="*/ 417 h 2250"/>
              <a:gd name="T10" fmla="*/ 1750 w 1750"/>
              <a:gd name="T11" fmla="*/ 2250 h 2250"/>
              <a:gd name="T12" fmla="*/ 1334 w 1750"/>
              <a:gd name="T13" fmla="*/ 0 h 2250"/>
              <a:gd name="T14" fmla="*/ 1334 w 1750"/>
              <a:gd name="T15" fmla="*/ 417 h 2250"/>
              <a:gd name="T16" fmla="*/ 1750 w 1750"/>
              <a:gd name="T17" fmla="*/ 41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0" h="2250">
                <a:moveTo>
                  <a:pt x="1750" y="2250"/>
                </a:moveTo>
                <a:lnTo>
                  <a:pt x="0" y="2250"/>
                </a:lnTo>
                <a:lnTo>
                  <a:pt x="0" y="0"/>
                </a:lnTo>
                <a:lnTo>
                  <a:pt x="1334" y="0"/>
                </a:lnTo>
                <a:lnTo>
                  <a:pt x="1750" y="417"/>
                </a:lnTo>
                <a:lnTo>
                  <a:pt x="1750" y="2250"/>
                </a:lnTo>
                <a:close/>
                <a:moveTo>
                  <a:pt x="1334" y="0"/>
                </a:moveTo>
                <a:lnTo>
                  <a:pt x="1334" y="417"/>
                </a:lnTo>
                <a:lnTo>
                  <a:pt x="1750"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3" name="Freeform 87"/>
          <p:cNvSpPr>
            <a:spLocks noEditPoints="1"/>
          </p:cNvSpPr>
          <p:nvPr/>
        </p:nvSpPr>
        <p:spPr bwMode="auto">
          <a:xfrm>
            <a:off x="166688" y="3356379"/>
            <a:ext cx="258366" cy="355997"/>
          </a:xfrm>
          <a:custGeom>
            <a:avLst/>
            <a:gdLst>
              <a:gd name="T0" fmla="*/ 1333 w 1750"/>
              <a:gd name="T1" fmla="*/ 333 h 2417"/>
              <a:gd name="T2" fmla="*/ 1333 w 1750"/>
              <a:gd name="T3" fmla="*/ 583 h 2417"/>
              <a:gd name="T4" fmla="*/ 417 w 1750"/>
              <a:gd name="T5" fmla="*/ 583 h 2417"/>
              <a:gd name="T6" fmla="*/ 417 w 1750"/>
              <a:gd name="T7" fmla="*/ 333 h 2417"/>
              <a:gd name="T8" fmla="*/ 0 w 1750"/>
              <a:gd name="T9" fmla="*/ 333 h 2417"/>
              <a:gd name="T10" fmla="*/ 0 w 1750"/>
              <a:gd name="T11" fmla="*/ 2417 h 2417"/>
              <a:gd name="T12" fmla="*/ 1750 w 1750"/>
              <a:gd name="T13" fmla="*/ 2417 h 2417"/>
              <a:gd name="T14" fmla="*/ 1750 w 1750"/>
              <a:gd name="T15" fmla="*/ 333 h 2417"/>
              <a:gd name="T16" fmla="*/ 1333 w 1750"/>
              <a:gd name="T17" fmla="*/ 333 h 2417"/>
              <a:gd name="T18" fmla="*/ 1333 w 1750"/>
              <a:gd name="T19" fmla="*/ 583 h 2417"/>
              <a:gd name="T20" fmla="*/ 417 w 1750"/>
              <a:gd name="T21" fmla="*/ 583 h 2417"/>
              <a:gd name="T22" fmla="*/ 417 w 1750"/>
              <a:gd name="T23" fmla="*/ 333 h 2417"/>
              <a:gd name="T24" fmla="*/ 500 w 1750"/>
              <a:gd name="T25" fmla="*/ 250 h 2417"/>
              <a:gd name="T26" fmla="*/ 1250 w 1750"/>
              <a:gd name="T27" fmla="*/ 250 h 2417"/>
              <a:gd name="T28" fmla="*/ 1333 w 1750"/>
              <a:gd name="T29" fmla="*/ 333 h 2417"/>
              <a:gd name="T30" fmla="*/ 1333 w 1750"/>
              <a:gd name="T31" fmla="*/ 583 h 2417"/>
              <a:gd name="T32" fmla="*/ 1333 w 1750"/>
              <a:gd name="T33" fmla="*/ 500 h 2417"/>
              <a:gd name="T34" fmla="*/ 1333 w 1750"/>
              <a:gd name="T35" fmla="*/ 583 h 2417"/>
              <a:gd name="T36" fmla="*/ 417 w 1750"/>
              <a:gd name="T37" fmla="*/ 583 h 2417"/>
              <a:gd name="T38" fmla="*/ 417 w 1750"/>
              <a:gd name="T39" fmla="*/ 500 h 2417"/>
              <a:gd name="T40" fmla="*/ 167 w 1750"/>
              <a:gd name="T41" fmla="*/ 500 h 2417"/>
              <a:gd name="T42" fmla="*/ 167 w 1750"/>
              <a:gd name="T43" fmla="*/ 2250 h 2417"/>
              <a:gd name="T44" fmla="*/ 1583 w 1750"/>
              <a:gd name="T45" fmla="*/ 2250 h 2417"/>
              <a:gd name="T46" fmla="*/ 1583 w 1750"/>
              <a:gd name="T47" fmla="*/ 500 h 2417"/>
              <a:gd name="T48" fmla="*/ 1333 w 1750"/>
              <a:gd name="T49" fmla="*/ 500 h 2417"/>
              <a:gd name="T50" fmla="*/ 875 w 1750"/>
              <a:gd name="T51" fmla="*/ 125 h 2417"/>
              <a:gd name="T52" fmla="*/ 875 w 1750"/>
              <a:gd name="T53" fmla="*/ 125 h 2417"/>
              <a:gd name="T54" fmla="*/ 1083 w 1750"/>
              <a:gd name="T55" fmla="*/ 250 h 2417"/>
              <a:gd name="T56" fmla="*/ 667 w 1750"/>
              <a:gd name="T57" fmla="*/ 250 h 2417"/>
              <a:gd name="T58" fmla="*/ 667 w 1750"/>
              <a:gd name="T59" fmla="*/ 208 h 2417"/>
              <a:gd name="T60" fmla="*/ 875 w 1750"/>
              <a:gd name="T61" fmla="*/ 0 h 2417"/>
              <a:gd name="T62" fmla="*/ 875 w 1750"/>
              <a:gd name="T63" fmla="*/ 0 h 2417"/>
              <a:gd name="T64" fmla="*/ 1083 w 1750"/>
              <a:gd name="T65" fmla="*/ 208 h 2417"/>
              <a:gd name="T66" fmla="*/ 1083 w 1750"/>
              <a:gd name="T67" fmla="*/ 25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0" h="2417">
                <a:moveTo>
                  <a:pt x="1333" y="333"/>
                </a:moveTo>
                <a:lnTo>
                  <a:pt x="1333" y="583"/>
                </a:lnTo>
                <a:lnTo>
                  <a:pt x="417" y="583"/>
                </a:lnTo>
                <a:lnTo>
                  <a:pt x="417" y="333"/>
                </a:lnTo>
                <a:lnTo>
                  <a:pt x="0" y="333"/>
                </a:lnTo>
                <a:lnTo>
                  <a:pt x="0" y="2417"/>
                </a:lnTo>
                <a:lnTo>
                  <a:pt x="1750" y="2417"/>
                </a:lnTo>
                <a:lnTo>
                  <a:pt x="1750" y="333"/>
                </a:lnTo>
                <a:lnTo>
                  <a:pt x="1333" y="333"/>
                </a:lnTo>
                <a:close/>
                <a:moveTo>
                  <a:pt x="1333" y="583"/>
                </a:moveTo>
                <a:cubicBezTo>
                  <a:pt x="417" y="583"/>
                  <a:pt x="417" y="583"/>
                  <a:pt x="417" y="583"/>
                </a:cubicBezTo>
                <a:cubicBezTo>
                  <a:pt x="417" y="333"/>
                  <a:pt x="417" y="333"/>
                  <a:pt x="417" y="333"/>
                </a:cubicBezTo>
                <a:cubicBezTo>
                  <a:pt x="417" y="292"/>
                  <a:pt x="458" y="250"/>
                  <a:pt x="500" y="250"/>
                </a:cubicBezTo>
                <a:cubicBezTo>
                  <a:pt x="1250" y="250"/>
                  <a:pt x="1250" y="250"/>
                  <a:pt x="1250" y="250"/>
                </a:cubicBezTo>
                <a:cubicBezTo>
                  <a:pt x="1292" y="250"/>
                  <a:pt x="1333" y="292"/>
                  <a:pt x="1333" y="333"/>
                </a:cubicBezTo>
                <a:lnTo>
                  <a:pt x="1333" y="583"/>
                </a:lnTo>
                <a:close/>
                <a:moveTo>
                  <a:pt x="1333" y="500"/>
                </a:moveTo>
                <a:lnTo>
                  <a:pt x="1333" y="583"/>
                </a:lnTo>
                <a:lnTo>
                  <a:pt x="417" y="583"/>
                </a:lnTo>
                <a:lnTo>
                  <a:pt x="417" y="500"/>
                </a:lnTo>
                <a:lnTo>
                  <a:pt x="167" y="500"/>
                </a:lnTo>
                <a:lnTo>
                  <a:pt x="167" y="2250"/>
                </a:lnTo>
                <a:lnTo>
                  <a:pt x="1583" y="2250"/>
                </a:lnTo>
                <a:lnTo>
                  <a:pt x="1583" y="500"/>
                </a:lnTo>
                <a:lnTo>
                  <a:pt x="1333" y="500"/>
                </a:lnTo>
                <a:close/>
                <a:moveTo>
                  <a:pt x="875" y="125"/>
                </a:moveTo>
                <a:lnTo>
                  <a:pt x="875" y="125"/>
                </a:lnTo>
                <a:moveTo>
                  <a:pt x="1083" y="250"/>
                </a:moveTo>
                <a:cubicBezTo>
                  <a:pt x="667" y="250"/>
                  <a:pt x="667" y="250"/>
                  <a:pt x="667" y="250"/>
                </a:cubicBezTo>
                <a:cubicBezTo>
                  <a:pt x="667" y="208"/>
                  <a:pt x="667" y="208"/>
                  <a:pt x="667" y="208"/>
                </a:cubicBezTo>
                <a:cubicBezTo>
                  <a:pt x="667" y="94"/>
                  <a:pt x="761" y="0"/>
                  <a:pt x="875" y="0"/>
                </a:cubicBezTo>
                <a:cubicBezTo>
                  <a:pt x="875" y="0"/>
                  <a:pt x="875" y="0"/>
                  <a:pt x="875" y="0"/>
                </a:cubicBezTo>
                <a:cubicBezTo>
                  <a:pt x="990" y="0"/>
                  <a:pt x="1083" y="94"/>
                  <a:pt x="1083" y="208"/>
                </a:cubicBezTo>
                <a:lnTo>
                  <a:pt x="1083" y="2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4" name="Freeform 88"/>
          <p:cNvSpPr>
            <a:spLocks noEditPoints="1"/>
          </p:cNvSpPr>
          <p:nvPr/>
        </p:nvSpPr>
        <p:spPr bwMode="auto">
          <a:xfrm>
            <a:off x="814388" y="3356379"/>
            <a:ext cx="258366" cy="355997"/>
          </a:xfrm>
          <a:custGeom>
            <a:avLst/>
            <a:gdLst>
              <a:gd name="T0" fmla="*/ 500 w 1750"/>
              <a:gd name="T1" fmla="*/ 1458 h 2417"/>
              <a:gd name="T2" fmla="*/ 750 w 1750"/>
              <a:gd name="T3" fmla="*/ 1750 h 2417"/>
              <a:gd name="T4" fmla="*/ 1250 w 1750"/>
              <a:gd name="T5" fmla="*/ 1000 h 2417"/>
              <a:gd name="T6" fmla="*/ 1334 w 1750"/>
              <a:gd name="T7" fmla="*/ 333 h 2417"/>
              <a:gd name="T8" fmla="*/ 1334 w 1750"/>
              <a:gd name="T9" fmla="*/ 583 h 2417"/>
              <a:gd name="T10" fmla="*/ 417 w 1750"/>
              <a:gd name="T11" fmla="*/ 583 h 2417"/>
              <a:gd name="T12" fmla="*/ 417 w 1750"/>
              <a:gd name="T13" fmla="*/ 333 h 2417"/>
              <a:gd name="T14" fmla="*/ 0 w 1750"/>
              <a:gd name="T15" fmla="*/ 333 h 2417"/>
              <a:gd name="T16" fmla="*/ 0 w 1750"/>
              <a:gd name="T17" fmla="*/ 2417 h 2417"/>
              <a:gd name="T18" fmla="*/ 1750 w 1750"/>
              <a:gd name="T19" fmla="*/ 2417 h 2417"/>
              <a:gd name="T20" fmla="*/ 1750 w 1750"/>
              <a:gd name="T21" fmla="*/ 333 h 2417"/>
              <a:gd name="T22" fmla="*/ 1334 w 1750"/>
              <a:gd name="T23" fmla="*/ 333 h 2417"/>
              <a:gd name="T24" fmla="*/ 1334 w 1750"/>
              <a:gd name="T25" fmla="*/ 583 h 2417"/>
              <a:gd name="T26" fmla="*/ 417 w 1750"/>
              <a:gd name="T27" fmla="*/ 583 h 2417"/>
              <a:gd name="T28" fmla="*/ 417 w 1750"/>
              <a:gd name="T29" fmla="*/ 333 h 2417"/>
              <a:gd name="T30" fmla="*/ 500 w 1750"/>
              <a:gd name="T31" fmla="*/ 250 h 2417"/>
              <a:gd name="T32" fmla="*/ 1250 w 1750"/>
              <a:gd name="T33" fmla="*/ 250 h 2417"/>
              <a:gd name="T34" fmla="*/ 1334 w 1750"/>
              <a:gd name="T35" fmla="*/ 333 h 2417"/>
              <a:gd name="T36" fmla="*/ 1334 w 1750"/>
              <a:gd name="T37" fmla="*/ 583 h 2417"/>
              <a:gd name="T38" fmla="*/ 1334 w 1750"/>
              <a:gd name="T39" fmla="*/ 500 h 2417"/>
              <a:gd name="T40" fmla="*/ 1334 w 1750"/>
              <a:gd name="T41" fmla="*/ 583 h 2417"/>
              <a:gd name="T42" fmla="*/ 417 w 1750"/>
              <a:gd name="T43" fmla="*/ 583 h 2417"/>
              <a:gd name="T44" fmla="*/ 417 w 1750"/>
              <a:gd name="T45" fmla="*/ 500 h 2417"/>
              <a:gd name="T46" fmla="*/ 167 w 1750"/>
              <a:gd name="T47" fmla="*/ 500 h 2417"/>
              <a:gd name="T48" fmla="*/ 167 w 1750"/>
              <a:gd name="T49" fmla="*/ 2250 h 2417"/>
              <a:gd name="T50" fmla="*/ 1584 w 1750"/>
              <a:gd name="T51" fmla="*/ 2250 h 2417"/>
              <a:gd name="T52" fmla="*/ 1584 w 1750"/>
              <a:gd name="T53" fmla="*/ 500 h 2417"/>
              <a:gd name="T54" fmla="*/ 1334 w 1750"/>
              <a:gd name="T55" fmla="*/ 500 h 2417"/>
              <a:gd name="T56" fmla="*/ 1084 w 1750"/>
              <a:gd name="T57" fmla="*/ 250 h 2417"/>
              <a:gd name="T58" fmla="*/ 667 w 1750"/>
              <a:gd name="T59" fmla="*/ 250 h 2417"/>
              <a:gd name="T60" fmla="*/ 667 w 1750"/>
              <a:gd name="T61" fmla="*/ 208 h 2417"/>
              <a:gd name="T62" fmla="*/ 875 w 1750"/>
              <a:gd name="T63" fmla="*/ 0 h 2417"/>
              <a:gd name="T64" fmla="*/ 875 w 1750"/>
              <a:gd name="T65" fmla="*/ 0 h 2417"/>
              <a:gd name="T66" fmla="*/ 1084 w 1750"/>
              <a:gd name="T67" fmla="*/ 208 h 2417"/>
              <a:gd name="T68" fmla="*/ 1084 w 1750"/>
              <a:gd name="T69" fmla="*/ 25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0" h="2417">
                <a:moveTo>
                  <a:pt x="500" y="1458"/>
                </a:moveTo>
                <a:lnTo>
                  <a:pt x="750" y="1750"/>
                </a:lnTo>
                <a:lnTo>
                  <a:pt x="1250" y="1000"/>
                </a:lnTo>
                <a:moveTo>
                  <a:pt x="1334" y="333"/>
                </a:moveTo>
                <a:lnTo>
                  <a:pt x="1334" y="583"/>
                </a:lnTo>
                <a:lnTo>
                  <a:pt x="417" y="583"/>
                </a:lnTo>
                <a:lnTo>
                  <a:pt x="417" y="333"/>
                </a:lnTo>
                <a:lnTo>
                  <a:pt x="0" y="333"/>
                </a:lnTo>
                <a:lnTo>
                  <a:pt x="0" y="2417"/>
                </a:lnTo>
                <a:lnTo>
                  <a:pt x="1750" y="2417"/>
                </a:lnTo>
                <a:lnTo>
                  <a:pt x="1750" y="333"/>
                </a:lnTo>
                <a:lnTo>
                  <a:pt x="1334" y="333"/>
                </a:lnTo>
                <a:close/>
                <a:moveTo>
                  <a:pt x="1334" y="583"/>
                </a:moveTo>
                <a:cubicBezTo>
                  <a:pt x="417" y="583"/>
                  <a:pt x="417" y="583"/>
                  <a:pt x="417" y="583"/>
                </a:cubicBezTo>
                <a:cubicBezTo>
                  <a:pt x="417" y="333"/>
                  <a:pt x="417" y="333"/>
                  <a:pt x="417" y="333"/>
                </a:cubicBezTo>
                <a:cubicBezTo>
                  <a:pt x="417" y="292"/>
                  <a:pt x="459" y="250"/>
                  <a:pt x="500" y="250"/>
                </a:cubicBezTo>
                <a:cubicBezTo>
                  <a:pt x="1250" y="250"/>
                  <a:pt x="1250" y="250"/>
                  <a:pt x="1250" y="250"/>
                </a:cubicBezTo>
                <a:cubicBezTo>
                  <a:pt x="1292" y="250"/>
                  <a:pt x="1334" y="292"/>
                  <a:pt x="1334" y="333"/>
                </a:cubicBezTo>
                <a:lnTo>
                  <a:pt x="1334" y="583"/>
                </a:lnTo>
                <a:close/>
                <a:moveTo>
                  <a:pt x="1334" y="500"/>
                </a:moveTo>
                <a:lnTo>
                  <a:pt x="1334" y="583"/>
                </a:lnTo>
                <a:lnTo>
                  <a:pt x="417" y="583"/>
                </a:lnTo>
                <a:lnTo>
                  <a:pt x="417" y="500"/>
                </a:lnTo>
                <a:lnTo>
                  <a:pt x="167" y="500"/>
                </a:lnTo>
                <a:lnTo>
                  <a:pt x="167" y="2250"/>
                </a:lnTo>
                <a:lnTo>
                  <a:pt x="1584" y="2250"/>
                </a:lnTo>
                <a:lnTo>
                  <a:pt x="1584" y="500"/>
                </a:lnTo>
                <a:lnTo>
                  <a:pt x="1334" y="500"/>
                </a:lnTo>
                <a:close/>
                <a:moveTo>
                  <a:pt x="1084" y="250"/>
                </a:moveTo>
                <a:cubicBezTo>
                  <a:pt x="667" y="250"/>
                  <a:pt x="667" y="250"/>
                  <a:pt x="667" y="250"/>
                </a:cubicBezTo>
                <a:cubicBezTo>
                  <a:pt x="667" y="208"/>
                  <a:pt x="667" y="208"/>
                  <a:pt x="667" y="208"/>
                </a:cubicBezTo>
                <a:cubicBezTo>
                  <a:pt x="667" y="94"/>
                  <a:pt x="761" y="0"/>
                  <a:pt x="875" y="0"/>
                </a:cubicBezTo>
                <a:cubicBezTo>
                  <a:pt x="875" y="0"/>
                  <a:pt x="875" y="0"/>
                  <a:pt x="875" y="0"/>
                </a:cubicBezTo>
                <a:cubicBezTo>
                  <a:pt x="990" y="0"/>
                  <a:pt x="1084" y="94"/>
                  <a:pt x="1084" y="208"/>
                </a:cubicBezTo>
                <a:lnTo>
                  <a:pt x="1084" y="2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5" name="Freeform 89"/>
          <p:cNvSpPr>
            <a:spLocks noEditPoints="1"/>
          </p:cNvSpPr>
          <p:nvPr/>
        </p:nvSpPr>
        <p:spPr bwMode="auto">
          <a:xfrm>
            <a:off x="2018122" y="3356379"/>
            <a:ext cx="257175" cy="355997"/>
          </a:xfrm>
          <a:custGeom>
            <a:avLst/>
            <a:gdLst>
              <a:gd name="T0" fmla="*/ 750 w 1750"/>
              <a:gd name="T1" fmla="*/ 1083 h 2417"/>
              <a:gd name="T2" fmla="*/ 1000 w 1750"/>
              <a:gd name="T3" fmla="*/ 1083 h 2417"/>
              <a:gd name="T4" fmla="*/ 500 w 1750"/>
              <a:gd name="T5" fmla="*/ 1417 h 2417"/>
              <a:gd name="T6" fmla="*/ 1250 w 1750"/>
              <a:gd name="T7" fmla="*/ 1417 h 2417"/>
              <a:gd name="T8" fmla="*/ 500 w 1750"/>
              <a:gd name="T9" fmla="*/ 1750 h 2417"/>
              <a:gd name="T10" fmla="*/ 1250 w 1750"/>
              <a:gd name="T11" fmla="*/ 1750 h 2417"/>
              <a:gd name="T12" fmla="*/ 1333 w 1750"/>
              <a:gd name="T13" fmla="*/ 333 h 2417"/>
              <a:gd name="T14" fmla="*/ 1333 w 1750"/>
              <a:gd name="T15" fmla="*/ 583 h 2417"/>
              <a:gd name="T16" fmla="*/ 416 w 1750"/>
              <a:gd name="T17" fmla="*/ 583 h 2417"/>
              <a:gd name="T18" fmla="*/ 416 w 1750"/>
              <a:gd name="T19" fmla="*/ 333 h 2417"/>
              <a:gd name="T20" fmla="*/ 0 w 1750"/>
              <a:gd name="T21" fmla="*/ 333 h 2417"/>
              <a:gd name="T22" fmla="*/ 0 w 1750"/>
              <a:gd name="T23" fmla="*/ 2417 h 2417"/>
              <a:gd name="T24" fmla="*/ 1750 w 1750"/>
              <a:gd name="T25" fmla="*/ 2417 h 2417"/>
              <a:gd name="T26" fmla="*/ 1750 w 1750"/>
              <a:gd name="T27" fmla="*/ 333 h 2417"/>
              <a:gd name="T28" fmla="*/ 1333 w 1750"/>
              <a:gd name="T29" fmla="*/ 333 h 2417"/>
              <a:gd name="T30" fmla="*/ 1333 w 1750"/>
              <a:gd name="T31" fmla="*/ 583 h 2417"/>
              <a:gd name="T32" fmla="*/ 416 w 1750"/>
              <a:gd name="T33" fmla="*/ 583 h 2417"/>
              <a:gd name="T34" fmla="*/ 416 w 1750"/>
              <a:gd name="T35" fmla="*/ 333 h 2417"/>
              <a:gd name="T36" fmla="*/ 500 w 1750"/>
              <a:gd name="T37" fmla="*/ 250 h 2417"/>
              <a:gd name="T38" fmla="*/ 1250 w 1750"/>
              <a:gd name="T39" fmla="*/ 250 h 2417"/>
              <a:gd name="T40" fmla="*/ 1333 w 1750"/>
              <a:gd name="T41" fmla="*/ 333 h 2417"/>
              <a:gd name="T42" fmla="*/ 1333 w 1750"/>
              <a:gd name="T43" fmla="*/ 583 h 2417"/>
              <a:gd name="T44" fmla="*/ 1333 w 1750"/>
              <a:gd name="T45" fmla="*/ 500 h 2417"/>
              <a:gd name="T46" fmla="*/ 1333 w 1750"/>
              <a:gd name="T47" fmla="*/ 583 h 2417"/>
              <a:gd name="T48" fmla="*/ 416 w 1750"/>
              <a:gd name="T49" fmla="*/ 583 h 2417"/>
              <a:gd name="T50" fmla="*/ 416 w 1750"/>
              <a:gd name="T51" fmla="*/ 500 h 2417"/>
              <a:gd name="T52" fmla="*/ 166 w 1750"/>
              <a:gd name="T53" fmla="*/ 500 h 2417"/>
              <a:gd name="T54" fmla="*/ 166 w 1750"/>
              <a:gd name="T55" fmla="*/ 2250 h 2417"/>
              <a:gd name="T56" fmla="*/ 1583 w 1750"/>
              <a:gd name="T57" fmla="*/ 2250 h 2417"/>
              <a:gd name="T58" fmla="*/ 1583 w 1750"/>
              <a:gd name="T59" fmla="*/ 500 h 2417"/>
              <a:gd name="T60" fmla="*/ 1333 w 1750"/>
              <a:gd name="T61" fmla="*/ 500 h 2417"/>
              <a:gd name="T62" fmla="*/ 1083 w 1750"/>
              <a:gd name="T63" fmla="*/ 250 h 2417"/>
              <a:gd name="T64" fmla="*/ 666 w 1750"/>
              <a:gd name="T65" fmla="*/ 250 h 2417"/>
              <a:gd name="T66" fmla="*/ 666 w 1750"/>
              <a:gd name="T67" fmla="*/ 208 h 2417"/>
              <a:gd name="T68" fmla="*/ 875 w 1750"/>
              <a:gd name="T69" fmla="*/ 0 h 2417"/>
              <a:gd name="T70" fmla="*/ 875 w 1750"/>
              <a:gd name="T71" fmla="*/ 0 h 2417"/>
              <a:gd name="T72" fmla="*/ 1083 w 1750"/>
              <a:gd name="T73" fmla="*/ 208 h 2417"/>
              <a:gd name="T74" fmla="*/ 1083 w 1750"/>
              <a:gd name="T75" fmla="*/ 25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0" h="2417">
                <a:moveTo>
                  <a:pt x="750" y="1083"/>
                </a:moveTo>
                <a:lnTo>
                  <a:pt x="1000" y="1083"/>
                </a:lnTo>
                <a:moveTo>
                  <a:pt x="500" y="1417"/>
                </a:moveTo>
                <a:lnTo>
                  <a:pt x="1250" y="1417"/>
                </a:lnTo>
                <a:moveTo>
                  <a:pt x="500" y="1750"/>
                </a:moveTo>
                <a:lnTo>
                  <a:pt x="1250" y="1750"/>
                </a:lnTo>
                <a:moveTo>
                  <a:pt x="1333" y="333"/>
                </a:moveTo>
                <a:lnTo>
                  <a:pt x="1333" y="583"/>
                </a:lnTo>
                <a:lnTo>
                  <a:pt x="416" y="583"/>
                </a:lnTo>
                <a:lnTo>
                  <a:pt x="416" y="333"/>
                </a:lnTo>
                <a:lnTo>
                  <a:pt x="0" y="333"/>
                </a:lnTo>
                <a:lnTo>
                  <a:pt x="0" y="2417"/>
                </a:lnTo>
                <a:lnTo>
                  <a:pt x="1750" y="2417"/>
                </a:lnTo>
                <a:lnTo>
                  <a:pt x="1750" y="333"/>
                </a:lnTo>
                <a:lnTo>
                  <a:pt x="1333" y="333"/>
                </a:lnTo>
                <a:close/>
                <a:moveTo>
                  <a:pt x="1333" y="583"/>
                </a:moveTo>
                <a:cubicBezTo>
                  <a:pt x="416" y="583"/>
                  <a:pt x="416" y="583"/>
                  <a:pt x="416" y="583"/>
                </a:cubicBezTo>
                <a:cubicBezTo>
                  <a:pt x="416" y="333"/>
                  <a:pt x="416" y="333"/>
                  <a:pt x="416" y="333"/>
                </a:cubicBezTo>
                <a:cubicBezTo>
                  <a:pt x="416" y="292"/>
                  <a:pt x="458" y="250"/>
                  <a:pt x="500" y="250"/>
                </a:cubicBezTo>
                <a:cubicBezTo>
                  <a:pt x="1250" y="250"/>
                  <a:pt x="1250" y="250"/>
                  <a:pt x="1250" y="250"/>
                </a:cubicBezTo>
                <a:cubicBezTo>
                  <a:pt x="1291" y="250"/>
                  <a:pt x="1333" y="292"/>
                  <a:pt x="1333" y="333"/>
                </a:cubicBezTo>
                <a:lnTo>
                  <a:pt x="1333" y="583"/>
                </a:lnTo>
                <a:close/>
                <a:moveTo>
                  <a:pt x="1333" y="500"/>
                </a:moveTo>
                <a:lnTo>
                  <a:pt x="1333" y="583"/>
                </a:lnTo>
                <a:lnTo>
                  <a:pt x="416" y="583"/>
                </a:lnTo>
                <a:lnTo>
                  <a:pt x="416" y="500"/>
                </a:lnTo>
                <a:lnTo>
                  <a:pt x="166" y="500"/>
                </a:lnTo>
                <a:lnTo>
                  <a:pt x="166" y="2250"/>
                </a:lnTo>
                <a:lnTo>
                  <a:pt x="1583" y="2250"/>
                </a:lnTo>
                <a:lnTo>
                  <a:pt x="1583" y="500"/>
                </a:lnTo>
                <a:lnTo>
                  <a:pt x="1333" y="500"/>
                </a:lnTo>
                <a:close/>
                <a:moveTo>
                  <a:pt x="1083" y="250"/>
                </a:moveTo>
                <a:cubicBezTo>
                  <a:pt x="666" y="250"/>
                  <a:pt x="666" y="250"/>
                  <a:pt x="666" y="250"/>
                </a:cubicBezTo>
                <a:cubicBezTo>
                  <a:pt x="666" y="208"/>
                  <a:pt x="666" y="208"/>
                  <a:pt x="666" y="208"/>
                </a:cubicBezTo>
                <a:cubicBezTo>
                  <a:pt x="666" y="94"/>
                  <a:pt x="760" y="0"/>
                  <a:pt x="875" y="0"/>
                </a:cubicBezTo>
                <a:cubicBezTo>
                  <a:pt x="875" y="0"/>
                  <a:pt x="875" y="0"/>
                  <a:pt x="875" y="0"/>
                </a:cubicBezTo>
                <a:cubicBezTo>
                  <a:pt x="989" y="0"/>
                  <a:pt x="1083" y="94"/>
                  <a:pt x="1083" y="208"/>
                </a:cubicBezTo>
                <a:lnTo>
                  <a:pt x="1083" y="2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6" name="Freeform 90"/>
          <p:cNvSpPr>
            <a:spLocks noEditPoints="1"/>
          </p:cNvSpPr>
          <p:nvPr/>
        </p:nvSpPr>
        <p:spPr bwMode="auto">
          <a:xfrm>
            <a:off x="1395419" y="3356379"/>
            <a:ext cx="257175" cy="355997"/>
          </a:xfrm>
          <a:custGeom>
            <a:avLst/>
            <a:gdLst>
              <a:gd name="T0" fmla="*/ 417 w 1750"/>
              <a:gd name="T1" fmla="*/ 1000 h 2417"/>
              <a:gd name="T2" fmla="*/ 500 w 1750"/>
              <a:gd name="T3" fmla="*/ 1083 h 2417"/>
              <a:gd name="T4" fmla="*/ 625 w 1750"/>
              <a:gd name="T5" fmla="*/ 875 h 2417"/>
              <a:gd name="T6" fmla="*/ 834 w 1750"/>
              <a:gd name="T7" fmla="*/ 1000 h 2417"/>
              <a:gd name="T8" fmla="*/ 1334 w 1750"/>
              <a:gd name="T9" fmla="*/ 1000 h 2417"/>
              <a:gd name="T10" fmla="*/ 417 w 1750"/>
              <a:gd name="T11" fmla="*/ 1417 h 2417"/>
              <a:gd name="T12" fmla="*/ 500 w 1750"/>
              <a:gd name="T13" fmla="*/ 1500 h 2417"/>
              <a:gd name="T14" fmla="*/ 625 w 1750"/>
              <a:gd name="T15" fmla="*/ 1292 h 2417"/>
              <a:gd name="T16" fmla="*/ 834 w 1750"/>
              <a:gd name="T17" fmla="*/ 1417 h 2417"/>
              <a:gd name="T18" fmla="*/ 1334 w 1750"/>
              <a:gd name="T19" fmla="*/ 1417 h 2417"/>
              <a:gd name="T20" fmla="*/ 417 w 1750"/>
              <a:gd name="T21" fmla="*/ 1833 h 2417"/>
              <a:gd name="T22" fmla="*/ 500 w 1750"/>
              <a:gd name="T23" fmla="*/ 1917 h 2417"/>
              <a:gd name="T24" fmla="*/ 625 w 1750"/>
              <a:gd name="T25" fmla="*/ 1708 h 2417"/>
              <a:gd name="T26" fmla="*/ 834 w 1750"/>
              <a:gd name="T27" fmla="*/ 1833 h 2417"/>
              <a:gd name="T28" fmla="*/ 1334 w 1750"/>
              <a:gd name="T29" fmla="*/ 1833 h 2417"/>
              <a:gd name="T30" fmla="*/ 1334 w 1750"/>
              <a:gd name="T31" fmla="*/ 333 h 2417"/>
              <a:gd name="T32" fmla="*/ 1334 w 1750"/>
              <a:gd name="T33" fmla="*/ 583 h 2417"/>
              <a:gd name="T34" fmla="*/ 417 w 1750"/>
              <a:gd name="T35" fmla="*/ 583 h 2417"/>
              <a:gd name="T36" fmla="*/ 417 w 1750"/>
              <a:gd name="T37" fmla="*/ 333 h 2417"/>
              <a:gd name="T38" fmla="*/ 0 w 1750"/>
              <a:gd name="T39" fmla="*/ 333 h 2417"/>
              <a:gd name="T40" fmla="*/ 0 w 1750"/>
              <a:gd name="T41" fmla="*/ 2417 h 2417"/>
              <a:gd name="T42" fmla="*/ 1750 w 1750"/>
              <a:gd name="T43" fmla="*/ 2417 h 2417"/>
              <a:gd name="T44" fmla="*/ 1750 w 1750"/>
              <a:gd name="T45" fmla="*/ 333 h 2417"/>
              <a:gd name="T46" fmla="*/ 1334 w 1750"/>
              <a:gd name="T47" fmla="*/ 333 h 2417"/>
              <a:gd name="T48" fmla="*/ 1334 w 1750"/>
              <a:gd name="T49" fmla="*/ 583 h 2417"/>
              <a:gd name="T50" fmla="*/ 417 w 1750"/>
              <a:gd name="T51" fmla="*/ 583 h 2417"/>
              <a:gd name="T52" fmla="*/ 417 w 1750"/>
              <a:gd name="T53" fmla="*/ 333 h 2417"/>
              <a:gd name="T54" fmla="*/ 500 w 1750"/>
              <a:gd name="T55" fmla="*/ 250 h 2417"/>
              <a:gd name="T56" fmla="*/ 1250 w 1750"/>
              <a:gd name="T57" fmla="*/ 250 h 2417"/>
              <a:gd name="T58" fmla="*/ 1334 w 1750"/>
              <a:gd name="T59" fmla="*/ 333 h 2417"/>
              <a:gd name="T60" fmla="*/ 1334 w 1750"/>
              <a:gd name="T61" fmla="*/ 583 h 2417"/>
              <a:gd name="T62" fmla="*/ 1334 w 1750"/>
              <a:gd name="T63" fmla="*/ 500 h 2417"/>
              <a:gd name="T64" fmla="*/ 1334 w 1750"/>
              <a:gd name="T65" fmla="*/ 583 h 2417"/>
              <a:gd name="T66" fmla="*/ 417 w 1750"/>
              <a:gd name="T67" fmla="*/ 583 h 2417"/>
              <a:gd name="T68" fmla="*/ 417 w 1750"/>
              <a:gd name="T69" fmla="*/ 500 h 2417"/>
              <a:gd name="T70" fmla="*/ 167 w 1750"/>
              <a:gd name="T71" fmla="*/ 500 h 2417"/>
              <a:gd name="T72" fmla="*/ 167 w 1750"/>
              <a:gd name="T73" fmla="*/ 2250 h 2417"/>
              <a:gd name="T74" fmla="*/ 1584 w 1750"/>
              <a:gd name="T75" fmla="*/ 2250 h 2417"/>
              <a:gd name="T76" fmla="*/ 1584 w 1750"/>
              <a:gd name="T77" fmla="*/ 500 h 2417"/>
              <a:gd name="T78" fmla="*/ 1334 w 1750"/>
              <a:gd name="T79" fmla="*/ 500 h 2417"/>
              <a:gd name="T80" fmla="*/ 1084 w 1750"/>
              <a:gd name="T81" fmla="*/ 250 h 2417"/>
              <a:gd name="T82" fmla="*/ 667 w 1750"/>
              <a:gd name="T83" fmla="*/ 250 h 2417"/>
              <a:gd name="T84" fmla="*/ 667 w 1750"/>
              <a:gd name="T85" fmla="*/ 208 h 2417"/>
              <a:gd name="T86" fmla="*/ 875 w 1750"/>
              <a:gd name="T87" fmla="*/ 0 h 2417"/>
              <a:gd name="T88" fmla="*/ 875 w 1750"/>
              <a:gd name="T89" fmla="*/ 0 h 2417"/>
              <a:gd name="T90" fmla="*/ 1084 w 1750"/>
              <a:gd name="T91" fmla="*/ 208 h 2417"/>
              <a:gd name="T92" fmla="*/ 1084 w 1750"/>
              <a:gd name="T93" fmla="*/ 250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0" h="2417">
                <a:moveTo>
                  <a:pt x="417" y="1000"/>
                </a:moveTo>
                <a:lnTo>
                  <a:pt x="500" y="1083"/>
                </a:lnTo>
                <a:lnTo>
                  <a:pt x="625" y="875"/>
                </a:lnTo>
                <a:moveTo>
                  <a:pt x="834" y="1000"/>
                </a:moveTo>
                <a:lnTo>
                  <a:pt x="1334" y="1000"/>
                </a:lnTo>
                <a:moveTo>
                  <a:pt x="417" y="1417"/>
                </a:moveTo>
                <a:lnTo>
                  <a:pt x="500" y="1500"/>
                </a:lnTo>
                <a:lnTo>
                  <a:pt x="625" y="1292"/>
                </a:lnTo>
                <a:moveTo>
                  <a:pt x="834" y="1417"/>
                </a:moveTo>
                <a:lnTo>
                  <a:pt x="1334" y="1417"/>
                </a:lnTo>
                <a:moveTo>
                  <a:pt x="417" y="1833"/>
                </a:moveTo>
                <a:lnTo>
                  <a:pt x="500" y="1917"/>
                </a:lnTo>
                <a:lnTo>
                  <a:pt x="625" y="1708"/>
                </a:lnTo>
                <a:moveTo>
                  <a:pt x="834" y="1833"/>
                </a:moveTo>
                <a:lnTo>
                  <a:pt x="1334" y="1833"/>
                </a:lnTo>
                <a:moveTo>
                  <a:pt x="1334" y="333"/>
                </a:moveTo>
                <a:lnTo>
                  <a:pt x="1334" y="583"/>
                </a:lnTo>
                <a:lnTo>
                  <a:pt x="417" y="583"/>
                </a:lnTo>
                <a:lnTo>
                  <a:pt x="417" y="333"/>
                </a:lnTo>
                <a:lnTo>
                  <a:pt x="0" y="333"/>
                </a:lnTo>
                <a:lnTo>
                  <a:pt x="0" y="2417"/>
                </a:lnTo>
                <a:lnTo>
                  <a:pt x="1750" y="2417"/>
                </a:lnTo>
                <a:lnTo>
                  <a:pt x="1750" y="333"/>
                </a:lnTo>
                <a:lnTo>
                  <a:pt x="1334" y="333"/>
                </a:lnTo>
                <a:close/>
                <a:moveTo>
                  <a:pt x="1334" y="583"/>
                </a:moveTo>
                <a:cubicBezTo>
                  <a:pt x="417" y="583"/>
                  <a:pt x="417" y="583"/>
                  <a:pt x="417" y="583"/>
                </a:cubicBezTo>
                <a:cubicBezTo>
                  <a:pt x="417" y="333"/>
                  <a:pt x="417" y="333"/>
                  <a:pt x="417" y="333"/>
                </a:cubicBezTo>
                <a:cubicBezTo>
                  <a:pt x="417" y="292"/>
                  <a:pt x="459" y="250"/>
                  <a:pt x="500" y="250"/>
                </a:cubicBezTo>
                <a:cubicBezTo>
                  <a:pt x="1250" y="250"/>
                  <a:pt x="1250" y="250"/>
                  <a:pt x="1250" y="250"/>
                </a:cubicBezTo>
                <a:cubicBezTo>
                  <a:pt x="1292" y="250"/>
                  <a:pt x="1334" y="292"/>
                  <a:pt x="1334" y="333"/>
                </a:cubicBezTo>
                <a:lnTo>
                  <a:pt x="1334" y="583"/>
                </a:lnTo>
                <a:close/>
                <a:moveTo>
                  <a:pt x="1334" y="500"/>
                </a:moveTo>
                <a:lnTo>
                  <a:pt x="1334" y="583"/>
                </a:lnTo>
                <a:lnTo>
                  <a:pt x="417" y="583"/>
                </a:lnTo>
                <a:lnTo>
                  <a:pt x="417" y="500"/>
                </a:lnTo>
                <a:lnTo>
                  <a:pt x="167" y="500"/>
                </a:lnTo>
                <a:lnTo>
                  <a:pt x="167" y="2250"/>
                </a:lnTo>
                <a:lnTo>
                  <a:pt x="1584" y="2250"/>
                </a:lnTo>
                <a:lnTo>
                  <a:pt x="1584" y="500"/>
                </a:lnTo>
                <a:lnTo>
                  <a:pt x="1334" y="500"/>
                </a:lnTo>
                <a:close/>
                <a:moveTo>
                  <a:pt x="1084" y="250"/>
                </a:moveTo>
                <a:cubicBezTo>
                  <a:pt x="667" y="250"/>
                  <a:pt x="667" y="250"/>
                  <a:pt x="667" y="250"/>
                </a:cubicBezTo>
                <a:cubicBezTo>
                  <a:pt x="667" y="208"/>
                  <a:pt x="667" y="208"/>
                  <a:pt x="667" y="208"/>
                </a:cubicBezTo>
                <a:cubicBezTo>
                  <a:pt x="667" y="94"/>
                  <a:pt x="761" y="0"/>
                  <a:pt x="875" y="0"/>
                </a:cubicBezTo>
                <a:cubicBezTo>
                  <a:pt x="875" y="0"/>
                  <a:pt x="875" y="0"/>
                  <a:pt x="875" y="0"/>
                </a:cubicBezTo>
                <a:cubicBezTo>
                  <a:pt x="990" y="0"/>
                  <a:pt x="1084" y="94"/>
                  <a:pt x="1084" y="208"/>
                </a:cubicBezTo>
                <a:lnTo>
                  <a:pt x="1084" y="25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7" name="Freeform 91"/>
          <p:cNvSpPr>
            <a:spLocks noEditPoints="1"/>
          </p:cNvSpPr>
          <p:nvPr/>
        </p:nvSpPr>
        <p:spPr bwMode="auto">
          <a:xfrm>
            <a:off x="4454141" y="2745582"/>
            <a:ext cx="257175" cy="330994"/>
          </a:xfrm>
          <a:custGeom>
            <a:avLst/>
            <a:gdLst>
              <a:gd name="T0" fmla="*/ 1750 w 1750"/>
              <a:gd name="T1" fmla="*/ 2250 h 2250"/>
              <a:gd name="T2" fmla="*/ 0 w 1750"/>
              <a:gd name="T3" fmla="*/ 2250 h 2250"/>
              <a:gd name="T4" fmla="*/ 0 w 1750"/>
              <a:gd name="T5" fmla="*/ 0 h 2250"/>
              <a:gd name="T6" fmla="*/ 1333 w 1750"/>
              <a:gd name="T7" fmla="*/ 0 h 2250"/>
              <a:gd name="T8" fmla="*/ 1750 w 1750"/>
              <a:gd name="T9" fmla="*/ 417 h 2250"/>
              <a:gd name="T10" fmla="*/ 1750 w 1750"/>
              <a:gd name="T11" fmla="*/ 2250 h 2250"/>
              <a:gd name="T12" fmla="*/ 1333 w 1750"/>
              <a:gd name="T13" fmla="*/ 0 h 2250"/>
              <a:gd name="T14" fmla="*/ 1333 w 1750"/>
              <a:gd name="T15" fmla="*/ 417 h 2250"/>
              <a:gd name="T16" fmla="*/ 1750 w 1750"/>
              <a:gd name="T17" fmla="*/ 417 h 2250"/>
              <a:gd name="T18" fmla="*/ 583 w 1750"/>
              <a:gd name="T19" fmla="*/ 1917 h 2250"/>
              <a:gd name="T20" fmla="*/ 333 w 1750"/>
              <a:gd name="T21" fmla="*/ 1917 h 2250"/>
              <a:gd name="T22" fmla="*/ 333 w 1750"/>
              <a:gd name="T23" fmla="*/ 1084 h 2250"/>
              <a:gd name="T24" fmla="*/ 583 w 1750"/>
              <a:gd name="T25" fmla="*/ 1084 h 2250"/>
              <a:gd name="T26" fmla="*/ 583 w 1750"/>
              <a:gd name="T27" fmla="*/ 1917 h 2250"/>
              <a:gd name="T28" fmla="*/ 1416 w 1750"/>
              <a:gd name="T29" fmla="*/ 1917 h 2250"/>
              <a:gd name="T30" fmla="*/ 1166 w 1750"/>
              <a:gd name="T31" fmla="*/ 1917 h 2250"/>
              <a:gd name="T32" fmla="*/ 1166 w 1750"/>
              <a:gd name="T33" fmla="*/ 834 h 2250"/>
              <a:gd name="T34" fmla="*/ 1416 w 1750"/>
              <a:gd name="T35" fmla="*/ 834 h 2250"/>
              <a:gd name="T36" fmla="*/ 1416 w 1750"/>
              <a:gd name="T37" fmla="*/ 1917 h 2250"/>
              <a:gd name="T38" fmla="*/ 1000 w 1750"/>
              <a:gd name="T39" fmla="*/ 1917 h 2250"/>
              <a:gd name="T40" fmla="*/ 750 w 1750"/>
              <a:gd name="T41" fmla="*/ 1917 h 2250"/>
              <a:gd name="T42" fmla="*/ 750 w 1750"/>
              <a:gd name="T43" fmla="*/ 1417 h 2250"/>
              <a:gd name="T44" fmla="*/ 1000 w 1750"/>
              <a:gd name="T45" fmla="*/ 1417 h 2250"/>
              <a:gd name="T46" fmla="*/ 1000 w 1750"/>
              <a:gd name="T47" fmla="*/ 1917 h 2250"/>
              <a:gd name="T48" fmla="*/ 250 w 1750"/>
              <a:gd name="T49" fmla="*/ 1917 h 2250"/>
              <a:gd name="T50" fmla="*/ 1500 w 1750"/>
              <a:gd name="T51" fmla="*/ 1917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0" h="2250">
                <a:moveTo>
                  <a:pt x="1750" y="2250"/>
                </a:moveTo>
                <a:lnTo>
                  <a:pt x="0" y="2250"/>
                </a:lnTo>
                <a:lnTo>
                  <a:pt x="0" y="0"/>
                </a:lnTo>
                <a:lnTo>
                  <a:pt x="1333" y="0"/>
                </a:lnTo>
                <a:lnTo>
                  <a:pt x="1750" y="417"/>
                </a:lnTo>
                <a:lnTo>
                  <a:pt x="1750" y="2250"/>
                </a:lnTo>
                <a:close/>
                <a:moveTo>
                  <a:pt x="1333" y="0"/>
                </a:moveTo>
                <a:lnTo>
                  <a:pt x="1333" y="417"/>
                </a:lnTo>
                <a:lnTo>
                  <a:pt x="1750" y="417"/>
                </a:lnTo>
                <a:moveTo>
                  <a:pt x="583" y="1917"/>
                </a:moveTo>
                <a:lnTo>
                  <a:pt x="333" y="1917"/>
                </a:lnTo>
                <a:lnTo>
                  <a:pt x="333" y="1084"/>
                </a:lnTo>
                <a:lnTo>
                  <a:pt x="583" y="1084"/>
                </a:lnTo>
                <a:lnTo>
                  <a:pt x="583" y="1917"/>
                </a:lnTo>
                <a:close/>
                <a:moveTo>
                  <a:pt x="1416" y="1917"/>
                </a:moveTo>
                <a:lnTo>
                  <a:pt x="1166" y="1917"/>
                </a:lnTo>
                <a:lnTo>
                  <a:pt x="1166" y="834"/>
                </a:lnTo>
                <a:lnTo>
                  <a:pt x="1416" y="834"/>
                </a:lnTo>
                <a:lnTo>
                  <a:pt x="1416" y="1917"/>
                </a:lnTo>
                <a:close/>
                <a:moveTo>
                  <a:pt x="1000" y="1917"/>
                </a:moveTo>
                <a:lnTo>
                  <a:pt x="750" y="1917"/>
                </a:lnTo>
                <a:lnTo>
                  <a:pt x="750" y="1417"/>
                </a:lnTo>
                <a:lnTo>
                  <a:pt x="1000" y="1417"/>
                </a:lnTo>
                <a:lnTo>
                  <a:pt x="1000" y="1917"/>
                </a:lnTo>
                <a:close/>
                <a:moveTo>
                  <a:pt x="250" y="1917"/>
                </a:moveTo>
                <a:lnTo>
                  <a:pt x="1500" y="19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8" name="Freeform 92"/>
          <p:cNvSpPr>
            <a:spLocks noEditPoints="1"/>
          </p:cNvSpPr>
          <p:nvPr/>
        </p:nvSpPr>
        <p:spPr bwMode="auto">
          <a:xfrm>
            <a:off x="2606290" y="3430191"/>
            <a:ext cx="305991" cy="208360"/>
          </a:xfrm>
          <a:custGeom>
            <a:avLst/>
            <a:gdLst>
              <a:gd name="T0" fmla="*/ 2000 w 2084"/>
              <a:gd name="T1" fmla="*/ 1417 h 1417"/>
              <a:gd name="T2" fmla="*/ 84 w 2084"/>
              <a:gd name="T3" fmla="*/ 1417 h 1417"/>
              <a:gd name="T4" fmla="*/ 0 w 2084"/>
              <a:gd name="T5" fmla="*/ 1333 h 1417"/>
              <a:gd name="T6" fmla="*/ 0 w 2084"/>
              <a:gd name="T7" fmla="*/ 83 h 1417"/>
              <a:gd name="T8" fmla="*/ 84 w 2084"/>
              <a:gd name="T9" fmla="*/ 0 h 1417"/>
              <a:gd name="T10" fmla="*/ 2000 w 2084"/>
              <a:gd name="T11" fmla="*/ 0 h 1417"/>
              <a:gd name="T12" fmla="*/ 2084 w 2084"/>
              <a:gd name="T13" fmla="*/ 83 h 1417"/>
              <a:gd name="T14" fmla="*/ 2084 w 2084"/>
              <a:gd name="T15" fmla="*/ 1333 h 1417"/>
              <a:gd name="T16" fmla="*/ 2000 w 2084"/>
              <a:gd name="T17" fmla="*/ 1417 h 1417"/>
              <a:gd name="T18" fmla="*/ 2063 w 2084"/>
              <a:gd name="T19" fmla="*/ 21 h 1417"/>
              <a:gd name="T20" fmla="*/ 1219 w 2084"/>
              <a:gd name="T21" fmla="*/ 833 h 1417"/>
              <a:gd name="T22" fmla="*/ 865 w 2084"/>
              <a:gd name="T23" fmla="*/ 833 h 1417"/>
              <a:gd name="T24" fmla="*/ 21 w 2084"/>
              <a:gd name="T25" fmla="*/ 21 h 1417"/>
              <a:gd name="T26" fmla="*/ 2063 w 2084"/>
              <a:gd name="T27" fmla="*/ 1396 h 1417"/>
              <a:gd name="T28" fmla="*/ 1344 w 2084"/>
              <a:gd name="T29" fmla="*/ 708 h 1417"/>
              <a:gd name="T30" fmla="*/ 740 w 2084"/>
              <a:gd name="T31" fmla="*/ 708 h 1417"/>
              <a:gd name="T32" fmla="*/ 21 w 2084"/>
              <a:gd name="T33" fmla="*/ 1396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4" h="1417">
                <a:moveTo>
                  <a:pt x="2000" y="1417"/>
                </a:moveTo>
                <a:cubicBezTo>
                  <a:pt x="84" y="1417"/>
                  <a:pt x="84" y="1417"/>
                  <a:pt x="84" y="1417"/>
                </a:cubicBezTo>
                <a:cubicBezTo>
                  <a:pt x="42" y="1417"/>
                  <a:pt x="0" y="1375"/>
                  <a:pt x="0" y="1333"/>
                </a:cubicBezTo>
                <a:cubicBezTo>
                  <a:pt x="0" y="83"/>
                  <a:pt x="0" y="83"/>
                  <a:pt x="0" y="83"/>
                </a:cubicBezTo>
                <a:cubicBezTo>
                  <a:pt x="0" y="42"/>
                  <a:pt x="42" y="0"/>
                  <a:pt x="84" y="0"/>
                </a:cubicBezTo>
                <a:cubicBezTo>
                  <a:pt x="2000" y="0"/>
                  <a:pt x="2000" y="0"/>
                  <a:pt x="2000" y="0"/>
                </a:cubicBezTo>
                <a:cubicBezTo>
                  <a:pt x="2042" y="0"/>
                  <a:pt x="2084" y="42"/>
                  <a:pt x="2084" y="83"/>
                </a:cubicBezTo>
                <a:cubicBezTo>
                  <a:pt x="2084" y="1333"/>
                  <a:pt x="2084" y="1333"/>
                  <a:pt x="2084" y="1333"/>
                </a:cubicBezTo>
                <a:cubicBezTo>
                  <a:pt x="2084" y="1375"/>
                  <a:pt x="2042" y="1417"/>
                  <a:pt x="2000" y="1417"/>
                </a:cubicBezTo>
                <a:close/>
                <a:moveTo>
                  <a:pt x="2063" y="21"/>
                </a:moveTo>
                <a:cubicBezTo>
                  <a:pt x="1219" y="833"/>
                  <a:pt x="1219" y="833"/>
                  <a:pt x="1219" y="833"/>
                </a:cubicBezTo>
                <a:cubicBezTo>
                  <a:pt x="1115" y="927"/>
                  <a:pt x="969" y="927"/>
                  <a:pt x="865" y="833"/>
                </a:cubicBezTo>
                <a:cubicBezTo>
                  <a:pt x="21" y="21"/>
                  <a:pt x="21" y="21"/>
                  <a:pt x="21" y="21"/>
                </a:cubicBezTo>
                <a:moveTo>
                  <a:pt x="2063" y="1396"/>
                </a:moveTo>
                <a:lnTo>
                  <a:pt x="1344" y="708"/>
                </a:lnTo>
                <a:moveTo>
                  <a:pt x="740" y="708"/>
                </a:moveTo>
                <a:lnTo>
                  <a:pt x="21" y="139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9" name="Freeform 93"/>
          <p:cNvSpPr>
            <a:spLocks noEditPoints="1"/>
          </p:cNvSpPr>
          <p:nvPr/>
        </p:nvSpPr>
        <p:spPr bwMode="auto">
          <a:xfrm>
            <a:off x="3202794" y="3393287"/>
            <a:ext cx="332185" cy="282179"/>
          </a:xfrm>
          <a:custGeom>
            <a:avLst/>
            <a:gdLst>
              <a:gd name="T0" fmla="*/ 2062 w 2250"/>
              <a:gd name="T1" fmla="*/ 21 h 1917"/>
              <a:gd name="T2" fmla="*/ 1218 w 2250"/>
              <a:gd name="T3" fmla="*/ 833 h 1917"/>
              <a:gd name="T4" fmla="*/ 864 w 2250"/>
              <a:gd name="T5" fmla="*/ 833 h 1917"/>
              <a:gd name="T6" fmla="*/ 20 w 2250"/>
              <a:gd name="T7" fmla="*/ 21 h 1917"/>
              <a:gd name="T8" fmla="*/ 739 w 2250"/>
              <a:gd name="T9" fmla="*/ 708 h 1917"/>
              <a:gd name="T10" fmla="*/ 20 w 2250"/>
              <a:gd name="T11" fmla="*/ 1396 h 1917"/>
              <a:gd name="T12" fmla="*/ 2083 w 2250"/>
              <a:gd name="T13" fmla="*/ 750 h 1917"/>
              <a:gd name="T14" fmla="*/ 2083 w 2250"/>
              <a:gd name="T15" fmla="*/ 83 h 1917"/>
              <a:gd name="T16" fmla="*/ 2000 w 2250"/>
              <a:gd name="T17" fmla="*/ 0 h 1917"/>
              <a:gd name="T18" fmla="*/ 83 w 2250"/>
              <a:gd name="T19" fmla="*/ 0 h 1917"/>
              <a:gd name="T20" fmla="*/ 0 w 2250"/>
              <a:gd name="T21" fmla="*/ 83 h 1917"/>
              <a:gd name="T22" fmla="*/ 0 w 2250"/>
              <a:gd name="T23" fmla="*/ 1333 h 1917"/>
              <a:gd name="T24" fmla="*/ 83 w 2250"/>
              <a:gd name="T25" fmla="*/ 1417 h 1917"/>
              <a:gd name="T26" fmla="*/ 1000 w 2250"/>
              <a:gd name="T27" fmla="*/ 1417 h 1917"/>
              <a:gd name="T28" fmla="*/ 1750 w 2250"/>
              <a:gd name="T29" fmla="*/ 1167 h 1917"/>
              <a:gd name="T30" fmla="*/ 1750 w 2250"/>
              <a:gd name="T31" fmla="*/ 1667 h 1917"/>
              <a:gd name="T32" fmla="*/ 1500 w 2250"/>
              <a:gd name="T33" fmla="*/ 1417 h 1917"/>
              <a:gd name="T34" fmla="*/ 2000 w 2250"/>
              <a:gd name="T35" fmla="*/ 1417 h 1917"/>
              <a:gd name="T36" fmla="*/ 2250 w 2250"/>
              <a:gd name="T37" fmla="*/ 1417 h 1917"/>
              <a:gd name="T38" fmla="*/ 1750 w 2250"/>
              <a:gd name="T39" fmla="*/ 1917 h 1917"/>
              <a:gd name="T40" fmla="*/ 1250 w 2250"/>
              <a:gd name="T41" fmla="*/ 1417 h 1917"/>
              <a:gd name="T42" fmla="*/ 1750 w 2250"/>
              <a:gd name="T43" fmla="*/ 917 h 1917"/>
              <a:gd name="T44" fmla="*/ 2250 w 2250"/>
              <a:gd name="T45" fmla="*/ 14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0" h="1917">
                <a:moveTo>
                  <a:pt x="2062" y="21"/>
                </a:moveTo>
                <a:cubicBezTo>
                  <a:pt x="1218" y="833"/>
                  <a:pt x="1218" y="833"/>
                  <a:pt x="1218" y="833"/>
                </a:cubicBezTo>
                <a:cubicBezTo>
                  <a:pt x="1114" y="927"/>
                  <a:pt x="968" y="927"/>
                  <a:pt x="864" y="833"/>
                </a:cubicBezTo>
                <a:cubicBezTo>
                  <a:pt x="20" y="21"/>
                  <a:pt x="20" y="21"/>
                  <a:pt x="20" y="21"/>
                </a:cubicBezTo>
                <a:moveTo>
                  <a:pt x="739" y="708"/>
                </a:moveTo>
                <a:lnTo>
                  <a:pt x="20" y="1396"/>
                </a:lnTo>
                <a:moveTo>
                  <a:pt x="2083" y="750"/>
                </a:moveTo>
                <a:cubicBezTo>
                  <a:pt x="2083" y="83"/>
                  <a:pt x="2083" y="83"/>
                  <a:pt x="2083" y="83"/>
                </a:cubicBezTo>
                <a:cubicBezTo>
                  <a:pt x="2083" y="42"/>
                  <a:pt x="2041" y="0"/>
                  <a:pt x="2000" y="0"/>
                </a:cubicBezTo>
                <a:cubicBezTo>
                  <a:pt x="83" y="0"/>
                  <a:pt x="83" y="0"/>
                  <a:pt x="83" y="0"/>
                </a:cubicBezTo>
                <a:cubicBezTo>
                  <a:pt x="41" y="0"/>
                  <a:pt x="0" y="42"/>
                  <a:pt x="0" y="83"/>
                </a:cubicBezTo>
                <a:cubicBezTo>
                  <a:pt x="0" y="1333"/>
                  <a:pt x="0" y="1333"/>
                  <a:pt x="0" y="1333"/>
                </a:cubicBezTo>
                <a:cubicBezTo>
                  <a:pt x="0" y="1375"/>
                  <a:pt x="41" y="1417"/>
                  <a:pt x="83" y="1417"/>
                </a:cubicBezTo>
                <a:cubicBezTo>
                  <a:pt x="1000" y="1417"/>
                  <a:pt x="1000" y="1417"/>
                  <a:pt x="1000" y="1417"/>
                </a:cubicBezTo>
                <a:moveTo>
                  <a:pt x="1750" y="1167"/>
                </a:moveTo>
                <a:lnTo>
                  <a:pt x="1750" y="1667"/>
                </a:lnTo>
                <a:moveTo>
                  <a:pt x="1500" y="1417"/>
                </a:moveTo>
                <a:lnTo>
                  <a:pt x="2000" y="1417"/>
                </a:lnTo>
                <a:moveTo>
                  <a:pt x="2250" y="1417"/>
                </a:moveTo>
                <a:cubicBezTo>
                  <a:pt x="2250" y="1698"/>
                  <a:pt x="2031" y="1917"/>
                  <a:pt x="1750" y="1917"/>
                </a:cubicBezTo>
                <a:cubicBezTo>
                  <a:pt x="1468" y="1917"/>
                  <a:pt x="1250" y="1698"/>
                  <a:pt x="1250" y="1417"/>
                </a:cubicBezTo>
                <a:cubicBezTo>
                  <a:pt x="1250" y="1135"/>
                  <a:pt x="1468" y="917"/>
                  <a:pt x="1750" y="917"/>
                </a:cubicBezTo>
                <a:cubicBezTo>
                  <a:pt x="2031" y="917"/>
                  <a:pt x="2250" y="1135"/>
                  <a:pt x="2250" y="141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0" name="Freeform 94"/>
          <p:cNvSpPr>
            <a:spLocks noEditPoints="1"/>
          </p:cNvSpPr>
          <p:nvPr/>
        </p:nvSpPr>
        <p:spPr bwMode="auto">
          <a:xfrm>
            <a:off x="3805250" y="3430191"/>
            <a:ext cx="355997" cy="208360"/>
          </a:xfrm>
          <a:custGeom>
            <a:avLst/>
            <a:gdLst>
              <a:gd name="T0" fmla="*/ 0 w 2416"/>
              <a:gd name="T1" fmla="*/ 542 h 1417"/>
              <a:gd name="T2" fmla="*/ 0 w 2416"/>
              <a:gd name="T3" fmla="*/ 1333 h 1417"/>
              <a:gd name="T4" fmla="*/ 83 w 2416"/>
              <a:gd name="T5" fmla="*/ 1417 h 1417"/>
              <a:gd name="T6" fmla="*/ 2333 w 2416"/>
              <a:gd name="T7" fmla="*/ 1417 h 1417"/>
              <a:gd name="T8" fmla="*/ 2416 w 2416"/>
              <a:gd name="T9" fmla="*/ 1333 h 1417"/>
              <a:gd name="T10" fmla="*/ 2416 w 2416"/>
              <a:gd name="T11" fmla="*/ 542 h 1417"/>
              <a:gd name="T12" fmla="*/ 2125 w 2416"/>
              <a:gd name="T13" fmla="*/ 0 h 1417"/>
              <a:gd name="T14" fmla="*/ 291 w 2416"/>
              <a:gd name="T15" fmla="*/ 0 h 1417"/>
              <a:gd name="T16" fmla="*/ 0 w 2416"/>
              <a:gd name="T17" fmla="*/ 542 h 1417"/>
              <a:gd name="T18" fmla="*/ 0 w 2416"/>
              <a:gd name="T19" fmla="*/ 583 h 1417"/>
              <a:gd name="T20" fmla="*/ 750 w 2416"/>
              <a:gd name="T21" fmla="*/ 583 h 1417"/>
              <a:gd name="T22" fmla="*/ 750 w 2416"/>
              <a:gd name="T23" fmla="*/ 833 h 1417"/>
              <a:gd name="T24" fmla="*/ 833 w 2416"/>
              <a:gd name="T25" fmla="*/ 917 h 1417"/>
              <a:gd name="T26" fmla="*/ 1583 w 2416"/>
              <a:gd name="T27" fmla="*/ 917 h 1417"/>
              <a:gd name="T28" fmla="*/ 1666 w 2416"/>
              <a:gd name="T29" fmla="*/ 833 h 1417"/>
              <a:gd name="T30" fmla="*/ 1666 w 2416"/>
              <a:gd name="T31" fmla="*/ 583 h 1417"/>
              <a:gd name="T32" fmla="*/ 2416 w 2416"/>
              <a:gd name="T33" fmla="*/ 58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6" h="1417">
                <a:moveTo>
                  <a:pt x="0" y="542"/>
                </a:moveTo>
                <a:cubicBezTo>
                  <a:pt x="0" y="1333"/>
                  <a:pt x="0" y="1333"/>
                  <a:pt x="0" y="1333"/>
                </a:cubicBezTo>
                <a:cubicBezTo>
                  <a:pt x="0" y="1375"/>
                  <a:pt x="41" y="1417"/>
                  <a:pt x="83" y="1417"/>
                </a:cubicBezTo>
                <a:cubicBezTo>
                  <a:pt x="2333" y="1417"/>
                  <a:pt x="2333" y="1417"/>
                  <a:pt x="2333" y="1417"/>
                </a:cubicBezTo>
                <a:cubicBezTo>
                  <a:pt x="2375" y="1417"/>
                  <a:pt x="2416" y="1375"/>
                  <a:pt x="2416" y="1333"/>
                </a:cubicBezTo>
                <a:cubicBezTo>
                  <a:pt x="2416" y="542"/>
                  <a:pt x="2416" y="542"/>
                  <a:pt x="2416" y="542"/>
                </a:cubicBezTo>
                <a:cubicBezTo>
                  <a:pt x="2125" y="0"/>
                  <a:pt x="2125" y="0"/>
                  <a:pt x="2125" y="0"/>
                </a:cubicBezTo>
                <a:cubicBezTo>
                  <a:pt x="291" y="0"/>
                  <a:pt x="291" y="0"/>
                  <a:pt x="291" y="0"/>
                </a:cubicBezTo>
                <a:lnTo>
                  <a:pt x="0" y="542"/>
                </a:lnTo>
                <a:close/>
                <a:moveTo>
                  <a:pt x="0" y="583"/>
                </a:moveTo>
                <a:cubicBezTo>
                  <a:pt x="750" y="583"/>
                  <a:pt x="750" y="583"/>
                  <a:pt x="750" y="583"/>
                </a:cubicBezTo>
                <a:cubicBezTo>
                  <a:pt x="750" y="833"/>
                  <a:pt x="750" y="833"/>
                  <a:pt x="750" y="833"/>
                </a:cubicBezTo>
                <a:cubicBezTo>
                  <a:pt x="750" y="875"/>
                  <a:pt x="791" y="917"/>
                  <a:pt x="833" y="917"/>
                </a:cubicBezTo>
                <a:cubicBezTo>
                  <a:pt x="1583" y="917"/>
                  <a:pt x="1583" y="917"/>
                  <a:pt x="1583" y="917"/>
                </a:cubicBezTo>
                <a:cubicBezTo>
                  <a:pt x="1625" y="917"/>
                  <a:pt x="1666" y="875"/>
                  <a:pt x="1666" y="833"/>
                </a:cubicBezTo>
                <a:cubicBezTo>
                  <a:pt x="1666" y="583"/>
                  <a:pt x="1666" y="583"/>
                  <a:pt x="1666" y="583"/>
                </a:cubicBezTo>
                <a:cubicBezTo>
                  <a:pt x="2416" y="583"/>
                  <a:pt x="2416" y="583"/>
                  <a:pt x="2416" y="583"/>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1" name="Freeform 95"/>
          <p:cNvSpPr>
            <a:spLocks noEditPoints="1"/>
          </p:cNvSpPr>
          <p:nvPr/>
        </p:nvSpPr>
        <p:spPr bwMode="auto">
          <a:xfrm>
            <a:off x="4404135" y="3375429"/>
            <a:ext cx="355997" cy="317897"/>
          </a:xfrm>
          <a:custGeom>
            <a:avLst/>
            <a:gdLst>
              <a:gd name="T0" fmla="*/ 1084 w 2417"/>
              <a:gd name="T1" fmla="*/ 500 h 2167"/>
              <a:gd name="T2" fmla="*/ 1334 w 2417"/>
              <a:gd name="T3" fmla="*/ 500 h 2167"/>
              <a:gd name="T4" fmla="*/ 834 w 2417"/>
              <a:gd name="T5" fmla="*/ 750 h 2167"/>
              <a:gd name="T6" fmla="*/ 1584 w 2417"/>
              <a:gd name="T7" fmla="*/ 750 h 2167"/>
              <a:gd name="T8" fmla="*/ 834 w 2417"/>
              <a:gd name="T9" fmla="*/ 1000 h 2167"/>
              <a:gd name="T10" fmla="*/ 1584 w 2417"/>
              <a:gd name="T11" fmla="*/ 1000 h 2167"/>
              <a:gd name="T12" fmla="*/ 500 w 2417"/>
              <a:gd name="T13" fmla="*/ 250 h 2167"/>
              <a:gd name="T14" fmla="*/ 500 w 2417"/>
              <a:gd name="T15" fmla="*/ 0 h 2167"/>
              <a:gd name="T16" fmla="*/ 1917 w 2417"/>
              <a:gd name="T17" fmla="*/ 0 h 2167"/>
              <a:gd name="T18" fmla="*/ 1917 w 2417"/>
              <a:gd name="T19" fmla="*/ 500 h 2167"/>
              <a:gd name="T20" fmla="*/ 334 w 2417"/>
              <a:gd name="T21" fmla="*/ 750 h 2167"/>
              <a:gd name="T22" fmla="*/ 292 w 2417"/>
              <a:gd name="T23" fmla="*/ 750 h 2167"/>
              <a:gd name="T24" fmla="*/ 0 w 2417"/>
              <a:gd name="T25" fmla="*/ 1292 h 2167"/>
              <a:gd name="T26" fmla="*/ 0 w 2417"/>
              <a:gd name="T27" fmla="*/ 2083 h 2167"/>
              <a:gd name="T28" fmla="*/ 84 w 2417"/>
              <a:gd name="T29" fmla="*/ 2167 h 2167"/>
              <a:gd name="T30" fmla="*/ 2334 w 2417"/>
              <a:gd name="T31" fmla="*/ 2167 h 2167"/>
              <a:gd name="T32" fmla="*/ 2417 w 2417"/>
              <a:gd name="T33" fmla="*/ 2083 h 2167"/>
              <a:gd name="T34" fmla="*/ 2417 w 2417"/>
              <a:gd name="T35" fmla="*/ 1292 h 2167"/>
              <a:gd name="T36" fmla="*/ 2125 w 2417"/>
              <a:gd name="T37" fmla="*/ 750 h 2167"/>
              <a:gd name="T38" fmla="*/ 2084 w 2417"/>
              <a:gd name="T39" fmla="*/ 750 h 2167"/>
              <a:gd name="T40" fmla="*/ 0 w 2417"/>
              <a:gd name="T41" fmla="*/ 1333 h 2167"/>
              <a:gd name="T42" fmla="*/ 750 w 2417"/>
              <a:gd name="T43" fmla="*/ 1333 h 2167"/>
              <a:gd name="T44" fmla="*/ 750 w 2417"/>
              <a:gd name="T45" fmla="*/ 1583 h 2167"/>
              <a:gd name="T46" fmla="*/ 834 w 2417"/>
              <a:gd name="T47" fmla="*/ 1667 h 2167"/>
              <a:gd name="T48" fmla="*/ 1584 w 2417"/>
              <a:gd name="T49" fmla="*/ 1667 h 2167"/>
              <a:gd name="T50" fmla="*/ 1667 w 2417"/>
              <a:gd name="T51" fmla="*/ 1583 h 2167"/>
              <a:gd name="T52" fmla="*/ 1667 w 2417"/>
              <a:gd name="T53" fmla="*/ 1333 h 2167"/>
              <a:gd name="T54" fmla="*/ 2417 w 2417"/>
              <a:gd name="T55" fmla="*/ 1333 h 2167"/>
              <a:gd name="T56" fmla="*/ 500 w 2417"/>
              <a:gd name="T57" fmla="*/ 1167 h 2167"/>
              <a:gd name="T58" fmla="*/ 500 w 2417"/>
              <a:gd name="T59" fmla="*/ 167 h 2167"/>
              <a:gd name="T60" fmla="*/ 1667 w 2417"/>
              <a:gd name="T61" fmla="*/ 167 h 2167"/>
              <a:gd name="T62" fmla="*/ 1917 w 2417"/>
              <a:gd name="T63" fmla="*/ 417 h 2167"/>
              <a:gd name="T64" fmla="*/ 1917 w 2417"/>
              <a:gd name="T65" fmla="*/ 1167 h 2167"/>
              <a:gd name="T66" fmla="*/ 1667 w 2417"/>
              <a:gd name="T67" fmla="*/ 167 h 2167"/>
              <a:gd name="T68" fmla="*/ 1667 w 2417"/>
              <a:gd name="T69" fmla="*/ 417 h 2167"/>
              <a:gd name="T70" fmla="*/ 1917 w 2417"/>
              <a:gd name="T71" fmla="*/ 417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7" h="2167">
                <a:moveTo>
                  <a:pt x="1084" y="500"/>
                </a:moveTo>
                <a:lnTo>
                  <a:pt x="1334" y="500"/>
                </a:lnTo>
                <a:moveTo>
                  <a:pt x="834" y="750"/>
                </a:moveTo>
                <a:lnTo>
                  <a:pt x="1584" y="750"/>
                </a:lnTo>
                <a:moveTo>
                  <a:pt x="834" y="1000"/>
                </a:moveTo>
                <a:lnTo>
                  <a:pt x="1584" y="1000"/>
                </a:lnTo>
                <a:moveTo>
                  <a:pt x="500" y="250"/>
                </a:moveTo>
                <a:lnTo>
                  <a:pt x="500" y="0"/>
                </a:lnTo>
                <a:lnTo>
                  <a:pt x="1917" y="0"/>
                </a:lnTo>
                <a:lnTo>
                  <a:pt x="1917" y="500"/>
                </a:lnTo>
                <a:moveTo>
                  <a:pt x="334" y="750"/>
                </a:moveTo>
                <a:cubicBezTo>
                  <a:pt x="292" y="750"/>
                  <a:pt x="292" y="750"/>
                  <a:pt x="292" y="750"/>
                </a:cubicBezTo>
                <a:cubicBezTo>
                  <a:pt x="0" y="1292"/>
                  <a:pt x="0" y="1292"/>
                  <a:pt x="0" y="1292"/>
                </a:cubicBezTo>
                <a:cubicBezTo>
                  <a:pt x="0" y="2083"/>
                  <a:pt x="0" y="2083"/>
                  <a:pt x="0" y="2083"/>
                </a:cubicBezTo>
                <a:cubicBezTo>
                  <a:pt x="0" y="2125"/>
                  <a:pt x="42" y="2167"/>
                  <a:pt x="84" y="2167"/>
                </a:cubicBezTo>
                <a:cubicBezTo>
                  <a:pt x="2334" y="2167"/>
                  <a:pt x="2334" y="2167"/>
                  <a:pt x="2334" y="2167"/>
                </a:cubicBezTo>
                <a:cubicBezTo>
                  <a:pt x="2375" y="2167"/>
                  <a:pt x="2417" y="2125"/>
                  <a:pt x="2417" y="2083"/>
                </a:cubicBezTo>
                <a:cubicBezTo>
                  <a:pt x="2417" y="1292"/>
                  <a:pt x="2417" y="1292"/>
                  <a:pt x="2417" y="1292"/>
                </a:cubicBezTo>
                <a:cubicBezTo>
                  <a:pt x="2125" y="750"/>
                  <a:pt x="2125" y="750"/>
                  <a:pt x="2125" y="750"/>
                </a:cubicBezTo>
                <a:cubicBezTo>
                  <a:pt x="2084" y="750"/>
                  <a:pt x="2084" y="750"/>
                  <a:pt x="2084" y="750"/>
                </a:cubicBezTo>
                <a:moveTo>
                  <a:pt x="0" y="1333"/>
                </a:moveTo>
                <a:cubicBezTo>
                  <a:pt x="750" y="1333"/>
                  <a:pt x="750" y="1333"/>
                  <a:pt x="750" y="1333"/>
                </a:cubicBezTo>
                <a:cubicBezTo>
                  <a:pt x="750" y="1583"/>
                  <a:pt x="750" y="1583"/>
                  <a:pt x="750" y="1583"/>
                </a:cubicBezTo>
                <a:cubicBezTo>
                  <a:pt x="750" y="1625"/>
                  <a:pt x="792" y="1667"/>
                  <a:pt x="834" y="1667"/>
                </a:cubicBezTo>
                <a:cubicBezTo>
                  <a:pt x="1584" y="1667"/>
                  <a:pt x="1584" y="1667"/>
                  <a:pt x="1584" y="1667"/>
                </a:cubicBezTo>
                <a:cubicBezTo>
                  <a:pt x="1625" y="1667"/>
                  <a:pt x="1667" y="1625"/>
                  <a:pt x="1667" y="1583"/>
                </a:cubicBezTo>
                <a:cubicBezTo>
                  <a:pt x="1667" y="1333"/>
                  <a:pt x="1667" y="1333"/>
                  <a:pt x="1667" y="1333"/>
                </a:cubicBezTo>
                <a:cubicBezTo>
                  <a:pt x="2417" y="1333"/>
                  <a:pt x="2417" y="1333"/>
                  <a:pt x="2417" y="1333"/>
                </a:cubicBezTo>
                <a:moveTo>
                  <a:pt x="500" y="1167"/>
                </a:moveTo>
                <a:lnTo>
                  <a:pt x="500" y="167"/>
                </a:lnTo>
                <a:lnTo>
                  <a:pt x="1667" y="167"/>
                </a:lnTo>
                <a:lnTo>
                  <a:pt x="1917" y="417"/>
                </a:lnTo>
                <a:lnTo>
                  <a:pt x="1917" y="1167"/>
                </a:lnTo>
                <a:moveTo>
                  <a:pt x="1667" y="167"/>
                </a:moveTo>
                <a:lnTo>
                  <a:pt x="1667" y="417"/>
                </a:lnTo>
                <a:lnTo>
                  <a:pt x="1917"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2" name="Freeform 96"/>
          <p:cNvSpPr>
            <a:spLocks noEditPoints="1"/>
          </p:cNvSpPr>
          <p:nvPr/>
        </p:nvSpPr>
        <p:spPr bwMode="auto">
          <a:xfrm>
            <a:off x="5089935" y="3356379"/>
            <a:ext cx="294085" cy="355997"/>
          </a:xfrm>
          <a:custGeom>
            <a:avLst/>
            <a:gdLst>
              <a:gd name="T0" fmla="*/ 83 w 2000"/>
              <a:gd name="T1" fmla="*/ 167 h 2417"/>
              <a:gd name="T2" fmla="*/ 0 w 2000"/>
              <a:gd name="T3" fmla="*/ 2083 h 2417"/>
              <a:gd name="T4" fmla="*/ 1666 w 2000"/>
              <a:gd name="T5" fmla="*/ 1750 h 2417"/>
              <a:gd name="T6" fmla="*/ 2000 w 2000"/>
              <a:gd name="T7" fmla="*/ 250 h 2417"/>
              <a:gd name="T8" fmla="*/ 1500 w 2000"/>
              <a:gd name="T9" fmla="*/ 167 h 2417"/>
              <a:gd name="T10" fmla="*/ 666 w 2000"/>
              <a:gd name="T11" fmla="*/ 167 h 2417"/>
              <a:gd name="T12" fmla="*/ 1416 w 2000"/>
              <a:gd name="T13" fmla="*/ 333 h 2417"/>
              <a:gd name="T14" fmla="*/ 1333 w 2000"/>
              <a:gd name="T15" fmla="*/ 83 h 2417"/>
              <a:gd name="T16" fmla="*/ 1416 w 2000"/>
              <a:gd name="T17" fmla="*/ 0 h 2417"/>
              <a:gd name="T18" fmla="*/ 1500 w 2000"/>
              <a:gd name="T19" fmla="*/ 250 h 2417"/>
              <a:gd name="T20" fmla="*/ 583 w 2000"/>
              <a:gd name="T21" fmla="*/ 333 h 2417"/>
              <a:gd name="T22" fmla="*/ 500 w 2000"/>
              <a:gd name="T23" fmla="*/ 250 h 2417"/>
              <a:gd name="T24" fmla="*/ 583 w 2000"/>
              <a:gd name="T25" fmla="*/ 0 h 2417"/>
              <a:gd name="T26" fmla="*/ 666 w 2000"/>
              <a:gd name="T27" fmla="*/ 83 h 2417"/>
              <a:gd name="T28" fmla="*/ 583 w 2000"/>
              <a:gd name="T29" fmla="*/ 333 h 2417"/>
              <a:gd name="T30" fmla="*/ 0 w 2000"/>
              <a:gd name="T31" fmla="*/ 2250 h 2417"/>
              <a:gd name="T32" fmla="*/ 2000 w 2000"/>
              <a:gd name="T33" fmla="*/ 1750 h 2417"/>
              <a:gd name="T34" fmla="*/ 2000 w 2000"/>
              <a:gd name="T35" fmla="*/ 1750 h 2417"/>
              <a:gd name="T36" fmla="*/ 2000 w 2000"/>
              <a:gd name="T37" fmla="*/ 2417 h 2417"/>
              <a:gd name="T38" fmla="*/ 0 w 2000"/>
              <a:gd name="T39" fmla="*/ 2250 h 2417"/>
              <a:gd name="T40" fmla="*/ 0 w 2000"/>
              <a:gd name="T41" fmla="*/ 583 h 2417"/>
              <a:gd name="T42" fmla="*/ 583 w 2000"/>
              <a:gd name="T43" fmla="*/ 1042 h 2417"/>
              <a:gd name="T44" fmla="*/ 708 w 2000"/>
              <a:gd name="T45" fmla="*/ 917 h 2417"/>
              <a:gd name="T46" fmla="*/ 1000 w 2000"/>
              <a:gd name="T47" fmla="*/ 1042 h 2417"/>
              <a:gd name="T48" fmla="*/ 958 w 2000"/>
              <a:gd name="T49" fmla="*/ 1208 h 2417"/>
              <a:gd name="T50" fmla="*/ 823 w 2000"/>
              <a:gd name="T51" fmla="*/ 1292 h 2417"/>
              <a:gd name="T52" fmla="*/ 875 w 2000"/>
              <a:gd name="T53" fmla="*/ 1292 h 2417"/>
              <a:gd name="T54" fmla="*/ 1000 w 2000"/>
              <a:gd name="T55" fmla="*/ 1469 h 2417"/>
              <a:gd name="T56" fmla="*/ 875 w 2000"/>
              <a:gd name="T57" fmla="*/ 1667 h 2417"/>
              <a:gd name="T58" fmla="*/ 583 w 2000"/>
              <a:gd name="T59" fmla="*/ 1542 h 2417"/>
              <a:gd name="T60" fmla="*/ 1250 w 2000"/>
              <a:gd name="T61" fmla="*/ 1083 h 2417"/>
              <a:gd name="T62" fmla="*/ 1416 w 2000"/>
              <a:gd name="T63" fmla="*/ 1667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 h="2417">
                <a:moveTo>
                  <a:pt x="500" y="167"/>
                </a:moveTo>
                <a:cubicBezTo>
                  <a:pt x="83" y="167"/>
                  <a:pt x="83" y="167"/>
                  <a:pt x="83" y="167"/>
                </a:cubicBezTo>
                <a:cubicBezTo>
                  <a:pt x="41" y="167"/>
                  <a:pt x="0" y="208"/>
                  <a:pt x="0" y="250"/>
                </a:cubicBezTo>
                <a:cubicBezTo>
                  <a:pt x="0" y="2083"/>
                  <a:pt x="0" y="2083"/>
                  <a:pt x="0" y="2083"/>
                </a:cubicBezTo>
                <a:cubicBezTo>
                  <a:pt x="1666" y="2083"/>
                  <a:pt x="1666" y="2083"/>
                  <a:pt x="1666" y="2083"/>
                </a:cubicBezTo>
                <a:cubicBezTo>
                  <a:pt x="1666" y="1750"/>
                  <a:pt x="1666" y="1750"/>
                  <a:pt x="1666" y="1750"/>
                </a:cubicBezTo>
                <a:cubicBezTo>
                  <a:pt x="2000" y="1750"/>
                  <a:pt x="2000" y="1750"/>
                  <a:pt x="2000" y="1750"/>
                </a:cubicBezTo>
                <a:cubicBezTo>
                  <a:pt x="2000" y="250"/>
                  <a:pt x="2000" y="250"/>
                  <a:pt x="2000" y="250"/>
                </a:cubicBezTo>
                <a:cubicBezTo>
                  <a:pt x="2000" y="208"/>
                  <a:pt x="1958" y="167"/>
                  <a:pt x="1916" y="167"/>
                </a:cubicBezTo>
                <a:cubicBezTo>
                  <a:pt x="1500" y="167"/>
                  <a:pt x="1500" y="167"/>
                  <a:pt x="1500" y="167"/>
                </a:cubicBezTo>
                <a:moveTo>
                  <a:pt x="1333" y="167"/>
                </a:moveTo>
                <a:lnTo>
                  <a:pt x="666" y="167"/>
                </a:lnTo>
                <a:moveTo>
                  <a:pt x="1416" y="333"/>
                </a:moveTo>
                <a:cubicBezTo>
                  <a:pt x="1416" y="333"/>
                  <a:pt x="1416" y="333"/>
                  <a:pt x="1416" y="333"/>
                </a:cubicBezTo>
                <a:cubicBezTo>
                  <a:pt x="1375" y="333"/>
                  <a:pt x="1333" y="292"/>
                  <a:pt x="1333" y="250"/>
                </a:cubicBezTo>
                <a:cubicBezTo>
                  <a:pt x="1333" y="83"/>
                  <a:pt x="1333" y="83"/>
                  <a:pt x="1333" y="83"/>
                </a:cubicBezTo>
                <a:cubicBezTo>
                  <a:pt x="1333" y="42"/>
                  <a:pt x="1375" y="0"/>
                  <a:pt x="1416" y="0"/>
                </a:cubicBezTo>
                <a:cubicBezTo>
                  <a:pt x="1416" y="0"/>
                  <a:pt x="1416" y="0"/>
                  <a:pt x="1416" y="0"/>
                </a:cubicBezTo>
                <a:cubicBezTo>
                  <a:pt x="1458" y="0"/>
                  <a:pt x="1500" y="42"/>
                  <a:pt x="1500" y="83"/>
                </a:cubicBezTo>
                <a:cubicBezTo>
                  <a:pt x="1500" y="250"/>
                  <a:pt x="1500" y="250"/>
                  <a:pt x="1500" y="250"/>
                </a:cubicBezTo>
                <a:cubicBezTo>
                  <a:pt x="1500" y="292"/>
                  <a:pt x="1458" y="333"/>
                  <a:pt x="1416" y="333"/>
                </a:cubicBezTo>
                <a:close/>
                <a:moveTo>
                  <a:pt x="583" y="333"/>
                </a:moveTo>
                <a:cubicBezTo>
                  <a:pt x="583" y="333"/>
                  <a:pt x="583" y="333"/>
                  <a:pt x="583" y="333"/>
                </a:cubicBezTo>
                <a:cubicBezTo>
                  <a:pt x="541" y="333"/>
                  <a:pt x="500" y="292"/>
                  <a:pt x="500" y="250"/>
                </a:cubicBezTo>
                <a:cubicBezTo>
                  <a:pt x="500" y="83"/>
                  <a:pt x="500" y="83"/>
                  <a:pt x="500" y="83"/>
                </a:cubicBezTo>
                <a:cubicBezTo>
                  <a:pt x="500" y="42"/>
                  <a:pt x="541" y="0"/>
                  <a:pt x="583" y="0"/>
                </a:cubicBezTo>
                <a:cubicBezTo>
                  <a:pt x="583" y="0"/>
                  <a:pt x="583" y="0"/>
                  <a:pt x="583" y="0"/>
                </a:cubicBezTo>
                <a:cubicBezTo>
                  <a:pt x="625" y="0"/>
                  <a:pt x="666" y="42"/>
                  <a:pt x="666" y="83"/>
                </a:cubicBezTo>
                <a:cubicBezTo>
                  <a:pt x="666" y="250"/>
                  <a:pt x="666" y="250"/>
                  <a:pt x="666" y="250"/>
                </a:cubicBezTo>
                <a:cubicBezTo>
                  <a:pt x="666" y="292"/>
                  <a:pt x="625" y="333"/>
                  <a:pt x="583" y="333"/>
                </a:cubicBezTo>
                <a:close/>
                <a:moveTo>
                  <a:pt x="0" y="2083"/>
                </a:moveTo>
                <a:lnTo>
                  <a:pt x="0" y="2250"/>
                </a:lnTo>
                <a:lnTo>
                  <a:pt x="2000" y="2250"/>
                </a:lnTo>
                <a:lnTo>
                  <a:pt x="2000" y="1750"/>
                </a:lnTo>
                <a:moveTo>
                  <a:pt x="1666" y="2083"/>
                </a:moveTo>
                <a:lnTo>
                  <a:pt x="2000" y="1750"/>
                </a:lnTo>
                <a:moveTo>
                  <a:pt x="0" y="2417"/>
                </a:moveTo>
                <a:lnTo>
                  <a:pt x="2000" y="2417"/>
                </a:lnTo>
                <a:lnTo>
                  <a:pt x="2000" y="2250"/>
                </a:lnTo>
                <a:lnTo>
                  <a:pt x="0" y="2250"/>
                </a:lnTo>
                <a:lnTo>
                  <a:pt x="0" y="2417"/>
                </a:lnTo>
                <a:close/>
                <a:moveTo>
                  <a:pt x="0" y="583"/>
                </a:moveTo>
                <a:lnTo>
                  <a:pt x="2000" y="583"/>
                </a:lnTo>
                <a:moveTo>
                  <a:pt x="583" y="1042"/>
                </a:moveTo>
                <a:cubicBezTo>
                  <a:pt x="583" y="1042"/>
                  <a:pt x="583" y="1042"/>
                  <a:pt x="583" y="1042"/>
                </a:cubicBezTo>
                <a:cubicBezTo>
                  <a:pt x="583" y="969"/>
                  <a:pt x="635" y="917"/>
                  <a:pt x="708" y="917"/>
                </a:cubicBezTo>
                <a:cubicBezTo>
                  <a:pt x="875" y="917"/>
                  <a:pt x="875" y="917"/>
                  <a:pt x="875" y="917"/>
                </a:cubicBezTo>
                <a:cubicBezTo>
                  <a:pt x="948" y="917"/>
                  <a:pt x="1000" y="969"/>
                  <a:pt x="1000" y="1042"/>
                </a:cubicBezTo>
                <a:cubicBezTo>
                  <a:pt x="1000" y="1115"/>
                  <a:pt x="1000" y="1115"/>
                  <a:pt x="1000" y="1115"/>
                </a:cubicBezTo>
                <a:cubicBezTo>
                  <a:pt x="1000" y="1146"/>
                  <a:pt x="989" y="1177"/>
                  <a:pt x="958" y="1208"/>
                </a:cubicBezTo>
                <a:cubicBezTo>
                  <a:pt x="916" y="1250"/>
                  <a:pt x="916" y="1250"/>
                  <a:pt x="916" y="1250"/>
                </a:cubicBezTo>
                <a:cubicBezTo>
                  <a:pt x="885" y="1281"/>
                  <a:pt x="854" y="1292"/>
                  <a:pt x="823" y="1292"/>
                </a:cubicBezTo>
                <a:cubicBezTo>
                  <a:pt x="750" y="1292"/>
                  <a:pt x="750" y="1292"/>
                  <a:pt x="750" y="1292"/>
                </a:cubicBezTo>
                <a:moveTo>
                  <a:pt x="875" y="1292"/>
                </a:moveTo>
                <a:cubicBezTo>
                  <a:pt x="958" y="1375"/>
                  <a:pt x="958" y="1375"/>
                  <a:pt x="958" y="1375"/>
                </a:cubicBezTo>
                <a:cubicBezTo>
                  <a:pt x="989" y="1406"/>
                  <a:pt x="1000" y="1437"/>
                  <a:pt x="1000" y="1469"/>
                </a:cubicBezTo>
                <a:cubicBezTo>
                  <a:pt x="1000" y="1542"/>
                  <a:pt x="1000" y="1542"/>
                  <a:pt x="1000" y="1542"/>
                </a:cubicBezTo>
                <a:cubicBezTo>
                  <a:pt x="1000" y="1615"/>
                  <a:pt x="948" y="1667"/>
                  <a:pt x="875" y="1667"/>
                </a:cubicBezTo>
                <a:cubicBezTo>
                  <a:pt x="708" y="1667"/>
                  <a:pt x="708" y="1667"/>
                  <a:pt x="708" y="1667"/>
                </a:cubicBezTo>
                <a:cubicBezTo>
                  <a:pt x="635" y="1667"/>
                  <a:pt x="583" y="1615"/>
                  <a:pt x="583" y="1542"/>
                </a:cubicBezTo>
                <a:cubicBezTo>
                  <a:pt x="583" y="1542"/>
                  <a:pt x="583" y="1542"/>
                  <a:pt x="583" y="1542"/>
                </a:cubicBezTo>
                <a:moveTo>
                  <a:pt x="1250" y="1083"/>
                </a:moveTo>
                <a:lnTo>
                  <a:pt x="1416" y="917"/>
                </a:lnTo>
                <a:lnTo>
                  <a:pt x="1416" y="166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3" name="Freeform 97"/>
          <p:cNvSpPr>
            <a:spLocks/>
          </p:cNvSpPr>
          <p:nvPr/>
        </p:nvSpPr>
        <p:spPr bwMode="auto">
          <a:xfrm>
            <a:off x="5673340" y="3386140"/>
            <a:ext cx="320279" cy="297656"/>
          </a:xfrm>
          <a:custGeom>
            <a:avLst/>
            <a:gdLst>
              <a:gd name="T0" fmla="*/ 1531 w 2177"/>
              <a:gd name="T1" fmla="*/ 791 h 2031"/>
              <a:gd name="T2" fmla="*/ 927 w 2177"/>
              <a:gd name="T3" fmla="*/ 1385 h 2031"/>
              <a:gd name="T4" fmla="*/ 656 w 2177"/>
              <a:gd name="T5" fmla="*/ 1385 h 2031"/>
              <a:gd name="T6" fmla="*/ 656 w 2177"/>
              <a:gd name="T7" fmla="*/ 1385 h 2031"/>
              <a:gd name="T8" fmla="*/ 656 w 2177"/>
              <a:gd name="T9" fmla="*/ 1114 h 2031"/>
              <a:gd name="T10" fmla="*/ 1656 w 2177"/>
              <a:gd name="T11" fmla="*/ 114 h 2031"/>
              <a:gd name="T12" fmla="*/ 2063 w 2177"/>
              <a:gd name="T13" fmla="*/ 114 h 2031"/>
              <a:gd name="T14" fmla="*/ 2063 w 2177"/>
              <a:gd name="T15" fmla="*/ 114 h 2031"/>
              <a:gd name="T16" fmla="*/ 2063 w 2177"/>
              <a:gd name="T17" fmla="*/ 520 h 2031"/>
              <a:gd name="T18" fmla="*/ 688 w 2177"/>
              <a:gd name="T19" fmla="*/ 1885 h 2031"/>
              <a:gd name="T20" fmla="*/ 156 w 2177"/>
              <a:gd name="T21" fmla="*/ 1885 h 2031"/>
              <a:gd name="T22" fmla="*/ 156 w 2177"/>
              <a:gd name="T23" fmla="*/ 1885 h 2031"/>
              <a:gd name="T24" fmla="*/ 156 w 2177"/>
              <a:gd name="T25" fmla="*/ 1343 h 2031"/>
              <a:gd name="T26" fmla="*/ 1125 w 2177"/>
              <a:gd name="T27" fmla="*/ 385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7" h="2031">
                <a:moveTo>
                  <a:pt x="1531" y="791"/>
                </a:moveTo>
                <a:cubicBezTo>
                  <a:pt x="927" y="1385"/>
                  <a:pt x="927" y="1385"/>
                  <a:pt x="927" y="1385"/>
                </a:cubicBezTo>
                <a:cubicBezTo>
                  <a:pt x="854" y="1458"/>
                  <a:pt x="729" y="1458"/>
                  <a:pt x="656" y="1385"/>
                </a:cubicBezTo>
                <a:cubicBezTo>
                  <a:pt x="656" y="1385"/>
                  <a:pt x="656" y="1385"/>
                  <a:pt x="656" y="1385"/>
                </a:cubicBezTo>
                <a:cubicBezTo>
                  <a:pt x="583" y="1312"/>
                  <a:pt x="583" y="1187"/>
                  <a:pt x="656" y="1114"/>
                </a:cubicBezTo>
                <a:cubicBezTo>
                  <a:pt x="1656" y="114"/>
                  <a:pt x="1656" y="114"/>
                  <a:pt x="1656" y="114"/>
                </a:cubicBezTo>
                <a:cubicBezTo>
                  <a:pt x="1771" y="0"/>
                  <a:pt x="1948" y="0"/>
                  <a:pt x="2063" y="114"/>
                </a:cubicBezTo>
                <a:cubicBezTo>
                  <a:pt x="2063" y="114"/>
                  <a:pt x="2063" y="114"/>
                  <a:pt x="2063" y="114"/>
                </a:cubicBezTo>
                <a:cubicBezTo>
                  <a:pt x="2177" y="229"/>
                  <a:pt x="2177" y="406"/>
                  <a:pt x="2063" y="520"/>
                </a:cubicBezTo>
                <a:cubicBezTo>
                  <a:pt x="688" y="1885"/>
                  <a:pt x="688" y="1885"/>
                  <a:pt x="688" y="1885"/>
                </a:cubicBezTo>
                <a:cubicBezTo>
                  <a:pt x="542" y="2031"/>
                  <a:pt x="302" y="2031"/>
                  <a:pt x="156" y="1885"/>
                </a:cubicBezTo>
                <a:cubicBezTo>
                  <a:pt x="156" y="1885"/>
                  <a:pt x="156" y="1885"/>
                  <a:pt x="156" y="1885"/>
                </a:cubicBezTo>
                <a:cubicBezTo>
                  <a:pt x="0" y="1729"/>
                  <a:pt x="0" y="1489"/>
                  <a:pt x="156" y="1343"/>
                </a:cubicBezTo>
                <a:cubicBezTo>
                  <a:pt x="1125" y="385"/>
                  <a:pt x="1125" y="385"/>
                  <a:pt x="1125" y="385"/>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4" name="Freeform 98"/>
          <p:cNvSpPr>
            <a:spLocks noEditPoints="1"/>
          </p:cNvSpPr>
          <p:nvPr/>
        </p:nvSpPr>
        <p:spPr bwMode="auto">
          <a:xfrm>
            <a:off x="1999072" y="4031463"/>
            <a:ext cx="295275" cy="294085"/>
          </a:xfrm>
          <a:custGeom>
            <a:avLst/>
            <a:gdLst>
              <a:gd name="T0" fmla="*/ 0 w 2000"/>
              <a:gd name="T1" fmla="*/ 1000 h 2000"/>
              <a:gd name="T2" fmla="*/ 333 w 2000"/>
              <a:gd name="T3" fmla="*/ 1000 h 2000"/>
              <a:gd name="T4" fmla="*/ 1666 w 2000"/>
              <a:gd name="T5" fmla="*/ 1000 h 2000"/>
              <a:gd name="T6" fmla="*/ 2000 w 2000"/>
              <a:gd name="T7" fmla="*/ 1000 h 2000"/>
              <a:gd name="T8" fmla="*/ 1000 w 2000"/>
              <a:gd name="T9" fmla="*/ 2000 h 2000"/>
              <a:gd name="T10" fmla="*/ 1000 w 2000"/>
              <a:gd name="T11" fmla="*/ 1667 h 2000"/>
              <a:gd name="T12" fmla="*/ 1000 w 2000"/>
              <a:gd name="T13" fmla="*/ 334 h 2000"/>
              <a:gd name="T14" fmla="*/ 1000 w 2000"/>
              <a:gd name="T15" fmla="*/ 0 h 2000"/>
              <a:gd name="T16" fmla="*/ 291 w 2000"/>
              <a:gd name="T17" fmla="*/ 292 h 2000"/>
              <a:gd name="T18" fmla="*/ 531 w 2000"/>
              <a:gd name="T19" fmla="*/ 532 h 2000"/>
              <a:gd name="T20" fmla="*/ 1468 w 2000"/>
              <a:gd name="T21" fmla="*/ 1469 h 2000"/>
              <a:gd name="T22" fmla="*/ 1708 w 2000"/>
              <a:gd name="T23" fmla="*/ 1709 h 2000"/>
              <a:gd name="T24" fmla="*/ 291 w 2000"/>
              <a:gd name="T25" fmla="*/ 1709 h 2000"/>
              <a:gd name="T26" fmla="*/ 531 w 2000"/>
              <a:gd name="T27" fmla="*/ 1469 h 2000"/>
              <a:gd name="T28" fmla="*/ 1468 w 2000"/>
              <a:gd name="T29" fmla="*/ 532 h 2000"/>
              <a:gd name="T30" fmla="*/ 1708 w 2000"/>
              <a:gd name="T31" fmla="*/ 292 h 2000"/>
              <a:gd name="T32" fmla="*/ 1416 w 2000"/>
              <a:gd name="T33" fmla="*/ 1000 h 2000"/>
              <a:gd name="T34" fmla="*/ 1000 w 2000"/>
              <a:gd name="T35" fmla="*/ 1417 h 2000"/>
              <a:gd name="T36" fmla="*/ 583 w 2000"/>
              <a:gd name="T37" fmla="*/ 1000 h 2000"/>
              <a:gd name="T38" fmla="*/ 1000 w 2000"/>
              <a:gd name="T39" fmla="*/ 584 h 2000"/>
              <a:gd name="T40" fmla="*/ 1416 w 2000"/>
              <a:gd name="T41" fmla="*/ 100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 h="2000">
                <a:moveTo>
                  <a:pt x="0" y="1000"/>
                </a:moveTo>
                <a:lnTo>
                  <a:pt x="333" y="1000"/>
                </a:lnTo>
                <a:moveTo>
                  <a:pt x="1666" y="1000"/>
                </a:moveTo>
                <a:lnTo>
                  <a:pt x="2000" y="1000"/>
                </a:lnTo>
                <a:moveTo>
                  <a:pt x="1000" y="2000"/>
                </a:moveTo>
                <a:lnTo>
                  <a:pt x="1000" y="1667"/>
                </a:lnTo>
                <a:moveTo>
                  <a:pt x="1000" y="334"/>
                </a:moveTo>
                <a:lnTo>
                  <a:pt x="1000" y="0"/>
                </a:lnTo>
                <a:moveTo>
                  <a:pt x="291" y="292"/>
                </a:moveTo>
                <a:lnTo>
                  <a:pt x="531" y="532"/>
                </a:lnTo>
                <a:moveTo>
                  <a:pt x="1468" y="1469"/>
                </a:moveTo>
                <a:lnTo>
                  <a:pt x="1708" y="1709"/>
                </a:lnTo>
                <a:moveTo>
                  <a:pt x="291" y="1709"/>
                </a:moveTo>
                <a:lnTo>
                  <a:pt x="531" y="1469"/>
                </a:lnTo>
                <a:moveTo>
                  <a:pt x="1468" y="532"/>
                </a:moveTo>
                <a:lnTo>
                  <a:pt x="1708" y="292"/>
                </a:lnTo>
                <a:moveTo>
                  <a:pt x="1416" y="1000"/>
                </a:moveTo>
                <a:cubicBezTo>
                  <a:pt x="1416" y="1229"/>
                  <a:pt x="1229" y="1417"/>
                  <a:pt x="1000" y="1417"/>
                </a:cubicBezTo>
                <a:cubicBezTo>
                  <a:pt x="771" y="1417"/>
                  <a:pt x="583" y="1229"/>
                  <a:pt x="583" y="1000"/>
                </a:cubicBezTo>
                <a:cubicBezTo>
                  <a:pt x="583" y="771"/>
                  <a:pt x="771" y="584"/>
                  <a:pt x="1000" y="584"/>
                </a:cubicBezTo>
                <a:cubicBezTo>
                  <a:pt x="1229" y="584"/>
                  <a:pt x="1416" y="771"/>
                  <a:pt x="1416" y="100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5" name="Freeform 99"/>
          <p:cNvSpPr>
            <a:spLocks noEditPoints="1"/>
          </p:cNvSpPr>
          <p:nvPr/>
        </p:nvSpPr>
        <p:spPr bwMode="auto">
          <a:xfrm>
            <a:off x="6899672" y="3381377"/>
            <a:ext cx="319088" cy="305991"/>
          </a:xfrm>
          <a:custGeom>
            <a:avLst/>
            <a:gdLst>
              <a:gd name="T0" fmla="*/ 1667 w 2167"/>
              <a:gd name="T1" fmla="*/ 1416 h 2083"/>
              <a:gd name="T2" fmla="*/ 1917 w 2167"/>
              <a:gd name="T3" fmla="*/ 1166 h 2083"/>
              <a:gd name="T4" fmla="*/ 2167 w 2167"/>
              <a:gd name="T5" fmla="*/ 1416 h 2083"/>
              <a:gd name="T6" fmla="*/ 1917 w 2167"/>
              <a:gd name="T7" fmla="*/ 1666 h 2083"/>
              <a:gd name="T8" fmla="*/ 1667 w 2167"/>
              <a:gd name="T9" fmla="*/ 1416 h 2083"/>
              <a:gd name="T10" fmla="*/ 833 w 2167"/>
              <a:gd name="T11" fmla="*/ 500 h 2083"/>
              <a:gd name="T12" fmla="*/ 1083 w 2167"/>
              <a:gd name="T13" fmla="*/ 250 h 2083"/>
              <a:gd name="T14" fmla="*/ 1333 w 2167"/>
              <a:gd name="T15" fmla="*/ 500 h 2083"/>
              <a:gd name="T16" fmla="*/ 1083 w 2167"/>
              <a:gd name="T17" fmla="*/ 750 h 2083"/>
              <a:gd name="T18" fmla="*/ 833 w 2167"/>
              <a:gd name="T19" fmla="*/ 500 h 2083"/>
              <a:gd name="T20" fmla="*/ 0 w 2167"/>
              <a:gd name="T21" fmla="*/ 1000 h 2083"/>
              <a:gd name="T22" fmla="*/ 250 w 2167"/>
              <a:gd name="T23" fmla="*/ 750 h 2083"/>
              <a:gd name="T24" fmla="*/ 500 w 2167"/>
              <a:gd name="T25" fmla="*/ 1000 h 2083"/>
              <a:gd name="T26" fmla="*/ 250 w 2167"/>
              <a:gd name="T27" fmla="*/ 1250 h 2083"/>
              <a:gd name="T28" fmla="*/ 0 w 2167"/>
              <a:gd name="T29" fmla="*/ 1000 h 2083"/>
              <a:gd name="T30" fmla="*/ 250 w 2167"/>
              <a:gd name="T31" fmla="*/ 2083 h 2083"/>
              <a:gd name="T32" fmla="*/ 250 w 2167"/>
              <a:gd name="T33" fmla="*/ 1250 h 2083"/>
              <a:gd name="T34" fmla="*/ 250 w 2167"/>
              <a:gd name="T35" fmla="*/ 750 h 2083"/>
              <a:gd name="T36" fmla="*/ 250 w 2167"/>
              <a:gd name="T37" fmla="*/ 0 h 2083"/>
              <a:gd name="T38" fmla="*/ 1083 w 2167"/>
              <a:gd name="T39" fmla="*/ 2083 h 2083"/>
              <a:gd name="T40" fmla="*/ 1083 w 2167"/>
              <a:gd name="T41" fmla="*/ 750 h 2083"/>
              <a:gd name="T42" fmla="*/ 1083 w 2167"/>
              <a:gd name="T43" fmla="*/ 250 h 2083"/>
              <a:gd name="T44" fmla="*/ 1083 w 2167"/>
              <a:gd name="T45" fmla="*/ 0 h 2083"/>
              <a:gd name="T46" fmla="*/ 1917 w 2167"/>
              <a:gd name="T47" fmla="*/ 1166 h 2083"/>
              <a:gd name="T48" fmla="*/ 1917 w 2167"/>
              <a:gd name="T49" fmla="*/ 0 h 2083"/>
              <a:gd name="T50" fmla="*/ 1917 w 2167"/>
              <a:gd name="T51" fmla="*/ 2083 h 2083"/>
              <a:gd name="T52" fmla="*/ 1917 w 2167"/>
              <a:gd name="T53" fmla="*/ 1666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7" h="2083">
                <a:moveTo>
                  <a:pt x="1667" y="1416"/>
                </a:moveTo>
                <a:cubicBezTo>
                  <a:pt x="1667" y="1281"/>
                  <a:pt x="1781" y="1166"/>
                  <a:pt x="1917" y="1166"/>
                </a:cubicBezTo>
                <a:cubicBezTo>
                  <a:pt x="2052" y="1166"/>
                  <a:pt x="2167" y="1281"/>
                  <a:pt x="2167" y="1416"/>
                </a:cubicBezTo>
                <a:cubicBezTo>
                  <a:pt x="2167" y="1552"/>
                  <a:pt x="2052" y="1666"/>
                  <a:pt x="1917" y="1666"/>
                </a:cubicBezTo>
                <a:cubicBezTo>
                  <a:pt x="1781" y="1666"/>
                  <a:pt x="1667" y="1552"/>
                  <a:pt x="1667" y="1416"/>
                </a:cubicBezTo>
                <a:close/>
                <a:moveTo>
                  <a:pt x="833" y="500"/>
                </a:moveTo>
                <a:cubicBezTo>
                  <a:pt x="833" y="364"/>
                  <a:pt x="948" y="250"/>
                  <a:pt x="1083" y="250"/>
                </a:cubicBezTo>
                <a:cubicBezTo>
                  <a:pt x="1219" y="250"/>
                  <a:pt x="1333" y="364"/>
                  <a:pt x="1333" y="500"/>
                </a:cubicBezTo>
                <a:cubicBezTo>
                  <a:pt x="1333" y="635"/>
                  <a:pt x="1219" y="750"/>
                  <a:pt x="1083" y="750"/>
                </a:cubicBezTo>
                <a:cubicBezTo>
                  <a:pt x="948" y="750"/>
                  <a:pt x="833" y="635"/>
                  <a:pt x="833" y="500"/>
                </a:cubicBezTo>
                <a:close/>
                <a:moveTo>
                  <a:pt x="0" y="1000"/>
                </a:moveTo>
                <a:cubicBezTo>
                  <a:pt x="0" y="864"/>
                  <a:pt x="115" y="750"/>
                  <a:pt x="250" y="750"/>
                </a:cubicBezTo>
                <a:cubicBezTo>
                  <a:pt x="385" y="750"/>
                  <a:pt x="500" y="864"/>
                  <a:pt x="500" y="1000"/>
                </a:cubicBezTo>
                <a:cubicBezTo>
                  <a:pt x="500" y="1135"/>
                  <a:pt x="385" y="1250"/>
                  <a:pt x="250" y="1250"/>
                </a:cubicBezTo>
                <a:cubicBezTo>
                  <a:pt x="115" y="1250"/>
                  <a:pt x="0" y="1135"/>
                  <a:pt x="0" y="1000"/>
                </a:cubicBezTo>
                <a:close/>
                <a:moveTo>
                  <a:pt x="250" y="2083"/>
                </a:moveTo>
                <a:lnTo>
                  <a:pt x="250" y="1250"/>
                </a:lnTo>
                <a:moveTo>
                  <a:pt x="250" y="750"/>
                </a:moveTo>
                <a:lnTo>
                  <a:pt x="250" y="0"/>
                </a:lnTo>
                <a:moveTo>
                  <a:pt x="1083" y="2083"/>
                </a:moveTo>
                <a:lnTo>
                  <a:pt x="1083" y="750"/>
                </a:lnTo>
                <a:moveTo>
                  <a:pt x="1083" y="250"/>
                </a:moveTo>
                <a:lnTo>
                  <a:pt x="1083" y="0"/>
                </a:lnTo>
                <a:moveTo>
                  <a:pt x="1917" y="1166"/>
                </a:moveTo>
                <a:lnTo>
                  <a:pt x="1917" y="0"/>
                </a:lnTo>
                <a:moveTo>
                  <a:pt x="1917" y="2083"/>
                </a:moveTo>
                <a:lnTo>
                  <a:pt x="1917" y="166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6" name="Freeform 100"/>
          <p:cNvSpPr>
            <a:spLocks noEditPoints="1"/>
          </p:cNvSpPr>
          <p:nvPr/>
        </p:nvSpPr>
        <p:spPr bwMode="auto">
          <a:xfrm>
            <a:off x="130969" y="4044560"/>
            <a:ext cx="330994" cy="269081"/>
          </a:xfrm>
          <a:custGeom>
            <a:avLst/>
            <a:gdLst>
              <a:gd name="T0" fmla="*/ 2250 w 2250"/>
              <a:gd name="T1" fmla="*/ 1666 h 1833"/>
              <a:gd name="T2" fmla="*/ 167 w 2250"/>
              <a:gd name="T3" fmla="*/ 1833 h 1833"/>
              <a:gd name="T4" fmla="*/ 0 w 2250"/>
              <a:gd name="T5" fmla="*/ 166 h 1833"/>
              <a:gd name="T6" fmla="*/ 2083 w 2250"/>
              <a:gd name="T7" fmla="*/ 0 h 1833"/>
              <a:gd name="T8" fmla="*/ 1417 w 2250"/>
              <a:gd name="T9" fmla="*/ 1125 h 1833"/>
              <a:gd name="T10" fmla="*/ 833 w 2250"/>
              <a:gd name="T11" fmla="*/ 1125 h 1833"/>
              <a:gd name="T12" fmla="*/ 1417 w 2250"/>
              <a:gd name="T13" fmla="*/ 1125 h 1833"/>
              <a:gd name="T14" fmla="*/ 1125 w 2250"/>
              <a:gd name="T15" fmla="*/ 1250 h 1833"/>
              <a:gd name="T16" fmla="*/ 1125 w 2250"/>
              <a:gd name="T17" fmla="*/ 1000 h 1833"/>
              <a:gd name="T18" fmla="*/ 1125 w 2250"/>
              <a:gd name="T19" fmla="*/ 166 h 1833"/>
              <a:gd name="T20" fmla="*/ 875 w 2250"/>
              <a:gd name="T21" fmla="*/ 198 h 1833"/>
              <a:gd name="T22" fmla="*/ 2052 w 2250"/>
              <a:gd name="T23" fmla="*/ 875 h 1833"/>
              <a:gd name="T24" fmla="*/ 646 w 2250"/>
              <a:gd name="T25" fmla="*/ 291 h 1833"/>
              <a:gd name="T26" fmla="*/ 1958 w 2250"/>
              <a:gd name="T27" fmla="*/ 645 h 1833"/>
              <a:gd name="T28" fmla="*/ 448 w 2250"/>
              <a:gd name="T29" fmla="*/ 448 h 1833"/>
              <a:gd name="T30" fmla="*/ 1802 w 2250"/>
              <a:gd name="T31" fmla="*/ 448 h 1833"/>
              <a:gd name="T32" fmla="*/ 292 w 2250"/>
              <a:gd name="T33" fmla="*/ 645 h 1833"/>
              <a:gd name="T34" fmla="*/ 1604 w 2250"/>
              <a:gd name="T35" fmla="*/ 291 h 1833"/>
              <a:gd name="T36" fmla="*/ 198 w 2250"/>
              <a:gd name="T37" fmla="*/ 875 h 1833"/>
              <a:gd name="T38" fmla="*/ 1375 w 2250"/>
              <a:gd name="T39" fmla="*/ 198 h 1833"/>
              <a:gd name="T40" fmla="*/ 1688 w 2250"/>
              <a:gd name="T41" fmla="*/ 562 h 1833"/>
              <a:gd name="T42" fmla="*/ 761 w 2250"/>
              <a:gd name="T43" fmla="*/ 416 h 1833"/>
              <a:gd name="T44" fmla="*/ 531 w 2250"/>
              <a:gd name="T45" fmla="*/ 1218 h 1833"/>
              <a:gd name="T46" fmla="*/ 1011 w 2250"/>
              <a:gd name="T47" fmla="*/ 1833 h 1833"/>
              <a:gd name="T48" fmla="*/ 1594 w 2250"/>
              <a:gd name="T49" fmla="*/ 1364 h 1833"/>
              <a:gd name="T50" fmla="*/ 0 w 2250"/>
              <a:gd name="T51" fmla="*/ 1333 h 1833"/>
              <a:gd name="T52" fmla="*/ 0 w 2250"/>
              <a:gd name="T53" fmla="*/ 1625 h 1833"/>
              <a:gd name="T54" fmla="*/ 604 w 2250"/>
              <a:gd name="T55" fmla="*/ 1666 h 1833"/>
              <a:gd name="T56" fmla="*/ 542 w 2250"/>
              <a:gd name="T57" fmla="*/ 1520 h 1833"/>
              <a:gd name="T58" fmla="*/ 438 w 2250"/>
              <a:gd name="T59" fmla="*/ 1395 h 1833"/>
              <a:gd name="T60" fmla="*/ 313 w 2250"/>
              <a:gd name="T61" fmla="*/ 1291 h 1833"/>
              <a:gd name="T62" fmla="*/ 167 w 2250"/>
              <a:gd name="T63" fmla="*/ 1229 h 1833"/>
              <a:gd name="T64" fmla="*/ 365 w 2250"/>
              <a:gd name="T65" fmla="*/ 1468 h 1833"/>
              <a:gd name="T66" fmla="*/ 2250 w 2250"/>
              <a:gd name="T67" fmla="*/ 1333 h 1833"/>
              <a:gd name="T68" fmla="*/ 2250 w 2250"/>
              <a:gd name="T69" fmla="*/ 1625 h 1833"/>
              <a:gd name="T70" fmla="*/ 1646 w 2250"/>
              <a:gd name="T71" fmla="*/ 1666 h 1833"/>
              <a:gd name="T72" fmla="*/ 1708 w 2250"/>
              <a:gd name="T73" fmla="*/ 1520 h 1833"/>
              <a:gd name="T74" fmla="*/ 1813 w 2250"/>
              <a:gd name="T75" fmla="*/ 1395 h 1833"/>
              <a:gd name="T76" fmla="*/ 1938 w 2250"/>
              <a:gd name="T77" fmla="*/ 1291 h 1833"/>
              <a:gd name="T78" fmla="*/ 2083 w 2250"/>
              <a:gd name="T79" fmla="*/ 1229 h 1833"/>
              <a:gd name="T80" fmla="*/ 1886 w 2250"/>
              <a:gd name="T81" fmla="*/ 1468 h 1833"/>
              <a:gd name="T82" fmla="*/ 1917 w 2250"/>
              <a:gd name="T83" fmla="*/ 1104 h 1833"/>
              <a:gd name="T84" fmla="*/ 333 w 2250"/>
              <a:gd name="T85" fmla="*/ 1104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0" h="1833">
                <a:moveTo>
                  <a:pt x="2250" y="166"/>
                </a:moveTo>
                <a:cubicBezTo>
                  <a:pt x="2250" y="1666"/>
                  <a:pt x="2250" y="1666"/>
                  <a:pt x="2250" y="1666"/>
                </a:cubicBezTo>
                <a:cubicBezTo>
                  <a:pt x="2250" y="1760"/>
                  <a:pt x="2177" y="1833"/>
                  <a:pt x="2083" y="1833"/>
                </a:cubicBezTo>
                <a:cubicBezTo>
                  <a:pt x="167" y="1833"/>
                  <a:pt x="167" y="1833"/>
                  <a:pt x="167" y="1833"/>
                </a:cubicBezTo>
                <a:cubicBezTo>
                  <a:pt x="73" y="1833"/>
                  <a:pt x="0" y="1760"/>
                  <a:pt x="0" y="1666"/>
                </a:cubicBezTo>
                <a:cubicBezTo>
                  <a:pt x="0" y="166"/>
                  <a:pt x="0" y="166"/>
                  <a:pt x="0" y="166"/>
                </a:cubicBezTo>
                <a:cubicBezTo>
                  <a:pt x="0" y="73"/>
                  <a:pt x="73" y="0"/>
                  <a:pt x="167" y="0"/>
                </a:cubicBezTo>
                <a:cubicBezTo>
                  <a:pt x="2083" y="0"/>
                  <a:pt x="2083" y="0"/>
                  <a:pt x="2083" y="0"/>
                </a:cubicBezTo>
                <a:cubicBezTo>
                  <a:pt x="2177" y="0"/>
                  <a:pt x="2250" y="73"/>
                  <a:pt x="2250" y="166"/>
                </a:cubicBezTo>
                <a:close/>
                <a:moveTo>
                  <a:pt x="1417" y="1125"/>
                </a:moveTo>
                <a:cubicBezTo>
                  <a:pt x="1417" y="1281"/>
                  <a:pt x="1281" y="1416"/>
                  <a:pt x="1125" y="1416"/>
                </a:cubicBezTo>
                <a:cubicBezTo>
                  <a:pt x="969" y="1416"/>
                  <a:pt x="833" y="1281"/>
                  <a:pt x="833" y="1125"/>
                </a:cubicBezTo>
                <a:cubicBezTo>
                  <a:pt x="833" y="968"/>
                  <a:pt x="969" y="833"/>
                  <a:pt x="1125" y="833"/>
                </a:cubicBezTo>
                <a:cubicBezTo>
                  <a:pt x="1281" y="833"/>
                  <a:pt x="1417" y="968"/>
                  <a:pt x="1417" y="1125"/>
                </a:cubicBezTo>
                <a:close/>
                <a:moveTo>
                  <a:pt x="1250" y="1125"/>
                </a:moveTo>
                <a:cubicBezTo>
                  <a:pt x="1250" y="1198"/>
                  <a:pt x="1198" y="1250"/>
                  <a:pt x="1125" y="1250"/>
                </a:cubicBezTo>
                <a:cubicBezTo>
                  <a:pt x="1052" y="1250"/>
                  <a:pt x="1000" y="1198"/>
                  <a:pt x="1000" y="1125"/>
                </a:cubicBezTo>
                <a:cubicBezTo>
                  <a:pt x="1000" y="1052"/>
                  <a:pt x="1052" y="1000"/>
                  <a:pt x="1125" y="1000"/>
                </a:cubicBezTo>
                <a:cubicBezTo>
                  <a:pt x="1198" y="1000"/>
                  <a:pt x="1250" y="1052"/>
                  <a:pt x="1250" y="1125"/>
                </a:cubicBezTo>
                <a:close/>
                <a:moveTo>
                  <a:pt x="1125" y="166"/>
                </a:moveTo>
                <a:lnTo>
                  <a:pt x="1125" y="333"/>
                </a:lnTo>
                <a:moveTo>
                  <a:pt x="875" y="198"/>
                </a:moveTo>
                <a:lnTo>
                  <a:pt x="917" y="364"/>
                </a:lnTo>
                <a:moveTo>
                  <a:pt x="2052" y="875"/>
                </a:moveTo>
                <a:lnTo>
                  <a:pt x="1886" y="916"/>
                </a:lnTo>
                <a:moveTo>
                  <a:pt x="646" y="291"/>
                </a:moveTo>
                <a:lnTo>
                  <a:pt x="729" y="437"/>
                </a:lnTo>
                <a:moveTo>
                  <a:pt x="1958" y="645"/>
                </a:moveTo>
                <a:lnTo>
                  <a:pt x="1813" y="729"/>
                </a:lnTo>
                <a:moveTo>
                  <a:pt x="448" y="448"/>
                </a:moveTo>
                <a:lnTo>
                  <a:pt x="563" y="562"/>
                </a:lnTo>
                <a:moveTo>
                  <a:pt x="1802" y="448"/>
                </a:moveTo>
                <a:lnTo>
                  <a:pt x="1688" y="562"/>
                </a:lnTo>
                <a:moveTo>
                  <a:pt x="292" y="645"/>
                </a:moveTo>
                <a:lnTo>
                  <a:pt x="438" y="729"/>
                </a:lnTo>
                <a:moveTo>
                  <a:pt x="1604" y="291"/>
                </a:moveTo>
                <a:lnTo>
                  <a:pt x="1521" y="437"/>
                </a:lnTo>
                <a:moveTo>
                  <a:pt x="198" y="875"/>
                </a:moveTo>
                <a:lnTo>
                  <a:pt x="365" y="916"/>
                </a:lnTo>
                <a:moveTo>
                  <a:pt x="1375" y="198"/>
                </a:moveTo>
                <a:lnTo>
                  <a:pt x="1333" y="364"/>
                </a:lnTo>
                <a:moveTo>
                  <a:pt x="1688" y="562"/>
                </a:moveTo>
                <a:lnTo>
                  <a:pt x="1333" y="916"/>
                </a:lnTo>
                <a:moveTo>
                  <a:pt x="761" y="416"/>
                </a:moveTo>
                <a:lnTo>
                  <a:pt x="990" y="864"/>
                </a:lnTo>
                <a:moveTo>
                  <a:pt x="531" y="1218"/>
                </a:moveTo>
                <a:lnTo>
                  <a:pt x="833" y="1166"/>
                </a:lnTo>
                <a:moveTo>
                  <a:pt x="1011" y="1833"/>
                </a:moveTo>
                <a:lnTo>
                  <a:pt x="1083" y="1416"/>
                </a:lnTo>
                <a:moveTo>
                  <a:pt x="1594" y="1364"/>
                </a:moveTo>
                <a:lnTo>
                  <a:pt x="1386" y="1260"/>
                </a:lnTo>
                <a:moveTo>
                  <a:pt x="0" y="1333"/>
                </a:moveTo>
                <a:cubicBezTo>
                  <a:pt x="281" y="1333"/>
                  <a:pt x="500" y="1552"/>
                  <a:pt x="500" y="1833"/>
                </a:cubicBezTo>
                <a:moveTo>
                  <a:pt x="0" y="1625"/>
                </a:moveTo>
                <a:cubicBezTo>
                  <a:pt x="115" y="1625"/>
                  <a:pt x="208" y="1718"/>
                  <a:pt x="208" y="1833"/>
                </a:cubicBezTo>
                <a:moveTo>
                  <a:pt x="604" y="1666"/>
                </a:moveTo>
                <a:lnTo>
                  <a:pt x="500" y="1698"/>
                </a:lnTo>
                <a:moveTo>
                  <a:pt x="542" y="1520"/>
                </a:moveTo>
                <a:lnTo>
                  <a:pt x="448" y="1573"/>
                </a:lnTo>
                <a:moveTo>
                  <a:pt x="438" y="1395"/>
                </a:moveTo>
                <a:lnTo>
                  <a:pt x="365" y="1468"/>
                </a:lnTo>
                <a:moveTo>
                  <a:pt x="313" y="1291"/>
                </a:moveTo>
                <a:lnTo>
                  <a:pt x="261" y="1385"/>
                </a:lnTo>
                <a:moveTo>
                  <a:pt x="167" y="1229"/>
                </a:moveTo>
                <a:lnTo>
                  <a:pt x="136" y="1333"/>
                </a:lnTo>
                <a:moveTo>
                  <a:pt x="365" y="1468"/>
                </a:moveTo>
                <a:lnTo>
                  <a:pt x="146" y="1687"/>
                </a:lnTo>
                <a:moveTo>
                  <a:pt x="2250" y="1333"/>
                </a:moveTo>
                <a:cubicBezTo>
                  <a:pt x="1969" y="1333"/>
                  <a:pt x="1750" y="1552"/>
                  <a:pt x="1750" y="1833"/>
                </a:cubicBezTo>
                <a:moveTo>
                  <a:pt x="2250" y="1625"/>
                </a:moveTo>
                <a:cubicBezTo>
                  <a:pt x="2136" y="1625"/>
                  <a:pt x="2042" y="1718"/>
                  <a:pt x="2042" y="1833"/>
                </a:cubicBezTo>
                <a:moveTo>
                  <a:pt x="1646" y="1666"/>
                </a:moveTo>
                <a:lnTo>
                  <a:pt x="1750" y="1698"/>
                </a:lnTo>
                <a:moveTo>
                  <a:pt x="1708" y="1520"/>
                </a:moveTo>
                <a:lnTo>
                  <a:pt x="1802" y="1573"/>
                </a:lnTo>
                <a:moveTo>
                  <a:pt x="1813" y="1395"/>
                </a:moveTo>
                <a:lnTo>
                  <a:pt x="1886" y="1468"/>
                </a:lnTo>
                <a:moveTo>
                  <a:pt x="1938" y="1291"/>
                </a:moveTo>
                <a:lnTo>
                  <a:pt x="1990" y="1385"/>
                </a:lnTo>
                <a:moveTo>
                  <a:pt x="2083" y="1229"/>
                </a:moveTo>
                <a:lnTo>
                  <a:pt x="2115" y="1333"/>
                </a:lnTo>
                <a:moveTo>
                  <a:pt x="1886" y="1468"/>
                </a:moveTo>
                <a:lnTo>
                  <a:pt x="2104" y="1687"/>
                </a:lnTo>
                <a:moveTo>
                  <a:pt x="1917" y="1104"/>
                </a:moveTo>
                <a:cubicBezTo>
                  <a:pt x="1906" y="677"/>
                  <a:pt x="1552" y="333"/>
                  <a:pt x="1125" y="333"/>
                </a:cubicBezTo>
                <a:cubicBezTo>
                  <a:pt x="698" y="333"/>
                  <a:pt x="344" y="677"/>
                  <a:pt x="333" y="1104"/>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7" name="Freeform 101"/>
          <p:cNvSpPr>
            <a:spLocks noEditPoints="1"/>
          </p:cNvSpPr>
          <p:nvPr/>
        </p:nvSpPr>
        <p:spPr bwMode="auto">
          <a:xfrm>
            <a:off x="777484" y="4013599"/>
            <a:ext cx="332185" cy="329804"/>
          </a:xfrm>
          <a:custGeom>
            <a:avLst/>
            <a:gdLst>
              <a:gd name="T0" fmla="*/ 2250 w 2250"/>
              <a:gd name="T1" fmla="*/ 1292 h 2250"/>
              <a:gd name="T2" fmla="*/ 2250 w 2250"/>
              <a:gd name="T3" fmla="*/ 959 h 2250"/>
              <a:gd name="T4" fmla="*/ 1959 w 2250"/>
              <a:gd name="T5" fmla="*/ 865 h 2250"/>
              <a:gd name="T6" fmla="*/ 1907 w 2250"/>
              <a:gd name="T7" fmla="*/ 719 h 2250"/>
              <a:gd name="T8" fmla="*/ 2042 w 2250"/>
              <a:gd name="T9" fmla="*/ 448 h 2250"/>
              <a:gd name="T10" fmla="*/ 1803 w 2250"/>
              <a:gd name="T11" fmla="*/ 209 h 2250"/>
              <a:gd name="T12" fmla="*/ 1532 w 2250"/>
              <a:gd name="T13" fmla="*/ 344 h 2250"/>
              <a:gd name="T14" fmla="*/ 1386 w 2250"/>
              <a:gd name="T15" fmla="*/ 292 h 2250"/>
              <a:gd name="T16" fmla="*/ 1292 w 2250"/>
              <a:gd name="T17" fmla="*/ 0 h 2250"/>
              <a:gd name="T18" fmla="*/ 959 w 2250"/>
              <a:gd name="T19" fmla="*/ 0 h 2250"/>
              <a:gd name="T20" fmla="*/ 865 w 2250"/>
              <a:gd name="T21" fmla="*/ 292 h 2250"/>
              <a:gd name="T22" fmla="*/ 719 w 2250"/>
              <a:gd name="T23" fmla="*/ 344 h 2250"/>
              <a:gd name="T24" fmla="*/ 448 w 2250"/>
              <a:gd name="T25" fmla="*/ 209 h 2250"/>
              <a:gd name="T26" fmla="*/ 209 w 2250"/>
              <a:gd name="T27" fmla="*/ 448 h 2250"/>
              <a:gd name="T28" fmla="*/ 344 w 2250"/>
              <a:gd name="T29" fmla="*/ 719 h 2250"/>
              <a:gd name="T30" fmla="*/ 292 w 2250"/>
              <a:gd name="T31" fmla="*/ 865 h 2250"/>
              <a:gd name="T32" fmla="*/ 0 w 2250"/>
              <a:gd name="T33" fmla="*/ 959 h 2250"/>
              <a:gd name="T34" fmla="*/ 0 w 2250"/>
              <a:gd name="T35" fmla="*/ 1292 h 2250"/>
              <a:gd name="T36" fmla="*/ 292 w 2250"/>
              <a:gd name="T37" fmla="*/ 1386 h 2250"/>
              <a:gd name="T38" fmla="*/ 344 w 2250"/>
              <a:gd name="T39" fmla="*/ 1532 h 2250"/>
              <a:gd name="T40" fmla="*/ 209 w 2250"/>
              <a:gd name="T41" fmla="*/ 1802 h 2250"/>
              <a:gd name="T42" fmla="*/ 448 w 2250"/>
              <a:gd name="T43" fmla="*/ 2042 h 2250"/>
              <a:gd name="T44" fmla="*/ 719 w 2250"/>
              <a:gd name="T45" fmla="*/ 1907 h 2250"/>
              <a:gd name="T46" fmla="*/ 865 w 2250"/>
              <a:gd name="T47" fmla="*/ 1959 h 2250"/>
              <a:gd name="T48" fmla="*/ 959 w 2250"/>
              <a:gd name="T49" fmla="*/ 2250 h 2250"/>
              <a:gd name="T50" fmla="*/ 1292 w 2250"/>
              <a:gd name="T51" fmla="*/ 2250 h 2250"/>
              <a:gd name="T52" fmla="*/ 1386 w 2250"/>
              <a:gd name="T53" fmla="*/ 1959 h 2250"/>
              <a:gd name="T54" fmla="*/ 1532 w 2250"/>
              <a:gd name="T55" fmla="*/ 1907 h 2250"/>
              <a:gd name="T56" fmla="*/ 1803 w 2250"/>
              <a:gd name="T57" fmla="*/ 2042 h 2250"/>
              <a:gd name="T58" fmla="*/ 2042 w 2250"/>
              <a:gd name="T59" fmla="*/ 1802 h 2250"/>
              <a:gd name="T60" fmla="*/ 1907 w 2250"/>
              <a:gd name="T61" fmla="*/ 1532 h 2250"/>
              <a:gd name="T62" fmla="*/ 1959 w 2250"/>
              <a:gd name="T63" fmla="*/ 1386 h 2250"/>
              <a:gd name="T64" fmla="*/ 2250 w 2250"/>
              <a:gd name="T65" fmla="*/ 1292 h 2250"/>
              <a:gd name="T66" fmla="*/ 1667 w 2250"/>
              <a:gd name="T67" fmla="*/ 1125 h 2250"/>
              <a:gd name="T68" fmla="*/ 1125 w 2250"/>
              <a:gd name="T69" fmla="*/ 1667 h 2250"/>
              <a:gd name="T70" fmla="*/ 584 w 2250"/>
              <a:gd name="T71" fmla="*/ 1125 h 2250"/>
              <a:gd name="T72" fmla="*/ 1125 w 2250"/>
              <a:gd name="T73" fmla="*/ 584 h 2250"/>
              <a:gd name="T74" fmla="*/ 1667 w 2250"/>
              <a:gd name="T75" fmla="*/ 1125 h 2250"/>
              <a:gd name="T76" fmla="*/ 1417 w 2250"/>
              <a:gd name="T77" fmla="*/ 1125 h 2250"/>
              <a:gd name="T78" fmla="*/ 1125 w 2250"/>
              <a:gd name="T79" fmla="*/ 1417 h 2250"/>
              <a:gd name="T80" fmla="*/ 834 w 2250"/>
              <a:gd name="T81" fmla="*/ 1125 h 2250"/>
              <a:gd name="T82" fmla="*/ 1125 w 2250"/>
              <a:gd name="T83" fmla="*/ 834 h 2250"/>
              <a:gd name="T84" fmla="*/ 1417 w 2250"/>
              <a:gd name="T85" fmla="*/ 112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0" h="2250">
                <a:moveTo>
                  <a:pt x="2250" y="1292"/>
                </a:moveTo>
                <a:cubicBezTo>
                  <a:pt x="2250" y="959"/>
                  <a:pt x="2250" y="959"/>
                  <a:pt x="2250" y="959"/>
                </a:cubicBezTo>
                <a:cubicBezTo>
                  <a:pt x="1959" y="865"/>
                  <a:pt x="1959" y="865"/>
                  <a:pt x="1959" y="865"/>
                </a:cubicBezTo>
                <a:cubicBezTo>
                  <a:pt x="1948" y="813"/>
                  <a:pt x="1928" y="771"/>
                  <a:pt x="1907" y="719"/>
                </a:cubicBezTo>
                <a:cubicBezTo>
                  <a:pt x="2042" y="448"/>
                  <a:pt x="2042" y="448"/>
                  <a:pt x="2042" y="448"/>
                </a:cubicBezTo>
                <a:cubicBezTo>
                  <a:pt x="1803" y="209"/>
                  <a:pt x="1803" y="209"/>
                  <a:pt x="1803" y="209"/>
                </a:cubicBezTo>
                <a:cubicBezTo>
                  <a:pt x="1532" y="344"/>
                  <a:pt x="1532" y="344"/>
                  <a:pt x="1532" y="344"/>
                </a:cubicBezTo>
                <a:cubicBezTo>
                  <a:pt x="1480" y="323"/>
                  <a:pt x="1438" y="302"/>
                  <a:pt x="1386" y="292"/>
                </a:cubicBezTo>
                <a:cubicBezTo>
                  <a:pt x="1292" y="0"/>
                  <a:pt x="1292" y="0"/>
                  <a:pt x="1292" y="0"/>
                </a:cubicBezTo>
                <a:cubicBezTo>
                  <a:pt x="959" y="0"/>
                  <a:pt x="959" y="0"/>
                  <a:pt x="959" y="0"/>
                </a:cubicBezTo>
                <a:cubicBezTo>
                  <a:pt x="865" y="292"/>
                  <a:pt x="865" y="292"/>
                  <a:pt x="865" y="292"/>
                </a:cubicBezTo>
                <a:cubicBezTo>
                  <a:pt x="813" y="302"/>
                  <a:pt x="771" y="323"/>
                  <a:pt x="719" y="344"/>
                </a:cubicBezTo>
                <a:cubicBezTo>
                  <a:pt x="448" y="209"/>
                  <a:pt x="448" y="209"/>
                  <a:pt x="448" y="209"/>
                </a:cubicBezTo>
                <a:cubicBezTo>
                  <a:pt x="209" y="448"/>
                  <a:pt x="209" y="448"/>
                  <a:pt x="209" y="448"/>
                </a:cubicBezTo>
                <a:cubicBezTo>
                  <a:pt x="344" y="719"/>
                  <a:pt x="344" y="719"/>
                  <a:pt x="344" y="719"/>
                </a:cubicBezTo>
                <a:cubicBezTo>
                  <a:pt x="323" y="771"/>
                  <a:pt x="303" y="813"/>
                  <a:pt x="292" y="865"/>
                </a:cubicBezTo>
                <a:cubicBezTo>
                  <a:pt x="0" y="959"/>
                  <a:pt x="0" y="959"/>
                  <a:pt x="0" y="959"/>
                </a:cubicBezTo>
                <a:cubicBezTo>
                  <a:pt x="0" y="1292"/>
                  <a:pt x="0" y="1292"/>
                  <a:pt x="0" y="1292"/>
                </a:cubicBezTo>
                <a:cubicBezTo>
                  <a:pt x="292" y="1386"/>
                  <a:pt x="292" y="1386"/>
                  <a:pt x="292" y="1386"/>
                </a:cubicBezTo>
                <a:cubicBezTo>
                  <a:pt x="303" y="1438"/>
                  <a:pt x="323" y="1479"/>
                  <a:pt x="344" y="1532"/>
                </a:cubicBezTo>
                <a:cubicBezTo>
                  <a:pt x="209" y="1802"/>
                  <a:pt x="209" y="1802"/>
                  <a:pt x="209" y="1802"/>
                </a:cubicBezTo>
                <a:cubicBezTo>
                  <a:pt x="448" y="2042"/>
                  <a:pt x="448" y="2042"/>
                  <a:pt x="448" y="2042"/>
                </a:cubicBezTo>
                <a:cubicBezTo>
                  <a:pt x="719" y="1907"/>
                  <a:pt x="719" y="1907"/>
                  <a:pt x="719" y="1907"/>
                </a:cubicBezTo>
                <a:cubicBezTo>
                  <a:pt x="771" y="1927"/>
                  <a:pt x="813" y="1948"/>
                  <a:pt x="865" y="1959"/>
                </a:cubicBezTo>
                <a:cubicBezTo>
                  <a:pt x="959" y="2250"/>
                  <a:pt x="959" y="2250"/>
                  <a:pt x="959" y="2250"/>
                </a:cubicBezTo>
                <a:cubicBezTo>
                  <a:pt x="1292" y="2250"/>
                  <a:pt x="1292" y="2250"/>
                  <a:pt x="1292" y="2250"/>
                </a:cubicBezTo>
                <a:cubicBezTo>
                  <a:pt x="1386" y="1959"/>
                  <a:pt x="1386" y="1959"/>
                  <a:pt x="1386" y="1959"/>
                </a:cubicBezTo>
                <a:cubicBezTo>
                  <a:pt x="1438" y="1948"/>
                  <a:pt x="1480" y="1927"/>
                  <a:pt x="1532" y="1907"/>
                </a:cubicBezTo>
                <a:cubicBezTo>
                  <a:pt x="1803" y="2042"/>
                  <a:pt x="1803" y="2042"/>
                  <a:pt x="1803" y="2042"/>
                </a:cubicBezTo>
                <a:cubicBezTo>
                  <a:pt x="2042" y="1802"/>
                  <a:pt x="2042" y="1802"/>
                  <a:pt x="2042" y="1802"/>
                </a:cubicBezTo>
                <a:cubicBezTo>
                  <a:pt x="1907" y="1532"/>
                  <a:pt x="1907" y="1532"/>
                  <a:pt x="1907" y="1532"/>
                </a:cubicBezTo>
                <a:cubicBezTo>
                  <a:pt x="1928" y="1479"/>
                  <a:pt x="1948" y="1438"/>
                  <a:pt x="1959" y="1386"/>
                </a:cubicBezTo>
                <a:lnTo>
                  <a:pt x="2250" y="1292"/>
                </a:lnTo>
                <a:close/>
                <a:moveTo>
                  <a:pt x="1667" y="1125"/>
                </a:moveTo>
                <a:cubicBezTo>
                  <a:pt x="1667" y="1427"/>
                  <a:pt x="1428" y="1667"/>
                  <a:pt x="1125" y="1667"/>
                </a:cubicBezTo>
                <a:cubicBezTo>
                  <a:pt x="823" y="1667"/>
                  <a:pt x="584" y="1427"/>
                  <a:pt x="584" y="1125"/>
                </a:cubicBezTo>
                <a:cubicBezTo>
                  <a:pt x="584" y="823"/>
                  <a:pt x="823" y="584"/>
                  <a:pt x="1125" y="584"/>
                </a:cubicBezTo>
                <a:cubicBezTo>
                  <a:pt x="1428" y="584"/>
                  <a:pt x="1667" y="823"/>
                  <a:pt x="1667" y="1125"/>
                </a:cubicBezTo>
                <a:close/>
                <a:moveTo>
                  <a:pt x="1417" y="1125"/>
                </a:moveTo>
                <a:cubicBezTo>
                  <a:pt x="1417" y="1282"/>
                  <a:pt x="1282" y="1417"/>
                  <a:pt x="1125" y="1417"/>
                </a:cubicBezTo>
                <a:cubicBezTo>
                  <a:pt x="969" y="1417"/>
                  <a:pt x="834" y="1282"/>
                  <a:pt x="834" y="1125"/>
                </a:cubicBezTo>
                <a:cubicBezTo>
                  <a:pt x="834" y="969"/>
                  <a:pt x="969" y="834"/>
                  <a:pt x="1125" y="834"/>
                </a:cubicBezTo>
                <a:cubicBezTo>
                  <a:pt x="1282" y="834"/>
                  <a:pt x="1417" y="969"/>
                  <a:pt x="1417" y="112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8" name="Freeform 102"/>
          <p:cNvSpPr>
            <a:spLocks noEditPoints="1"/>
          </p:cNvSpPr>
          <p:nvPr/>
        </p:nvSpPr>
        <p:spPr bwMode="auto">
          <a:xfrm>
            <a:off x="1358504" y="4013599"/>
            <a:ext cx="330994" cy="329804"/>
          </a:xfrm>
          <a:custGeom>
            <a:avLst/>
            <a:gdLst>
              <a:gd name="T0" fmla="*/ 750 w 2250"/>
              <a:gd name="T1" fmla="*/ 1834 h 2250"/>
              <a:gd name="T2" fmla="*/ 750 w 2250"/>
              <a:gd name="T3" fmla="*/ 1167 h 2250"/>
              <a:gd name="T4" fmla="*/ 917 w 2250"/>
              <a:gd name="T5" fmla="*/ 1500 h 2250"/>
              <a:gd name="T6" fmla="*/ 584 w 2250"/>
              <a:gd name="T7" fmla="*/ 1500 h 2250"/>
              <a:gd name="T8" fmla="*/ 917 w 2250"/>
              <a:gd name="T9" fmla="*/ 1500 h 2250"/>
              <a:gd name="T10" fmla="*/ 1636 w 2250"/>
              <a:gd name="T11" fmla="*/ 386 h 2250"/>
              <a:gd name="T12" fmla="*/ 1865 w 2250"/>
              <a:gd name="T13" fmla="*/ 615 h 2250"/>
              <a:gd name="T14" fmla="*/ 1500 w 2250"/>
              <a:gd name="T15" fmla="*/ 1615 h 2250"/>
              <a:gd name="T16" fmla="*/ 1302 w 2250"/>
              <a:gd name="T17" fmla="*/ 1323 h 2250"/>
              <a:gd name="T18" fmla="*/ 1354 w 2250"/>
              <a:gd name="T19" fmla="*/ 1052 h 2250"/>
              <a:gd name="T20" fmla="*/ 1021 w 2250"/>
              <a:gd name="T21" fmla="*/ 979 h 2250"/>
              <a:gd name="T22" fmla="*/ 865 w 2250"/>
              <a:gd name="T23" fmla="*/ 750 h 2250"/>
              <a:gd name="T24" fmla="*/ 573 w 2250"/>
              <a:gd name="T25" fmla="*/ 948 h 2250"/>
              <a:gd name="T26" fmla="*/ 302 w 2250"/>
              <a:gd name="T27" fmla="*/ 896 h 2250"/>
              <a:gd name="T28" fmla="*/ 229 w 2250"/>
              <a:gd name="T29" fmla="*/ 1229 h 2250"/>
              <a:gd name="T30" fmla="*/ 0 w 2250"/>
              <a:gd name="T31" fmla="*/ 1386 h 2250"/>
              <a:gd name="T32" fmla="*/ 198 w 2250"/>
              <a:gd name="T33" fmla="*/ 1677 h 2250"/>
              <a:gd name="T34" fmla="*/ 146 w 2250"/>
              <a:gd name="T35" fmla="*/ 1948 h 2250"/>
              <a:gd name="T36" fmla="*/ 479 w 2250"/>
              <a:gd name="T37" fmla="*/ 2021 h 2250"/>
              <a:gd name="T38" fmla="*/ 636 w 2250"/>
              <a:gd name="T39" fmla="*/ 2250 h 2250"/>
              <a:gd name="T40" fmla="*/ 927 w 2250"/>
              <a:gd name="T41" fmla="*/ 2052 h 2250"/>
              <a:gd name="T42" fmla="*/ 1198 w 2250"/>
              <a:gd name="T43" fmla="*/ 2104 h 2250"/>
              <a:gd name="T44" fmla="*/ 1271 w 2250"/>
              <a:gd name="T45" fmla="*/ 1771 h 2250"/>
              <a:gd name="T46" fmla="*/ 1500 w 2250"/>
              <a:gd name="T47" fmla="*/ 1615 h 2250"/>
              <a:gd name="T48" fmla="*/ 1542 w 2250"/>
              <a:gd name="T49" fmla="*/ 823 h 2250"/>
              <a:gd name="T50" fmla="*/ 1688 w 2250"/>
              <a:gd name="T51" fmla="*/ 1000 h 2250"/>
              <a:gd name="T52" fmla="*/ 1927 w 2250"/>
              <a:gd name="T53" fmla="*/ 844 h 2250"/>
              <a:gd name="T54" fmla="*/ 2157 w 2250"/>
              <a:gd name="T55" fmla="*/ 802 h 2250"/>
              <a:gd name="T56" fmla="*/ 2136 w 2250"/>
              <a:gd name="T57" fmla="*/ 521 h 2250"/>
              <a:gd name="T58" fmla="*/ 2219 w 2250"/>
              <a:gd name="T59" fmla="*/ 302 h 2250"/>
              <a:gd name="T60" fmla="*/ 2021 w 2250"/>
              <a:gd name="T61" fmla="*/ 229 h 2250"/>
              <a:gd name="T62" fmla="*/ 1948 w 2250"/>
              <a:gd name="T63" fmla="*/ 32 h 2250"/>
              <a:gd name="T64" fmla="*/ 1729 w 2250"/>
              <a:gd name="T65" fmla="*/ 115 h 2250"/>
              <a:gd name="T66" fmla="*/ 1448 w 2250"/>
              <a:gd name="T67" fmla="*/ 94 h 2250"/>
              <a:gd name="T68" fmla="*/ 1407 w 2250"/>
              <a:gd name="T69" fmla="*/ 323 h 2250"/>
              <a:gd name="T70" fmla="*/ 1250 w 2250"/>
              <a:gd name="T71" fmla="*/ 563 h 2250"/>
              <a:gd name="T72" fmla="*/ 1427 w 2250"/>
              <a:gd name="T73" fmla="*/ 70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0" h="2250">
                <a:moveTo>
                  <a:pt x="1084" y="1500"/>
                </a:moveTo>
                <a:cubicBezTo>
                  <a:pt x="1084" y="1688"/>
                  <a:pt x="938" y="1834"/>
                  <a:pt x="750" y="1834"/>
                </a:cubicBezTo>
                <a:cubicBezTo>
                  <a:pt x="563" y="1834"/>
                  <a:pt x="417" y="1688"/>
                  <a:pt x="417" y="1500"/>
                </a:cubicBezTo>
                <a:cubicBezTo>
                  <a:pt x="417" y="1313"/>
                  <a:pt x="563" y="1167"/>
                  <a:pt x="750" y="1167"/>
                </a:cubicBezTo>
                <a:cubicBezTo>
                  <a:pt x="938" y="1167"/>
                  <a:pt x="1084" y="1313"/>
                  <a:pt x="1084" y="1500"/>
                </a:cubicBezTo>
                <a:close/>
                <a:moveTo>
                  <a:pt x="917" y="1500"/>
                </a:moveTo>
                <a:cubicBezTo>
                  <a:pt x="917" y="1594"/>
                  <a:pt x="844" y="1667"/>
                  <a:pt x="750" y="1667"/>
                </a:cubicBezTo>
                <a:cubicBezTo>
                  <a:pt x="657" y="1667"/>
                  <a:pt x="584" y="1594"/>
                  <a:pt x="584" y="1500"/>
                </a:cubicBezTo>
                <a:cubicBezTo>
                  <a:pt x="584" y="1407"/>
                  <a:pt x="657" y="1334"/>
                  <a:pt x="750" y="1334"/>
                </a:cubicBezTo>
                <a:cubicBezTo>
                  <a:pt x="844" y="1334"/>
                  <a:pt x="917" y="1407"/>
                  <a:pt x="917" y="1500"/>
                </a:cubicBezTo>
                <a:close/>
                <a:moveTo>
                  <a:pt x="1636" y="615"/>
                </a:moveTo>
                <a:cubicBezTo>
                  <a:pt x="1563" y="552"/>
                  <a:pt x="1563" y="448"/>
                  <a:pt x="1636" y="386"/>
                </a:cubicBezTo>
                <a:cubicBezTo>
                  <a:pt x="1698" y="313"/>
                  <a:pt x="1802" y="313"/>
                  <a:pt x="1865" y="386"/>
                </a:cubicBezTo>
                <a:cubicBezTo>
                  <a:pt x="1938" y="448"/>
                  <a:pt x="1938" y="552"/>
                  <a:pt x="1865" y="615"/>
                </a:cubicBezTo>
                <a:cubicBezTo>
                  <a:pt x="1802" y="688"/>
                  <a:pt x="1698" y="688"/>
                  <a:pt x="1636" y="615"/>
                </a:cubicBezTo>
                <a:close/>
                <a:moveTo>
                  <a:pt x="1500" y="1615"/>
                </a:moveTo>
                <a:cubicBezTo>
                  <a:pt x="1500" y="1386"/>
                  <a:pt x="1500" y="1386"/>
                  <a:pt x="1500" y="1386"/>
                </a:cubicBezTo>
                <a:cubicBezTo>
                  <a:pt x="1302" y="1323"/>
                  <a:pt x="1302" y="1323"/>
                  <a:pt x="1302" y="1323"/>
                </a:cubicBezTo>
                <a:cubicBezTo>
                  <a:pt x="1292" y="1292"/>
                  <a:pt x="1282" y="1261"/>
                  <a:pt x="1271" y="1229"/>
                </a:cubicBezTo>
                <a:cubicBezTo>
                  <a:pt x="1354" y="1052"/>
                  <a:pt x="1354" y="1052"/>
                  <a:pt x="1354" y="1052"/>
                </a:cubicBezTo>
                <a:cubicBezTo>
                  <a:pt x="1198" y="896"/>
                  <a:pt x="1198" y="896"/>
                  <a:pt x="1198" y="896"/>
                </a:cubicBezTo>
                <a:cubicBezTo>
                  <a:pt x="1021" y="979"/>
                  <a:pt x="1021" y="979"/>
                  <a:pt x="1021" y="979"/>
                </a:cubicBezTo>
                <a:cubicBezTo>
                  <a:pt x="990" y="969"/>
                  <a:pt x="959" y="959"/>
                  <a:pt x="927" y="948"/>
                </a:cubicBezTo>
                <a:cubicBezTo>
                  <a:pt x="865" y="750"/>
                  <a:pt x="865" y="750"/>
                  <a:pt x="865" y="750"/>
                </a:cubicBezTo>
                <a:cubicBezTo>
                  <a:pt x="636" y="750"/>
                  <a:pt x="636" y="750"/>
                  <a:pt x="636" y="750"/>
                </a:cubicBezTo>
                <a:cubicBezTo>
                  <a:pt x="573" y="948"/>
                  <a:pt x="573" y="948"/>
                  <a:pt x="573" y="948"/>
                </a:cubicBezTo>
                <a:cubicBezTo>
                  <a:pt x="542" y="959"/>
                  <a:pt x="511" y="969"/>
                  <a:pt x="479" y="979"/>
                </a:cubicBezTo>
                <a:cubicBezTo>
                  <a:pt x="302" y="896"/>
                  <a:pt x="302" y="896"/>
                  <a:pt x="302" y="896"/>
                </a:cubicBezTo>
                <a:cubicBezTo>
                  <a:pt x="146" y="1052"/>
                  <a:pt x="146" y="1052"/>
                  <a:pt x="146" y="1052"/>
                </a:cubicBezTo>
                <a:cubicBezTo>
                  <a:pt x="229" y="1229"/>
                  <a:pt x="229" y="1229"/>
                  <a:pt x="229" y="1229"/>
                </a:cubicBezTo>
                <a:cubicBezTo>
                  <a:pt x="219" y="1261"/>
                  <a:pt x="209" y="1292"/>
                  <a:pt x="198" y="1323"/>
                </a:cubicBezTo>
                <a:cubicBezTo>
                  <a:pt x="0" y="1386"/>
                  <a:pt x="0" y="1386"/>
                  <a:pt x="0" y="1386"/>
                </a:cubicBezTo>
                <a:cubicBezTo>
                  <a:pt x="0" y="1615"/>
                  <a:pt x="0" y="1615"/>
                  <a:pt x="0" y="1615"/>
                </a:cubicBezTo>
                <a:cubicBezTo>
                  <a:pt x="198" y="1677"/>
                  <a:pt x="198" y="1677"/>
                  <a:pt x="198" y="1677"/>
                </a:cubicBezTo>
                <a:cubicBezTo>
                  <a:pt x="209" y="1709"/>
                  <a:pt x="219" y="1740"/>
                  <a:pt x="229" y="1771"/>
                </a:cubicBezTo>
                <a:cubicBezTo>
                  <a:pt x="146" y="1948"/>
                  <a:pt x="146" y="1948"/>
                  <a:pt x="146" y="1948"/>
                </a:cubicBezTo>
                <a:cubicBezTo>
                  <a:pt x="302" y="2104"/>
                  <a:pt x="302" y="2104"/>
                  <a:pt x="302" y="2104"/>
                </a:cubicBezTo>
                <a:cubicBezTo>
                  <a:pt x="479" y="2021"/>
                  <a:pt x="479" y="2021"/>
                  <a:pt x="479" y="2021"/>
                </a:cubicBezTo>
                <a:cubicBezTo>
                  <a:pt x="511" y="2032"/>
                  <a:pt x="542" y="2042"/>
                  <a:pt x="573" y="2052"/>
                </a:cubicBezTo>
                <a:cubicBezTo>
                  <a:pt x="636" y="2250"/>
                  <a:pt x="636" y="2250"/>
                  <a:pt x="636" y="2250"/>
                </a:cubicBezTo>
                <a:cubicBezTo>
                  <a:pt x="865" y="2250"/>
                  <a:pt x="865" y="2250"/>
                  <a:pt x="865" y="2250"/>
                </a:cubicBezTo>
                <a:cubicBezTo>
                  <a:pt x="927" y="2052"/>
                  <a:pt x="927" y="2052"/>
                  <a:pt x="927" y="2052"/>
                </a:cubicBezTo>
                <a:cubicBezTo>
                  <a:pt x="959" y="2042"/>
                  <a:pt x="990" y="2032"/>
                  <a:pt x="1021" y="2021"/>
                </a:cubicBezTo>
                <a:cubicBezTo>
                  <a:pt x="1198" y="2104"/>
                  <a:pt x="1198" y="2104"/>
                  <a:pt x="1198" y="2104"/>
                </a:cubicBezTo>
                <a:cubicBezTo>
                  <a:pt x="1354" y="1948"/>
                  <a:pt x="1354" y="1948"/>
                  <a:pt x="1354" y="1948"/>
                </a:cubicBezTo>
                <a:cubicBezTo>
                  <a:pt x="1271" y="1771"/>
                  <a:pt x="1271" y="1771"/>
                  <a:pt x="1271" y="1771"/>
                </a:cubicBezTo>
                <a:cubicBezTo>
                  <a:pt x="1282" y="1740"/>
                  <a:pt x="1292" y="1709"/>
                  <a:pt x="1302" y="1677"/>
                </a:cubicBezTo>
                <a:lnTo>
                  <a:pt x="1500" y="1615"/>
                </a:lnTo>
                <a:close/>
                <a:moveTo>
                  <a:pt x="1479" y="771"/>
                </a:moveTo>
                <a:cubicBezTo>
                  <a:pt x="1500" y="792"/>
                  <a:pt x="1521" y="813"/>
                  <a:pt x="1542" y="823"/>
                </a:cubicBezTo>
                <a:cubicBezTo>
                  <a:pt x="1552" y="969"/>
                  <a:pt x="1552" y="969"/>
                  <a:pt x="1552" y="969"/>
                </a:cubicBezTo>
                <a:cubicBezTo>
                  <a:pt x="1688" y="1000"/>
                  <a:pt x="1688" y="1000"/>
                  <a:pt x="1688" y="1000"/>
                </a:cubicBezTo>
                <a:cubicBezTo>
                  <a:pt x="1771" y="886"/>
                  <a:pt x="1771" y="886"/>
                  <a:pt x="1771" y="886"/>
                </a:cubicBezTo>
                <a:cubicBezTo>
                  <a:pt x="1823" y="886"/>
                  <a:pt x="1875" y="875"/>
                  <a:pt x="1927" y="844"/>
                </a:cubicBezTo>
                <a:cubicBezTo>
                  <a:pt x="2052" y="907"/>
                  <a:pt x="2052" y="907"/>
                  <a:pt x="2052" y="907"/>
                </a:cubicBezTo>
                <a:cubicBezTo>
                  <a:pt x="2157" y="802"/>
                  <a:pt x="2157" y="802"/>
                  <a:pt x="2157" y="802"/>
                </a:cubicBezTo>
                <a:cubicBezTo>
                  <a:pt x="2094" y="677"/>
                  <a:pt x="2094" y="677"/>
                  <a:pt x="2094" y="677"/>
                </a:cubicBezTo>
                <a:cubicBezTo>
                  <a:pt x="2125" y="625"/>
                  <a:pt x="2136" y="573"/>
                  <a:pt x="2136" y="521"/>
                </a:cubicBezTo>
                <a:cubicBezTo>
                  <a:pt x="2250" y="438"/>
                  <a:pt x="2250" y="438"/>
                  <a:pt x="2250" y="438"/>
                </a:cubicBezTo>
                <a:cubicBezTo>
                  <a:pt x="2219" y="302"/>
                  <a:pt x="2219" y="302"/>
                  <a:pt x="2219" y="302"/>
                </a:cubicBezTo>
                <a:cubicBezTo>
                  <a:pt x="2073" y="292"/>
                  <a:pt x="2073" y="292"/>
                  <a:pt x="2073" y="292"/>
                </a:cubicBezTo>
                <a:cubicBezTo>
                  <a:pt x="2063" y="271"/>
                  <a:pt x="2042" y="250"/>
                  <a:pt x="2021" y="229"/>
                </a:cubicBezTo>
                <a:cubicBezTo>
                  <a:pt x="2000" y="209"/>
                  <a:pt x="1979" y="188"/>
                  <a:pt x="1959" y="177"/>
                </a:cubicBezTo>
                <a:cubicBezTo>
                  <a:pt x="1948" y="32"/>
                  <a:pt x="1948" y="32"/>
                  <a:pt x="1948" y="32"/>
                </a:cubicBezTo>
                <a:cubicBezTo>
                  <a:pt x="1813" y="0"/>
                  <a:pt x="1813" y="0"/>
                  <a:pt x="1813" y="0"/>
                </a:cubicBezTo>
                <a:cubicBezTo>
                  <a:pt x="1729" y="115"/>
                  <a:pt x="1729" y="115"/>
                  <a:pt x="1729" y="115"/>
                </a:cubicBezTo>
                <a:cubicBezTo>
                  <a:pt x="1677" y="115"/>
                  <a:pt x="1625" y="125"/>
                  <a:pt x="1573" y="157"/>
                </a:cubicBezTo>
                <a:cubicBezTo>
                  <a:pt x="1448" y="94"/>
                  <a:pt x="1448" y="94"/>
                  <a:pt x="1448" y="94"/>
                </a:cubicBezTo>
                <a:cubicBezTo>
                  <a:pt x="1344" y="198"/>
                  <a:pt x="1344" y="198"/>
                  <a:pt x="1344" y="198"/>
                </a:cubicBezTo>
                <a:cubicBezTo>
                  <a:pt x="1407" y="323"/>
                  <a:pt x="1407" y="323"/>
                  <a:pt x="1407" y="323"/>
                </a:cubicBezTo>
                <a:cubicBezTo>
                  <a:pt x="1375" y="375"/>
                  <a:pt x="1365" y="427"/>
                  <a:pt x="1365" y="479"/>
                </a:cubicBezTo>
                <a:cubicBezTo>
                  <a:pt x="1250" y="563"/>
                  <a:pt x="1250" y="563"/>
                  <a:pt x="1250" y="563"/>
                </a:cubicBezTo>
                <a:cubicBezTo>
                  <a:pt x="1282" y="698"/>
                  <a:pt x="1282" y="698"/>
                  <a:pt x="1282" y="698"/>
                </a:cubicBezTo>
                <a:cubicBezTo>
                  <a:pt x="1427" y="709"/>
                  <a:pt x="1427" y="709"/>
                  <a:pt x="1427" y="709"/>
                </a:cubicBezTo>
                <a:cubicBezTo>
                  <a:pt x="1438" y="729"/>
                  <a:pt x="1459" y="750"/>
                  <a:pt x="1479" y="771"/>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9" name="Freeform 103"/>
          <p:cNvSpPr>
            <a:spLocks noEditPoints="1"/>
          </p:cNvSpPr>
          <p:nvPr/>
        </p:nvSpPr>
        <p:spPr bwMode="auto">
          <a:xfrm>
            <a:off x="6263879" y="3369469"/>
            <a:ext cx="330994" cy="329804"/>
          </a:xfrm>
          <a:custGeom>
            <a:avLst/>
            <a:gdLst>
              <a:gd name="T0" fmla="*/ 666 w 2250"/>
              <a:gd name="T1" fmla="*/ 917 h 2250"/>
              <a:gd name="T2" fmla="*/ 500 w 2250"/>
              <a:gd name="T3" fmla="*/ 1084 h 2250"/>
              <a:gd name="T4" fmla="*/ 333 w 2250"/>
              <a:gd name="T5" fmla="*/ 917 h 2250"/>
              <a:gd name="T6" fmla="*/ 500 w 2250"/>
              <a:gd name="T7" fmla="*/ 750 h 2250"/>
              <a:gd name="T8" fmla="*/ 666 w 2250"/>
              <a:gd name="T9" fmla="*/ 917 h 2250"/>
              <a:gd name="T10" fmla="*/ 1083 w 2250"/>
              <a:gd name="T11" fmla="*/ 1584 h 2250"/>
              <a:gd name="T12" fmla="*/ 916 w 2250"/>
              <a:gd name="T13" fmla="*/ 1750 h 2250"/>
              <a:gd name="T14" fmla="*/ 750 w 2250"/>
              <a:gd name="T15" fmla="*/ 1584 h 2250"/>
              <a:gd name="T16" fmla="*/ 916 w 2250"/>
              <a:gd name="T17" fmla="*/ 1417 h 2250"/>
              <a:gd name="T18" fmla="*/ 1083 w 2250"/>
              <a:gd name="T19" fmla="*/ 1584 h 2250"/>
              <a:gd name="T20" fmla="*/ 1500 w 2250"/>
              <a:gd name="T21" fmla="*/ 667 h 2250"/>
              <a:gd name="T22" fmla="*/ 1333 w 2250"/>
              <a:gd name="T23" fmla="*/ 834 h 2250"/>
              <a:gd name="T24" fmla="*/ 1166 w 2250"/>
              <a:gd name="T25" fmla="*/ 667 h 2250"/>
              <a:gd name="T26" fmla="*/ 1333 w 2250"/>
              <a:gd name="T27" fmla="*/ 500 h 2250"/>
              <a:gd name="T28" fmla="*/ 1500 w 2250"/>
              <a:gd name="T29" fmla="*/ 667 h 2250"/>
              <a:gd name="T30" fmla="*/ 1916 w 2250"/>
              <a:gd name="T31" fmla="*/ 1250 h 2250"/>
              <a:gd name="T32" fmla="*/ 1750 w 2250"/>
              <a:gd name="T33" fmla="*/ 1417 h 2250"/>
              <a:gd name="T34" fmla="*/ 1583 w 2250"/>
              <a:gd name="T35" fmla="*/ 1250 h 2250"/>
              <a:gd name="T36" fmla="*/ 1750 w 2250"/>
              <a:gd name="T37" fmla="*/ 1084 h 2250"/>
              <a:gd name="T38" fmla="*/ 1916 w 2250"/>
              <a:gd name="T39" fmla="*/ 1250 h 2250"/>
              <a:gd name="T40" fmla="*/ 1750 w 2250"/>
              <a:gd name="T41" fmla="*/ 1417 h 2250"/>
              <a:gd name="T42" fmla="*/ 1750 w 2250"/>
              <a:gd name="T43" fmla="*/ 1917 h 2250"/>
              <a:gd name="T44" fmla="*/ 1750 w 2250"/>
              <a:gd name="T45" fmla="*/ 334 h 2250"/>
              <a:gd name="T46" fmla="*/ 1750 w 2250"/>
              <a:gd name="T47" fmla="*/ 1084 h 2250"/>
              <a:gd name="T48" fmla="*/ 1333 w 2250"/>
              <a:gd name="T49" fmla="*/ 334 h 2250"/>
              <a:gd name="T50" fmla="*/ 1333 w 2250"/>
              <a:gd name="T51" fmla="*/ 500 h 2250"/>
              <a:gd name="T52" fmla="*/ 1333 w 2250"/>
              <a:gd name="T53" fmla="*/ 834 h 2250"/>
              <a:gd name="T54" fmla="*/ 1333 w 2250"/>
              <a:gd name="T55" fmla="*/ 1917 h 2250"/>
              <a:gd name="T56" fmla="*/ 916 w 2250"/>
              <a:gd name="T57" fmla="*/ 334 h 2250"/>
              <a:gd name="T58" fmla="*/ 916 w 2250"/>
              <a:gd name="T59" fmla="*/ 1417 h 2250"/>
              <a:gd name="T60" fmla="*/ 916 w 2250"/>
              <a:gd name="T61" fmla="*/ 1750 h 2250"/>
              <a:gd name="T62" fmla="*/ 916 w 2250"/>
              <a:gd name="T63" fmla="*/ 1917 h 2250"/>
              <a:gd name="T64" fmla="*/ 500 w 2250"/>
              <a:gd name="T65" fmla="*/ 1084 h 2250"/>
              <a:gd name="T66" fmla="*/ 500 w 2250"/>
              <a:gd name="T67" fmla="*/ 1917 h 2250"/>
              <a:gd name="T68" fmla="*/ 500 w 2250"/>
              <a:gd name="T69" fmla="*/ 334 h 2250"/>
              <a:gd name="T70" fmla="*/ 500 w 2250"/>
              <a:gd name="T71" fmla="*/ 750 h 2250"/>
              <a:gd name="T72" fmla="*/ 166 w 2250"/>
              <a:gd name="T73" fmla="*/ 0 h 2250"/>
              <a:gd name="T74" fmla="*/ 2083 w 2250"/>
              <a:gd name="T75" fmla="*/ 0 h 2250"/>
              <a:gd name="T76" fmla="*/ 2250 w 2250"/>
              <a:gd name="T77" fmla="*/ 167 h 2250"/>
              <a:gd name="T78" fmla="*/ 2250 w 2250"/>
              <a:gd name="T79" fmla="*/ 2084 h 2250"/>
              <a:gd name="T80" fmla="*/ 2083 w 2250"/>
              <a:gd name="T81" fmla="*/ 2250 h 2250"/>
              <a:gd name="T82" fmla="*/ 166 w 2250"/>
              <a:gd name="T83" fmla="*/ 2250 h 2250"/>
              <a:gd name="T84" fmla="*/ 0 w 2250"/>
              <a:gd name="T85" fmla="*/ 2084 h 2250"/>
              <a:gd name="T86" fmla="*/ 0 w 2250"/>
              <a:gd name="T87" fmla="*/ 167 h 2250"/>
              <a:gd name="T88" fmla="*/ 166 w 2250"/>
              <a:gd name="T89" fmla="*/ 0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50" h="2250">
                <a:moveTo>
                  <a:pt x="666" y="917"/>
                </a:moveTo>
                <a:cubicBezTo>
                  <a:pt x="666" y="1011"/>
                  <a:pt x="593" y="1084"/>
                  <a:pt x="500" y="1084"/>
                </a:cubicBezTo>
                <a:cubicBezTo>
                  <a:pt x="406" y="1084"/>
                  <a:pt x="333" y="1011"/>
                  <a:pt x="333" y="917"/>
                </a:cubicBezTo>
                <a:cubicBezTo>
                  <a:pt x="333" y="823"/>
                  <a:pt x="406" y="750"/>
                  <a:pt x="500" y="750"/>
                </a:cubicBezTo>
                <a:cubicBezTo>
                  <a:pt x="593" y="750"/>
                  <a:pt x="666" y="823"/>
                  <a:pt x="666" y="917"/>
                </a:cubicBezTo>
                <a:close/>
                <a:moveTo>
                  <a:pt x="1083" y="1584"/>
                </a:moveTo>
                <a:cubicBezTo>
                  <a:pt x="1083" y="1677"/>
                  <a:pt x="1010" y="1750"/>
                  <a:pt x="916" y="1750"/>
                </a:cubicBezTo>
                <a:cubicBezTo>
                  <a:pt x="822" y="1750"/>
                  <a:pt x="750" y="1677"/>
                  <a:pt x="750" y="1584"/>
                </a:cubicBezTo>
                <a:cubicBezTo>
                  <a:pt x="750" y="1490"/>
                  <a:pt x="822" y="1417"/>
                  <a:pt x="916" y="1417"/>
                </a:cubicBezTo>
                <a:cubicBezTo>
                  <a:pt x="1010" y="1417"/>
                  <a:pt x="1083" y="1490"/>
                  <a:pt x="1083" y="1584"/>
                </a:cubicBezTo>
                <a:close/>
                <a:moveTo>
                  <a:pt x="1500" y="667"/>
                </a:moveTo>
                <a:cubicBezTo>
                  <a:pt x="1500" y="761"/>
                  <a:pt x="1427" y="834"/>
                  <a:pt x="1333" y="834"/>
                </a:cubicBezTo>
                <a:cubicBezTo>
                  <a:pt x="1239" y="834"/>
                  <a:pt x="1166" y="761"/>
                  <a:pt x="1166" y="667"/>
                </a:cubicBezTo>
                <a:cubicBezTo>
                  <a:pt x="1166" y="573"/>
                  <a:pt x="1239" y="500"/>
                  <a:pt x="1333" y="500"/>
                </a:cubicBezTo>
                <a:cubicBezTo>
                  <a:pt x="1427" y="500"/>
                  <a:pt x="1500" y="573"/>
                  <a:pt x="1500" y="667"/>
                </a:cubicBezTo>
                <a:close/>
                <a:moveTo>
                  <a:pt x="1916" y="1250"/>
                </a:moveTo>
                <a:cubicBezTo>
                  <a:pt x="1916" y="1344"/>
                  <a:pt x="1843" y="1417"/>
                  <a:pt x="1750" y="1417"/>
                </a:cubicBezTo>
                <a:cubicBezTo>
                  <a:pt x="1656" y="1417"/>
                  <a:pt x="1583" y="1344"/>
                  <a:pt x="1583" y="1250"/>
                </a:cubicBezTo>
                <a:cubicBezTo>
                  <a:pt x="1583" y="1157"/>
                  <a:pt x="1656" y="1084"/>
                  <a:pt x="1750" y="1084"/>
                </a:cubicBezTo>
                <a:cubicBezTo>
                  <a:pt x="1843" y="1084"/>
                  <a:pt x="1916" y="1157"/>
                  <a:pt x="1916" y="1250"/>
                </a:cubicBezTo>
                <a:close/>
                <a:moveTo>
                  <a:pt x="1750" y="1417"/>
                </a:moveTo>
                <a:lnTo>
                  <a:pt x="1750" y="1917"/>
                </a:lnTo>
                <a:moveTo>
                  <a:pt x="1750" y="334"/>
                </a:moveTo>
                <a:lnTo>
                  <a:pt x="1750" y="1084"/>
                </a:lnTo>
                <a:moveTo>
                  <a:pt x="1333" y="334"/>
                </a:moveTo>
                <a:lnTo>
                  <a:pt x="1333" y="500"/>
                </a:lnTo>
                <a:moveTo>
                  <a:pt x="1333" y="834"/>
                </a:moveTo>
                <a:lnTo>
                  <a:pt x="1333" y="1917"/>
                </a:lnTo>
                <a:moveTo>
                  <a:pt x="916" y="334"/>
                </a:moveTo>
                <a:lnTo>
                  <a:pt x="916" y="1417"/>
                </a:lnTo>
                <a:moveTo>
                  <a:pt x="916" y="1750"/>
                </a:moveTo>
                <a:lnTo>
                  <a:pt x="916" y="1917"/>
                </a:lnTo>
                <a:moveTo>
                  <a:pt x="500" y="1084"/>
                </a:moveTo>
                <a:lnTo>
                  <a:pt x="500" y="1917"/>
                </a:lnTo>
                <a:moveTo>
                  <a:pt x="500" y="334"/>
                </a:moveTo>
                <a:lnTo>
                  <a:pt x="500" y="750"/>
                </a:lnTo>
                <a:moveTo>
                  <a:pt x="166" y="0"/>
                </a:moveTo>
                <a:cubicBezTo>
                  <a:pt x="2083" y="0"/>
                  <a:pt x="2083" y="0"/>
                  <a:pt x="2083" y="0"/>
                </a:cubicBezTo>
                <a:cubicBezTo>
                  <a:pt x="2177" y="0"/>
                  <a:pt x="2250" y="73"/>
                  <a:pt x="2250" y="167"/>
                </a:cubicBezTo>
                <a:cubicBezTo>
                  <a:pt x="2250" y="2084"/>
                  <a:pt x="2250" y="2084"/>
                  <a:pt x="2250" y="2084"/>
                </a:cubicBezTo>
                <a:cubicBezTo>
                  <a:pt x="2250" y="2177"/>
                  <a:pt x="2177" y="2250"/>
                  <a:pt x="2083" y="2250"/>
                </a:cubicBezTo>
                <a:cubicBezTo>
                  <a:pt x="166" y="2250"/>
                  <a:pt x="166" y="2250"/>
                  <a:pt x="166" y="2250"/>
                </a:cubicBezTo>
                <a:cubicBezTo>
                  <a:pt x="72" y="2250"/>
                  <a:pt x="0" y="2177"/>
                  <a:pt x="0" y="2084"/>
                </a:cubicBezTo>
                <a:cubicBezTo>
                  <a:pt x="0" y="167"/>
                  <a:pt x="0" y="167"/>
                  <a:pt x="0" y="167"/>
                </a:cubicBezTo>
                <a:cubicBezTo>
                  <a:pt x="0" y="73"/>
                  <a:pt x="72" y="0"/>
                  <a:pt x="166" y="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0" name="Freeform 104"/>
          <p:cNvSpPr>
            <a:spLocks noEditPoints="1"/>
          </p:cNvSpPr>
          <p:nvPr/>
        </p:nvSpPr>
        <p:spPr bwMode="auto">
          <a:xfrm>
            <a:off x="2606290" y="4037416"/>
            <a:ext cx="305991" cy="282179"/>
          </a:xfrm>
          <a:custGeom>
            <a:avLst/>
            <a:gdLst>
              <a:gd name="T0" fmla="*/ 2000 w 2084"/>
              <a:gd name="T1" fmla="*/ 1917 h 1917"/>
              <a:gd name="T2" fmla="*/ 84 w 2084"/>
              <a:gd name="T3" fmla="*/ 1917 h 1917"/>
              <a:gd name="T4" fmla="*/ 0 w 2084"/>
              <a:gd name="T5" fmla="*/ 1833 h 1917"/>
              <a:gd name="T6" fmla="*/ 0 w 2084"/>
              <a:gd name="T7" fmla="*/ 583 h 1917"/>
              <a:gd name="T8" fmla="*/ 84 w 2084"/>
              <a:gd name="T9" fmla="*/ 500 h 1917"/>
              <a:gd name="T10" fmla="*/ 2000 w 2084"/>
              <a:gd name="T11" fmla="*/ 500 h 1917"/>
              <a:gd name="T12" fmla="*/ 2084 w 2084"/>
              <a:gd name="T13" fmla="*/ 583 h 1917"/>
              <a:gd name="T14" fmla="*/ 2084 w 2084"/>
              <a:gd name="T15" fmla="*/ 1833 h 1917"/>
              <a:gd name="T16" fmla="*/ 2000 w 2084"/>
              <a:gd name="T17" fmla="*/ 1917 h 1917"/>
              <a:gd name="T18" fmla="*/ 2084 w 2084"/>
              <a:gd name="T19" fmla="*/ 833 h 1917"/>
              <a:gd name="T20" fmla="*/ 2084 w 2084"/>
              <a:gd name="T21" fmla="*/ 333 h 1917"/>
              <a:gd name="T22" fmla="*/ 2000 w 2084"/>
              <a:gd name="T23" fmla="*/ 250 h 1917"/>
              <a:gd name="T24" fmla="*/ 1084 w 2084"/>
              <a:gd name="T25" fmla="*/ 250 h 1917"/>
              <a:gd name="T26" fmla="*/ 1000 w 2084"/>
              <a:gd name="T27" fmla="*/ 167 h 1917"/>
              <a:gd name="T28" fmla="*/ 1000 w 2084"/>
              <a:gd name="T29" fmla="*/ 83 h 1917"/>
              <a:gd name="T30" fmla="*/ 917 w 2084"/>
              <a:gd name="T31" fmla="*/ 0 h 1917"/>
              <a:gd name="T32" fmla="*/ 334 w 2084"/>
              <a:gd name="T33" fmla="*/ 0 h 1917"/>
              <a:gd name="T34" fmla="*/ 250 w 2084"/>
              <a:gd name="T35" fmla="*/ 83 h 1917"/>
              <a:gd name="T36" fmla="*/ 250 w 2084"/>
              <a:gd name="T37" fmla="*/ 167 h 1917"/>
              <a:gd name="T38" fmla="*/ 167 w 2084"/>
              <a:gd name="T39" fmla="*/ 250 h 1917"/>
              <a:gd name="T40" fmla="*/ 84 w 2084"/>
              <a:gd name="T41" fmla="*/ 250 h 1917"/>
              <a:gd name="T42" fmla="*/ 0 w 2084"/>
              <a:gd name="T43" fmla="*/ 333 h 1917"/>
              <a:gd name="T44" fmla="*/ 0 w 2084"/>
              <a:gd name="T45" fmla="*/ 833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4" h="1917">
                <a:moveTo>
                  <a:pt x="2000" y="1917"/>
                </a:moveTo>
                <a:cubicBezTo>
                  <a:pt x="84" y="1917"/>
                  <a:pt x="84" y="1917"/>
                  <a:pt x="84" y="1917"/>
                </a:cubicBezTo>
                <a:cubicBezTo>
                  <a:pt x="42" y="1917"/>
                  <a:pt x="0" y="1875"/>
                  <a:pt x="0" y="1833"/>
                </a:cubicBezTo>
                <a:cubicBezTo>
                  <a:pt x="0" y="583"/>
                  <a:pt x="0" y="583"/>
                  <a:pt x="0" y="583"/>
                </a:cubicBezTo>
                <a:cubicBezTo>
                  <a:pt x="0" y="542"/>
                  <a:pt x="42" y="500"/>
                  <a:pt x="84" y="500"/>
                </a:cubicBezTo>
                <a:cubicBezTo>
                  <a:pt x="2000" y="500"/>
                  <a:pt x="2000" y="500"/>
                  <a:pt x="2000" y="500"/>
                </a:cubicBezTo>
                <a:cubicBezTo>
                  <a:pt x="2042" y="500"/>
                  <a:pt x="2084" y="542"/>
                  <a:pt x="2084" y="583"/>
                </a:cubicBezTo>
                <a:cubicBezTo>
                  <a:pt x="2084" y="1833"/>
                  <a:pt x="2084" y="1833"/>
                  <a:pt x="2084" y="1833"/>
                </a:cubicBezTo>
                <a:cubicBezTo>
                  <a:pt x="2084" y="1875"/>
                  <a:pt x="2042" y="1917"/>
                  <a:pt x="2000" y="1917"/>
                </a:cubicBezTo>
                <a:close/>
                <a:moveTo>
                  <a:pt x="2084" y="833"/>
                </a:moveTo>
                <a:cubicBezTo>
                  <a:pt x="2084" y="333"/>
                  <a:pt x="2084" y="333"/>
                  <a:pt x="2084" y="333"/>
                </a:cubicBezTo>
                <a:cubicBezTo>
                  <a:pt x="2084" y="292"/>
                  <a:pt x="2042" y="250"/>
                  <a:pt x="2000" y="250"/>
                </a:cubicBezTo>
                <a:cubicBezTo>
                  <a:pt x="1084" y="250"/>
                  <a:pt x="1084" y="250"/>
                  <a:pt x="1084" y="250"/>
                </a:cubicBezTo>
                <a:cubicBezTo>
                  <a:pt x="1042" y="250"/>
                  <a:pt x="1000" y="208"/>
                  <a:pt x="1000" y="167"/>
                </a:cubicBezTo>
                <a:cubicBezTo>
                  <a:pt x="1000" y="83"/>
                  <a:pt x="1000" y="83"/>
                  <a:pt x="1000" y="83"/>
                </a:cubicBezTo>
                <a:cubicBezTo>
                  <a:pt x="1000" y="42"/>
                  <a:pt x="959" y="0"/>
                  <a:pt x="917" y="0"/>
                </a:cubicBezTo>
                <a:cubicBezTo>
                  <a:pt x="334" y="0"/>
                  <a:pt x="334" y="0"/>
                  <a:pt x="334" y="0"/>
                </a:cubicBezTo>
                <a:cubicBezTo>
                  <a:pt x="292" y="0"/>
                  <a:pt x="250" y="42"/>
                  <a:pt x="250" y="83"/>
                </a:cubicBezTo>
                <a:cubicBezTo>
                  <a:pt x="250" y="167"/>
                  <a:pt x="250" y="167"/>
                  <a:pt x="250" y="167"/>
                </a:cubicBezTo>
                <a:cubicBezTo>
                  <a:pt x="250" y="208"/>
                  <a:pt x="209" y="250"/>
                  <a:pt x="167" y="250"/>
                </a:cubicBezTo>
                <a:cubicBezTo>
                  <a:pt x="84" y="250"/>
                  <a:pt x="84" y="250"/>
                  <a:pt x="84" y="250"/>
                </a:cubicBezTo>
                <a:cubicBezTo>
                  <a:pt x="42" y="250"/>
                  <a:pt x="0" y="292"/>
                  <a:pt x="0" y="333"/>
                </a:cubicBezTo>
                <a:cubicBezTo>
                  <a:pt x="0" y="833"/>
                  <a:pt x="0" y="833"/>
                  <a:pt x="0" y="833"/>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1" name="Freeform 105"/>
          <p:cNvSpPr>
            <a:spLocks noEditPoints="1"/>
          </p:cNvSpPr>
          <p:nvPr/>
        </p:nvSpPr>
        <p:spPr bwMode="auto">
          <a:xfrm>
            <a:off x="3189697" y="4037416"/>
            <a:ext cx="358379" cy="282179"/>
          </a:xfrm>
          <a:custGeom>
            <a:avLst/>
            <a:gdLst>
              <a:gd name="T0" fmla="*/ 2052 w 2437"/>
              <a:gd name="T1" fmla="*/ 1917 h 1917"/>
              <a:gd name="T2" fmla="*/ 94 w 2437"/>
              <a:gd name="T3" fmla="*/ 1917 h 1917"/>
              <a:gd name="T4" fmla="*/ 10 w 2437"/>
              <a:gd name="T5" fmla="*/ 1812 h 1917"/>
              <a:gd name="T6" fmla="*/ 312 w 2437"/>
              <a:gd name="T7" fmla="*/ 729 h 1917"/>
              <a:gd name="T8" fmla="*/ 385 w 2437"/>
              <a:gd name="T9" fmla="*/ 667 h 1917"/>
              <a:gd name="T10" fmla="*/ 2344 w 2437"/>
              <a:gd name="T11" fmla="*/ 667 h 1917"/>
              <a:gd name="T12" fmla="*/ 2427 w 2437"/>
              <a:gd name="T13" fmla="*/ 771 h 1917"/>
              <a:gd name="T14" fmla="*/ 2125 w 2437"/>
              <a:gd name="T15" fmla="*/ 1854 h 1917"/>
              <a:gd name="T16" fmla="*/ 2052 w 2437"/>
              <a:gd name="T17" fmla="*/ 1917 h 1917"/>
              <a:gd name="T18" fmla="*/ 2094 w 2437"/>
              <a:gd name="T19" fmla="*/ 667 h 1917"/>
              <a:gd name="T20" fmla="*/ 2094 w 2437"/>
              <a:gd name="T21" fmla="*/ 333 h 1917"/>
              <a:gd name="T22" fmla="*/ 2010 w 2437"/>
              <a:gd name="T23" fmla="*/ 250 h 1917"/>
              <a:gd name="T24" fmla="*/ 1094 w 2437"/>
              <a:gd name="T25" fmla="*/ 250 h 1917"/>
              <a:gd name="T26" fmla="*/ 1010 w 2437"/>
              <a:gd name="T27" fmla="*/ 167 h 1917"/>
              <a:gd name="T28" fmla="*/ 1010 w 2437"/>
              <a:gd name="T29" fmla="*/ 83 h 1917"/>
              <a:gd name="T30" fmla="*/ 927 w 2437"/>
              <a:gd name="T31" fmla="*/ 0 h 1917"/>
              <a:gd name="T32" fmla="*/ 344 w 2437"/>
              <a:gd name="T33" fmla="*/ 0 h 1917"/>
              <a:gd name="T34" fmla="*/ 260 w 2437"/>
              <a:gd name="T35" fmla="*/ 83 h 1917"/>
              <a:gd name="T36" fmla="*/ 260 w 2437"/>
              <a:gd name="T37" fmla="*/ 167 h 1917"/>
              <a:gd name="T38" fmla="*/ 177 w 2437"/>
              <a:gd name="T39" fmla="*/ 250 h 1917"/>
              <a:gd name="T40" fmla="*/ 94 w 2437"/>
              <a:gd name="T41" fmla="*/ 250 h 1917"/>
              <a:gd name="T42" fmla="*/ 10 w 2437"/>
              <a:gd name="T43" fmla="*/ 333 h 1917"/>
              <a:gd name="T44" fmla="*/ 10 w 2437"/>
              <a:gd name="T45" fmla="*/ 1812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7" h="1917">
                <a:moveTo>
                  <a:pt x="2052" y="1917"/>
                </a:moveTo>
                <a:cubicBezTo>
                  <a:pt x="94" y="1917"/>
                  <a:pt x="94" y="1917"/>
                  <a:pt x="94" y="1917"/>
                </a:cubicBezTo>
                <a:cubicBezTo>
                  <a:pt x="42" y="1917"/>
                  <a:pt x="0" y="1865"/>
                  <a:pt x="10" y="1812"/>
                </a:cubicBezTo>
                <a:cubicBezTo>
                  <a:pt x="312" y="729"/>
                  <a:pt x="312" y="729"/>
                  <a:pt x="312" y="729"/>
                </a:cubicBezTo>
                <a:cubicBezTo>
                  <a:pt x="323" y="687"/>
                  <a:pt x="354" y="667"/>
                  <a:pt x="385" y="667"/>
                </a:cubicBezTo>
                <a:cubicBezTo>
                  <a:pt x="2344" y="667"/>
                  <a:pt x="2344" y="667"/>
                  <a:pt x="2344" y="667"/>
                </a:cubicBezTo>
                <a:cubicBezTo>
                  <a:pt x="2396" y="667"/>
                  <a:pt x="2437" y="719"/>
                  <a:pt x="2427" y="771"/>
                </a:cubicBezTo>
                <a:cubicBezTo>
                  <a:pt x="2125" y="1854"/>
                  <a:pt x="2125" y="1854"/>
                  <a:pt x="2125" y="1854"/>
                </a:cubicBezTo>
                <a:cubicBezTo>
                  <a:pt x="2114" y="1896"/>
                  <a:pt x="2083" y="1917"/>
                  <a:pt x="2052" y="1917"/>
                </a:cubicBezTo>
                <a:close/>
                <a:moveTo>
                  <a:pt x="2094" y="667"/>
                </a:moveTo>
                <a:cubicBezTo>
                  <a:pt x="2094" y="333"/>
                  <a:pt x="2094" y="333"/>
                  <a:pt x="2094" y="333"/>
                </a:cubicBezTo>
                <a:cubicBezTo>
                  <a:pt x="2094" y="292"/>
                  <a:pt x="2052" y="250"/>
                  <a:pt x="2010" y="250"/>
                </a:cubicBezTo>
                <a:cubicBezTo>
                  <a:pt x="1094" y="250"/>
                  <a:pt x="1094" y="250"/>
                  <a:pt x="1094" y="250"/>
                </a:cubicBezTo>
                <a:cubicBezTo>
                  <a:pt x="1052" y="250"/>
                  <a:pt x="1010" y="208"/>
                  <a:pt x="1010" y="167"/>
                </a:cubicBezTo>
                <a:cubicBezTo>
                  <a:pt x="1010" y="83"/>
                  <a:pt x="1010" y="83"/>
                  <a:pt x="1010" y="83"/>
                </a:cubicBezTo>
                <a:cubicBezTo>
                  <a:pt x="1010" y="42"/>
                  <a:pt x="969" y="0"/>
                  <a:pt x="927" y="0"/>
                </a:cubicBezTo>
                <a:cubicBezTo>
                  <a:pt x="344" y="0"/>
                  <a:pt x="344" y="0"/>
                  <a:pt x="344" y="0"/>
                </a:cubicBezTo>
                <a:cubicBezTo>
                  <a:pt x="302" y="0"/>
                  <a:pt x="260" y="42"/>
                  <a:pt x="260" y="83"/>
                </a:cubicBezTo>
                <a:cubicBezTo>
                  <a:pt x="260" y="167"/>
                  <a:pt x="260" y="167"/>
                  <a:pt x="260" y="167"/>
                </a:cubicBezTo>
                <a:cubicBezTo>
                  <a:pt x="260" y="208"/>
                  <a:pt x="219" y="250"/>
                  <a:pt x="177" y="250"/>
                </a:cubicBezTo>
                <a:cubicBezTo>
                  <a:pt x="94" y="250"/>
                  <a:pt x="94" y="250"/>
                  <a:pt x="94" y="250"/>
                </a:cubicBezTo>
                <a:cubicBezTo>
                  <a:pt x="52" y="250"/>
                  <a:pt x="10" y="292"/>
                  <a:pt x="10" y="333"/>
                </a:cubicBezTo>
                <a:cubicBezTo>
                  <a:pt x="10" y="1812"/>
                  <a:pt x="10" y="1812"/>
                  <a:pt x="10" y="1812"/>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2" name="Freeform 106"/>
          <p:cNvSpPr>
            <a:spLocks noEditPoints="1"/>
          </p:cNvSpPr>
          <p:nvPr/>
        </p:nvSpPr>
        <p:spPr bwMode="auto">
          <a:xfrm>
            <a:off x="3804059" y="4019557"/>
            <a:ext cx="358379" cy="317897"/>
          </a:xfrm>
          <a:custGeom>
            <a:avLst/>
            <a:gdLst>
              <a:gd name="T0" fmla="*/ 2052 w 2438"/>
              <a:gd name="T1" fmla="*/ 2167 h 2167"/>
              <a:gd name="T2" fmla="*/ 94 w 2438"/>
              <a:gd name="T3" fmla="*/ 2167 h 2167"/>
              <a:gd name="T4" fmla="*/ 11 w 2438"/>
              <a:gd name="T5" fmla="*/ 2062 h 2167"/>
              <a:gd name="T6" fmla="*/ 313 w 2438"/>
              <a:gd name="T7" fmla="*/ 979 h 2167"/>
              <a:gd name="T8" fmla="*/ 386 w 2438"/>
              <a:gd name="T9" fmla="*/ 917 h 2167"/>
              <a:gd name="T10" fmla="*/ 2344 w 2438"/>
              <a:gd name="T11" fmla="*/ 917 h 2167"/>
              <a:gd name="T12" fmla="*/ 2427 w 2438"/>
              <a:gd name="T13" fmla="*/ 1021 h 2167"/>
              <a:gd name="T14" fmla="*/ 2125 w 2438"/>
              <a:gd name="T15" fmla="*/ 2104 h 2167"/>
              <a:gd name="T16" fmla="*/ 2052 w 2438"/>
              <a:gd name="T17" fmla="*/ 2167 h 2167"/>
              <a:gd name="T18" fmla="*/ 1011 w 2438"/>
              <a:gd name="T19" fmla="*/ 417 h 2167"/>
              <a:gd name="T20" fmla="*/ 1011 w 2438"/>
              <a:gd name="T21" fmla="*/ 417 h 2167"/>
              <a:gd name="T22" fmla="*/ 1011 w 2438"/>
              <a:gd name="T23" fmla="*/ 333 h 2167"/>
              <a:gd name="T24" fmla="*/ 927 w 2438"/>
              <a:gd name="T25" fmla="*/ 250 h 2167"/>
              <a:gd name="T26" fmla="*/ 344 w 2438"/>
              <a:gd name="T27" fmla="*/ 250 h 2167"/>
              <a:gd name="T28" fmla="*/ 261 w 2438"/>
              <a:gd name="T29" fmla="*/ 333 h 2167"/>
              <a:gd name="T30" fmla="*/ 261 w 2438"/>
              <a:gd name="T31" fmla="*/ 417 h 2167"/>
              <a:gd name="T32" fmla="*/ 177 w 2438"/>
              <a:gd name="T33" fmla="*/ 500 h 2167"/>
              <a:gd name="T34" fmla="*/ 94 w 2438"/>
              <a:gd name="T35" fmla="*/ 500 h 2167"/>
              <a:gd name="T36" fmla="*/ 11 w 2438"/>
              <a:gd name="T37" fmla="*/ 583 h 2167"/>
              <a:gd name="T38" fmla="*/ 11 w 2438"/>
              <a:gd name="T39" fmla="*/ 2062 h 2167"/>
              <a:gd name="T40" fmla="*/ 1594 w 2438"/>
              <a:gd name="T41" fmla="*/ 573 h 2167"/>
              <a:gd name="T42" fmla="*/ 1771 w 2438"/>
              <a:gd name="T43" fmla="*/ 750 h 2167"/>
              <a:gd name="T44" fmla="*/ 1177 w 2438"/>
              <a:gd name="T45" fmla="*/ 635 h 2167"/>
              <a:gd name="T46" fmla="*/ 1459 w 2438"/>
              <a:gd name="T47" fmla="*/ 917 h 2167"/>
              <a:gd name="T48" fmla="*/ 948 w 2438"/>
              <a:gd name="T49" fmla="*/ 875 h 2167"/>
              <a:gd name="T50" fmla="*/ 990 w 2438"/>
              <a:gd name="T51" fmla="*/ 917 h 2167"/>
              <a:gd name="T52" fmla="*/ 2344 w 2438"/>
              <a:gd name="T53" fmla="*/ 917 h 2167"/>
              <a:gd name="T54" fmla="*/ 2344 w 2438"/>
              <a:gd name="T55" fmla="*/ 917 h 2167"/>
              <a:gd name="T56" fmla="*/ 1427 w 2438"/>
              <a:gd name="T57" fmla="*/ 0 h 2167"/>
              <a:gd name="T58" fmla="*/ 511 w 2438"/>
              <a:gd name="T59" fmla="*/ 917 h 2167"/>
              <a:gd name="T60" fmla="*/ 2344 w 2438"/>
              <a:gd name="T61" fmla="*/ 917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8" h="2167">
                <a:moveTo>
                  <a:pt x="2052" y="2167"/>
                </a:moveTo>
                <a:cubicBezTo>
                  <a:pt x="94" y="2167"/>
                  <a:pt x="94" y="2167"/>
                  <a:pt x="94" y="2167"/>
                </a:cubicBezTo>
                <a:cubicBezTo>
                  <a:pt x="42" y="2167"/>
                  <a:pt x="0" y="2115"/>
                  <a:pt x="11" y="2062"/>
                </a:cubicBezTo>
                <a:cubicBezTo>
                  <a:pt x="313" y="979"/>
                  <a:pt x="313" y="979"/>
                  <a:pt x="313" y="979"/>
                </a:cubicBezTo>
                <a:cubicBezTo>
                  <a:pt x="323" y="937"/>
                  <a:pt x="354" y="917"/>
                  <a:pt x="386" y="917"/>
                </a:cubicBezTo>
                <a:cubicBezTo>
                  <a:pt x="2344" y="917"/>
                  <a:pt x="2344" y="917"/>
                  <a:pt x="2344" y="917"/>
                </a:cubicBezTo>
                <a:cubicBezTo>
                  <a:pt x="2396" y="917"/>
                  <a:pt x="2438" y="969"/>
                  <a:pt x="2427" y="1021"/>
                </a:cubicBezTo>
                <a:cubicBezTo>
                  <a:pt x="2125" y="2104"/>
                  <a:pt x="2125" y="2104"/>
                  <a:pt x="2125" y="2104"/>
                </a:cubicBezTo>
                <a:cubicBezTo>
                  <a:pt x="2115" y="2146"/>
                  <a:pt x="2084" y="2167"/>
                  <a:pt x="2052" y="2167"/>
                </a:cubicBezTo>
                <a:close/>
                <a:moveTo>
                  <a:pt x="1011" y="417"/>
                </a:moveTo>
                <a:cubicBezTo>
                  <a:pt x="1011" y="417"/>
                  <a:pt x="1011" y="417"/>
                  <a:pt x="1011" y="417"/>
                </a:cubicBezTo>
                <a:cubicBezTo>
                  <a:pt x="1011" y="333"/>
                  <a:pt x="1011" y="333"/>
                  <a:pt x="1011" y="333"/>
                </a:cubicBezTo>
                <a:cubicBezTo>
                  <a:pt x="1011" y="292"/>
                  <a:pt x="969" y="250"/>
                  <a:pt x="927" y="250"/>
                </a:cubicBezTo>
                <a:cubicBezTo>
                  <a:pt x="344" y="250"/>
                  <a:pt x="344" y="250"/>
                  <a:pt x="344" y="250"/>
                </a:cubicBezTo>
                <a:cubicBezTo>
                  <a:pt x="302" y="250"/>
                  <a:pt x="261" y="292"/>
                  <a:pt x="261" y="333"/>
                </a:cubicBezTo>
                <a:cubicBezTo>
                  <a:pt x="261" y="417"/>
                  <a:pt x="261" y="417"/>
                  <a:pt x="261" y="417"/>
                </a:cubicBezTo>
                <a:cubicBezTo>
                  <a:pt x="261" y="458"/>
                  <a:pt x="219" y="500"/>
                  <a:pt x="177" y="500"/>
                </a:cubicBezTo>
                <a:cubicBezTo>
                  <a:pt x="94" y="500"/>
                  <a:pt x="94" y="500"/>
                  <a:pt x="94" y="500"/>
                </a:cubicBezTo>
                <a:cubicBezTo>
                  <a:pt x="52" y="500"/>
                  <a:pt x="11" y="542"/>
                  <a:pt x="11" y="583"/>
                </a:cubicBezTo>
                <a:cubicBezTo>
                  <a:pt x="11" y="2062"/>
                  <a:pt x="11" y="2062"/>
                  <a:pt x="11" y="2062"/>
                </a:cubicBezTo>
                <a:moveTo>
                  <a:pt x="1594" y="573"/>
                </a:moveTo>
                <a:lnTo>
                  <a:pt x="1771" y="750"/>
                </a:lnTo>
                <a:moveTo>
                  <a:pt x="1177" y="635"/>
                </a:moveTo>
                <a:lnTo>
                  <a:pt x="1459" y="917"/>
                </a:lnTo>
                <a:moveTo>
                  <a:pt x="948" y="875"/>
                </a:moveTo>
                <a:lnTo>
                  <a:pt x="990" y="917"/>
                </a:lnTo>
                <a:moveTo>
                  <a:pt x="2344" y="917"/>
                </a:moveTo>
                <a:lnTo>
                  <a:pt x="2344" y="917"/>
                </a:lnTo>
                <a:lnTo>
                  <a:pt x="1427" y="0"/>
                </a:lnTo>
                <a:lnTo>
                  <a:pt x="511" y="917"/>
                </a:lnTo>
                <a:lnTo>
                  <a:pt x="2344" y="917"/>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3" name="Freeform 107"/>
          <p:cNvSpPr>
            <a:spLocks noEditPoints="1"/>
          </p:cNvSpPr>
          <p:nvPr/>
        </p:nvSpPr>
        <p:spPr bwMode="auto">
          <a:xfrm>
            <a:off x="4417219" y="4019557"/>
            <a:ext cx="330994" cy="317897"/>
          </a:xfrm>
          <a:custGeom>
            <a:avLst/>
            <a:gdLst>
              <a:gd name="T0" fmla="*/ 2083 w 2250"/>
              <a:gd name="T1" fmla="*/ 1000 h 2167"/>
              <a:gd name="T2" fmla="*/ 2083 w 2250"/>
              <a:gd name="T3" fmla="*/ 583 h 2167"/>
              <a:gd name="T4" fmla="*/ 2000 w 2250"/>
              <a:gd name="T5" fmla="*/ 500 h 2167"/>
              <a:gd name="T6" fmla="*/ 83 w 2250"/>
              <a:gd name="T7" fmla="*/ 500 h 2167"/>
              <a:gd name="T8" fmla="*/ 0 w 2250"/>
              <a:gd name="T9" fmla="*/ 583 h 2167"/>
              <a:gd name="T10" fmla="*/ 0 w 2250"/>
              <a:gd name="T11" fmla="*/ 1833 h 2167"/>
              <a:gd name="T12" fmla="*/ 83 w 2250"/>
              <a:gd name="T13" fmla="*/ 1917 h 2167"/>
              <a:gd name="T14" fmla="*/ 1000 w 2250"/>
              <a:gd name="T15" fmla="*/ 1917 h 2167"/>
              <a:gd name="T16" fmla="*/ 2083 w 2250"/>
              <a:gd name="T17" fmla="*/ 833 h 2167"/>
              <a:gd name="T18" fmla="*/ 2083 w 2250"/>
              <a:gd name="T19" fmla="*/ 333 h 2167"/>
              <a:gd name="T20" fmla="*/ 2000 w 2250"/>
              <a:gd name="T21" fmla="*/ 250 h 2167"/>
              <a:gd name="T22" fmla="*/ 1083 w 2250"/>
              <a:gd name="T23" fmla="*/ 250 h 2167"/>
              <a:gd name="T24" fmla="*/ 1000 w 2250"/>
              <a:gd name="T25" fmla="*/ 167 h 2167"/>
              <a:gd name="T26" fmla="*/ 1000 w 2250"/>
              <a:gd name="T27" fmla="*/ 83 h 2167"/>
              <a:gd name="T28" fmla="*/ 916 w 2250"/>
              <a:gd name="T29" fmla="*/ 0 h 2167"/>
              <a:gd name="T30" fmla="*/ 333 w 2250"/>
              <a:gd name="T31" fmla="*/ 0 h 2167"/>
              <a:gd name="T32" fmla="*/ 250 w 2250"/>
              <a:gd name="T33" fmla="*/ 83 h 2167"/>
              <a:gd name="T34" fmla="*/ 250 w 2250"/>
              <a:gd name="T35" fmla="*/ 167 h 2167"/>
              <a:gd name="T36" fmla="*/ 166 w 2250"/>
              <a:gd name="T37" fmla="*/ 250 h 2167"/>
              <a:gd name="T38" fmla="*/ 83 w 2250"/>
              <a:gd name="T39" fmla="*/ 250 h 2167"/>
              <a:gd name="T40" fmla="*/ 0 w 2250"/>
              <a:gd name="T41" fmla="*/ 333 h 2167"/>
              <a:gd name="T42" fmla="*/ 0 w 2250"/>
              <a:gd name="T43" fmla="*/ 833 h 2167"/>
              <a:gd name="T44" fmla="*/ 1750 w 2250"/>
              <a:gd name="T45" fmla="*/ 1417 h 2167"/>
              <a:gd name="T46" fmla="*/ 1750 w 2250"/>
              <a:gd name="T47" fmla="*/ 1917 h 2167"/>
              <a:gd name="T48" fmla="*/ 1500 w 2250"/>
              <a:gd name="T49" fmla="*/ 1667 h 2167"/>
              <a:gd name="T50" fmla="*/ 2000 w 2250"/>
              <a:gd name="T51" fmla="*/ 1667 h 2167"/>
              <a:gd name="T52" fmla="*/ 2250 w 2250"/>
              <a:gd name="T53" fmla="*/ 1667 h 2167"/>
              <a:gd name="T54" fmla="*/ 1750 w 2250"/>
              <a:gd name="T55" fmla="*/ 2167 h 2167"/>
              <a:gd name="T56" fmla="*/ 1250 w 2250"/>
              <a:gd name="T57" fmla="*/ 1667 h 2167"/>
              <a:gd name="T58" fmla="*/ 1750 w 2250"/>
              <a:gd name="T59" fmla="*/ 1167 h 2167"/>
              <a:gd name="T60" fmla="*/ 2250 w 2250"/>
              <a:gd name="T61" fmla="*/ 1667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0" h="2167">
                <a:moveTo>
                  <a:pt x="2083" y="1000"/>
                </a:moveTo>
                <a:cubicBezTo>
                  <a:pt x="2083" y="583"/>
                  <a:pt x="2083" y="583"/>
                  <a:pt x="2083" y="583"/>
                </a:cubicBezTo>
                <a:cubicBezTo>
                  <a:pt x="2083" y="542"/>
                  <a:pt x="2041" y="500"/>
                  <a:pt x="2000" y="500"/>
                </a:cubicBezTo>
                <a:cubicBezTo>
                  <a:pt x="83" y="500"/>
                  <a:pt x="83" y="500"/>
                  <a:pt x="83" y="500"/>
                </a:cubicBezTo>
                <a:cubicBezTo>
                  <a:pt x="41" y="500"/>
                  <a:pt x="0" y="542"/>
                  <a:pt x="0" y="583"/>
                </a:cubicBezTo>
                <a:cubicBezTo>
                  <a:pt x="0" y="1833"/>
                  <a:pt x="0" y="1833"/>
                  <a:pt x="0" y="1833"/>
                </a:cubicBezTo>
                <a:cubicBezTo>
                  <a:pt x="0" y="1875"/>
                  <a:pt x="41" y="1917"/>
                  <a:pt x="83" y="1917"/>
                </a:cubicBezTo>
                <a:cubicBezTo>
                  <a:pt x="1000" y="1917"/>
                  <a:pt x="1000" y="1917"/>
                  <a:pt x="1000" y="1917"/>
                </a:cubicBezTo>
                <a:moveTo>
                  <a:pt x="2083" y="833"/>
                </a:moveTo>
                <a:cubicBezTo>
                  <a:pt x="2083" y="333"/>
                  <a:pt x="2083" y="333"/>
                  <a:pt x="2083" y="333"/>
                </a:cubicBezTo>
                <a:cubicBezTo>
                  <a:pt x="2083" y="292"/>
                  <a:pt x="2041" y="250"/>
                  <a:pt x="2000" y="250"/>
                </a:cubicBezTo>
                <a:cubicBezTo>
                  <a:pt x="1083" y="250"/>
                  <a:pt x="1083" y="250"/>
                  <a:pt x="1083" y="250"/>
                </a:cubicBezTo>
                <a:cubicBezTo>
                  <a:pt x="1041" y="250"/>
                  <a:pt x="1000" y="208"/>
                  <a:pt x="1000" y="167"/>
                </a:cubicBezTo>
                <a:cubicBezTo>
                  <a:pt x="1000" y="83"/>
                  <a:pt x="1000" y="83"/>
                  <a:pt x="1000" y="83"/>
                </a:cubicBezTo>
                <a:cubicBezTo>
                  <a:pt x="1000" y="42"/>
                  <a:pt x="958" y="0"/>
                  <a:pt x="916" y="0"/>
                </a:cubicBezTo>
                <a:cubicBezTo>
                  <a:pt x="333" y="0"/>
                  <a:pt x="333" y="0"/>
                  <a:pt x="333" y="0"/>
                </a:cubicBezTo>
                <a:cubicBezTo>
                  <a:pt x="291" y="0"/>
                  <a:pt x="250" y="42"/>
                  <a:pt x="250" y="83"/>
                </a:cubicBezTo>
                <a:cubicBezTo>
                  <a:pt x="250" y="167"/>
                  <a:pt x="250" y="167"/>
                  <a:pt x="250" y="167"/>
                </a:cubicBezTo>
                <a:cubicBezTo>
                  <a:pt x="250" y="208"/>
                  <a:pt x="208" y="250"/>
                  <a:pt x="166" y="250"/>
                </a:cubicBezTo>
                <a:cubicBezTo>
                  <a:pt x="83" y="250"/>
                  <a:pt x="83" y="250"/>
                  <a:pt x="83" y="250"/>
                </a:cubicBezTo>
                <a:cubicBezTo>
                  <a:pt x="41" y="250"/>
                  <a:pt x="0" y="292"/>
                  <a:pt x="0" y="333"/>
                </a:cubicBezTo>
                <a:cubicBezTo>
                  <a:pt x="0" y="833"/>
                  <a:pt x="0" y="833"/>
                  <a:pt x="0" y="833"/>
                </a:cubicBezTo>
                <a:moveTo>
                  <a:pt x="1750" y="1417"/>
                </a:moveTo>
                <a:lnTo>
                  <a:pt x="1750" y="1917"/>
                </a:lnTo>
                <a:moveTo>
                  <a:pt x="1500" y="1667"/>
                </a:moveTo>
                <a:lnTo>
                  <a:pt x="2000" y="1667"/>
                </a:lnTo>
                <a:moveTo>
                  <a:pt x="2250" y="1667"/>
                </a:moveTo>
                <a:cubicBezTo>
                  <a:pt x="2250" y="1948"/>
                  <a:pt x="2031" y="2167"/>
                  <a:pt x="1750" y="2167"/>
                </a:cubicBezTo>
                <a:cubicBezTo>
                  <a:pt x="1469" y="2167"/>
                  <a:pt x="1250" y="1948"/>
                  <a:pt x="1250" y="1667"/>
                </a:cubicBezTo>
                <a:cubicBezTo>
                  <a:pt x="1250" y="1385"/>
                  <a:pt x="1469" y="1167"/>
                  <a:pt x="1750" y="1167"/>
                </a:cubicBezTo>
                <a:cubicBezTo>
                  <a:pt x="2031" y="1167"/>
                  <a:pt x="2250" y="1385"/>
                  <a:pt x="2250" y="1667"/>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4" name="Freeform 108"/>
          <p:cNvSpPr>
            <a:spLocks noEditPoints="1"/>
          </p:cNvSpPr>
          <p:nvPr/>
        </p:nvSpPr>
        <p:spPr bwMode="auto">
          <a:xfrm>
            <a:off x="5072063" y="4025504"/>
            <a:ext cx="330994" cy="305991"/>
          </a:xfrm>
          <a:custGeom>
            <a:avLst/>
            <a:gdLst>
              <a:gd name="T0" fmla="*/ 2166 w 2250"/>
              <a:gd name="T1" fmla="*/ 2083 h 2083"/>
              <a:gd name="T2" fmla="*/ 83 w 2250"/>
              <a:gd name="T3" fmla="*/ 2083 h 2083"/>
              <a:gd name="T4" fmla="*/ 0 w 2250"/>
              <a:gd name="T5" fmla="*/ 2000 h 2083"/>
              <a:gd name="T6" fmla="*/ 0 w 2250"/>
              <a:gd name="T7" fmla="*/ 83 h 2083"/>
              <a:gd name="T8" fmla="*/ 83 w 2250"/>
              <a:gd name="T9" fmla="*/ 0 h 2083"/>
              <a:gd name="T10" fmla="*/ 2166 w 2250"/>
              <a:gd name="T11" fmla="*/ 0 h 2083"/>
              <a:gd name="T12" fmla="*/ 2250 w 2250"/>
              <a:gd name="T13" fmla="*/ 83 h 2083"/>
              <a:gd name="T14" fmla="*/ 2250 w 2250"/>
              <a:gd name="T15" fmla="*/ 2000 h 2083"/>
              <a:gd name="T16" fmla="*/ 2166 w 2250"/>
              <a:gd name="T17" fmla="*/ 2083 h 2083"/>
              <a:gd name="T18" fmla="*/ 0 w 2250"/>
              <a:gd name="T19" fmla="*/ 416 h 2083"/>
              <a:gd name="T20" fmla="*/ 2250 w 2250"/>
              <a:gd name="T21" fmla="*/ 416 h 2083"/>
              <a:gd name="T22" fmla="*/ 250 w 2250"/>
              <a:gd name="T23" fmla="*/ 208 h 2083"/>
              <a:gd name="T24" fmla="*/ 208 w 2250"/>
              <a:gd name="T25" fmla="*/ 250 h 2083"/>
              <a:gd name="T26" fmla="*/ 166 w 2250"/>
              <a:gd name="T27" fmla="*/ 208 h 2083"/>
              <a:gd name="T28" fmla="*/ 208 w 2250"/>
              <a:gd name="T29" fmla="*/ 166 h 2083"/>
              <a:gd name="T30" fmla="*/ 250 w 2250"/>
              <a:gd name="T31" fmla="*/ 208 h 2083"/>
              <a:gd name="T32" fmla="*/ 500 w 2250"/>
              <a:gd name="T33" fmla="*/ 208 h 2083"/>
              <a:gd name="T34" fmla="*/ 458 w 2250"/>
              <a:gd name="T35" fmla="*/ 250 h 2083"/>
              <a:gd name="T36" fmla="*/ 416 w 2250"/>
              <a:gd name="T37" fmla="*/ 208 h 2083"/>
              <a:gd name="T38" fmla="*/ 458 w 2250"/>
              <a:gd name="T39" fmla="*/ 166 h 2083"/>
              <a:gd name="T40" fmla="*/ 500 w 2250"/>
              <a:gd name="T41" fmla="*/ 208 h 2083"/>
              <a:gd name="T42" fmla="*/ 750 w 2250"/>
              <a:gd name="T43" fmla="*/ 208 h 2083"/>
              <a:gd name="T44" fmla="*/ 708 w 2250"/>
              <a:gd name="T45" fmla="*/ 250 h 2083"/>
              <a:gd name="T46" fmla="*/ 666 w 2250"/>
              <a:gd name="T47" fmla="*/ 208 h 2083"/>
              <a:gd name="T48" fmla="*/ 708 w 2250"/>
              <a:gd name="T49" fmla="*/ 166 h 2083"/>
              <a:gd name="T50" fmla="*/ 750 w 2250"/>
              <a:gd name="T51" fmla="*/ 208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50" h="2083">
                <a:moveTo>
                  <a:pt x="2166" y="2083"/>
                </a:moveTo>
                <a:cubicBezTo>
                  <a:pt x="83" y="2083"/>
                  <a:pt x="83" y="2083"/>
                  <a:pt x="83" y="2083"/>
                </a:cubicBezTo>
                <a:cubicBezTo>
                  <a:pt x="41" y="2083"/>
                  <a:pt x="0" y="2041"/>
                  <a:pt x="0" y="2000"/>
                </a:cubicBezTo>
                <a:cubicBezTo>
                  <a:pt x="0" y="83"/>
                  <a:pt x="0" y="83"/>
                  <a:pt x="0" y="83"/>
                </a:cubicBezTo>
                <a:cubicBezTo>
                  <a:pt x="0" y="41"/>
                  <a:pt x="41" y="0"/>
                  <a:pt x="83" y="0"/>
                </a:cubicBezTo>
                <a:cubicBezTo>
                  <a:pt x="2166" y="0"/>
                  <a:pt x="2166" y="0"/>
                  <a:pt x="2166" y="0"/>
                </a:cubicBezTo>
                <a:cubicBezTo>
                  <a:pt x="2208" y="0"/>
                  <a:pt x="2250" y="41"/>
                  <a:pt x="2250" y="83"/>
                </a:cubicBezTo>
                <a:cubicBezTo>
                  <a:pt x="2250" y="2000"/>
                  <a:pt x="2250" y="2000"/>
                  <a:pt x="2250" y="2000"/>
                </a:cubicBezTo>
                <a:cubicBezTo>
                  <a:pt x="2250" y="2041"/>
                  <a:pt x="2208" y="2083"/>
                  <a:pt x="2166" y="2083"/>
                </a:cubicBezTo>
                <a:close/>
                <a:moveTo>
                  <a:pt x="0" y="416"/>
                </a:moveTo>
                <a:lnTo>
                  <a:pt x="2250" y="416"/>
                </a:lnTo>
                <a:moveTo>
                  <a:pt x="250" y="208"/>
                </a:moveTo>
                <a:cubicBezTo>
                  <a:pt x="250" y="229"/>
                  <a:pt x="229" y="250"/>
                  <a:pt x="208" y="250"/>
                </a:cubicBezTo>
                <a:cubicBezTo>
                  <a:pt x="187" y="250"/>
                  <a:pt x="166" y="229"/>
                  <a:pt x="166" y="208"/>
                </a:cubicBezTo>
                <a:cubicBezTo>
                  <a:pt x="166" y="187"/>
                  <a:pt x="187" y="166"/>
                  <a:pt x="208" y="166"/>
                </a:cubicBezTo>
                <a:cubicBezTo>
                  <a:pt x="229" y="166"/>
                  <a:pt x="250" y="187"/>
                  <a:pt x="250" y="208"/>
                </a:cubicBezTo>
                <a:close/>
                <a:moveTo>
                  <a:pt x="500" y="208"/>
                </a:moveTo>
                <a:cubicBezTo>
                  <a:pt x="500" y="229"/>
                  <a:pt x="479" y="250"/>
                  <a:pt x="458" y="250"/>
                </a:cubicBezTo>
                <a:cubicBezTo>
                  <a:pt x="437" y="250"/>
                  <a:pt x="416" y="229"/>
                  <a:pt x="416" y="208"/>
                </a:cubicBezTo>
                <a:cubicBezTo>
                  <a:pt x="416" y="187"/>
                  <a:pt x="437" y="166"/>
                  <a:pt x="458" y="166"/>
                </a:cubicBezTo>
                <a:cubicBezTo>
                  <a:pt x="479" y="166"/>
                  <a:pt x="500" y="187"/>
                  <a:pt x="500" y="208"/>
                </a:cubicBezTo>
                <a:close/>
                <a:moveTo>
                  <a:pt x="750" y="208"/>
                </a:moveTo>
                <a:cubicBezTo>
                  <a:pt x="750" y="229"/>
                  <a:pt x="729" y="250"/>
                  <a:pt x="708" y="250"/>
                </a:cubicBezTo>
                <a:cubicBezTo>
                  <a:pt x="687" y="250"/>
                  <a:pt x="666" y="229"/>
                  <a:pt x="666" y="208"/>
                </a:cubicBezTo>
                <a:cubicBezTo>
                  <a:pt x="666" y="187"/>
                  <a:pt x="687" y="166"/>
                  <a:pt x="708" y="166"/>
                </a:cubicBezTo>
                <a:cubicBezTo>
                  <a:pt x="729" y="166"/>
                  <a:pt x="750" y="187"/>
                  <a:pt x="750" y="208"/>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5" name="Freeform 109"/>
          <p:cNvSpPr>
            <a:spLocks noEditPoints="1"/>
          </p:cNvSpPr>
          <p:nvPr/>
        </p:nvSpPr>
        <p:spPr bwMode="auto">
          <a:xfrm>
            <a:off x="5668566" y="4025504"/>
            <a:ext cx="330994" cy="305991"/>
          </a:xfrm>
          <a:custGeom>
            <a:avLst/>
            <a:gdLst>
              <a:gd name="T0" fmla="*/ 750 w 2250"/>
              <a:gd name="T1" fmla="*/ 750 h 2083"/>
              <a:gd name="T2" fmla="*/ 500 w 2250"/>
              <a:gd name="T3" fmla="*/ 500 h 2083"/>
              <a:gd name="T4" fmla="*/ 750 w 2250"/>
              <a:gd name="T5" fmla="*/ 750 h 2083"/>
              <a:gd name="T6" fmla="*/ 500 w 2250"/>
              <a:gd name="T7" fmla="*/ 1000 h 2083"/>
              <a:gd name="T8" fmla="*/ 916 w 2250"/>
              <a:gd name="T9" fmla="*/ 1000 h 2083"/>
              <a:gd name="T10" fmla="*/ 1250 w 2250"/>
              <a:gd name="T11" fmla="*/ 1000 h 2083"/>
              <a:gd name="T12" fmla="*/ 2166 w 2250"/>
              <a:gd name="T13" fmla="*/ 2083 h 2083"/>
              <a:gd name="T14" fmla="*/ 83 w 2250"/>
              <a:gd name="T15" fmla="*/ 2083 h 2083"/>
              <a:gd name="T16" fmla="*/ 0 w 2250"/>
              <a:gd name="T17" fmla="*/ 2000 h 2083"/>
              <a:gd name="T18" fmla="*/ 0 w 2250"/>
              <a:gd name="T19" fmla="*/ 83 h 2083"/>
              <a:gd name="T20" fmla="*/ 83 w 2250"/>
              <a:gd name="T21" fmla="*/ 0 h 2083"/>
              <a:gd name="T22" fmla="*/ 2166 w 2250"/>
              <a:gd name="T23" fmla="*/ 0 h 2083"/>
              <a:gd name="T24" fmla="*/ 2250 w 2250"/>
              <a:gd name="T25" fmla="*/ 83 h 2083"/>
              <a:gd name="T26" fmla="*/ 2250 w 2250"/>
              <a:gd name="T27" fmla="*/ 2000 h 2083"/>
              <a:gd name="T28" fmla="*/ 2166 w 2250"/>
              <a:gd name="T29" fmla="*/ 2083 h 2083"/>
              <a:gd name="T30" fmla="*/ 2083 w 2250"/>
              <a:gd name="T31" fmla="*/ 1916 h 2083"/>
              <a:gd name="T32" fmla="*/ 166 w 2250"/>
              <a:gd name="T33" fmla="*/ 1916 h 2083"/>
              <a:gd name="T34" fmla="*/ 166 w 2250"/>
              <a:gd name="T35" fmla="*/ 166 h 2083"/>
              <a:gd name="T36" fmla="*/ 2083 w 2250"/>
              <a:gd name="T37" fmla="*/ 166 h 2083"/>
              <a:gd name="T38" fmla="*/ 2083 w 2250"/>
              <a:gd name="T39" fmla="*/ 1916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0" h="2083">
                <a:moveTo>
                  <a:pt x="750" y="750"/>
                </a:moveTo>
                <a:lnTo>
                  <a:pt x="500" y="500"/>
                </a:lnTo>
                <a:moveTo>
                  <a:pt x="750" y="750"/>
                </a:moveTo>
                <a:lnTo>
                  <a:pt x="500" y="1000"/>
                </a:lnTo>
                <a:moveTo>
                  <a:pt x="916" y="1000"/>
                </a:moveTo>
                <a:lnTo>
                  <a:pt x="1250" y="1000"/>
                </a:lnTo>
                <a:moveTo>
                  <a:pt x="2166" y="2083"/>
                </a:moveTo>
                <a:cubicBezTo>
                  <a:pt x="83" y="2083"/>
                  <a:pt x="83" y="2083"/>
                  <a:pt x="83" y="2083"/>
                </a:cubicBezTo>
                <a:cubicBezTo>
                  <a:pt x="41" y="2083"/>
                  <a:pt x="0" y="2041"/>
                  <a:pt x="0" y="2000"/>
                </a:cubicBezTo>
                <a:cubicBezTo>
                  <a:pt x="0" y="83"/>
                  <a:pt x="0" y="83"/>
                  <a:pt x="0" y="83"/>
                </a:cubicBezTo>
                <a:cubicBezTo>
                  <a:pt x="0" y="41"/>
                  <a:pt x="41" y="0"/>
                  <a:pt x="83" y="0"/>
                </a:cubicBezTo>
                <a:cubicBezTo>
                  <a:pt x="2166" y="0"/>
                  <a:pt x="2166" y="0"/>
                  <a:pt x="2166" y="0"/>
                </a:cubicBezTo>
                <a:cubicBezTo>
                  <a:pt x="2208" y="0"/>
                  <a:pt x="2250" y="41"/>
                  <a:pt x="2250" y="83"/>
                </a:cubicBezTo>
                <a:cubicBezTo>
                  <a:pt x="2250" y="2000"/>
                  <a:pt x="2250" y="2000"/>
                  <a:pt x="2250" y="2000"/>
                </a:cubicBezTo>
                <a:cubicBezTo>
                  <a:pt x="2250" y="2041"/>
                  <a:pt x="2208" y="2083"/>
                  <a:pt x="2166" y="2083"/>
                </a:cubicBezTo>
                <a:close/>
                <a:moveTo>
                  <a:pt x="2083" y="1916"/>
                </a:moveTo>
                <a:lnTo>
                  <a:pt x="166" y="1916"/>
                </a:lnTo>
                <a:lnTo>
                  <a:pt x="166" y="166"/>
                </a:lnTo>
                <a:lnTo>
                  <a:pt x="2083" y="166"/>
                </a:lnTo>
                <a:lnTo>
                  <a:pt x="2083" y="1916"/>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6" name="Freeform 110"/>
          <p:cNvSpPr>
            <a:spLocks noEditPoints="1"/>
          </p:cNvSpPr>
          <p:nvPr/>
        </p:nvSpPr>
        <p:spPr bwMode="auto">
          <a:xfrm>
            <a:off x="6263879" y="4031463"/>
            <a:ext cx="330994" cy="294085"/>
          </a:xfrm>
          <a:custGeom>
            <a:avLst/>
            <a:gdLst>
              <a:gd name="T0" fmla="*/ 2166 w 2250"/>
              <a:gd name="T1" fmla="*/ 1584 h 2000"/>
              <a:gd name="T2" fmla="*/ 500 w 2250"/>
              <a:gd name="T3" fmla="*/ 1584 h 2000"/>
              <a:gd name="T4" fmla="*/ 416 w 2250"/>
              <a:gd name="T5" fmla="*/ 1500 h 2000"/>
              <a:gd name="T6" fmla="*/ 416 w 2250"/>
              <a:gd name="T7" fmla="*/ 84 h 2000"/>
              <a:gd name="T8" fmla="*/ 500 w 2250"/>
              <a:gd name="T9" fmla="*/ 0 h 2000"/>
              <a:gd name="T10" fmla="*/ 2166 w 2250"/>
              <a:gd name="T11" fmla="*/ 0 h 2000"/>
              <a:gd name="T12" fmla="*/ 2250 w 2250"/>
              <a:gd name="T13" fmla="*/ 84 h 2000"/>
              <a:gd name="T14" fmla="*/ 2250 w 2250"/>
              <a:gd name="T15" fmla="*/ 1500 h 2000"/>
              <a:gd name="T16" fmla="*/ 2166 w 2250"/>
              <a:gd name="T17" fmla="*/ 1584 h 2000"/>
              <a:gd name="T18" fmla="*/ 416 w 2250"/>
              <a:gd name="T19" fmla="*/ 334 h 2000"/>
              <a:gd name="T20" fmla="*/ 2250 w 2250"/>
              <a:gd name="T21" fmla="*/ 334 h 2000"/>
              <a:gd name="T22" fmla="*/ 583 w 2250"/>
              <a:gd name="T23" fmla="*/ 167 h 2000"/>
              <a:gd name="T24" fmla="*/ 583 w 2250"/>
              <a:gd name="T25" fmla="*/ 167 h 2000"/>
              <a:gd name="T26" fmla="*/ 750 w 2250"/>
              <a:gd name="T27" fmla="*/ 167 h 2000"/>
              <a:gd name="T28" fmla="*/ 750 w 2250"/>
              <a:gd name="T29" fmla="*/ 167 h 2000"/>
              <a:gd name="T30" fmla="*/ 916 w 2250"/>
              <a:gd name="T31" fmla="*/ 167 h 2000"/>
              <a:gd name="T32" fmla="*/ 916 w 2250"/>
              <a:gd name="T33" fmla="*/ 167 h 2000"/>
              <a:gd name="T34" fmla="*/ 1833 w 2250"/>
              <a:gd name="T35" fmla="*/ 1750 h 2000"/>
              <a:gd name="T36" fmla="*/ 1833 w 2250"/>
              <a:gd name="T37" fmla="*/ 1917 h 2000"/>
              <a:gd name="T38" fmla="*/ 1750 w 2250"/>
              <a:gd name="T39" fmla="*/ 2000 h 2000"/>
              <a:gd name="T40" fmla="*/ 83 w 2250"/>
              <a:gd name="T41" fmla="*/ 2000 h 2000"/>
              <a:gd name="T42" fmla="*/ 0 w 2250"/>
              <a:gd name="T43" fmla="*/ 1917 h 2000"/>
              <a:gd name="T44" fmla="*/ 0 w 2250"/>
              <a:gd name="T45" fmla="*/ 500 h 2000"/>
              <a:gd name="T46" fmla="*/ 83 w 2250"/>
              <a:gd name="T47" fmla="*/ 417 h 2000"/>
              <a:gd name="T48" fmla="*/ 250 w 2250"/>
              <a:gd name="T49" fmla="*/ 417 h 2000"/>
              <a:gd name="T50" fmla="*/ 250 w 2250"/>
              <a:gd name="T51" fmla="*/ 750 h 2000"/>
              <a:gd name="T52" fmla="*/ 0 w 2250"/>
              <a:gd name="T53" fmla="*/ 7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0" h="2000">
                <a:moveTo>
                  <a:pt x="2166" y="1584"/>
                </a:moveTo>
                <a:cubicBezTo>
                  <a:pt x="500" y="1584"/>
                  <a:pt x="500" y="1584"/>
                  <a:pt x="500" y="1584"/>
                </a:cubicBezTo>
                <a:cubicBezTo>
                  <a:pt x="458" y="1584"/>
                  <a:pt x="416" y="1542"/>
                  <a:pt x="416" y="1500"/>
                </a:cubicBezTo>
                <a:cubicBezTo>
                  <a:pt x="416" y="84"/>
                  <a:pt x="416" y="84"/>
                  <a:pt x="416" y="84"/>
                </a:cubicBezTo>
                <a:cubicBezTo>
                  <a:pt x="416" y="42"/>
                  <a:pt x="458" y="0"/>
                  <a:pt x="500" y="0"/>
                </a:cubicBezTo>
                <a:cubicBezTo>
                  <a:pt x="2166" y="0"/>
                  <a:pt x="2166" y="0"/>
                  <a:pt x="2166" y="0"/>
                </a:cubicBezTo>
                <a:cubicBezTo>
                  <a:pt x="2208" y="0"/>
                  <a:pt x="2250" y="42"/>
                  <a:pt x="2250" y="84"/>
                </a:cubicBezTo>
                <a:cubicBezTo>
                  <a:pt x="2250" y="1500"/>
                  <a:pt x="2250" y="1500"/>
                  <a:pt x="2250" y="1500"/>
                </a:cubicBezTo>
                <a:cubicBezTo>
                  <a:pt x="2250" y="1542"/>
                  <a:pt x="2208" y="1584"/>
                  <a:pt x="2166" y="1584"/>
                </a:cubicBezTo>
                <a:close/>
                <a:moveTo>
                  <a:pt x="416" y="334"/>
                </a:moveTo>
                <a:lnTo>
                  <a:pt x="2250" y="334"/>
                </a:lnTo>
                <a:moveTo>
                  <a:pt x="583" y="167"/>
                </a:moveTo>
                <a:lnTo>
                  <a:pt x="583" y="167"/>
                </a:lnTo>
                <a:moveTo>
                  <a:pt x="750" y="167"/>
                </a:moveTo>
                <a:lnTo>
                  <a:pt x="750" y="167"/>
                </a:lnTo>
                <a:moveTo>
                  <a:pt x="916" y="167"/>
                </a:moveTo>
                <a:lnTo>
                  <a:pt x="916" y="167"/>
                </a:lnTo>
                <a:moveTo>
                  <a:pt x="1833" y="1750"/>
                </a:moveTo>
                <a:cubicBezTo>
                  <a:pt x="1833" y="1917"/>
                  <a:pt x="1833" y="1917"/>
                  <a:pt x="1833" y="1917"/>
                </a:cubicBezTo>
                <a:cubicBezTo>
                  <a:pt x="1833" y="1959"/>
                  <a:pt x="1791" y="2000"/>
                  <a:pt x="1750" y="2000"/>
                </a:cubicBezTo>
                <a:cubicBezTo>
                  <a:pt x="83" y="2000"/>
                  <a:pt x="83" y="2000"/>
                  <a:pt x="83" y="2000"/>
                </a:cubicBezTo>
                <a:cubicBezTo>
                  <a:pt x="41" y="2000"/>
                  <a:pt x="0" y="1959"/>
                  <a:pt x="0" y="1917"/>
                </a:cubicBezTo>
                <a:cubicBezTo>
                  <a:pt x="0" y="500"/>
                  <a:pt x="0" y="500"/>
                  <a:pt x="0" y="500"/>
                </a:cubicBezTo>
                <a:cubicBezTo>
                  <a:pt x="0" y="459"/>
                  <a:pt x="41" y="417"/>
                  <a:pt x="83" y="417"/>
                </a:cubicBezTo>
                <a:cubicBezTo>
                  <a:pt x="250" y="417"/>
                  <a:pt x="250" y="417"/>
                  <a:pt x="250" y="417"/>
                </a:cubicBezTo>
                <a:moveTo>
                  <a:pt x="250" y="750"/>
                </a:moveTo>
                <a:lnTo>
                  <a:pt x="0" y="7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7" name="Freeform 111"/>
          <p:cNvSpPr>
            <a:spLocks noEditPoints="1"/>
          </p:cNvSpPr>
          <p:nvPr/>
        </p:nvSpPr>
        <p:spPr bwMode="auto">
          <a:xfrm>
            <a:off x="6887766" y="4019557"/>
            <a:ext cx="342900" cy="317897"/>
          </a:xfrm>
          <a:custGeom>
            <a:avLst/>
            <a:gdLst>
              <a:gd name="T0" fmla="*/ 2250 w 2333"/>
              <a:gd name="T1" fmla="*/ 1000 h 2167"/>
              <a:gd name="T2" fmla="*/ 2250 w 2333"/>
              <a:gd name="T3" fmla="*/ 83 h 2167"/>
              <a:gd name="T4" fmla="*/ 2166 w 2333"/>
              <a:gd name="T5" fmla="*/ 0 h 2167"/>
              <a:gd name="T6" fmla="*/ 83 w 2333"/>
              <a:gd name="T7" fmla="*/ 0 h 2167"/>
              <a:gd name="T8" fmla="*/ 0 w 2333"/>
              <a:gd name="T9" fmla="*/ 83 h 2167"/>
              <a:gd name="T10" fmla="*/ 0 w 2333"/>
              <a:gd name="T11" fmla="*/ 2000 h 2167"/>
              <a:gd name="T12" fmla="*/ 83 w 2333"/>
              <a:gd name="T13" fmla="*/ 2083 h 2167"/>
              <a:gd name="T14" fmla="*/ 1166 w 2333"/>
              <a:gd name="T15" fmla="*/ 2083 h 2167"/>
              <a:gd name="T16" fmla="*/ 0 w 2333"/>
              <a:gd name="T17" fmla="*/ 417 h 2167"/>
              <a:gd name="T18" fmla="*/ 2250 w 2333"/>
              <a:gd name="T19" fmla="*/ 417 h 2167"/>
              <a:gd name="T20" fmla="*/ 250 w 2333"/>
              <a:gd name="T21" fmla="*/ 208 h 2167"/>
              <a:gd name="T22" fmla="*/ 208 w 2333"/>
              <a:gd name="T23" fmla="*/ 250 h 2167"/>
              <a:gd name="T24" fmla="*/ 166 w 2333"/>
              <a:gd name="T25" fmla="*/ 208 h 2167"/>
              <a:gd name="T26" fmla="*/ 208 w 2333"/>
              <a:gd name="T27" fmla="*/ 167 h 2167"/>
              <a:gd name="T28" fmla="*/ 250 w 2333"/>
              <a:gd name="T29" fmla="*/ 208 h 2167"/>
              <a:gd name="T30" fmla="*/ 500 w 2333"/>
              <a:gd name="T31" fmla="*/ 208 h 2167"/>
              <a:gd name="T32" fmla="*/ 458 w 2333"/>
              <a:gd name="T33" fmla="*/ 250 h 2167"/>
              <a:gd name="T34" fmla="*/ 416 w 2333"/>
              <a:gd name="T35" fmla="*/ 208 h 2167"/>
              <a:gd name="T36" fmla="*/ 458 w 2333"/>
              <a:gd name="T37" fmla="*/ 167 h 2167"/>
              <a:gd name="T38" fmla="*/ 500 w 2333"/>
              <a:gd name="T39" fmla="*/ 208 h 2167"/>
              <a:gd name="T40" fmla="*/ 750 w 2333"/>
              <a:gd name="T41" fmla="*/ 208 h 2167"/>
              <a:gd name="T42" fmla="*/ 708 w 2333"/>
              <a:gd name="T43" fmla="*/ 250 h 2167"/>
              <a:gd name="T44" fmla="*/ 666 w 2333"/>
              <a:gd name="T45" fmla="*/ 208 h 2167"/>
              <a:gd name="T46" fmla="*/ 708 w 2333"/>
              <a:gd name="T47" fmla="*/ 167 h 2167"/>
              <a:gd name="T48" fmla="*/ 750 w 2333"/>
              <a:gd name="T49" fmla="*/ 208 h 2167"/>
              <a:gd name="T50" fmla="*/ 2333 w 2333"/>
              <a:gd name="T51" fmla="*/ 1667 h 2167"/>
              <a:gd name="T52" fmla="*/ 1833 w 2333"/>
              <a:gd name="T53" fmla="*/ 2167 h 2167"/>
              <a:gd name="T54" fmla="*/ 1333 w 2333"/>
              <a:gd name="T55" fmla="*/ 1667 h 2167"/>
              <a:gd name="T56" fmla="*/ 1833 w 2333"/>
              <a:gd name="T57" fmla="*/ 1167 h 2167"/>
              <a:gd name="T58" fmla="*/ 2333 w 2333"/>
              <a:gd name="T59" fmla="*/ 1667 h 2167"/>
              <a:gd name="T60" fmla="*/ 1625 w 2333"/>
              <a:gd name="T61" fmla="*/ 1708 h 2167"/>
              <a:gd name="T62" fmla="*/ 1781 w 2333"/>
              <a:gd name="T63" fmla="*/ 1854 h 2167"/>
              <a:gd name="T64" fmla="*/ 2041 w 2333"/>
              <a:gd name="T65" fmla="*/ 1479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3" h="2167">
                <a:moveTo>
                  <a:pt x="2250" y="1000"/>
                </a:moveTo>
                <a:cubicBezTo>
                  <a:pt x="2250" y="83"/>
                  <a:pt x="2250" y="83"/>
                  <a:pt x="2250" y="83"/>
                </a:cubicBezTo>
                <a:cubicBezTo>
                  <a:pt x="2250" y="42"/>
                  <a:pt x="2208" y="0"/>
                  <a:pt x="2166" y="0"/>
                </a:cubicBezTo>
                <a:cubicBezTo>
                  <a:pt x="83" y="0"/>
                  <a:pt x="83" y="0"/>
                  <a:pt x="83" y="0"/>
                </a:cubicBezTo>
                <a:cubicBezTo>
                  <a:pt x="41" y="0"/>
                  <a:pt x="0" y="42"/>
                  <a:pt x="0" y="83"/>
                </a:cubicBezTo>
                <a:cubicBezTo>
                  <a:pt x="0" y="2000"/>
                  <a:pt x="0" y="2000"/>
                  <a:pt x="0" y="2000"/>
                </a:cubicBezTo>
                <a:cubicBezTo>
                  <a:pt x="0" y="2042"/>
                  <a:pt x="41" y="2083"/>
                  <a:pt x="83" y="2083"/>
                </a:cubicBezTo>
                <a:cubicBezTo>
                  <a:pt x="1166" y="2083"/>
                  <a:pt x="1166" y="2083"/>
                  <a:pt x="1166" y="2083"/>
                </a:cubicBezTo>
                <a:moveTo>
                  <a:pt x="0" y="417"/>
                </a:moveTo>
                <a:lnTo>
                  <a:pt x="2250" y="417"/>
                </a:lnTo>
                <a:moveTo>
                  <a:pt x="250" y="208"/>
                </a:moveTo>
                <a:cubicBezTo>
                  <a:pt x="250" y="229"/>
                  <a:pt x="229" y="250"/>
                  <a:pt x="208" y="250"/>
                </a:cubicBezTo>
                <a:cubicBezTo>
                  <a:pt x="187" y="250"/>
                  <a:pt x="166" y="229"/>
                  <a:pt x="166" y="208"/>
                </a:cubicBezTo>
                <a:cubicBezTo>
                  <a:pt x="166" y="187"/>
                  <a:pt x="187" y="167"/>
                  <a:pt x="208" y="167"/>
                </a:cubicBezTo>
                <a:cubicBezTo>
                  <a:pt x="229" y="167"/>
                  <a:pt x="250" y="187"/>
                  <a:pt x="250" y="208"/>
                </a:cubicBezTo>
                <a:close/>
                <a:moveTo>
                  <a:pt x="500" y="208"/>
                </a:moveTo>
                <a:cubicBezTo>
                  <a:pt x="500" y="229"/>
                  <a:pt x="479" y="250"/>
                  <a:pt x="458" y="250"/>
                </a:cubicBezTo>
                <a:cubicBezTo>
                  <a:pt x="437" y="250"/>
                  <a:pt x="416" y="229"/>
                  <a:pt x="416" y="208"/>
                </a:cubicBezTo>
                <a:cubicBezTo>
                  <a:pt x="416" y="187"/>
                  <a:pt x="437" y="167"/>
                  <a:pt x="458" y="167"/>
                </a:cubicBezTo>
                <a:cubicBezTo>
                  <a:pt x="479" y="167"/>
                  <a:pt x="500" y="187"/>
                  <a:pt x="500" y="208"/>
                </a:cubicBezTo>
                <a:close/>
                <a:moveTo>
                  <a:pt x="750" y="208"/>
                </a:moveTo>
                <a:cubicBezTo>
                  <a:pt x="750" y="229"/>
                  <a:pt x="729" y="250"/>
                  <a:pt x="708" y="250"/>
                </a:cubicBezTo>
                <a:cubicBezTo>
                  <a:pt x="687" y="250"/>
                  <a:pt x="666" y="229"/>
                  <a:pt x="666" y="208"/>
                </a:cubicBezTo>
                <a:cubicBezTo>
                  <a:pt x="666" y="187"/>
                  <a:pt x="687" y="167"/>
                  <a:pt x="708" y="167"/>
                </a:cubicBezTo>
                <a:cubicBezTo>
                  <a:pt x="729" y="167"/>
                  <a:pt x="750" y="187"/>
                  <a:pt x="750" y="208"/>
                </a:cubicBezTo>
                <a:close/>
                <a:moveTo>
                  <a:pt x="2333" y="1667"/>
                </a:moveTo>
                <a:cubicBezTo>
                  <a:pt x="2333" y="1948"/>
                  <a:pt x="2114" y="2167"/>
                  <a:pt x="1833" y="2167"/>
                </a:cubicBezTo>
                <a:cubicBezTo>
                  <a:pt x="1552" y="2167"/>
                  <a:pt x="1333" y="1948"/>
                  <a:pt x="1333" y="1667"/>
                </a:cubicBezTo>
                <a:cubicBezTo>
                  <a:pt x="1333" y="1385"/>
                  <a:pt x="1552" y="1167"/>
                  <a:pt x="1833" y="1167"/>
                </a:cubicBezTo>
                <a:cubicBezTo>
                  <a:pt x="2114" y="1167"/>
                  <a:pt x="2333" y="1385"/>
                  <a:pt x="2333" y="1667"/>
                </a:cubicBezTo>
                <a:close/>
                <a:moveTo>
                  <a:pt x="1625" y="1708"/>
                </a:moveTo>
                <a:lnTo>
                  <a:pt x="1781" y="1854"/>
                </a:lnTo>
                <a:lnTo>
                  <a:pt x="2041" y="1479"/>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8" name="Freeform 112"/>
          <p:cNvSpPr>
            <a:spLocks noEditPoints="1"/>
          </p:cNvSpPr>
          <p:nvPr/>
        </p:nvSpPr>
        <p:spPr bwMode="auto">
          <a:xfrm>
            <a:off x="123837" y="4656541"/>
            <a:ext cx="344091" cy="317897"/>
          </a:xfrm>
          <a:custGeom>
            <a:avLst/>
            <a:gdLst>
              <a:gd name="T0" fmla="*/ 2250 w 2334"/>
              <a:gd name="T1" fmla="*/ 1000 h 2166"/>
              <a:gd name="T2" fmla="*/ 2250 w 2334"/>
              <a:gd name="T3" fmla="*/ 83 h 2166"/>
              <a:gd name="T4" fmla="*/ 2167 w 2334"/>
              <a:gd name="T5" fmla="*/ 0 h 2166"/>
              <a:gd name="T6" fmla="*/ 84 w 2334"/>
              <a:gd name="T7" fmla="*/ 0 h 2166"/>
              <a:gd name="T8" fmla="*/ 0 w 2334"/>
              <a:gd name="T9" fmla="*/ 83 h 2166"/>
              <a:gd name="T10" fmla="*/ 0 w 2334"/>
              <a:gd name="T11" fmla="*/ 2000 h 2166"/>
              <a:gd name="T12" fmla="*/ 84 w 2334"/>
              <a:gd name="T13" fmla="*/ 2083 h 2166"/>
              <a:gd name="T14" fmla="*/ 1167 w 2334"/>
              <a:gd name="T15" fmla="*/ 2083 h 2166"/>
              <a:gd name="T16" fmla="*/ 0 w 2334"/>
              <a:gd name="T17" fmla="*/ 416 h 2166"/>
              <a:gd name="T18" fmla="*/ 2250 w 2334"/>
              <a:gd name="T19" fmla="*/ 416 h 2166"/>
              <a:gd name="T20" fmla="*/ 250 w 2334"/>
              <a:gd name="T21" fmla="*/ 208 h 2166"/>
              <a:gd name="T22" fmla="*/ 209 w 2334"/>
              <a:gd name="T23" fmla="*/ 250 h 2166"/>
              <a:gd name="T24" fmla="*/ 167 w 2334"/>
              <a:gd name="T25" fmla="*/ 208 h 2166"/>
              <a:gd name="T26" fmla="*/ 209 w 2334"/>
              <a:gd name="T27" fmla="*/ 166 h 2166"/>
              <a:gd name="T28" fmla="*/ 250 w 2334"/>
              <a:gd name="T29" fmla="*/ 208 h 2166"/>
              <a:gd name="T30" fmla="*/ 500 w 2334"/>
              <a:gd name="T31" fmla="*/ 208 h 2166"/>
              <a:gd name="T32" fmla="*/ 459 w 2334"/>
              <a:gd name="T33" fmla="*/ 250 h 2166"/>
              <a:gd name="T34" fmla="*/ 417 w 2334"/>
              <a:gd name="T35" fmla="*/ 208 h 2166"/>
              <a:gd name="T36" fmla="*/ 459 w 2334"/>
              <a:gd name="T37" fmla="*/ 166 h 2166"/>
              <a:gd name="T38" fmla="*/ 500 w 2334"/>
              <a:gd name="T39" fmla="*/ 208 h 2166"/>
              <a:gd name="T40" fmla="*/ 750 w 2334"/>
              <a:gd name="T41" fmla="*/ 208 h 2166"/>
              <a:gd name="T42" fmla="*/ 709 w 2334"/>
              <a:gd name="T43" fmla="*/ 250 h 2166"/>
              <a:gd name="T44" fmla="*/ 667 w 2334"/>
              <a:gd name="T45" fmla="*/ 208 h 2166"/>
              <a:gd name="T46" fmla="*/ 709 w 2334"/>
              <a:gd name="T47" fmla="*/ 166 h 2166"/>
              <a:gd name="T48" fmla="*/ 750 w 2334"/>
              <a:gd name="T49" fmla="*/ 208 h 2166"/>
              <a:gd name="T50" fmla="*/ 1959 w 2334"/>
              <a:gd name="T51" fmla="*/ 1666 h 2166"/>
              <a:gd name="T52" fmla="*/ 1834 w 2334"/>
              <a:gd name="T53" fmla="*/ 1791 h 2166"/>
              <a:gd name="T54" fmla="*/ 1709 w 2334"/>
              <a:gd name="T55" fmla="*/ 1666 h 2166"/>
              <a:gd name="T56" fmla="*/ 1834 w 2334"/>
              <a:gd name="T57" fmla="*/ 1541 h 2166"/>
              <a:gd name="T58" fmla="*/ 1959 w 2334"/>
              <a:gd name="T59" fmla="*/ 1666 h 2166"/>
              <a:gd name="T60" fmla="*/ 2334 w 2334"/>
              <a:gd name="T61" fmla="*/ 1739 h 2166"/>
              <a:gd name="T62" fmla="*/ 2334 w 2334"/>
              <a:gd name="T63" fmla="*/ 1593 h 2166"/>
              <a:gd name="T64" fmla="*/ 2219 w 2334"/>
              <a:gd name="T65" fmla="*/ 1562 h 2166"/>
              <a:gd name="T66" fmla="*/ 2178 w 2334"/>
              <a:gd name="T67" fmla="*/ 1468 h 2166"/>
              <a:gd name="T68" fmla="*/ 2240 w 2334"/>
              <a:gd name="T69" fmla="*/ 1364 h 2166"/>
              <a:gd name="T70" fmla="*/ 2136 w 2334"/>
              <a:gd name="T71" fmla="*/ 1260 h 2166"/>
              <a:gd name="T72" fmla="*/ 2032 w 2334"/>
              <a:gd name="T73" fmla="*/ 1323 h 2166"/>
              <a:gd name="T74" fmla="*/ 1938 w 2334"/>
              <a:gd name="T75" fmla="*/ 1281 h 2166"/>
              <a:gd name="T76" fmla="*/ 1907 w 2334"/>
              <a:gd name="T77" fmla="*/ 1166 h 2166"/>
              <a:gd name="T78" fmla="*/ 1761 w 2334"/>
              <a:gd name="T79" fmla="*/ 1166 h 2166"/>
              <a:gd name="T80" fmla="*/ 1730 w 2334"/>
              <a:gd name="T81" fmla="*/ 1281 h 2166"/>
              <a:gd name="T82" fmla="*/ 1636 w 2334"/>
              <a:gd name="T83" fmla="*/ 1323 h 2166"/>
              <a:gd name="T84" fmla="*/ 1532 w 2334"/>
              <a:gd name="T85" fmla="*/ 1260 h 2166"/>
              <a:gd name="T86" fmla="*/ 1428 w 2334"/>
              <a:gd name="T87" fmla="*/ 1364 h 2166"/>
              <a:gd name="T88" fmla="*/ 1490 w 2334"/>
              <a:gd name="T89" fmla="*/ 1468 h 2166"/>
              <a:gd name="T90" fmla="*/ 1448 w 2334"/>
              <a:gd name="T91" fmla="*/ 1562 h 2166"/>
              <a:gd name="T92" fmla="*/ 1334 w 2334"/>
              <a:gd name="T93" fmla="*/ 1593 h 2166"/>
              <a:gd name="T94" fmla="*/ 1334 w 2334"/>
              <a:gd name="T95" fmla="*/ 1739 h 2166"/>
              <a:gd name="T96" fmla="*/ 1448 w 2334"/>
              <a:gd name="T97" fmla="*/ 1770 h 2166"/>
              <a:gd name="T98" fmla="*/ 1490 w 2334"/>
              <a:gd name="T99" fmla="*/ 1864 h 2166"/>
              <a:gd name="T100" fmla="*/ 1428 w 2334"/>
              <a:gd name="T101" fmla="*/ 1968 h 2166"/>
              <a:gd name="T102" fmla="*/ 1532 w 2334"/>
              <a:gd name="T103" fmla="*/ 2073 h 2166"/>
              <a:gd name="T104" fmla="*/ 1636 w 2334"/>
              <a:gd name="T105" fmla="*/ 2010 h 2166"/>
              <a:gd name="T106" fmla="*/ 1730 w 2334"/>
              <a:gd name="T107" fmla="*/ 2052 h 2166"/>
              <a:gd name="T108" fmla="*/ 1761 w 2334"/>
              <a:gd name="T109" fmla="*/ 2166 h 2166"/>
              <a:gd name="T110" fmla="*/ 1907 w 2334"/>
              <a:gd name="T111" fmla="*/ 2166 h 2166"/>
              <a:gd name="T112" fmla="*/ 1938 w 2334"/>
              <a:gd name="T113" fmla="*/ 2052 h 2166"/>
              <a:gd name="T114" fmla="*/ 2032 w 2334"/>
              <a:gd name="T115" fmla="*/ 2010 h 2166"/>
              <a:gd name="T116" fmla="*/ 2136 w 2334"/>
              <a:gd name="T117" fmla="*/ 2073 h 2166"/>
              <a:gd name="T118" fmla="*/ 2240 w 2334"/>
              <a:gd name="T119" fmla="*/ 1968 h 2166"/>
              <a:gd name="T120" fmla="*/ 2178 w 2334"/>
              <a:gd name="T121" fmla="*/ 1864 h 2166"/>
              <a:gd name="T122" fmla="*/ 2219 w 2334"/>
              <a:gd name="T123" fmla="*/ 1770 h 2166"/>
              <a:gd name="T124" fmla="*/ 2334 w 2334"/>
              <a:gd name="T125" fmla="*/ 1739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4" h="2166">
                <a:moveTo>
                  <a:pt x="2250" y="1000"/>
                </a:moveTo>
                <a:cubicBezTo>
                  <a:pt x="2250" y="83"/>
                  <a:pt x="2250" y="83"/>
                  <a:pt x="2250" y="83"/>
                </a:cubicBezTo>
                <a:cubicBezTo>
                  <a:pt x="2250" y="41"/>
                  <a:pt x="2209" y="0"/>
                  <a:pt x="2167" y="0"/>
                </a:cubicBezTo>
                <a:cubicBezTo>
                  <a:pt x="84" y="0"/>
                  <a:pt x="84" y="0"/>
                  <a:pt x="84" y="0"/>
                </a:cubicBezTo>
                <a:cubicBezTo>
                  <a:pt x="42" y="0"/>
                  <a:pt x="0" y="41"/>
                  <a:pt x="0" y="83"/>
                </a:cubicBezTo>
                <a:cubicBezTo>
                  <a:pt x="0" y="2000"/>
                  <a:pt x="0" y="2000"/>
                  <a:pt x="0" y="2000"/>
                </a:cubicBezTo>
                <a:cubicBezTo>
                  <a:pt x="0" y="2041"/>
                  <a:pt x="42" y="2083"/>
                  <a:pt x="84" y="2083"/>
                </a:cubicBezTo>
                <a:cubicBezTo>
                  <a:pt x="1167" y="2083"/>
                  <a:pt x="1167" y="2083"/>
                  <a:pt x="1167" y="2083"/>
                </a:cubicBezTo>
                <a:moveTo>
                  <a:pt x="0" y="416"/>
                </a:moveTo>
                <a:lnTo>
                  <a:pt x="2250" y="416"/>
                </a:lnTo>
                <a:moveTo>
                  <a:pt x="250" y="208"/>
                </a:moveTo>
                <a:cubicBezTo>
                  <a:pt x="250" y="229"/>
                  <a:pt x="230" y="250"/>
                  <a:pt x="209" y="250"/>
                </a:cubicBezTo>
                <a:cubicBezTo>
                  <a:pt x="188" y="250"/>
                  <a:pt x="167" y="229"/>
                  <a:pt x="167" y="208"/>
                </a:cubicBezTo>
                <a:cubicBezTo>
                  <a:pt x="167" y="187"/>
                  <a:pt x="188" y="166"/>
                  <a:pt x="209" y="166"/>
                </a:cubicBezTo>
                <a:cubicBezTo>
                  <a:pt x="230" y="166"/>
                  <a:pt x="250" y="187"/>
                  <a:pt x="250" y="208"/>
                </a:cubicBezTo>
                <a:close/>
                <a:moveTo>
                  <a:pt x="500" y="208"/>
                </a:moveTo>
                <a:cubicBezTo>
                  <a:pt x="500" y="229"/>
                  <a:pt x="480" y="250"/>
                  <a:pt x="459" y="250"/>
                </a:cubicBezTo>
                <a:cubicBezTo>
                  <a:pt x="438" y="250"/>
                  <a:pt x="417" y="229"/>
                  <a:pt x="417" y="208"/>
                </a:cubicBezTo>
                <a:cubicBezTo>
                  <a:pt x="417" y="187"/>
                  <a:pt x="438" y="166"/>
                  <a:pt x="459" y="166"/>
                </a:cubicBezTo>
                <a:cubicBezTo>
                  <a:pt x="480" y="166"/>
                  <a:pt x="500" y="187"/>
                  <a:pt x="500" y="208"/>
                </a:cubicBezTo>
                <a:close/>
                <a:moveTo>
                  <a:pt x="750" y="208"/>
                </a:moveTo>
                <a:cubicBezTo>
                  <a:pt x="750" y="229"/>
                  <a:pt x="730" y="250"/>
                  <a:pt x="709" y="250"/>
                </a:cubicBezTo>
                <a:cubicBezTo>
                  <a:pt x="688" y="250"/>
                  <a:pt x="667" y="229"/>
                  <a:pt x="667" y="208"/>
                </a:cubicBezTo>
                <a:cubicBezTo>
                  <a:pt x="667" y="187"/>
                  <a:pt x="688" y="166"/>
                  <a:pt x="709" y="166"/>
                </a:cubicBezTo>
                <a:cubicBezTo>
                  <a:pt x="730" y="166"/>
                  <a:pt x="750" y="187"/>
                  <a:pt x="750" y="208"/>
                </a:cubicBezTo>
                <a:close/>
                <a:moveTo>
                  <a:pt x="1959" y="1666"/>
                </a:moveTo>
                <a:cubicBezTo>
                  <a:pt x="1959" y="1739"/>
                  <a:pt x="1907" y="1791"/>
                  <a:pt x="1834" y="1791"/>
                </a:cubicBezTo>
                <a:cubicBezTo>
                  <a:pt x="1761" y="1791"/>
                  <a:pt x="1709" y="1739"/>
                  <a:pt x="1709" y="1666"/>
                </a:cubicBezTo>
                <a:cubicBezTo>
                  <a:pt x="1709" y="1593"/>
                  <a:pt x="1761" y="1541"/>
                  <a:pt x="1834" y="1541"/>
                </a:cubicBezTo>
                <a:cubicBezTo>
                  <a:pt x="1907" y="1541"/>
                  <a:pt x="1959" y="1593"/>
                  <a:pt x="1959" y="1666"/>
                </a:cubicBezTo>
                <a:close/>
                <a:moveTo>
                  <a:pt x="2334" y="1739"/>
                </a:moveTo>
                <a:cubicBezTo>
                  <a:pt x="2334" y="1593"/>
                  <a:pt x="2334" y="1593"/>
                  <a:pt x="2334" y="1593"/>
                </a:cubicBezTo>
                <a:cubicBezTo>
                  <a:pt x="2219" y="1562"/>
                  <a:pt x="2219" y="1562"/>
                  <a:pt x="2219" y="1562"/>
                </a:cubicBezTo>
                <a:cubicBezTo>
                  <a:pt x="2209" y="1531"/>
                  <a:pt x="2198" y="1500"/>
                  <a:pt x="2178" y="1468"/>
                </a:cubicBezTo>
                <a:cubicBezTo>
                  <a:pt x="2240" y="1364"/>
                  <a:pt x="2240" y="1364"/>
                  <a:pt x="2240" y="1364"/>
                </a:cubicBezTo>
                <a:cubicBezTo>
                  <a:pt x="2136" y="1260"/>
                  <a:pt x="2136" y="1260"/>
                  <a:pt x="2136" y="1260"/>
                </a:cubicBezTo>
                <a:cubicBezTo>
                  <a:pt x="2032" y="1323"/>
                  <a:pt x="2032" y="1323"/>
                  <a:pt x="2032" y="1323"/>
                </a:cubicBezTo>
                <a:cubicBezTo>
                  <a:pt x="2000" y="1302"/>
                  <a:pt x="1969" y="1291"/>
                  <a:pt x="1938" y="1281"/>
                </a:cubicBezTo>
                <a:cubicBezTo>
                  <a:pt x="1907" y="1166"/>
                  <a:pt x="1907" y="1166"/>
                  <a:pt x="1907" y="1166"/>
                </a:cubicBezTo>
                <a:cubicBezTo>
                  <a:pt x="1761" y="1166"/>
                  <a:pt x="1761" y="1166"/>
                  <a:pt x="1761" y="1166"/>
                </a:cubicBezTo>
                <a:cubicBezTo>
                  <a:pt x="1730" y="1281"/>
                  <a:pt x="1730" y="1281"/>
                  <a:pt x="1730" y="1281"/>
                </a:cubicBezTo>
                <a:cubicBezTo>
                  <a:pt x="1698" y="1291"/>
                  <a:pt x="1667" y="1302"/>
                  <a:pt x="1636" y="1323"/>
                </a:cubicBezTo>
                <a:cubicBezTo>
                  <a:pt x="1532" y="1260"/>
                  <a:pt x="1532" y="1260"/>
                  <a:pt x="1532" y="1260"/>
                </a:cubicBezTo>
                <a:cubicBezTo>
                  <a:pt x="1428" y="1364"/>
                  <a:pt x="1428" y="1364"/>
                  <a:pt x="1428" y="1364"/>
                </a:cubicBezTo>
                <a:cubicBezTo>
                  <a:pt x="1490" y="1468"/>
                  <a:pt x="1490" y="1468"/>
                  <a:pt x="1490" y="1468"/>
                </a:cubicBezTo>
                <a:cubicBezTo>
                  <a:pt x="1469" y="1500"/>
                  <a:pt x="1459" y="1531"/>
                  <a:pt x="1448" y="1562"/>
                </a:cubicBezTo>
                <a:cubicBezTo>
                  <a:pt x="1334" y="1593"/>
                  <a:pt x="1334" y="1593"/>
                  <a:pt x="1334" y="1593"/>
                </a:cubicBezTo>
                <a:cubicBezTo>
                  <a:pt x="1334" y="1739"/>
                  <a:pt x="1334" y="1739"/>
                  <a:pt x="1334" y="1739"/>
                </a:cubicBezTo>
                <a:cubicBezTo>
                  <a:pt x="1448" y="1770"/>
                  <a:pt x="1448" y="1770"/>
                  <a:pt x="1448" y="1770"/>
                </a:cubicBezTo>
                <a:cubicBezTo>
                  <a:pt x="1459" y="1802"/>
                  <a:pt x="1469" y="1833"/>
                  <a:pt x="1490" y="1864"/>
                </a:cubicBezTo>
                <a:cubicBezTo>
                  <a:pt x="1428" y="1968"/>
                  <a:pt x="1428" y="1968"/>
                  <a:pt x="1428" y="1968"/>
                </a:cubicBezTo>
                <a:cubicBezTo>
                  <a:pt x="1532" y="2073"/>
                  <a:pt x="1532" y="2073"/>
                  <a:pt x="1532" y="2073"/>
                </a:cubicBezTo>
                <a:cubicBezTo>
                  <a:pt x="1636" y="2010"/>
                  <a:pt x="1636" y="2010"/>
                  <a:pt x="1636" y="2010"/>
                </a:cubicBezTo>
                <a:cubicBezTo>
                  <a:pt x="1667" y="2031"/>
                  <a:pt x="1698" y="2041"/>
                  <a:pt x="1730" y="2052"/>
                </a:cubicBezTo>
                <a:cubicBezTo>
                  <a:pt x="1761" y="2166"/>
                  <a:pt x="1761" y="2166"/>
                  <a:pt x="1761" y="2166"/>
                </a:cubicBezTo>
                <a:cubicBezTo>
                  <a:pt x="1907" y="2166"/>
                  <a:pt x="1907" y="2166"/>
                  <a:pt x="1907" y="2166"/>
                </a:cubicBezTo>
                <a:cubicBezTo>
                  <a:pt x="1938" y="2052"/>
                  <a:pt x="1938" y="2052"/>
                  <a:pt x="1938" y="2052"/>
                </a:cubicBezTo>
                <a:cubicBezTo>
                  <a:pt x="1969" y="2041"/>
                  <a:pt x="2000" y="2031"/>
                  <a:pt x="2032" y="2010"/>
                </a:cubicBezTo>
                <a:cubicBezTo>
                  <a:pt x="2136" y="2073"/>
                  <a:pt x="2136" y="2073"/>
                  <a:pt x="2136" y="2073"/>
                </a:cubicBezTo>
                <a:cubicBezTo>
                  <a:pt x="2240" y="1968"/>
                  <a:pt x="2240" y="1968"/>
                  <a:pt x="2240" y="1968"/>
                </a:cubicBezTo>
                <a:cubicBezTo>
                  <a:pt x="2178" y="1864"/>
                  <a:pt x="2178" y="1864"/>
                  <a:pt x="2178" y="1864"/>
                </a:cubicBezTo>
                <a:cubicBezTo>
                  <a:pt x="2198" y="1833"/>
                  <a:pt x="2209" y="1802"/>
                  <a:pt x="2219" y="1770"/>
                </a:cubicBezTo>
                <a:lnTo>
                  <a:pt x="2334" y="1739"/>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9" name="Freeform 113"/>
          <p:cNvSpPr>
            <a:spLocks noEditPoints="1"/>
          </p:cNvSpPr>
          <p:nvPr/>
        </p:nvSpPr>
        <p:spPr bwMode="auto">
          <a:xfrm>
            <a:off x="771531" y="4656541"/>
            <a:ext cx="344091" cy="317897"/>
          </a:xfrm>
          <a:custGeom>
            <a:avLst/>
            <a:gdLst>
              <a:gd name="T0" fmla="*/ 2250 w 2333"/>
              <a:gd name="T1" fmla="*/ 1000 h 2166"/>
              <a:gd name="T2" fmla="*/ 2250 w 2333"/>
              <a:gd name="T3" fmla="*/ 83 h 2166"/>
              <a:gd name="T4" fmla="*/ 2166 w 2333"/>
              <a:gd name="T5" fmla="*/ 0 h 2166"/>
              <a:gd name="T6" fmla="*/ 83 w 2333"/>
              <a:gd name="T7" fmla="*/ 0 h 2166"/>
              <a:gd name="T8" fmla="*/ 0 w 2333"/>
              <a:gd name="T9" fmla="*/ 83 h 2166"/>
              <a:gd name="T10" fmla="*/ 0 w 2333"/>
              <a:gd name="T11" fmla="*/ 2000 h 2166"/>
              <a:gd name="T12" fmla="*/ 83 w 2333"/>
              <a:gd name="T13" fmla="*/ 2083 h 2166"/>
              <a:gd name="T14" fmla="*/ 1166 w 2333"/>
              <a:gd name="T15" fmla="*/ 2083 h 2166"/>
              <a:gd name="T16" fmla="*/ 0 w 2333"/>
              <a:gd name="T17" fmla="*/ 416 h 2166"/>
              <a:gd name="T18" fmla="*/ 2250 w 2333"/>
              <a:gd name="T19" fmla="*/ 416 h 2166"/>
              <a:gd name="T20" fmla="*/ 250 w 2333"/>
              <a:gd name="T21" fmla="*/ 208 h 2166"/>
              <a:gd name="T22" fmla="*/ 208 w 2333"/>
              <a:gd name="T23" fmla="*/ 250 h 2166"/>
              <a:gd name="T24" fmla="*/ 166 w 2333"/>
              <a:gd name="T25" fmla="*/ 208 h 2166"/>
              <a:gd name="T26" fmla="*/ 208 w 2333"/>
              <a:gd name="T27" fmla="*/ 166 h 2166"/>
              <a:gd name="T28" fmla="*/ 250 w 2333"/>
              <a:gd name="T29" fmla="*/ 208 h 2166"/>
              <a:gd name="T30" fmla="*/ 500 w 2333"/>
              <a:gd name="T31" fmla="*/ 208 h 2166"/>
              <a:gd name="T32" fmla="*/ 458 w 2333"/>
              <a:gd name="T33" fmla="*/ 250 h 2166"/>
              <a:gd name="T34" fmla="*/ 416 w 2333"/>
              <a:gd name="T35" fmla="*/ 208 h 2166"/>
              <a:gd name="T36" fmla="*/ 458 w 2333"/>
              <a:gd name="T37" fmla="*/ 166 h 2166"/>
              <a:gd name="T38" fmla="*/ 500 w 2333"/>
              <a:gd name="T39" fmla="*/ 208 h 2166"/>
              <a:gd name="T40" fmla="*/ 750 w 2333"/>
              <a:gd name="T41" fmla="*/ 208 h 2166"/>
              <a:gd name="T42" fmla="*/ 708 w 2333"/>
              <a:gd name="T43" fmla="*/ 250 h 2166"/>
              <a:gd name="T44" fmla="*/ 666 w 2333"/>
              <a:gd name="T45" fmla="*/ 208 h 2166"/>
              <a:gd name="T46" fmla="*/ 708 w 2333"/>
              <a:gd name="T47" fmla="*/ 166 h 2166"/>
              <a:gd name="T48" fmla="*/ 750 w 2333"/>
              <a:gd name="T49" fmla="*/ 208 h 2166"/>
              <a:gd name="T50" fmla="*/ 1916 w 2333"/>
              <a:gd name="T51" fmla="*/ 1833 h 2166"/>
              <a:gd name="T52" fmla="*/ 1875 w 2333"/>
              <a:gd name="T53" fmla="*/ 1875 h 2166"/>
              <a:gd name="T54" fmla="*/ 1833 w 2333"/>
              <a:gd name="T55" fmla="*/ 1833 h 2166"/>
              <a:gd name="T56" fmla="*/ 1875 w 2333"/>
              <a:gd name="T57" fmla="*/ 1791 h 2166"/>
              <a:gd name="T58" fmla="*/ 1916 w 2333"/>
              <a:gd name="T59" fmla="*/ 1833 h 2166"/>
              <a:gd name="T60" fmla="*/ 2333 w 2333"/>
              <a:gd name="T61" fmla="*/ 1666 h 2166"/>
              <a:gd name="T62" fmla="*/ 2333 w 2333"/>
              <a:gd name="T63" fmla="*/ 2083 h 2166"/>
              <a:gd name="T64" fmla="*/ 2250 w 2333"/>
              <a:gd name="T65" fmla="*/ 2166 h 2166"/>
              <a:gd name="T66" fmla="*/ 1500 w 2333"/>
              <a:gd name="T67" fmla="*/ 2166 h 2166"/>
              <a:gd name="T68" fmla="*/ 1416 w 2333"/>
              <a:gd name="T69" fmla="*/ 2083 h 2166"/>
              <a:gd name="T70" fmla="*/ 1416 w 2333"/>
              <a:gd name="T71" fmla="*/ 1666 h 2166"/>
              <a:gd name="T72" fmla="*/ 1500 w 2333"/>
              <a:gd name="T73" fmla="*/ 1583 h 2166"/>
              <a:gd name="T74" fmla="*/ 2250 w 2333"/>
              <a:gd name="T75" fmla="*/ 1583 h 2166"/>
              <a:gd name="T76" fmla="*/ 2333 w 2333"/>
              <a:gd name="T77" fmla="*/ 1666 h 2166"/>
              <a:gd name="T78" fmla="*/ 2166 w 2333"/>
              <a:gd name="T79" fmla="*/ 1458 h 2166"/>
              <a:gd name="T80" fmla="*/ 2166 w 2333"/>
              <a:gd name="T81" fmla="*/ 1583 h 2166"/>
              <a:gd name="T82" fmla="*/ 1583 w 2333"/>
              <a:gd name="T83" fmla="*/ 1583 h 2166"/>
              <a:gd name="T84" fmla="*/ 1583 w 2333"/>
              <a:gd name="T85" fmla="*/ 1458 h 2166"/>
              <a:gd name="T86" fmla="*/ 1875 w 2333"/>
              <a:gd name="T87" fmla="*/ 1166 h 2166"/>
              <a:gd name="T88" fmla="*/ 1875 w 2333"/>
              <a:gd name="T89" fmla="*/ 1166 h 2166"/>
              <a:gd name="T90" fmla="*/ 2166 w 2333"/>
              <a:gd name="T91" fmla="*/ 1458 h 2166"/>
              <a:gd name="T92" fmla="*/ 1875 w 2333"/>
              <a:gd name="T93" fmla="*/ 1916 h 2166"/>
              <a:gd name="T94" fmla="*/ 1875 w 2333"/>
              <a:gd name="T95" fmla="*/ 200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33" h="2166">
                <a:moveTo>
                  <a:pt x="2250" y="1000"/>
                </a:moveTo>
                <a:cubicBezTo>
                  <a:pt x="2250" y="83"/>
                  <a:pt x="2250" y="83"/>
                  <a:pt x="2250" y="83"/>
                </a:cubicBezTo>
                <a:cubicBezTo>
                  <a:pt x="2250" y="41"/>
                  <a:pt x="2208" y="0"/>
                  <a:pt x="2166" y="0"/>
                </a:cubicBezTo>
                <a:cubicBezTo>
                  <a:pt x="83" y="0"/>
                  <a:pt x="83" y="0"/>
                  <a:pt x="83" y="0"/>
                </a:cubicBezTo>
                <a:cubicBezTo>
                  <a:pt x="41" y="0"/>
                  <a:pt x="0" y="41"/>
                  <a:pt x="0" y="83"/>
                </a:cubicBezTo>
                <a:cubicBezTo>
                  <a:pt x="0" y="2000"/>
                  <a:pt x="0" y="2000"/>
                  <a:pt x="0" y="2000"/>
                </a:cubicBezTo>
                <a:cubicBezTo>
                  <a:pt x="0" y="2041"/>
                  <a:pt x="41" y="2083"/>
                  <a:pt x="83" y="2083"/>
                </a:cubicBezTo>
                <a:cubicBezTo>
                  <a:pt x="1166" y="2083"/>
                  <a:pt x="1166" y="2083"/>
                  <a:pt x="1166" y="2083"/>
                </a:cubicBezTo>
                <a:moveTo>
                  <a:pt x="0" y="416"/>
                </a:moveTo>
                <a:lnTo>
                  <a:pt x="2250" y="416"/>
                </a:lnTo>
                <a:moveTo>
                  <a:pt x="250" y="208"/>
                </a:moveTo>
                <a:cubicBezTo>
                  <a:pt x="250" y="229"/>
                  <a:pt x="229" y="250"/>
                  <a:pt x="208" y="250"/>
                </a:cubicBezTo>
                <a:cubicBezTo>
                  <a:pt x="187" y="250"/>
                  <a:pt x="166" y="229"/>
                  <a:pt x="166" y="208"/>
                </a:cubicBezTo>
                <a:cubicBezTo>
                  <a:pt x="166" y="187"/>
                  <a:pt x="187" y="166"/>
                  <a:pt x="208" y="166"/>
                </a:cubicBezTo>
                <a:cubicBezTo>
                  <a:pt x="229" y="166"/>
                  <a:pt x="250" y="187"/>
                  <a:pt x="250" y="208"/>
                </a:cubicBezTo>
                <a:close/>
                <a:moveTo>
                  <a:pt x="500" y="208"/>
                </a:moveTo>
                <a:cubicBezTo>
                  <a:pt x="500" y="229"/>
                  <a:pt x="479" y="250"/>
                  <a:pt x="458" y="250"/>
                </a:cubicBezTo>
                <a:cubicBezTo>
                  <a:pt x="437" y="250"/>
                  <a:pt x="416" y="229"/>
                  <a:pt x="416" y="208"/>
                </a:cubicBezTo>
                <a:cubicBezTo>
                  <a:pt x="416" y="187"/>
                  <a:pt x="437" y="166"/>
                  <a:pt x="458" y="166"/>
                </a:cubicBezTo>
                <a:cubicBezTo>
                  <a:pt x="479" y="166"/>
                  <a:pt x="500" y="187"/>
                  <a:pt x="500" y="208"/>
                </a:cubicBezTo>
                <a:close/>
                <a:moveTo>
                  <a:pt x="750" y="208"/>
                </a:moveTo>
                <a:cubicBezTo>
                  <a:pt x="750" y="229"/>
                  <a:pt x="729" y="250"/>
                  <a:pt x="708" y="250"/>
                </a:cubicBezTo>
                <a:cubicBezTo>
                  <a:pt x="687" y="250"/>
                  <a:pt x="666" y="229"/>
                  <a:pt x="666" y="208"/>
                </a:cubicBezTo>
                <a:cubicBezTo>
                  <a:pt x="666" y="187"/>
                  <a:pt x="687" y="166"/>
                  <a:pt x="708" y="166"/>
                </a:cubicBezTo>
                <a:cubicBezTo>
                  <a:pt x="729" y="166"/>
                  <a:pt x="750" y="187"/>
                  <a:pt x="750" y="208"/>
                </a:cubicBezTo>
                <a:close/>
                <a:moveTo>
                  <a:pt x="1916" y="1833"/>
                </a:moveTo>
                <a:cubicBezTo>
                  <a:pt x="1916" y="1854"/>
                  <a:pt x="1896" y="1875"/>
                  <a:pt x="1875" y="1875"/>
                </a:cubicBezTo>
                <a:cubicBezTo>
                  <a:pt x="1854" y="1875"/>
                  <a:pt x="1833" y="1854"/>
                  <a:pt x="1833" y="1833"/>
                </a:cubicBezTo>
                <a:cubicBezTo>
                  <a:pt x="1833" y="1812"/>
                  <a:pt x="1854" y="1791"/>
                  <a:pt x="1875" y="1791"/>
                </a:cubicBezTo>
                <a:cubicBezTo>
                  <a:pt x="1896" y="1791"/>
                  <a:pt x="1916" y="1812"/>
                  <a:pt x="1916" y="1833"/>
                </a:cubicBezTo>
                <a:close/>
                <a:moveTo>
                  <a:pt x="2333" y="1666"/>
                </a:moveTo>
                <a:cubicBezTo>
                  <a:pt x="2333" y="2083"/>
                  <a:pt x="2333" y="2083"/>
                  <a:pt x="2333" y="2083"/>
                </a:cubicBezTo>
                <a:cubicBezTo>
                  <a:pt x="2333" y="2125"/>
                  <a:pt x="2291" y="2166"/>
                  <a:pt x="2250" y="2166"/>
                </a:cubicBezTo>
                <a:cubicBezTo>
                  <a:pt x="1500" y="2166"/>
                  <a:pt x="1500" y="2166"/>
                  <a:pt x="1500" y="2166"/>
                </a:cubicBezTo>
                <a:cubicBezTo>
                  <a:pt x="1458" y="2166"/>
                  <a:pt x="1416" y="2125"/>
                  <a:pt x="1416" y="2083"/>
                </a:cubicBezTo>
                <a:cubicBezTo>
                  <a:pt x="1416" y="1666"/>
                  <a:pt x="1416" y="1666"/>
                  <a:pt x="1416" y="1666"/>
                </a:cubicBezTo>
                <a:cubicBezTo>
                  <a:pt x="1416" y="1625"/>
                  <a:pt x="1458" y="1583"/>
                  <a:pt x="1500" y="1583"/>
                </a:cubicBezTo>
                <a:cubicBezTo>
                  <a:pt x="2250" y="1583"/>
                  <a:pt x="2250" y="1583"/>
                  <a:pt x="2250" y="1583"/>
                </a:cubicBezTo>
                <a:cubicBezTo>
                  <a:pt x="2291" y="1583"/>
                  <a:pt x="2333" y="1625"/>
                  <a:pt x="2333" y="1666"/>
                </a:cubicBezTo>
                <a:close/>
                <a:moveTo>
                  <a:pt x="2166" y="1458"/>
                </a:moveTo>
                <a:cubicBezTo>
                  <a:pt x="2166" y="1583"/>
                  <a:pt x="2166" y="1583"/>
                  <a:pt x="2166" y="1583"/>
                </a:cubicBezTo>
                <a:cubicBezTo>
                  <a:pt x="1583" y="1583"/>
                  <a:pt x="1583" y="1583"/>
                  <a:pt x="1583" y="1583"/>
                </a:cubicBezTo>
                <a:cubicBezTo>
                  <a:pt x="1583" y="1458"/>
                  <a:pt x="1583" y="1458"/>
                  <a:pt x="1583" y="1458"/>
                </a:cubicBezTo>
                <a:cubicBezTo>
                  <a:pt x="1583" y="1302"/>
                  <a:pt x="1719" y="1166"/>
                  <a:pt x="1875" y="1166"/>
                </a:cubicBezTo>
                <a:cubicBezTo>
                  <a:pt x="1875" y="1166"/>
                  <a:pt x="1875" y="1166"/>
                  <a:pt x="1875" y="1166"/>
                </a:cubicBezTo>
                <a:cubicBezTo>
                  <a:pt x="2031" y="1166"/>
                  <a:pt x="2166" y="1302"/>
                  <a:pt x="2166" y="1458"/>
                </a:cubicBezTo>
                <a:close/>
                <a:moveTo>
                  <a:pt x="1875" y="1916"/>
                </a:moveTo>
                <a:lnTo>
                  <a:pt x="1875" y="20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0" name="Freeform 114"/>
          <p:cNvSpPr>
            <a:spLocks noEditPoints="1"/>
          </p:cNvSpPr>
          <p:nvPr/>
        </p:nvSpPr>
        <p:spPr bwMode="auto">
          <a:xfrm>
            <a:off x="1370416" y="4662488"/>
            <a:ext cx="307181" cy="305991"/>
          </a:xfrm>
          <a:custGeom>
            <a:avLst/>
            <a:gdLst>
              <a:gd name="T0" fmla="*/ 2083 w 2083"/>
              <a:gd name="T1" fmla="*/ 1042 h 2084"/>
              <a:gd name="T2" fmla="*/ 1041 w 2083"/>
              <a:gd name="T3" fmla="*/ 2084 h 2084"/>
              <a:gd name="T4" fmla="*/ 0 w 2083"/>
              <a:gd name="T5" fmla="*/ 1042 h 2084"/>
              <a:gd name="T6" fmla="*/ 1041 w 2083"/>
              <a:gd name="T7" fmla="*/ 0 h 2084"/>
              <a:gd name="T8" fmla="*/ 2083 w 2083"/>
              <a:gd name="T9" fmla="*/ 1042 h 2084"/>
              <a:gd name="T10" fmla="*/ 1041 w 2083"/>
              <a:gd name="T11" fmla="*/ 500 h 2084"/>
              <a:gd name="T12" fmla="*/ 1041 w 2083"/>
              <a:gd name="T13" fmla="*/ 1584 h 2084"/>
              <a:gd name="T14" fmla="*/ 500 w 2083"/>
              <a:gd name="T15" fmla="*/ 1042 h 2084"/>
              <a:gd name="T16" fmla="*/ 1583 w 2083"/>
              <a:gd name="T17" fmla="*/ 1042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3" h="2084">
                <a:moveTo>
                  <a:pt x="2083" y="1042"/>
                </a:moveTo>
                <a:cubicBezTo>
                  <a:pt x="2083" y="1615"/>
                  <a:pt x="1614" y="2084"/>
                  <a:pt x="1041" y="2084"/>
                </a:cubicBezTo>
                <a:cubicBezTo>
                  <a:pt x="468" y="2084"/>
                  <a:pt x="0" y="1615"/>
                  <a:pt x="0" y="1042"/>
                </a:cubicBezTo>
                <a:cubicBezTo>
                  <a:pt x="0" y="469"/>
                  <a:pt x="468" y="0"/>
                  <a:pt x="1041" y="0"/>
                </a:cubicBezTo>
                <a:cubicBezTo>
                  <a:pt x="1614" y="0"/>
                  <a:pt x="2083" y="469"/>
                  <a:pt x="2083" y="1042"/>
                </a:cubicBezTo>
                <a:close/>
                <a:moveTo>
                  <a:pt x="1041" y="500"/>
                </a:moveTo>
                <a:lnTo>
                  <a:pt x="1041" y="1584"/>
                </a:lnTo>
                <a:moveTo>
                  <a:pt x="500" y="1042"/>
                </a:moveTo>
                <a:lnTo>
                  <a:pt x="1583" y="1042"/>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1" name="Freeform 115"/>
          <p:cNvSpPr>
            <a:spLocks noEditPoints="1"/>
          </p:cNvSpPr>
          <p:nvPr/>
        </p:nvSpPr>
        <p:spPr bwMode="auto">
          <a:xfrm>
            <a:off x="1993119" y="4662488"/>
            <a:ext cx="307181" cy="305991"/>
          </a:xfrm>
          <a:custGeom>
            <a:avLst/>
            <a:gdLst>
              <a:gd name="T0" fmla="*/ 2083 w 2083"/>
              <a:gd name="T1" fmla="*/ 1042 h 2084"/>
              <a:gd name="T2" fmla="*/ 1042 w 2083"/>
              <a:gd name="T3" fmla="*/ 2084 h 2084"/>
              <a:gd name="T4" fmla="*/ 0 w 2083"/>
              <a:gd name="T5" fmla="*/ 1042 h 2084"/>
              <a:gd name="T6" fmla="*/ 1042 w 2083"/>
              <a:gd name="T7" fmla="*/ 0 h 2084"/>
              <a:gd name="T8" fmla="*/ 2083 w 2083"/>
              <a:gd name="T9" fmla="*/ 1042 h 2084"/>
              <a:gd name="T10" fmla="*/ 500 w 2083"/>
              <a:gd name="T11" fmla="*/ 1042 h 2084"/>
              <a:gd name="T12" fmla="*/ 1583 w 2083"/>
              <a:gd name="T13" fmla="*/ 1042 h 2084"/>
            </a:gdLst>
            <a:ahLst/>
            <a:cxnLst>
              <a:cxn ang="0">
                <a:pos x="T0" y="T1"/>
              </a:cxn>
              <a:cxn ang="0">
                <a:pos x="T2" y="T3"/>
              </a:cxn>
              <a:cxn ang="0">
                <a:pos x="T4" y="T5"/>
              </a:cxn>
              <a:cxn ang="0">
                <a:pos x="T6" y="T7"/>
              </a:cxn>
              <a:cxn ang="0">
                <a:pos x="T8" y="T9"/>
              </a:cxn>
              <a:cxn ang="0">
                <a:pos x="T10" y="T11"/>
              </a:cxn>
              <a:cxn ang="0">
                <a:pos x="T12" y="T13"/>
              </a:cxn>
            </a:cxnLst>
            <a:rect l="0" t="0" r="r" b="b"/>
            <a:pathLst>
              <a:path w="2083" h="2084">
                <a:moveTo>
                  <a:pt x="2083" y="1042"/>
                </a:moveTo>
                <a:cubicBezTo>
                  <a:pt x="2083" y="1615"/>
                  <a:pt x="1615" y="2084"/>
                  <a:pt x="1042" y="2084"/>
                </a:cubicBezTo>
                <a:cubicBezTo>
                  <a:pt x="469" y="2084"/>
                  <a:pt x="0" y="1615"/>
                  <a:pt x="0" y="1042"/>
                </a:cubicBezTo>
                <a:cubicBezTo>
                  <a:pt x="0" y="469"/>
                  <a:pt x="469" y="0"/>
                  <a:pt x="1042" y="0"/>
                </a:cubicBezTo>
                <a:cubicBezTo>
                  <a:pt x="1615" y="0"/>
                  <a:pt x="2083" y="469"/>
                  <a:pt x="2083" y="1042"/>
                </a:cubicBezTo>
                <a:close/>
                <a:moveTo>
                  <a:pt x="500" y="1042"/>
                </a:moveTo>
                <a:lnTo>
                  <a:pt x="1583" y="1042"/>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2" name="Freeform 116"/>
          <p:cNvSpPr>
            <a:spLocks noEditPoints="1"/>
          </p:cNvSpPr>
          <p:nvPr/>
        </p:nvSpPr>
        <p:spPr bwMode="auto">
          <a:xfrm>
            <a:off x="2606290" y="4662488"/>
            <a:ext cx="305991" cy="305991"/>
          </a:xfrm>
          <a:custGeom>
            <a:avLst/>
            <a:gdLst>
              <a:gd name="T0" fmla="*/ 2084 w 2084"/>
              <a:gd name="T1" fmla="*/ 1042 h 2084"/>
              <a:gd name="T2" fmla="*/ 1042 w 2084"/>
              <a:gd name="T3" fmla="*/ 2084 h 2084"/>
              <a:gd name="T4" fmla="*/ 0 w 2084"/>
              <a:gd name="T5" fmla="*/ 1042 h 2084"/>
              <a:gd name="T6" fmla="*/ 1042 w 2084"/>
              <a:gd name="T7" fmla="*/ 0 h 2084"/>
              <a:gd name="T8" fmla="*/ 2084 w 2084"/>
              <a:gd name="T9" fmla="*/ 1042 h 2084"/>
              <a:gd name="T10" fmla="*/ 1417 w 2084"/>
              <a:gd name="T11" fmla="*/ 667 h 2084"/>
              <a:gd name="T12" fmla="*/ 667 w 2084"/>
              <a:gd name="T13" fmla="*/ 1417 h 2084"/>
              <a:gd name="T14" fmla="*/ 667 w 2084"/>
              <a:gd name="T15" fmla="*/ 667 h 2084"/>
              <a:gd name="T16" fmla="*/ 1417 w 2084"/>
              <a:gd name="T17" fmla="*/ 1417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2084">
                <a:moveTo>
                  <a:pt x="2084" y="1042"/>
                </a:moveTo>
                <a:cubicBezTo>
                  <a:pt x="2084" y="1615"/>
                  <a:pt x="1615" y="2084"/>
                  <a:pt x="1042" y="2084"/>
                </a:cubicBezTo>
                <a:cubicBezTo>
                  <a:pt x="469" y="2084"/>
                  <a:pt x="0" y="1615"/>
                  <a:pt x="0" y="1042"/>
                </a:cubicBezTo>
                <a:cubicBezTo>
                  <a:pt x="0" y="469"/>
                  <a:pt x="469" y="0"/>
                  <a:pt x="1042" y="0"/>
                </a:cubicBezTo>
                <a:cubicBezTo>
                  <a:pt x="1615" y="0"/>
                  <a:pt x="2084" y="469"/>
                  <a:pt x="2084" y="1042"/>
                </a:cubicBezTo>
                <a:close/>
                <a:moveTo>
                  <a:pt x="1417" y="667"/>
                </a:moveTo>
                <a:lnTo>
                  <a:pt x="667" y="1417"/>
                </a:lnTo>
                <a:moveTo>
                  <a:pt x="667" y="667"/>
                </a:moveTo>
                <a:lnTo>
                  <a:pt x="1417" y="1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3" name="Freeform 117"/>
          <p:cNvSpPr>
            <a:spLocks noEditPoints="1"/>
          </p:cNvSpPr>
          <p:nvPr/>
        </p:nvSpPr>
        <p:spPr bwMode="auto">
          <a:xfrm>
            <a:off x="3215891" y="4662488"/>
            <a:ext cx="305991" cy="305991"/>
          </a:xfrm>
          <a:custGeom>
            <a:avLst/>
            <a:gdLst>
              <a:gd name="T0" fmla="*/ 2083 w 2083"/>
              <a:gd name="T1" fmla="*/ 1042 h 2084"/>
              <a:gd name="T2" fmla="*/ 1042 w 2083"/>
              <a:gd name="T3" fmla="*/ 2084 h 2084"/>
              <a:gd name="T4" fmla="*/ 0 w 2083"/>
              <a:gd name="T5" fmla="*/ 1042 h 2084"/>
              <a:gd name="T6" fmla="*/ 1042 w 2083"/>
              <a:gd name="T7" fmla="*/ 0 h 2084"/>
              <a:gd name="T8" fmla="*/ 2083 w 2083"/>
              <a:gd name="T9" fmla="*/ 1042 h 2084"/>
              <a:gd name="T10" fmla="*/ 667 w 2083"/>
              <a:gd name="T11" fmla="*/ 1125 h 2084"/>
              <a:gd name="T12" fmla="*/ 917 w 2083"/>
              <a:gd name="T13" fmla="*/ 1417 h 2084"/>
              <a:gd name="T14" fmla="*/ 1417 w 2083"/>
              <a:gd name="T15" fmla="*/ 667 h 20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3" h="2084">
                <a:moveTo>
                  <a:pt x="2083" y="1042"/>
                </a:moveTo>
                <a:cubicBezTo>
                  <a:pt x="2083" y="1615"/>
                  <a:pt x="1615" y="2084"/>
                  <a:pt x="1042" y="2084"/>
                </a:cubicBezTo>
                <a:cubicBezTo>
                  <a:pt x="469" y="2084"/>
                  <a:pt x="0" y="1615"/>
                  <a:pt x="0" y="1042"/>
                </a:cubicBezTo>
                <a:cubicBezTo>
                  <a:pt x="0" y="469"/>
                  <a:pt x="469" y="0"/>
                  <a:pt x="1042" y="0"/>
                </a:cubicBezTo>
                <a:cubicBezTo>
                  <a:pt x="1615" y="0"/>
                  <a:pt x="2083" y="469"/>
                  <a:pt x="2083" y="1042"/>
                </a:cubicBezTo>
                <a:close/>
                <a:moveTo>
                  <a:pt x="667" y="1125"/>
                </a:moveTo>
                <a:lnTo>
                  <a:pt x="917" y="1417"/>
                </a:lnTo>
                <a:lnTo>
                  <a:pt x="1417" y="66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4" name="Freeform 118"/>
          <p:cNvSpPr>
            <a:spLocks noEditPoints="1"/>
          </p:cNvSpPr>
          <p:nvPr/>
        </p:nvSpPr>
        <p:spPr bwMode="auto">
          <a:xfrm>
            <a:off x="3830254" y="4662488"/>
            <a:ext cx="307181" cy="305991"/>
          </a:xfrm>
          <a:custGeom>
            <a:avLst/>
            <a:gdLst>
              <a:gd name="T0" fmla="*/ 2084 w 2084"/>
              <a:gd name="T1" fmla="*/ 1042 h 2084"/>
              <a:gd name="T2" fmla="*/ 1042 w 2084"/>
              <a:gd name="T3" fmla="*/ 2084 h 2084"/>
              <a:gd name="T4" fmla="*/ 0 w 2084"/>
              <a:gd name="T5" fmla="*/ 1042 h 2084"/>
              <a:gd name="T6" fmla="*/ 1042 w 2084"/>
              <a:gd name="T7" fmla="*/ 0 h 2084"/>
              <a:gd name="T8" fmla="*/ 2084 w 2084"/>
              <a:gd name="T9" fmla="*/ 1042 h 2084"/>
              <a:gd name="T10" fmla="*/ 542 w 2084"/>
              <a:gd name="T11" fmla="*/ 834 h 2084"/>
              <a:gd name="T12" fmla="*/ 1042 w 2084"/>
              <a:gd name="T13" fmla="*/ 1334 h 2084"/>
              <a:gd name="T14" fmla="*/ 1542 w 2084"/>
              <a:gd name="T15" fmla="*/ 834 h 20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4" h="2084">
                <a:moveTo>
                  <a:pt x="2084" y="1042"/>
                </a:moveTo>
                <a:cubicBezTo>
                  <a:pt x="2084" y="1615"/>
                  <a:pt x="1615" y="2084"/>
                  <a:pt x="1042" y="2084"/>
                </a:cubicBezTo>
                <a:cubicBezTo>
                  <a:pt x="469" y="2084"/>
                  <a:pt x="0" y="1615"/>
                  <a:pt x="0" y="1042"/>
                </a:cubicBezTo>
                <a:cubicBezTo>
                  <a:pt x="0" y="469"/>
                  <a:pt x="469" y="0"/>
                  <a:pt x="1042" y="0"/>
                </a:cubicBezTo>
                <a:cubicBezTo>
                  <a:pt x="1615" y="0"/>
                  <a:pt x="2084" y="469"/>
                  <a:pt x="2084" y="1042"/>
                </a:cubicBezTo>
                <a:close/>
                <a:moveTo>
                  <a:pt x="542" y="834"/>
                </a:moveTo>
                <a:lnTo>
                  <a:pt x="1042" y="1334"/>
                </a:lnTo>
                <a:lnTo>
                  <a:pt x="1542" y="834"/>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5" name="Freeform 119"/>
          <p:cNvSpPr>
            <a:spLocks noEditPoints="1"/>
          </p:cNvSpPr>
          <p:nvPr/>
        </p:nvSpPr>
        <p:spPr bwMode="auto">
          <a:xfrm>
            <a:off x="4429137" y="4662488"/>
            <a:ext cx="305991" cy="305991"/>
          </a:xfrm>
          <a:custGeom>
            <a:avLst/>
            <a:gdLst>
              <a:gd name="T0" fmla="*/ 2083 w 2083"/>
              <a:gd name="T1" fmla="*/ 1042 h 2084"/>
              <a:gd name="T2" fmla="*/ 1042 w 2083"/>
              <a:gd name="T3" fmla="*/ 2084 h 2084"/>
              <a:gd name="T4" fmla="*/ 0 w 2083"/>
              <a:gd name="T5" fmla="*/ 1042 h 2084"/>
              <a:gd name="T6" fmla="*/ 1042 w 2083"/>
              <a:gd name="T7" fmla="*/ 0 h 2084"/>
              <a:gd name="T8" fmla="*/ 2083 w 2083"/>
              <a:gd name="T9" fmla="*/ 1042 h 2084"/>
              <a:gd name="T10" fmla="*/ 1042 w 2083"/>
              <a:gd name="T11" fmla="*/ 1334 h 2084"/>
              <a:gd name="T12" fmla="*/ 958 w 2083"/>
              <a:gd name="T13" fmla="*/ 1250 h 2084"/>
              <a:gd name="T14" fmla="*/ 958 w 2083"/>
              <a:gd name="T15" fmla="*/ 1094 h 2084"/>
              <a:gd name="T16" fmla="*/ 1125 w 2083"/>
              <a:gd name="T17" fmla="*/ 865 h 2084"/>
              <a:gd name="T18" fmla="*/ 1250 w 2083"/>
              <a:gd name="T19" fmla="*/ 688 h 2084"/>
              <a:gd name="T20" fmla="*/ 1198 w 2083"/>
              <a:gd name="T21" fmla="*/ 552 h 2084"/>
              <a:gd name="T22" fmla="*/ 1042 w 2083"/>
              <a:gd name="T23" fmla="*/ 500 h 2084"/>
              <a:gd name="T24" fmla="*/ 896 w 2083"/>
              <a:gd name="T25" fmla="*/ 552 h 2084"/>
              <a:gd name="T26" fmla="*/ 833 w 2083"/>
              <a:gd name="T27" fmla="*/ 698 h 2084"/>
              <a:gd name="T28" fmla="*/ 750 w 2083"/>
              <a:gd name="T29" fmla="*/ 771 h 2084"/>
              <a:gd name="T30" fmla="*/ 667 w 2083"/>
              <a:gd name="T31" fmla="*/ 688 h 2084"/>
              <a:gd name="T32" fmla="*/ 771 w 2083"/>
              <a:gd name="T33" fmla="*/ 438 h 2084"/>
              <a:gd name="T34" fmla="*/ 1042 w 2083"/>
              <a:gd name="T35" fmla="*/ 334 h 2084"/>
              <a:gd name="T36" fmla="*/ 1313 w 2083"/>
              <a:gd name="T37" fmla="*/ 438 h 2084"/>
              <a:gd name="T38" fmla="*/ 1417 w 2083"/>
              <a:gd name="T39" fmla="*/ 688 h 2084"/>
              <a:gd name="T40" fmla="*/ 1208 w 2083"/>
              <a:gd name="T41" fmla="*/ 1011 h 2084"/>
              <a:gd name="T42" fmla="*/ 1125 w 2083"/>
              <a:gd name="T43" fmla="*/ 1094 h 2084"/>
              <a:gd name="T44" fmla="*/ 1125 w 2083"/>
              <a:gd name="T45" fmla="*/ 1250 h 2084"/>
              <a:gd name="T46" fmla="*/ 1042 w 2083"/>
              <a:gd name="T47" fmla="*/ 1334 h 2084"/>
              <a:gd name="T48" fmla="*/ 1167 w 2083"/>
              <a:gd name="T49" fmla="*/ 1625 h 2084"/>
              <a:gd name="T50" fmla="*/ 1042 w 2083"/>
              <a:gd name="T51" fmla="*/ 1750 h 2084"/>
              <a:gd name="T52" fmla="*/ 917 w 2083"/>
              <a:gd name="T53" fmla="*/ 1625 h 2084"/>
              <a:gd name="T54" fmla="*/ 1042 w 2083"/>
              <a:gd name="T55" fmla="*/ 1500 h 2084"/>
              <a:gd name="T56" fmla="*/ 1167 w 2083"/>
              <a:gd name="T57" fmla="*/ 1625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3" h="2084">
                <a:moveTo>
                  <a:pt x="2083" y="1042"/>
                </a:moveTo>
                <a:cubicBezTo>
                  <a:pt x="2083" y="1615"/>
                  <a:pt x="1615" y="2084"/>
                  <a:pt x="1042" y="2084"/>
                </a:cubicBezTo>
                <a:cubicBezTo>
                  <a:pt x="469" y="2084"/>
                  <a:pt x="0" y="1615"/>
                  <a:pt x="0" y="1042"/>
                </a:cubicBezTo>
                <a:cubicBezTo>
                  <a:pt x="0" y="469"/>
                  <a:pt x="469" y="0"/>
                  <a:pt x="1042" y="0"/>
                </a:cubicBezTo>
                <a:cubicBezTo>
                  <a:pt x="1615" y="0"/>
                  <a:pt x="2083" y="469"/>
                  <a:pt x="2083" y="1042"/>
                </a:cubicBezTo>
                <a:close/>
                <a:moveTo>
                  <a:pt x="1042" y="1334"/>
                </a:moveTo>
                <a:cubicBezTo>
                  <a:pt x="1000" y="1334"/>
                  <a:pt x="958" y="1292"/>
                  <a:pt x="958" y="1250"/>
                </a:cubicBezTo>
                <a:cubicBezTo>
                  <a:pt x="958" y="1094"/>
                  <a:pt x="958" y="1094"/>
                  <a:pt x="958" y="1094"/>
                </a:cubicBezTo>
                <a:cubicBezTo>
                  <a:pt x="958" y="969"/>
                  <a:pt x="1052" y="907"/>
                  <a:pt x="1125" y="865"/>
                </a:cubicBezTo>
                <a:cubicBezTo>
                  <a:pt x="1208" y="813"/>
                  <a:pt x="1250" y="782"/>
                  <a:pt x="1250" y="688"/>
                </a:cubicBezTo>
                <a:cubicBezTo>
                  <a:pt x="1250" y="636"/>
                  <a:pt x="1240" y="594"/>
                  <a:pt x="1198" y="552"/>
                </a:cubicBezTo>
                <a:cubicBezTo>
                  <a:pt x="1156" y="521"/>
                  <a:pt x="1104" y="500"/>
                  <a:pt x="1042" y="500"/>
                </a:cubicBezTo>
                <a:cubicBezTo>
                  <a:pt x="979" y="500"/>
                  <a:pt x="927" y="521"/>
                  <a:pt x="896" y="552"/>
                </a:cubicBezTo>
                <a:cubicBezTo>
                  <a:pt x="854" y="594"/>
                  <a:pt x="833" y="636"/>
                  <a:pt x="833" y="698"/>
                </a:cubicBezTo>
                <a:cubicBezTo>
                  <a:pt x="833" y="740"/>
                  <a:pt x="792" y="782"/>
                  <a:pt x="750" y="771"/>
                </a:cubicBezTo>
                <a:cubicBezTo>
                  <a:pt x="698" y="771"/>
                  <a:pt x="667" y="729"/>
                  <a:pt x="667" y="688"/>
                </a:cubicBezTo>
                <a:cubicBezTo>
                  <a:pt x="667" y="594"/>
                  <a:pt x="708" y="511"/>
                  <a:pt x="771" y="438"/>
                </a:cubicBezTo>
                <a:cubicBezTo>
                  <a:pt x="844" y="365"/>
                  <a:pt x="938" y="334"/>
                  <a:pt x="1042" y="334"/>
                </a:cubicBezTo>
                <a:cubicBezTo>
                  <a:pt x="1156" y="334"/>
                  <a:pt x="1240" y="365"/>
                  <a:pt x="1313" y="438"/>
                </a:cubicBezTo>
                <a:cubicBezTo>
                  <a:pt x="1386" y="511"/>
                  <a:pt x="1417" y="584"/>
                  <a:pt x="1417" y="688"/>
                </a:cubicBezTo>
                <a:cubicBezTo>
                  <a:pt x="1417" y="886"/>
                  <a:pt x="1292" y="959"/>
                  <a:pt x="1208" y="1011"/>
                </a:cubicBezTo>
                <a:cubicBezTo>
                  <a:pt x="1146" y="1052"/>
                  <a:pt x="1125" y="1063"/>
                  <a:pt x="1125" y="1094"/>
                </a:cubicBezTo>
                <a:cubicBezTo>
                  <a:pt x="1125" y="1250"/>
                  <a:pt x="1125" y="1250"/>
                  <a:pt x="1125" y="1250"/>
                </a:cubicBezTo>
                <a:cubicBezTo>
                  <a:pt x="1125" y="1292"/>
                  <a:pt x="1083" y="1334"/>
                  <a:pt x="1042" y="1334"/>
                </a:cubicBezTo>
                <a:close/>
                <a:moveTo>
                  <a:pt x="1167" y="1625"/>
                </a:moveTo>
                <a:cubicBezTo>
                  <a:pt x="1167" y="1698"/>
                  <a:pt x="1115" y="1750"/>
                  <a:pt x="1042" y="1750"/>
                </a:cubicBezTo>
                <a:cubicBezTo>
                  <a:pt x="969" y="1750"/>
                  <a:pt x="917" y="1698"/>
                  <a:pt x="917" y="1625"/>
                </a:cubicBezTo>
                <a:cubicBezTo>
                  <a:pt x="917" y="1552"/>
                  <a:pt x="969" y="1500"/>
                  <a:pt x="1042" y="1500"/>
                </a:cubicBezTo>
                <a:cubicBezTo>
                  <a:pt x="1115" y="1500"/>
                  <a:pt x="1167" y="1552"/>
                  <a:pt x="1167" y="162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6" name="Freeform 120"/>
          <p:cNvSpPr>
            <a:spLocks noEditPoints="1"/>
          </p:cNvSpPr>
          <p:nvPr/>
        </p:nvSpPr>
        <p:spPr bwMode="auto">
          <a:xfrm>
            <a:off x="5083981" y="4662488"/>
            <a:ext cx="307181" cy="305991"/>
          </a:xfrm>
          <a:custGeom>
            <a:avLst/>
            <a:gdLst>
              <a:gd name="T0" fmla="*/ 2083 w 2083"/>
              <a:gd name="T1" fmla="*/ 1042 h 2084"/>
              <a:gd name="T2" fmla="*/ 1042 w 2083"/>
              <a:gd name="T3" fmla="*/ 2084 h 2084"/>
              <a:gd name="T4" fmla="*/ 0 w 2083"/>
              <a:gd name="T5" fmla="*/ 1042 h 2084"/>
              <a:gd name="T6" fmla="*/ 1042 w 2083"/>
              <a:gd name="T7" fmla="*/ 0 h 2084"/>
              <a:gd name="T8" fmla="*/ 2083 w 2083"/>
              <a:gd name="T9" fmla="*/ 1042 h 2084"/>
              <a:gd name="T10" fmla="*/ 1125 w 2083"/>
              <a:gd name="T11" fmla="*/ 1500 h 2084"/>
              <a:gd name="T12" fmla="*/ 1125 w 2083"/>
              <a:gd name="T13" fmla="*/ 1000 h 2084"/>
              <a:gd name="T14" fmla="*/ 1125 w 2083"/>
              <a:gd name="T15" fmla="*/ 834 h 2084"/>
              <a:gd name="T16" fmla="*/ 875 w 2083"/>
              <a:gd name="T17" fmla="*/ 875 h 2084"/>
              <a:gd name="T18" fmla="*/ 875 w 2083"/>
              <a:gd name="T19" fmla="*/ 1000 h 2084"/>
              <a:gd name="T20" fmla="*/ 958 w 2083"/>
              <a:gd name="T21" fmla="*/ 1000 h 2084"/>
              <a:gd name="T22" fmla="*/ 958 w 2083"/>
              <a:gd name="T23" fmla="*/ 1500 h 2084"/>
              <a:gd name="T24" fmla="*/ 875 w 2083"/>
              <a:gd name="T25" fmla="*/ 1500 h 2084"/>
              <a:gd name="T26" fmla="*/ 875 w 2083"/>
              <a:gd name="T27" fmla="*/ 1667 h 2084"/>
              <a:gd name="T28" fmla="*/ 1208 w 2083"/>
              <a:gd name="T29" fmla="*/ 1667 h 2084"/>
              <a:gd name="T30" fmla="*/ 1208 w 2083"/>
              <a:gd name="T31" fmla="*/ 1500 h 2084"/>
              <a:gd name="T32" fmla="*/ 1125 w 2083"/>
              <a:gd name="T33" fmla="*/ 1500 h 2084"/>
              <a:gd name="T34" fmla="*/ 1167 w 2083"/>
              <a:gd name="T35" fmla="*/ 542 h 2084"/>
              <a:gd name="T36" fmla="*/ 1042 w 2083"/>
              <a:gd name="T37" fmla="*/ 667 h 2084"/>
              <a:gd name="T38" fmla="*/ 917 w 2083"/>
              <a:gd name="T39" fmla="*/ 542 h 2084"/>
              <a:gd name="T40" fmla="*/ 1042 w 2083"/>
              <a:gd name="T41" fmla="*/ 417 h 2084"/>
              <a:gd name="T42" fmla="*/ 1167 w 2083"/>
              <a:gd name="T43" fmla="*/ 542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3" h="2084">
                <a:moveTo>
                  <a:pt x="2083" y="1042"/>
                </a:moveTo>
                <a:cubicBezTo>
                  <a:pt x="2083" y="1615"/>
                  <a:pt x="1615" y="2084"/>
                  <a:pt x="1042" y="2084"/>
                </a:cubicBezTo>
                <a:cubicBezTo>
                  <a:pt x="469" y="2084"/>
                  <a:pt x="0" y="1615"/>
                  <a:pt x="0" y="1042"/>
                </a:cubicBezTo>
                <a:cubicBezTo>
                  <a:pt x="0" y="469"/>
                  <a:pt x="469" y="0"/>
                  <a:pt x="1042" y="0"/>
                </a:cubicBezTo>
                <a:cubicBezTo>
                  <a:pt x="1615" y="0"/>
                  <a:pt x="2083" y="469"/>
                  <a:pt x="2083" y="1042"/>
                </a:cubicBezTo>
                <a:close/>
                <a:moveTo>
                  <a:pt x="1125" y="1500"/>
                </a:moveTo>
                <a:lnTo>
                  <a:pt x="1125" y="1000"/>
                </a:lnTo>
                <a:lnTo>
                  <a:pt x="1125" y="834"/>
                </a:lnTo>
                <a:lnTo>
                  <a:pt x="875" y="875"/>
                </a:lnTo>
                <a:lnTo>
                  <a:pt x="875" y="1000"/>
                </a:lnTo>
                <a:lnTo>
                  <a:pt x="958" y="1000"/>
                </a:lnTo>
                <a:lnTo>
                  <a:pt x="958" y="1500"/>
                </a:lnTo>
                <a:lnTo>
                  <a:pt x="875" y="1500"/>
                </a:lnTo>
                <a:lnTo>
                  <a:pt x="875" y="1667"/>
                </a:lnTo>
                <a:lnTo>
                  <a:pt x="1208" y="1667"/>
                </a:lnTo>
                <a:lnTo>
                  <a:pt x="1208" y="1500"/>
                </a:lnTo>
                <a:lnTo>
                  <a:pt x="1125" y="1500"/>
                </a:lnTo>
                <a:close/>
                <a:moveTo>
                  <a:pt x="1167" y="542"/>
                </a:moveTo>
                <a:cubicBezTo>
                  <a:pt x="1167" y="615"/>
                  <a:pt x="1115" y="667"/>
                  <a:pt x="1042" y="667"/>
                </a:cubicBezTo>
                <a:cubicBezTo>
                  <a:pt x="969" y="667"/>
                  <a:pt x="917" y="615"/>
                  <a:pt x="917" y="542"/>
                </a:cubicBezTo>
                <a:cubicBezTo>
                  <a:pt x="917" y="469"/>
                  <a:pt x="969" y="417"/>
                  <a:pt x="1042" y="417"/>
                </a:cubicBezTo>
                <a:cubicBezTo>
                  <a:pt x="1115" y="417"/>
                  <a:pt x="1167" y="469"/>
                  <a:pt x="1167" y="54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7" name="Freeform 121"/>
          <p:cNvSpPr>
            <a:spLocks noEditPoints="1"/>
          </p:cNvSpPr>
          <p:nvPr/>
        </p:nvSpPr>
        <p:spPr bwMode="auto">
          <a:xfrm>
            <a:off x="5680485" y="4662488"/>
            <a:ext cx="307181" cy="305991"/>
          </a:xfrm>
          <a:custGeom>
            <a:avLst/>
            <a:gdLst>
              <a:gd name="T0" fmla="*/ 2083 w 2083"/>
              <a:gd name="T1" fmla="*/ 1042 h 2084"/>
              <a:gd name="T2" fmla="*/ 1042 w 2083"/>
              <a:gd name="T3" fmla="*/ 2084 h 2084"/>
              <a:gd name="T4" fmla="*/ 0 w 2083"/>
              <a:gd name="T5" fmla="*/ 1042 h 2084"/>
              <a:gd name="T6" fmla="*/ 1042 w 2083"/>
              <a:gd name="T7" fmla="*/ 0 h 2084"/>
              <a:gd name="T8" fmla="*/ 2083 w 2083"/>
              <a:gd name="T9" fmla="*/ 1042 h 2084"/>
              <a:gd name="T10" fmla="*/ 750 w 2083"/>
              <a:gd name="T11" fmla="*/ 1500 h 2084"/>
              <a:gd name="T12" fmla="*/ 750 w 2083"/>
              <a:gd name="T13" fmla="*/ 584 h 2084"/>
              <a:gd name="T14" fmla="*/ 1500 w 2083"/>
              <a:gd name="T15" fmla="*/ 1042 h 2084"/>
              <a:gd name="T16" fmla="*/ 750 w 2083"/>
              <a:gd name="T17" fmla="*/ 1500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3" h="2084">
                <a:moveTo>
                  <a:pt x="2083" y="1042"/>
                </a:moveTo>
                <a:cubicBezTo>
                  <a:pt x="2083" y="1615"/>
                  <a:pt x="1615" y="2084"/>
                  <a:pt x="1042" y="2084"/>
                </a:cubicBezTo>
                <a:cubicBezTo>
                  <a:pt x="469" y="2084"/>
                  <a:pt x="0" y="1615"/>
                  <a:pt x="0" y="1042"/>
                </a:cubicBezTo>
                <a:cubicBezTo>
                  <a:pt x="0" y="469"/>
                  <a:pt x="469" y="0"/>
                  <a:pt x="1042" y="0"/>
                </a:cubicBezTo>
                <a:cubicBezTo>
                  <a:pt x="1615" y="0"/>
                  <a:pt x="2083" y="469"/>
                  <a:pt x="2083" y="1042"/>
                </a:cubicBezTo>
                <a:close/>
                <a:moveTo>
                  <a:pt x="750" y="1500"/>
                </a:moveTo>
                <a:lnTo>
                  <a:pt x="750" y="584"/>
                </a:lnTo>
                <a:lnTo>
                  <a:pt x="1500" y="1042"/>
                </a:lnTo>
                <a:lnTo>
                  <a:pt x="750" y="1500"/>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8" name="Freeform 122"/>
          <p:cNvSpPr>
            <a:spLocks noEditPoints="1"/>
          </p:cNvSpPr>
          <p:nvPr/>
        </p:nvSpPr>
        <p:spPr bwMode="auto">
          <a:xfrm>
            <a:off x="6275797" y="4643438"/>
            <a:ext cx="307181" cy="342900"/>
          </a:xfrm>
          <a:custGeom>
            <a:avLst/>
            <a:gdLst>
              <a:gd name="T0" fmla="*/ 1000 w 2083"/>
              <a:gd name="T1" fmla="*/ 2334 h 2334"/>
              <a:gd name="T2" fmla="*/ 1000 w 2083"/>
              <a:gd name="T3" fmla="*/ 2334 h 2334"/>
              <a:gd name="T4" fmla="*/ 2083 w 2083"/>
              <a:gd name="T5" fmla="*/ 1042 h 2334"/>
              <a:gd name="T6" fmla="*/ 1042 w 2083"/>
              <a:gd name="T7" fmla="*/ 2084 h 2334"/>
              <a:gd name="T8" fmla="*/ 0 w 2083"/>
              <a:gd name="T9" fmla="*/ 1042 h 2334"/>
              <a:gd name="T10" fmla="*/ 1042 w 2083"/>
              <a:gd name="T11" fmla="*/ 0 h 2334"/>
              <a:gd name="T12" fmla="*/ 2083 w 2083"/>
              <a:gd name="T13" fmla="*/ 1042 h 2334"/>
              <a:gd name="T14" fmla="*/ 1042 w 2083"/>
              <a:gd name="T15" fmla="*/ 1167 h 2334"/>
              <a:gd name="T16" fmla="*/ 896 w 2083"/>
              <a:gd name="T17" fmla="*/ 698 h 2334"/>
              <a:gd name="T18" fmla="*/ 1042 w 2083"/>
              <a:gd name="T19" fmla="*/ 500 h 2334"/>
              <a:gd name="T20" fmla="*/ 1042 w 2083"/>
              <a:gd name="T21" fmla="*/ 500 h 2334"/>
              <a:gd name="T22" fmla="*/ 1187 w 2083"/>
              <a:gd name="T23" fmla="*/ 698 h 2334"/>
              <a:gd name="T24" fmla="*/ 1042 w 2083"/>
              <a:gd name="T25" fmla="*/ 1167 h 2334"/>
              <a:gd name="T26" fmla="*/ 1167 w 2083"/>
              <a:gd name="T27" fmla="*/ 1459 h 2334"/>
              <a:gd name="T28" fmla="*/ 1042 w 2083"/>
              <a:gd name="T29" fmla="*/ 1584 h 2334"/>
              <a:gd name="T30" fmla="*/ 917 w 2083"/>
              <a:gd name="T31" fmla="*/ 1459 h 2334"/>
              <a:gd name="T32" fmla="*/ 1042 w 2083"/>
              <a:gd name="T33" fmla="*/ 1334 h 2334"/>
              <a:gd name="T34" fmla="*/ 1167 w 2083"/>
              <a:gd name="T35" fmla="*/ 145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3" h="2334">
                <a:moveTo>
                  <a:pt x="1000" y="2334"/>
                </a:moveTo>
                <a:lnTo>
                  <a:pt x="1000" y="2334"/>
                </a:lnTo>
                <a:moveTo>
                  <a:pt x="2083" y="1042"/>
                </a:moveTo>
                <a:cubicBezTo>
                  <a:pt x="2083" y="1615"/>
                  <a:pt x="1614" y="2084"/>
                  <a:pt x="1042" y="2084"/>
                </a:cubicBezTo>
                <a:cubicBezTo>
                  <a:pt x="469" y="2084"/>
                  <a:pt x="0" y="1615"/>
                  <a:pt x="0" y="1042"/>
                </a:cubicBezTo>
                <a:cubicBezTo>
                  <a:pt x="0" y="469"/>
                  <a:pt x="469" y="0"/>
                  <a:pt x="1042" y="0"/>
                </a:cubicBezTo>
                <a:cubicBezTo>
                  <a:pt x="1614" y="0"/>
                  <a:pt x="2083" y="469"/>
                  <a:pt x="2083" y="1042"/>
                </a:cubicBezTo>
                <a:close/>
                <a:moveTo>
                  <a:pt x="1042" y="1167"/>
                </a:moveTo>
                <a:cubicBezTo>
                  <a:pt x="896" y="698"/>
                  <a:pt x="896" y="698"/>
                  <a:pt x="896" y="698"/>
                </a:cubicBezTo>
                <a:cubicBezTo>
                  <a:pt x="864" y="604"/>
                  <a:pt x="937" y="500"/>
                  <a:pt x="1042" y="500"/>
                </a:cubicBezTo>
                <a:cubicBezTo>
                  <a:pt x="1042" y="500"/>
                  <a:pt x="1042" y="500"/>
                  <a:pt x="1042" y="500"/>
                </a:cubicBezTo>
                <a:cubicBezTo>
                  <a:pt x="1146" y="500"/>
                  <a:pt x="1219" y="604"/>
                  <a:pt x="1187" y="698"/>
                </a:cubicBezTo>
                <a:lnTo>
                  <a:pt x="1042" y="1167"/>
                </a:lnTo>
                <a:close/>
                <a:moveTo>
                  <a:pt x="1167" y="1459"/>
                </a:moveTo>
                <a:cubicBezTo>
                  <a:pt x="1167" y="1532"/>
                  <a:pt x="1114" y="1584"/>
                  <a:pt x="1042" y="1584"/>
                </a:cubicBezTo>
                <a:cubicBezTo>
                  <a:pt x="969" y="1584"/>
                  <a:pt x="917" y="1532"/>
                  <a:pt x="917" y="1459"/>
                </a:cubicBezTo>
                <a:cubicBezTo>
                  <a:pt x="917" y="1386"/>
                  <a:pt x="969" y="1334"/>
                  <a:pt x="1042" y="1334"/>
                </a:cubicBezTo>
                <a:cubicBezTo>
                  <a:pt x="1114" y="1334"/>
                  <a:pt x="1167" y="1386"/>
                  <a:pt x="1167" y="1459"/>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9" name="Freeform 123"/>
          <p:cNvSpPr>
            <a:spLocks noEditPoints="1"/>
          </p:cNvSpPr>
          <p:nvPr/>
        </p:nvSpPr>
        <p:spPr bwMode="auto">
          <a:xfrm>
            <a:off x="6891338" y="4658917"/>
            <a:ext cx="334566" cy="308372"/>
          </a:xfrm>
          <a:custGeom>
            <a:avLst/>
            <a:gdLst>
              <a:gd name="T0" fmla="*/ 990 w 2271"/>
              <a:gd name="T1" fmla="*/ 114 h 2094"/>
              <a:gd name="T2" fmla="*/ 62 w 2271"/>
              <a:gd name="T3" fmla="*/ 1844 h 2094"/>
              <a:gd name="T4" fmla="*/ 208 w 2271"/>
              <a:gd name="T5" fmla="*/ 2094 h 2094"/>
              <a:gd name="T6" fmla="*/ 2063 w 2271"/>
              <a:gd name="T7" fmla="*/ 2094 h 2094"/>
              <a:gd name="T8" fmla="*/ 2208 w 2271"/>
              <a:gd name="T9" fmla="*/ 1844 h 2094"/>
              <a:gd name="T10" fmla="*/ 1281 w 2271"/>
              <a:gd name="T11" fmla="*/ 114 h 2094"/>
              <a:gd name="T12" fmla="*/ 990 w 2271"/>
              <a:gd name="T13" fmla="*/ 114 h 2094"/>
              <a:gd name="T14" fmla="*/ 1135 w 2271"/>
              <a:gd name="T15" fmla="*/ 1344 h 2094"/>
              <a:gd name="T16" fmla="*/ 990 w 2271"/>
              <a:gd name="T17" fmla="*/ 875 h 2094"/>
              <a:gd name="T18" fmla="*/ 1135 w 2271"/>
              <a:gd name="T19" fmla="*/ 677 h 2094"/>
              <a:gd name="T20" fmla="*/ 1135 w 2271"/>
              <a:gd name="T21" fmla="*/ 677 h 2094"/>
              <a:gd name="T22" fmla="*/ 1281 w 2271"/>
              <a:gd name="T23" fmla="*/ 875 h 2094"/>
              <a:gd name="T24" fmla="*/ 1135 w 2271"/>
              <a:gd name="T25" fmla="*/ 1344 h 2094"/>
              <a:gd name="T26" fmla="*/ 1260 w 2271"/>
              <a:gd name="T27" fmla="*/ 1635 h 2094"/>
              <a:gd name="T28" fmla="*/ 1135 w 2271"/>
              <a:gd name="T29" fmla="*/ 1760 h 2094"/>
              <a:gd name="T30" fmla="*/ 1010 w 2271"/>
              <a:gd name="T31" fmla="*/ 1635 h 2094"/>
              <a:gd name="T32" fmla="*/ 1135 w 2271"/>
              <a:gd name="T33" fmla="*/ 1510 h 2094"/>
              <a:gd name="T34" fmla="*/ 1260 w 2271"/>
              <a:gd name="T35" fmla="*/ 1635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1" h="2094">
                <a:moveTo>
                  <a:pt x="990" y="114"/>
                </a:moveTo>
                <a:cubicBezTo>
                  <a:pt x="62" y="1844"/>
                  <a:pt x="62" y="1844"/>
                  <a:pt x="62" y="1844"/>
                </a:cubicBezTo>
                <a:cubicBezTo>
                  <a:pt x="0" y="1958"/>
                  <a:pt x="83" y="2094"/>
                  <a:pt x="208" y="2094"/>
                </a:cubicBezTo>
                <a:cubicBezTo>
                  <a:pt x="2063" y="2094"/>
                  <a:pt x="2063" y="2094"/>
                  <a:pt x="2063" y="2094"/>
                </a:cubicBezTo>
                <a:cubicBezTo>
                  <a:pt x="2188" y="2094"/>
                  <a:pt x="2271" y="1958"/>
                  <a:pt x="2208" y="1844"/>
                </a:cubicBezTo>
                <a:cubicBezTo>
                  <a:pt x="1281" y="114"/>
                  <a:pt x="1281" y="114"/>
                  <a:pt x="1281" y="114"/>
                </a:cubicBezTo>
                <a:cubicBezTo>
                  <a:pt x="1219" y="0"/>
                  <a:pt x="1052" y="0"/>
                  <a:pt x="990" y="114"/>
                </a:cubicBezTo>
                <a:close/>
                <a:moveTo>
                  <a:pt x="1135" y="1344"/>
                </a:moveTo>
                <a:cubicBezTo>
                  <a:pt x="990" y="875"/>
                  <a:pt x="990" y="875"/>
                  <a:pt x="990" y="875"/>
                </a:cubicBezTo>
                <a:cubicBezTo>
                  <a:pt x="958" y="781"/>
                  <a:pt x="1031" y="677"/>
                  <a:pt x="1135" y="677"/>
                </a:cubicBezTo>
                <a:cubicBezTo>
                  <a:pt x="1135" y="677"/>
                  <a:pt x="1135" y="677"/>
                  <a:pt x="1135" y="677"/>
                </a:cubicBezTo>
                <a:cubicBezTo>
                  <a:pt x="1240" y="677"/>
                  <a:pt x="1312" y="781"/>
                  <a:pt x="1281" y="875"/>
                </a:cubicBezTo>
                <a:lnTo>
                  <a:pt x="1135" y="1344"/>
                </a:lnTo>
                <a:close/>
                <a:moveTo>
                  <a:pt x="1260" y="1635"/>
                </a:moveTo>
                <a:cubicBezTo>
                  <a:pt x="1260" y="1708"/>
                  <a:pt x="1208" y="1760"/>
                  <a:pt x="1135" y="1760"/>
                </a:cubicBezTo>
                <a:cubicBezTo>
                  <a:pt x="1062" y="1760"/>
                  <a:pt x="1010" y="1708"/>
                  <a:pt x="1010" y="1635"/>
                </a:cubicBezTo>
                <a:cubicBezTo>
                  <a:pt x="1010" y="1562"/>
                  <a:pt x="1062" y="1510"/>
                  <a:pt x="1135" y="1510"/>
                </a:cubicBezTo>
                <a:cubicBezTo>
                  <a:pt x="1208" y="1510"/>
                  <a:pt x="1260" y="1562"/>
                  <a:pt x="1260" y="1635"/>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Tree>
    <p:extLst>
      <p:ext uri="{BB962C8B-B14F-4D97-AF65-F5344CB8AC3E}">
        <p14:creationId xmlns:p14="http://schemas.microsoft.com/office/powerpoint/2010/main" val="13715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a:spLocks/>
          </p:cNvSpPr>
          <p:nvPr/>
        </p:nvSpPr>
        <p:spPr bwMode="auto">
          <a:xfrm flipH="1">
            <a:off x="1420667"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 name="Freeform 8"/>
          <p:cNvSpPr>
            <a:spLocks/>
          </p:cNvSpPr>
          <p:nvPr/>
        </p:nvSpPr>
        <p:spPr bwMode="auto">
          <a:xfrm flipH="1">
            <a:off x="2033839"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 name="Freeform 9"/>
          <p:cNvSpPr>
            <a:spLocks/>
          </p:cNvSpPr>
          <p:nvPr/>
        </p:nvSpPr>
        <p:spPr bwMode="auto">
          <a:xfrm flipH="1">
            <a:off x="2647007"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5" name="Freeform 10"/>
          <p:cNvSpPr>
            <a:spLocks/>
          </p:cNvSpPr>
          <p:nvPr/>
        </p:nvSpPr>
        <p:spPr bwMode="auto">
          <a:xfrm flipH="1">
            <a:off x="3260183"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6" name="Freeform 11"/>
          <p:cNvSpPr>
            <a:spLocks/>
          </p:cNvSpPr>
          <p:nvPr/>
        </p:nvSpPr>
        <p:spPr bwMode="auto">
          <a:xfrm flipH="1">
            <a:off x="3873355"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7" name="Freeform 12"/>
          <p:cNvSpPr>
            <a:spLocks/>
          </p:cNvSpPr>
          <p:nvPr/>
        </p:nvSpPr>
        <p:spPr bwMode="auto">
          <a:xfrm>
            <a:off x="4520815"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8" name="Freeform 13"/>
          <p:cNvSpPr>
            <a:spLocks/>
          </p:cNvSpPr>
          <p:nvPr/>
        </p:nvSpPr>
        <p:spPr bwMode="auto">
          <a:xfrm flipH="1">
            <a:off x="5099698"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9" name="Freeform 14"/>
          <p:cNvSpPr>
            <a:spLocks/>
          </p:cNvSpPr>
          <p:nvPr/>
        </p:nvSpPr>
        <p:spPr bwMode="auto">
          <a:xfrm flipH="1">
            <a:off x="5712871"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0" name="Freeform 15"/>
          <p:cNvSpPr>
            <a:spLocks/>
          </p:cNvSpPr>
          <p:nvPr/>
        </p:nvSpPr>
        <p:spPr bwMode="auto">
          <a:xfrm flipH="1">
            <a:off x="6326030"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1" name="Freeform 16"/>
          <p:cNvSpPr>
            <a:spLocks/>
          </p:cNvSpPr>
          <p:nvPr/>
        </p:nvSpPr>
        <p:spPr bwMode="auto">
          <a:xfrm flipH="1">
            <a:off x="6939203"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2" name="Freeform 17"/>
          <p:cNvSpPr>
            <a:spLocks/>
          </p:cNvSpPr>
          <p:nvPr/>
        </p:nvSpPr>
        <p:spPr bwMode="auto">
          <a:xfrm flipH="1">
            <a:off x="7552383"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3" name="Freeform 18"/>
          <p:cNvSpPr>
            <a:spLocks/>
          </p:cNvSpPr>
          <p:nvPr/>
        </p:nvSpPr>
        <p:spPr bwMode="auto">
          <a:xfrm flipH="1">
            <a:off x="8165556"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4" name="Freeform 24"/>
          <p:cNvSpPr>
            <a:spLocks/>
          </p:cNvSpPr>
          <p:nvPr/>
        </p:nvSpPr>
        <p:spPr bwMode="auto">
          <a:xfrm>
            <a:off x="840582" y="3312237"/>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5" name="Freeform 25"/>
          <p:cNvSpPr>
            <a:spLocks/>
          </p:cNvSpPr>
          <p:nvPr/>
        </p:nvSpPr>
        <p:spPr bwMode="auto">
          <a:xfrm>
            <a:off x="840582" y="2670491"/>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6" name="Freeform 26"/>
          <p:cNvSpPr>
            <a:spLocks/>
          </p:cNvSpPr>
          <p:nvPr/>
        </p:nvSpPr>
        <p:spPr bwMode="auto">
          <a:xfrm>
            <a:off x="840582" y="2027553"/>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7" name="Freeform 27"/>
          <p:cNvSpPr>
            <a:spLocks/>
          </p:cNvSpPr>
          <p:nvPr/>
        </p:nvSpPr>
        <p:spPr bwMode="auto">
          <a:xfrm>
            <a:off x="840582" y="1384616"/>
            <a:ext cx="7360444" cy="0"/>
          </a:xfrm>
          <a:custGeom>
            <a:avLst/>
            <a:gdLst>
              <a:gd name="T0" fmla="*/ 0 w 50000"/>
              <a:gd name="T1" fmla="*/ 10 w 50000"/>
              <a:gd name="T2" fmla="*/ 4175 w 50000"/>
              <a:gd name="T3" fmla="*/ 8340 w 50000"/>
              <a:gd name="T4" fmla="*/ 12505 w 50000"/>
              <a:gd name="T5" fmla="*/ 16670 w 50000"/>
              <a:gd name="T6" fmla="*/ 20835 w 50000"/>
              <a:gd name="T7" fmla="*/ 25000 w 50000"/>
              <a:gd name="T8" fmla="*/ 29165 w 50000"/>
              <a:gd name="T9" fmla="*/ 33330 w 50000"/>
              <a:gd name="T10" fmla="*/ 37495 w 50000"/>
              <a:gd name="T11" fmla="*/ 41660 w 50000"/>
              <a:gd name="T12" fmla="*/ 45825 w 50000"/>
              <a:gd name="T13" fmla="*/ 49990 w 50000"/>
              <a:gd name="T14" fmla="*/ 50000 w 500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50000">
                <a:moveTo>
                  <a:pt x="0" y="0"/>
                </a:moveTo>
                <a:lnTo>
                  <a:pt x="10" y="0"/>
                </a:lnTo>
                <a:lnTo>
                  <a:pt x="4175" y="0"/>
                </a:lnTo>
                <a:lnTo>
                  <a:pt x="8340" y="0"/>
                </a:lnTo>
                <a:lnTo>
                  <a:pt x="12505" y="0"/>
                </a:lnTo>
                <a:lnTo>
                  <a:pt x="16670" y="0"/>
                </a:lnTo>
                <a:lnTo>
                  <a:pt x="20835" y="0"/>
                </a:lnTo>
                <a:lnTo>
                  <a:pt x="25000" y="0"/>
                </a:lnTo>
                <a:lnTo>
                  <a:pt x="29165" y="0"/>
                </a:lnTo>
                <a:lnTo>
                  <a:pt x="33330" y="0"/>
                </a:lnTo>
                <a:lnTo>
                  <a:pt x="37495" y="0"/>
                </a:lnTo>
                <a:lnTo>
                  <a:pt x="41660" y="0"/>
                </a:lnTo>
                <a:lnTo>
                  <a:pt x="45825" y="0"/>
                </a:lnTo>
                <a:lnTo>
                  <a:pt x="49990" y="0"/>
                </a:lnTo>
                <a:lnTo>
                  <a:pt x="5000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8" name="Freeform 28"/>
          <p:cNvSpPr>
            <a:spLocks noEditPoints="1"/>
          </p:cNvSpPr>
          <p:nvPr/>
        </p:nvSpPr>
        <p:spPr bwMode="auto">
          <a:xfrm>
            <a:off x="1019188" y="1553684"/>
            <a:ext cx="307181" cy="305991"/>
          </a:xfrm>
          <a:custGeom>
            <a:avLst/>
            <a:gdLst>
              <a:gd name="T0" fmla="*/ 1042 w 2084"/>
              <a:gd name="T1" fmla="*/ 1167 h 2084"/>
              <a:gd name="T2" fmla="*/ 896 w 2084"/>
              <a:gd name="T3" fmla="*/ 698 h 2084"/>
              <a:gd name="T4" fmla="*/ 1042 w 2084"/>
              <a:gd name="T5" fmla="*/ 500 h 2084"/>
              <a:gd name="T6" fmla="*/ 1042 w 2084"/>
              <a:gd name="T7" fmla="*/ 500 h 2084"/>
              <a:gd name="T8" fmla="*/ 1188 w 2084"/>
              <a:gd name="T9" fmla="*/ 698 h 2084"/>
              <a:gd name="T10" fmla="*/ 1042 w 2084"/>
              <a:gd name="T11" fmla="*/ 1167 h 2084"/>
              <a:gd name="T12" fmla="*/ 1167 w 2084"/>
              <a:gd name="T13" fmla="*/ 1459 h 2084"/>
              <a:gd name="T14" fmla="*/ 1042 w 2084"/>
              <a:gd name="T15" fmla="*/ 1584 h 2084"/>
              <a:gd name="T16" fmla="*/ 917 w 2084"/>
              <a:gd name="T17" fmla="*/ 1459 h 2084"/>
              <a:gd name="T18" fmla="*/ 1042 w 2084"/>
              <a:gd name="T19" fmla="*/ 1334 h 2084"/>
              <a:gd name="T20" fmla="*/ 1167 w 2084"/>
              <a:gd name="T21" fmla="*/ 1459 h 2084"/>
              <a:gd name="T22" fmla="*/ 0 w 2084"/>
              <a:gd name="T23" fmla="*/ 1448 h 2084"/>
              <a:gd name="T24" fmla="*/ 0 w 2084"/>
              <a:gd name="T25" fmla="*/ 636 h 2084"/>
              <a:gd name="T26" fmla="*/ 636 w 2084"/>
              <a:gd name="T27" fmla="*/ 0 h 2084"/>
              <a:gd name="T28" fmla="*/ 1448 w 2084"/>
              <a:gd name="T29" fmla="*/ 0 h 2084"/>
              <a:gd name="T30" fmla="*/ 2084 w 2084"/>
              <a:gd name="T31" fmla="*/ 636 h 2084"/>
              <a:gd name="T32" fmla="*/ 2084 w 2084"/>
              <a:gd name="T33" fmla="*/ 1448 h 2084"/>
              <a:gd name="T34" fmla="*/ 1448 w 2084"/>
              <a:gd name="T35" fmla="*/ 2084 h 2084"/>
              <a:gd name="T36" fmla="*/ 636 w 2084"/>
              <a:gd name="T37" fmla="*/ 2084 h 2084"/>
              <a:gd name="T38" fmla="*/ 0 w 2084"/>
              <a:gd name="T39" fmla="*/ 1448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4" h="2084">
                <a:moveTo>
                  <a:pt x="1042" y="1167"/>
                </a:moveTo>
                <a:cubicBezTo>
                  <a:pt x="896" y="698"/>
                  <a:pt x="896" y="698"/>
                  <a:pt x="896" y="698"/>
                </a:cubicBezTo>
                <a:cubicBezTo>
                  <a:pt x="865" y="605"/>
                  <a:pt x="938" y="500"/>
                  <a:pt x="1042" y="500"/>
                </a:cubicBezTo>
                <a:cubicBezTo>
                  <a:pt x="1042" y="500"/>
                  <a:pt x="1042" y="500"/>
                  <a:pt x="1042" y="500"/>
                </a:cubicBezTo>
                <a:cubicBezTo>
                  <a:pt x="1146" y="500"/>
                  <a:pt x="1219" y="605"/>
                  <a:pt x="1188" y="698"/>
                </a:cubicBezTo>
                <a:lnTo>
                  <a:pt x="1042" y="1167"/>
                </a:lnTo>
                <a:close/>
                <a:moveTo>
                  <a:pt x="1167" y="1459"/>
                </a:moveTo>
                <a:cubicBezTo>
                  <a:pt x="1167" y="1532"/>
                  <a:pt x="1115" y="1584"/>
                  <a:pt x="1042" y="1584"/>
                </a:cubicBezTo>
                <a:cubicBezTo>
                  <a:pt x="969" y="1584"/>
                  <a:pt x="917" y="1532"/>
                  <a:pt x="917" y="1459"/>
                </a:cubicBezTo>
                <a:cubicBezTo>
                  <a:pt x="917" y="1386"/>
                  <a:pt x="969" y="1334"/>
                  <a:pt x="1042" y="1334"/>
                </a:cubicBezTo>
                <a:cubicBezTo>
                  <a:pt x="1115" y="1334"/>
                  <a:pt x="1167" y="1386"/>
                  <a:pt x="1167" y="1459"/>
                </a:cubicBezTo>
                <a:close/>
                <a:moveTo>
                  <a:pt x="0" y="1448"/>
                </a:moveTo>
                <a:lnTo>
                  <a:pt x="0" y="636"/>
                </a:lnTo>
                <a:lnTo>
                  <a:pt x="636" y="0"/>
                </a:lnTo>
                <a:lnTo>
                  <a:pt x="1448" y="0"/>
                </a:lnTo>
                <a:lnTo>
                  <a:pt x="2084" y="636"/>
                </a:lnTo>
                <a:lnTo>
                  <a:pt x="2084" y="1448"/>
                </a:lnTo>
                <a:lnTo>
                  <a:pt x="1448" y="2084"/>
                </a:lnTo>
                <a:lnTo>
                  <a:pt x="636" y="2084"/>
                </a:lnTo>
                <a:lnTo>
                  <a:pt x="0" y="1448"/>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19" name="Freeform 29"/>
          <p:cNvSpPr>
            <a:spLocks noEditPoints="1"/>
          </p:cNvSpPr>
          <p:nvPr/>
        </p:nvSpPr>
        <p:spPr bwMode="auto">
          <a:xfrm>
            <a:off x="1590688" y="1553684"/>
            <a:ext cx="307181" cy="305991"/>
          </a:xfrm>
          <a:custGeom>
            <a:avLst/>
            <a:gdLst>
              <a:gd name="T0" fmla="*/ 1417 w 2084"/>
              <a:gd name="T1" fmla="*/ 667 h 2084"/>
              <a:gd name="T2" fmla="*/ 667 w 2084"/>
              <a:gd name="T3" fmla="*/ 1417 h 2084"/>
              <a:gd name="T4" fmla="*/ 667 w 2084"/>
              <a:gd name="T5" fmla="*/ 667 h 2084"/>
              <a:gd name="T6" fmla="*/ 1417 w 2084"/>
              <a:gd name="T7" fmla="*/ 1417 h 2084"/>
              <a:gd name="T8" fmla="*/ 0 w 2084"/>
              <a:gd name="T9" fmla="*/ 1448 h 2084"/>
              <a:gd name="T10" fmla="*/ 0 w 2084"/>
              <a:gd name="T11" fmla="*/ 636 h 2084"/>
              <a:gd name="T12" fmla="*/ 636 w 2084"/>
              <a:gd name="T13" fmla="*/ 0 h 2084"/>
              <a:gd name="T14" fmla="*/ 1448 w 2084"/>
              <a:gd name="T15" fmla="*/ 0 h 2084"/>
              <a:gd name="T16" fmla="*/ 2084 w 2084"/>
              <a:gd name="T17" fmla="*/ 636 h 2084"/>
              <a:gd name="T18" fmla="*/ 2084 w 2084"/>
              <a:gd name="T19" fmla="*/ 1448 h 2084"/>
              <a:gd name="T20" fmla="*/ 1448 w 2084"/>
              <a:gd name="T21" fmla="*/ 2084 h 2084"/>
              <a:gd name="T22" fmla="*/ 636 w 2084"/>
              <a:gd name="T23" fmla="*/ 2084 h 2084"/>
              <a:gd name="T24" fmla="*/ 0 w 2084"/>
              <a:gd name="T25" fmla="*/ 1448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4" h="2084">
                <a:moveTo>
                  <a:pt x="1417" y="667"/>
                </a:moveTo>
                <a:lnTo>
                  <a:pt x="667" y="1417"/>
                </a:lnTo>
                <a:moveTo>
                  <a:pt x="667" y="667"/>
                </a:moveTo>
                <a:lnTo>
                  <a:pt x="1417" y="1417"/>
                </a:lnTo>
                <a:moveTo>
                  <a:pt x="0" y="1448"/>
                </a:moveTo>
                <a:lnTo>
                  <a:pt x="0" y="636"/>
                </a:lnTo>
                <a:lnTo>
                  <a:pt x="636" y="0"/>
                </a:lnTo>
                <a:lnTo>
                  <a:pt x="1448" y="0"/>
                </a:lnTo>
                <a:lnTo>
                  <a:pt x="2084" y="636"/>
                </a:lnTo>
                <a:lnTo>
                  <a:pt x="2084" y="1448"/>
                </a:lnTo>
                <a:lnTo>
                  <a:pt x="1448" y="2084"/>
                </a:lnTo>
                <a:lnTo>
                  <a:pt x="636" y="2084"/>
                </a:lnTo>
                <a:lnTo>
                  <a:pt x="0" y="1448"/>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0" name="Freeform 30"/>
          <p:cNvSpPr>
            <a:spLocks noEditPoints="1"/>
          </p:cNvSpPr>
          <p:nvPr/>
        </p:nvSpPr>
        <p:spPr bwMode="auto">
          <a:xfrm>
            <a:off x="2166942" y="1553684"/>
            <a:ext cx="307181" cy="305991"/>
          </a:xfrm>
          <a:custGeom>
            <a:avLst/>
            <a:gdLst>
              <a:gd name="T0" fmla="*/ 500 w 2084"/>
              <a:gd name="T1" fmla="*/ 1250 h 2084"/>
              <a:gd name="T2" fmla="*/ 500 w 2084"/>
              <a:gd name="T3" fmla="*/ 834 h 2084"/>
              <a:gd name="T4" fmla="*/ 1584 w 2084"/>
              <a:gd name="T5" fmla="*/ 834 h 2084"/>
              <a:gd name="T6" fmla="*/ 1584 w 2084"/>
              <a:gd name="T7" fmla="*/ 1250 h 2084"/>
              <a:gd name="T8" fmla="*/ 500 w 2084"/>
              <a:gd name="T9" fmla="*/ 1250 h 2084"/>
              <a:gd name="T10" fmla="*/ 0 w 2084"/>
              <a:gd name="T11" fmla="*/ 1448 h 2084"/>
              <a:gd name="T12" fmla="*/ 0 w 2084"/>
              <a:gd name="T13" fmla="*/ 636 h 2084"/>
              <a:gd name="T14" fmla="*/ 636 w 2084"/>
              <a:gd name="T15" fmla="*/ 0 h 2084"/>
              <a:gd name="T16" fmla="*/ 1448 w 2084"/>
              <a:gd name="T17" fmla="*/ 0 h 2084"/>
              <a:gd name="T18" fmla="*/ 2084 w 2084"/>
              <a:gd name="T19" fmla="*/ 636 h 2084"/>
              <a:gd name="T20" fmla="*/ 2084 w 2084"/>
              <a:gd name="T21" fmla="*/ 1448 h 2084"/>
              <a:gd name="T22" fmla="*/ 1448 w 2084"/>
              <a:gd name="T23" fmla="*/ 2084 h 2084"/>
              <a:gd name="T24" fmla="*/ 636 w 2084"/>
              <a:gd name="T25" fmla="*/ 2084 h 2084"/>
              <a:gd name="T26" fmla="*/ 0 w 2084"/>
              <a:gd name="T27" fmla="*/ 1448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4" h="2084">
                <a:moveTo>
                  <a:pt x="500" y="1250"/>
                </a:moveTo>
                <a:lnTo>
                  <a:pt x="500" y="834"/>
                </a:lnTo>
                <a:lnTo>
                  <a:pt x="1584" y="834"/>
                </a:lnTo>
                <a:lnTo>
                  <a:pt x="1584" y="1250"/>
                </a:lnTo>
                <a:lnTo>
                  <a:pt x="500" y="1250"/>
                </a:lnTo>
                <a:close/>
                <a:moveTo>
                  <a:pt x="0" y="1448"/>
                </a:moveTo>
                <a:lnTo>
                  <a:pt x="0" y="636"/>
                </a:lnTo>
                <a:lnTo>
                  <a:pt x="636" y="0"/>
                </a:lnTo>
                <a:lnTo>
                  <a:pt x="1448" y="0"/>
                </a:lnTo>
                <a:lnTo>
                  <a:pt x="2084" y="636"/>
                </a:lnTo>
                <a:lnTo>
                  <a:pt x="2084" y="1448"/>
                </a:lnTo>
                <a:lnTo>
                  <a:pt x="1448" y="2084"/>
                </a:lnTo>
                <a:lnTo>
                  <a:pt x="636" y="2084"/>
                </a:lnTo>
                <a:lnTo>
                  <a:pt x="0" y="1448"/>
                </a:ln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1" name="Freeform 31"/>
          <p:cNvSpPr>
            <a:spLocks noEditPoints="1"/>
          </p:cNvSpPr>
          <p:nvPr/>
        </p:nvSpPr>
        <p:spPr bwMode="auto">
          <a:xfrm>
            <a:off x="2790827" y="1553684"/>
            <a:ext cx="307181" cy="305991"/>
          </a:xfrm>
          <a:custGeom>
            <a:avLst/>
            <a:gdLst>
              <a:gd name="T0" fmla="*/ 2083 w 2083"/>
              <a:gd name="T1" fmla="*/ 1042 h 2084"/>
              <a:gd name="T2" fmla="*/ 1041 w 2083"/>
              <a:gd name="T3" fmla="*/ 2084 h 2084"/>
              <a:gd name="T4" fmla="*/ 0 w 2083"/>
              <a:gd name="T5" fmla="*/ 1042 h 2084"/>
              <a:gd name="T6" fmla="*/ 1041 w 2083"/>
              <a:gd name="T7" fmla="*/ 0 h 2084"/>
              <a:gd name="T8" fmla="*/ 2083 w 2083"/>
              <a:gd name="T9" fmla="*/ 1042 h 2084"/>
              <a:gd name="T10" fmla="*/ 1687 w 2083"/>
              <a:gd name="T11" fmla="*/ 1511 h 2084"/>
              <a:gd name="T12" fmla="*/ 572 w 2083"/>
              <a:gd name="T13" fmla="*/ 407 h 2084"/>
              <a:gd name="T14" fmla="*/ 406 w 2083"/>
              <a:gd name="T15" fmla="*/ 573 h 2084"/>
              <a:gd name="T16" fmla="*/ 1510 w 2083"/>
              <a:gd name="T17" fmla="*/ 1678 h 2084"/>
              <a:gd name="T18" fmla="*/ 1687 w 2083"/>
              <a:gd name="T19" fmla="*/ 1511 h 2084"/>
              <a:gd name="T20" fmla="*/ 1833 w 2083"/>
              <a:gd name="T21" fmla="*/ 1042 h 2084"/>
              <a:gd name="T22" fmla="*/ 1041 w 2083"/>
              <a:gd name="T23" fmla="*/ 250 h 2084"/>
              <a:gd name="T24" fmla="*/ 572 w 2083"/>
              <a:gd name="T25" fmla="*/ 407 h 2084"/>
              <a:gd name="T26" fmla="*/ 406 w 2083"/>
              <a:gd name="T27" fmla="*/ 573 h 2084"/>
              <a:gd name="T28" fmla="*/ 250 w 2083"/>
              <a:gd name="T29" fmla="*/ 1042 h 2084"/>
              <a:gd name="T30" fmla="*/ 1041 w 2083"/>
              <a:gd name="T31" fmla="*/ 1834 h 2084"/>
              <a:gd name="T32" fmla="*/ 1510 w 2083"/>
              <a:gd name="T33" fmla="*/ 1678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3" h="2084">
                <a:moveTo>
                  <a:pt x="2083" y="1042"/>
                </a:moveTo>
                <a:cubicBezTo>
                  <a:pt x="2083" y="1615"/>
                  <a:pt x="1614" y="2084"/>
                  <a:pt x="1041" y="2084"/>
                </a:cubicBezTo>
                <a:cubicBezTo>
                  <a:pt x="468" y="2084"/>
                  <a:pt x="0" y="1615"/>
                  <a:pt x="0" y="1042"/>
                </a:cubicBezTo>
                <a:cubicBezTo>
                  <a:pt x="0" y="469"/>
                  <a:pt x="468" y="0"/>
                  <a:pt x="1041" y="0"/>
                </a:cubicBezTo>
                <a:cubicBezTo>
                  <a:pt x="1614" y="0"/>
                  <a:pt x="2083" y="469"/>
                  <a:pt x="2083" y="1042"/>
                </a:cubicBezTo>
                <a:close/>
                <a:moveTo>
                  <a:pt x="1687" y="1511"/>
                </a:moveTo>
                <a:lnTo>
                  <a:pt x="572" y="407"/>
                </a:lnTo>
                <a:moveTo>
                  <a:pt x="406" y="573"/>
                </a:moveTo>
                <a:lnTo>
                  <a:pt x="1510" y="1678"/>
                </a:lnTo>
                <a:moveTo>
                  <a:pt x="1687" y="1511"/>
                </a:moveTo>
                <a:cubicBezTo>
                  <a:pt x="1781" y="1375"/>
                  <a:pt x="1833" y="1219"/>
                  <a:pt x="1833" y="1042"/>
                </a:cubicBezTo>
                <a:cubicBezTo>
                  <a:pt x="1833" y="605"/>
                  <a:pt x="1479" y="250"/>
                  <a:pt x="1041" y="250"/>
                </a:cubicBezTo>
                <a:cubicBezTo>
                  <a:pt x="864" y="250"/>
                  <a:pt x="708" y="303"/>
                  <a:pt x="572" y="407"/>
                </a:cubicBezTo>
                <a:moveTo>
                  <a:pt x="406" y="573"/>
                </a:moveTo>
                <a:cubicBezTo>
                  <a:pt x="302" y="709"/>
                  <a:pt x="250" y="865"/>
                  <a:pt x="250" y="1042"/>
                </a:cubicBezTo>
                <a:cubicBezTo>
                  <a:pt x="250" y="1480"/>
                  <a:pt x="604" y="1834"/>
                  <a:pt x="1041" y="1834"/>
                </a:cubicBezTo>
                <a:cubicBezTo>
                  <a:pt x="1218" y="1834"/>
                  <a:pt x="1375" y="1782"/>
                  <a:pt x="1510" y="1678"/>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2" name="Freeform 32"/>
          <p:cNvSpPr>
            <a:spLocks noEditPoints="1"/>
          </p:cNvSpPr>
          <p:nvPr/>
        </p:nvSpPr>
        <p:spPr bwMode="auto">
          <a:xfrm>
            <a:off x="3488539" y="1547737"/>
            <a:ext cx="282179" cy="317897"/>
          </a:xfrm>
          <a:custGeom>
            <a:avLst/>
            <a:gdLst>
              <a:gd name="T0" fmla="*/ 666 w 1916"/>
              <a:gd name="T1" fmla="*/ 291 h 2166"/>
              <a:gd name="T2" fmla="*/ 0 w 1916"/>
              <a:gd name="T3" fmla="*/ 1208 h 2166"/>
              <a:gd name="T4" fmla="*/ 958 w 1916"/>
              <a:gd name="T5" fmla="*/ 2166 h 2166"/>
              <a:gd name="T6" fmla="*/ 1916 w 1916"/>
              <a:gd name="T7" fmla="*/ 1208 h 2166"/>
              <a:gd name="T8" fmla="*/ 1250 w 1916"/>
              <a:gd name="T9" fmla="*/ 291 h 2166"/>
              <a:gd name="T10" fmla="*/ 958 w 1916"/>
              <a:gd name="T11" fmla="*/ 0 h 2166"/>
              <a:gd name="T12" fmla="*/ 958 w 1916"/>
              <a:gd name="T13" fmla="*/ 1083 h 2166"/>
            </a:gdLst>
            <a:ahLst/>
            <a:cxnLst>
              <a:cxn ang="0">
                <a:pos x="T0" y="T1"/>
              </a:cxn>
              <a:cxn ang="0">
                <a:pos x="T2" y="T3"/>
              </a:cxn>
              <a:cxn ang="0">
                <a:pos x="T4" y="T5"/>
              </a:cxn>
              <a:cxn ang="0">
                <a:pos x="T6" y="T7"/>
              </a:cxn>
              <a:cxn ang="0">
                <a:pos x="T8" y="T9"/>
              </a:cxn>
              <a:cxn ang="0">
                <a:pos x="T10" y="T11"/>
              </a:cxn>
              <a:cxn ang="0">
                <a:pos x="T12" y="T13"/>
              </a:cxn>
            </a:cxnLst>
            <a:rect l="0" t="0" r="r" b="b"/>
            <a:pathLst>
              <a:path w="1916" h="2166">
                <a:moveTo>
                  <a:pt x="666" y="291"/>
                </a:moveTo>
                <a:cubicBezTo>
                  <a:pt x="281" y="416"/>
                  <a:pt x="0" y="781"/>
                  <a:pt x="0" y="1208"/>
                </a:cubicBezTo>
                <a:cubicBezTo>
                  <a:pt x="0" y="1739"/>
                  <a:pt x="427" y="2166"/>
                  <a:pt x="958" y="2166"/>
                </a:cubicBezTo>
                <a:cubicBezTo>
                  <a:pt x="1489" y="2166"/>
                  <a:pt x="1916" y="1739"/>
                  <a:pt x="1916" y="1208"/>
                </a:cubicBezTo>
                <a:cubicBezTo>
                  <a:pt x="1916" y="781"/>
                  <a:pt x="1635" y="416"/>
                  <a:pt x="1250" y="291"/>
                </a:cubicBezTo>
                <a:moveTo>
                  <a:pt x="958" y="0"/>
                </a:moveTo>
                <a:lnTo>
                  <a:pt x="958" y="108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3" name="Freeform 33"/>
          <p:cNvSpPr>
            <a:spLocks noEditPoints="1"/>
          </p:cNvSpPr>
          <p:nvPr/>
        </p:nvSpPr>
        <p:spPr bwMode="auto">
          <a:xfrm>
            <a:off x="4032648" y="1565590"/>
            <a:ext cx="354806" cy="280988"/>
          </a:xfrm>
          <a:custGeom>
            <a:avLst/>
            <a:gdLst>
              <a:gd name="T0" fmla="*/ 1906 w 2406"/>
              <a:gd name="T1" fmla="*/ 583 h 1916"/>
              <a:gd name="T2" fmla="*/ 1156 w 2406"/>
              <a:gd name="T3" fmla="*/ 1333 h 1916"/>
              <a:gd name="T4" fmla="*/ 1156 w 2406"/>
              <a:gd name="T5" fmla="*/ 583 h 1916"/>
              <a:gd name="T6" fmla="*/ 1906 w 2406"/>
              <a:gd name="T7" fmla="*/ 1333 h 1916"/>
              <a:gd name="T8" fmla="*/ 812 w 2406"/>
              <a:gd name="T9" fmla="*/ 52 h 1916"/>
              <a:gd name="T10" fmla="*/ 62 w 2406"/>
              <a:gd name="T11" fmla="*/ 844 h 1916"/>
              <a:gd name="T12" fmla="*/ 62 w 2406"/>
              <a:gd name="T13" fmla="*/ 1073 h 1916"/>
              <a:gd name="T14" fmla="*/ 812 w 2406"/>
              <a:gd name="T15" fmla="*/ 1864 h 1916"/>
              <a:gd name="T16" fmla="*/ 937 w 2406"/>
              <a:gd name="T17" fmla="*/ 1916 h 1916"/>
              <a:gd name="T18" fmla="*/ 2239 w 2406"/>
              <a:gd name="T19" fmla="*/ 1916 h 1916"/>
              <a:gd name="T20" fmla="*/ 2406 w 2406"/>
              <a:gd name="T21" fmla="*/ 1750 h 1916"/>
              <a:gd name="T22" fmla="*/ 2406 w 2406"/>
              <a:gd name="T23" fmla="*/ 166 h 1916"/>
              <a:gd name="T24" fmla="*/ 2239 w 2406"/>
              <a:gd name="T25" fmla="*/ 0 h 1916"/>
              <a:gd name="T26" fmla="*/ 937 w 2406"/>
              <a:gd name="T27" fmla="*/ 0 h 1916"/>
              <a:gd name="T28" fmla="*/ 812 w 2406"/>
              <a:gd name="T29" fmla="*/ 52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6" h="1916">
                <a:moveTo>
                  <a:pt x="1906" y="583"/>
                </a:moveTo>
                <a:lnTo>
                  <a:pt x="1156" y="1333"/>
                </a:lnTo>
                <a:moveTo>
                  <a:pt x="1156" y="583"/>
                </a:moveTo>
                <a:lnTo>
                  <a:pt x="1906" y="1333"/>
                </a:lnTo>
                <a:moveTo>
                  <a:pt x="812" y="52"/>
                </a:moveTo>
                <a:cubicBezTo>
                  <a:pt x="62" y="844"/>
                  <a:pt x="62" y="844"/>
                  <a:pt x="62" y="844"/>
                </a:cubicBezTo>
                <a:cubicBezTo>
                  <a:pt x="0" y="906"/>
                  <a:pt x="0" y="1010"/>
                  <a:pt x="62" y="1073"/>
                </a:cubicBezTo>
                <a:cubicBezTo>
                  <a:pt x="812" y="1864"/>
                  <a:pt x="812" y="1864"/>
                  <a:pt x="812" y="1864"/>
                </a:cubicBezTo>
                <a:cubicBezTo>
                  <a:pt x="843" y="1896"/>
                  <a:pt x="885" y="1916"/>
                  <a:pt x="937" y="1916"/>
                </a:cubicBezTo>
                <a:cubicBezTo>
                  <a:pt x="2239" y="1916"/>
                  <a:pt x="2239" y="1916"/>
                  <a:pt x="2239" y="1916"/>
                </a:cubicBezTo>
                <a:cubicBezTo>
                  <a:pt x="2333" y="1916"/>
                  <a:pt x="2406" y="1844"/>
                  <a:pt x="2406" y="1750"/>
                </a:cubicBezTo>
                <a:cubicBezTo>
                  <a:pt x="2406" y="166"/>
                  <a:pt x="2406" y="166"/>
                  <a:pt x="2406" y="166"/>
                </a:cubicBezTo>
                <a:cubicBezTo>
                  <a:pt x="2406" y="73"/>
                  <a:pt x="2333" y="0"/>
                  <a:pt x="2239" y="0"/>
                </a:cubicBezTo>
                <a:cubicBezTo>
                  <a:pt x="937" y="0"/>
                  <a:pt x="937" y="0"/>
                  <a:pt x="937" y="0"/>
                </a:cubicBezTo>
                <a:cubicBezTo>
                  <a:pt x="885" y="0"/>
                  <a:pt x="843" y="21"/>
                  <a:pt x="812" y="5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4" name="Freeform 34"/>
          <p:cNvSpPr>
            <a:spLocks/>
          </p:cNvSpPr>
          <p:nvPr/>
        </p:nvSpPr>
        <p:spPr bwMode="auto">
          <a:xfrm>
            <a:off x="4669632" y="1575121"/>
            <a:ext cx="330994" cy="263129"/>
          </a:xfrm>
          <a:custGeom>
            <a:avLst/>
            <a:gdLst>
              <a:gd name="T0" fmla="*/ 1083 w 2250"/>
              <a:gd name="T1" fmla="*/ 490 h 1792"/>
              <a:gd name="T2" fmla="*/ 1083 w 2250"/>
              <a:gd name="T3" fmla="*/ 490 h 1792"/>
              <a:gd name="T4" fmla="*/ 1083 w 2250"/>
              <a:gd name="T5" fmla="*/ 0 h 1792"/>
              <a:gd name="T6" fmla="*/ 0 w 2250"/>
              <a:gd name="T7" fmla="*/ 750 h 1792"/>
              <a:gd name="T8" fmla="*/ 1083 w 2250"/>
              <a:gd name="T9" fmla="*/ 1500 h 1792"/>
              <a:gd name="T10" fmla="*/ 1083 w 2250"/>
              <a:gd name="T11" fmla="*/ 990 h 1792"/>
              <a:gd name="T12" fmla="*/ 2250 w 2250"/>
              <a:gd name="T13" fmla="*/ 1792 h 1792"/>
              <a:gd name="T14" fmla="*/ 2250 w 2250"/>
              <a:gd name="T15" fmla="*/ 1646 h 1792"/>
              <a:gd name="T16" fmla="*/ 1083 w 2250"/>
              <a:gd name="T17" fmla="*/ 49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792">
                <a:moveTo>
                  <a:pt x="1083" y="490"/>
                </a:moveTo>
                <a:cubicBezTo>
                  <a:pt x="1083" y="490"/>
                  <a:pt x="1083" y="490"/>
                  <a:pt x="1083" y="490"/>
                </a:cubicBezTo>
                <a:cubicBezTo>
                  <a:pt x="1083" y="0"/>
                  <a:pt x="1083" y="0"/>
                  <a:pt x="1083" y="0"/>
                </a:cubicBezTo>
                <a:cubicBezTo>
                  <a:pt x="0" y="750"/>
                  <a:pt x="0" y="750"/>
                  <a:pt x="0" y="750"/>
                </a:cubicBezTo>
                <a:cubicBezTo>
                  <a:pt x="1083" y="1500"/>
                  <a:pt x="1083" y="1500"/>
                  <a:pt x="1083" y="1500"/>
                </a:cubicBezTo>
                <a:cubicBezTo>
                  <a:pt x="1083" y="990"/>
                  <a:pt x="1083" y="990"/>
                  <a:pt x="1083" y="990"/>
                </a:cubicBezTo>
                <a:cubicBezTo>
                  <a:pt x="1614" y="990"/>
                  <a:pt x="2073" y="1323"/>
                  <a:pt x="2250" y="1792"/>
                </a:cubicBezTo>
                <a:cubicBezTo>
                  <a:pt x="2250" y="1646"/>
                  <a:pt x="2250" y="1646"/>
                  <a:pt x="2250" y="1646"/>
                </a:cubicBezTo>
                <a:cubicBezTo>
                  <a:pt x="2250" y="1011"/>
                  <a:pt x="1729" y="490"/>
                  <a:pt x="1083" y="49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5" name="Freeform 35"/>
          <p:cNvSpPr>
            <a:spLocks/>
          </p:cNvSpPr>
          <p:nvPr/>
        </p:nvSpPr>
        <p:spPr bwMode="auto">
          <a:xfrm>
            <a:off x="5295909" y="1575121"/>
            <a:ext cx="332185" cy="263129"/>
          </a:xfrm>
          <a:custGeom>
            <a:avLst/>
            <a:gdLst>
              <a:gd name="T0" fmla="*/ 1166 w 2250"/>
              <a:gd name="T1" fmla="*/ 490 h 1792"/>
              <a:gd name="T2" fmla="*/ 1166 w 2250"/>
              <a:gd name="T3" fmla="*/ 490 h 1792"/>
              <a:gd name="T4" fmla="*/ 1166 w 2250"/>
              <a:gd name="T5" fmla="*/ 0 h 1792"/>
              <a:gd name="T6" fmla="*/ 2250 w 2250"/>
              <a:gd name="T7" fmla="*/ 750 h 1792"/>
              <a:gd name="T8" fmla="*/ 1166 w 2250"/>
              <a:gd name="T9" fmla="*/ 1500 h 1792"/>
              <a:gd name="T10" fmla="*/ 1166 w 2250"/>
              <a:gd name="T11" fmla="*/ 990 h 1792"/>
              <a:gd name="T12" fmla="*/ 0 w 2250"/>
              <a:gd name="T13" fmla="*/ 1792 h 1792"/>
              <a:gd name="T14" fmla="*/ 0 w 2250"/>
              <a:gd name="T15" fmla="*/ 1646 h 1792"/>
              <a:gd name="T16" fmla="*/ 1166 w 2250"/>
              <a:gd name="T17" fmla="*/ 49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792">
                <a:moveTo>
                  <a:pt x="1166" y="490"/>
                </a:moveTo>
                <a:cubicBezTo>
                  <a:pt x="1166" y="490"/>
                  <a:pt x="1166" y="490"/>
                  <a:pt x="1166" y="490"/>
                </a:cubicBezTo>
                <a:cubicBezTo>
                  <a:pt x="1166" y="0"/>
                  <a:pt x="1166" y="0"/>
                  <a:pt x="1166" y="0"/>
                </a:cubicBezTo>
                <a:cubicBezTo>
                  <a:pt x="2250" y="750"/>
                  <a:pt x="2250" y="750"/>
                  <a:pt x="2250" y="750"/>
                </a:cubicBezTo>
                <a:cubicBezTo>
                  <a:pt x="1166" y="1500"/>
                  <a:pt x="1166" y="1500"/>
                  <a:pt x="1166" y="1500"/>
                </a:cubicBezTo>
                <a:cubicBezTo>
                  <a:pt x="1166" y="990"/>
                  <a:pt x="1166" y="990"/>
                  <a:pt x="1166" y="990"/>
                </a:cubicBezTo>
                <a:cubicBezTo>
                  <a:pt x="635" y="990"/>
                  <a:pt x="177" y="1323"/>
                  <a:pt x="0" y="1792"/>
                </a:cubicBezTo>
                <a:cubicBezTo>
                  <a:pt x="0" y="1646"/>
                  <a:pt x="0" y="1646"/>
                  <a:pt x="0" y="1646"/>
                </a:cubicBezTo>
                <a:cubicBezTo>
                  <a:pt x="0" y="1011"/>
                  <a:pt x="520" y="490"/>
                  <a:pt x="1166" y="490"/>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6" name="Freeform 36"/>
          <p:cNvSpPr>
            <a:spLocks noEditPoints="1"/>
          </p:cNvSpPr>
          <p:nvPr/>
        </p:nvSpPr>
        <p:spPr bwMode="auto">
          <a:xfrm>
            <a:off x="5876926" y="1553684"/>
            <a:ext cx="307181" cy="305991"/>
          </a:xfrm>
          <a:custGeom>
            <a:avLst/>
            <a:gdLst>
              <a:gd name="T0" fmla="*/ 2083 w 2083"/>
              <a:gd name="T1" fmla="*/ 1042 h 2084"/>
              <a:gd name="T2" fmla="*/ 1042 w 2083"/>
              <a:gd name="T3" fmla="*/ 2084 h 2084"/>
              <a:gd name="T4" fmla="*/ 0 w 2083"/>
              <a:gd name="T5" fmla="*/ 1042 h 2084"/>
              <a:gd name="T6" fmla="*/ 1042 w 2083"/>
              <a:gd name="T7" fmla="*/ 0 h 2084"/>
              <a:gd name="T8" fmla="*/ 1875 w 2083"/>
              <a:gd name="T9" fmla="*/ 417 h 2084"/>
              <a:gd name="T10" fmla="*/ 1875 w 2083"/>
              <a:gd name="T11" fmla="*/ 0 h 2084"/>
              <a:gd name="T12" fmla="*/ 1875 w 2083"/>
              <a:gd name="T13" fmla="*/ 417 h 2084"/>
              <a:gd name="T14" fmla="*/ 1458 w 2083"/>
              <a:gd name="T15" fmla="*/ 417 h 20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3" h="2084">
                <a:moveTo>
                  <a:pt x="2083" y="1042"/>
                </a:moveTo>
                <a:cubicBezTo>
                  <a:pt x="2083" y="1615"/>
                  <a:pt x="1614" y="2084"/>
                  <a:pt x="1042" y="2084"/>
                </a:cubicBezTo>
                <a:cubicBezTo>
                  <a:pt x="469" y="2084"/>
                  <a:pt x="0" y="1615"/>
                  <a:pt x="0" y="1042"/>
                </a:cubicBezTo>
                <a:cubicBezTo>
                  <a:pt x="0" y="469"/>
                  <a:pt x="469" y="0"/>
                  <a:pt x="1042" y="0"/>
                </a:cubicBezTo>
                <a:cubicBezTo>
                  <a:pt x="1385" y="0"/>
                  <a:pt x="1687" y="167"/>
                  <a:pt x="1875" y="417"/>
                </a:cubicBezTo>
                <a:moveTo>
                  <a:pt x="1875" y="0"/>
                </a:moveTo>
                <a:lnTo>
                  <a:pt x="1875" y="417"/>
                </a:lnTo>
                <a:lnTo>
                  <a:pt x="1458" y="41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7" name="Freeform 37"/>
          <p:cNvSpPr>
            <a:spLocks noEditPoints="1"/>
          </p:cNvSpPr>
          <p:nvPr/>
        </p:nvSpPr>
        <p:spPr bwMode="auto">
          <a:xfrm>
            <a:off x="6471060" y="1538212"/>
            <a:ext cx="359569" cy="336947"/>
          </a:xfrm>
          <a:custGeom>
            <a:avLst/>
            <a:gdLst>
              <a:gd name="T0" fmla="*/ 1885 w 2437"/>
              <a:gd name="T1" fmla="*/ 1886 h 2292"/>
              <a:gd name="T2" fmla="*/ 406 w 2437"/>
              <a:gd name="T3" fmla="*/ 1886 h 2292"/>
              <a:gd name="T4" fmla="*/ 406 w 2437"/>
              <a:gd name="T5" fmla="*/ 407 h 2292"/>
              <a:gd name="T6" fmla="*/ 1885 w 2437"/>
              <a:gd name="T7" fmla="*/ 407 h 2292"/>
              <a:gd name="T8" fmla="*/ 2187 w 2437"/>
              <a:gd name="T9" fmla="*/ 1188 h 2292"/>
              <a:gd name="T10" fmla="*/ 2437 w 2437"/>
              <a:gd name="T11" fmla="*/ 938 h 2292"/>
              <a:gd name="T12" fmla="*/ 2187 w 2437"/>
              <a:gd name="T13" fmla="*/ 1188 h 2292"/>
              <a:gd name="T14" fmla="*/ 1937 w 2437"/>
              <a:gd name="T15" fmla="*/ 938 h 2292"/>
              <a:gd name="T16" fmla="*/ 1187 w 2437"/>
              <a:gd name="T17" fmla="*/ 1271 h 2292"/>
              <a:gd name="T18" fmla="*/ 1146 w 2437"/>
              <a:gd name="T19" fmla="*/ 1313 h 2292"/>
              <a:gd name="T20" fmla="*/ 1104 w 2437"/>
              <a:gd name="T21" fmla="*/ 1271 h 2292"/>
              <a:gd name="T22" fmla="*/ 1146 w 2437"/>
              <a:gd name="T23" fmla="*/ 1229 h 2292"/>
              <a:gd name="T24" fmla="*/ 1187 w 2437"/>
              <a:gd name="T25" fmla="*/ 1271 h 2292"/>
              <a:gd name="T26" fmla="*/ 1604 w 2437"/>
              <a:gd name="T27" fmla="*/ 1104 h 2292"/>
              <a:gd name="T28" fmla="*/ 1604 w 2437"/>
              <a:gd name="T29" fmla="*/ 1521 h 2292"/>
              <a:gd name="T30" fmla="*/ 1521 w 2437"/>
              <a:gd name="T31" fmla="*/ 1604 h 2292"/>
              <a:gd name="T32" fmla="*/ 771 w 2437"/>
              <a:gd name="T33" fmla="*/ 1604 h 2292"/>
              <a:gd name="T34" fmla="*/ 687 w 2437"/>
              <a:gd name="T35" fmla="*/ 1521 h 2292"/>
              <a:gd name="T36" fmla="*/ 687 w 2437"/>
              <a:gd name="T37" fmla="*/ 1104 h 2292"/>
              <a:gd name="T38" fmla="*/ 771 w 2437"/>
              <a:gd name="T39" fmla="*/ 1021 h 2292"/>
              <a:gd name="T40" fmla="*/ 1521 w 2437"/>
              <a:gd name="T41" fmla="*/ 1021 h 2292"/>
              <a:gd name="T42" fmla="*/ 1604 w 2437"/>
              <a:gd name="T43" fmla="*/ 1104 h 2292"/>
              <a:gd name="T44" fmla="*/ 1437 w 2437"/>
              <a:gd name="T45" fmla="*/ 896 h 2292"/>
              <a:gd name="T46" fmla="*/ 1437 w 2437"/>
              <a:gd name="T47" fmla="*/ 1021 h 2292"/>
              <a:gd name="T48" fmla="*/ 854 w 2437"/>
              <a:gd name="T49" fmla="*/ 1021 h 2292"/>
              <a:gd name="T50" fmla="*/ 854 w 2437"/>
              <a:gd name="T51" fmla="*/ 896 h 2292"/>
              <a:gd name="T52" fmla="*/ 1146 w 2437"/>
              <a:gd name="T53" fmla="*/ 604 h 2292"/>
              <a:gd name="T54" fmla="*/ 1146 w 2437"/>
              <a:gd name="T55" fmla="*/ 604 h 2292"/>
              <a:gd name="T56" fmla="*/ 1437 w 2437"/>
              <a:gd name="T57" fmla="*/ 896 h 2292"/>
              <a:gd name="T58" fmla="*/ 1146 w 2437"/>
              <a:gd name="T59" fmla="*/ 1354 h 2292"/>
              <a:gd name="T60" fmla="*/ 1146 w 2437"/>
              <a:gd name="T61" fmla="*/ 1438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7" h="2292">
                <a:moveTo>
                  <a:pt x="1885" y="1886"/>
                </a:moveTo>
                <a:cubicBezTo>
                  <a:pt x="1479" y="2292"/>
                  <a:pt x="812" y="2292"/>
                  <a:pt x="406" y="1886"/>
                </a:cubicBezTo>
                <a:cubicBezTo>
                  <a:pt x="0" y="1479"/>
                  <a:pt x="0" y="813"/>
                  <a:pt x="406" y="407"/>
                </a:cubicBezTo>
                <a:cubicBezTo>
                  <a:pt x="812" y="0"/>
                  <a:pt x="1479" y="0"/>
                  <a:pt x="1885" y="407"/>
                </a:cubicBezTo>
                <a:cubicBezTo>
                  <a:pt x="2094" y="625"/>
                  <a:pt x="2198" y="907"/>
                  <a:pt x="2187" y="1188"/>
                </a:cubicBezTo>
                <a:moveTo>
                  <a:pt x="2437" y="938"/>
                </a:moveTo>
                <a:lnTo>
                  <a:pt x="2187" y="1188"/>
                </a:lnTo>
                <a:lnTo>
                  <a:pt x="1937" y="938"/>
                </a:lnTo>
                <a:moveTo>
                  <a:pt x="1187" y="1271"/>
                </a:moveTo>
                <a:cubicBezTo>
                  <a:pt x="1187" y="1292"/>
                  <a:pt x="1166" y="1313"/>
                  <a:pt x="1146" y="1313"/>
                </a:cubicBezTo>
                <a:cubicBezTo>
                  <a:pt x="1125" y="1313"/>
                  <a:pt x="1104" y="1292"/>
                  <a:pt x="1104" y="1271"/>
                </a:cubicBezTo>
                <a:cubicBezTo>
                  <a:pt x="1104" y="1250"/>
                  <a:pt x="1125" y="1229"/>
                  <a:pt x="1146" y="1229"/>
                </a:cubicBezTo>
                <a:cubicBezTo>
                  <a:pt x="1166" y="1229"/>
                  <a:pt x="1187" y="1250"/>
                  <a:pt x="1187" y="1271"/>
                </a:cubicBezTo>
                <a:close/>
                <a:moveTo>
                  <a:pt x="1604" y="1104"/>
                </a:moveTo>
                <a:cubicBezTo>
                  <a:pt x="1604" y="1521"/>
                  <a:pt x="1604" y="1521"/>
                  <a:pt x="1604" y="1521"/>
                </a:cubicBezTo>
                <a:cubicBezTo>
                  <a:pt x="1604" y="1563"/>
                  <a:pt x="1562" y="1604"/>
                  <a:pt x="1521" y="1604"/>
                </a:cubicBezTo>
                <a:cubicBezTo>
                  <a:pt x="771" y="1604"/>
                  <a:pt x="771" y="1604"/>
                  <a:pt x="771" y="1604"/>
                </a:cubicBezTo>
                <a:cubicBezTo>
                  <a:pt x="729" y="1604"/>
                  <a:pt x="687" y="1563"/>
                  <a:pt x="687" y="1521"/>
                </a:cubicBezTo>
                <a:cubicBezTo>
                  <a:pt x="687" y="1104"/>
                  <a:pt x="687" y="1104"/>
                  <a:pt x="687" y="1104"/>
                </a:cubicBezTo>
                <a:cubicBezTo>
                  <a:pt x="687" y="1063"/>
                  <a:pt x="729" y="1021"/>
                  <a:pt x="771" y="1021"/>
                </a:cubicBezTo>
                <a:cubicBezTo>
                  <a:pt x="1521" y="1021"/>
                  <a:pt x="1521" y="1021"/>
                  <a:pt x="1521" y="1021"/>
                </a:cubicBezTo>
                <a:cubicBezTo>
                  <a:pt x="1562" y="1021"/>
                  <a:pt x="1604" y="1063"/>
                  <a:pt x="1604" y="1104"/>
                </a:cubicBezTo>
                <a:close/>
                <a:moveTo>
                  <a:pt x="1437" y="896"/>
                </a:moveTo>
                <a:cubicBezTo>
                  <a:pt x="1437" y="1021"/>
                  <a:pt x="1437" y="1021"/>
                  <a:pt x="1437" y="1021"/>
                </a:cubicBezTo>
                <a:cubicBezTo>
                  <a:pt x="854" y="1021"/>
                  <a:pt x="854" y="1021"/>
                  <a:pt x="854" y="1021"/>
                </a:cubicBezTo>
                <a:cubicBezTo>
                  <a:pt x="854" y="896"/>
                  <a:pt x="854" y="896"/>
                  <a:pt x="854" y="896"/>
                </a:cubicBezTo>
                <a:cubicBezTo>
                  <a:pt x="854" y="740"/>
                  <a:pt x="989" y="604"/>
                  <a:pt x="1146" y="604"/>
                </a:cubicBezTo>
                <a:cubicBezTo>
                  <a:pt x="1146" y="604"/>
                  <a:pt x="1146" y="604"/>
                  <a:pt x="1146" y="604"/>
                </a:cubicBezTo>
                <a:cubicBezTo>
                  <a:pt x="1302" y="604"/>
                  <a:pt x="1437" y="740"/>
                  <a:pt x="1437" y="896"/>
                </a:cubicBezTo>
                <a:close/>
                <a:moveTo>
                  <a:pt x="1146" y="1354"/>
                </a:moveTo>
                <a:lnTo>
                  <a:pt x="1146" y="1438"/>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8" name="Freeform 38"/>
          <p:cNvSpPr>
            <a:spLocks noEditPoints="1"/>
          </p:cNvSpPr>
          <p:nvPr/>
        </p:nvSpPr>
        <p:spPr bwMode="auto">
          <a:xfrm>
            <a:off x="7074704" y="1538212"/>
            <a:ext cx="359569" cy="336947"/>
          </a:xfrm>
          <a:custGeom>
            <a:avLst/>
            <a:gdLst>
              <a:gd name="T0" fmla="*/ 1886 w 2438"/>
              <a:gd name="T1" fmla="*/ 1886 h 2292"/>
              <a:gd name="T2" fmla="*/ 407 w 2438"/>
              <a:gd name="T3" fmla="*/ 1886 h 2292"/>
              <a:gd name="T4" fmla="*/ 407 w 2438"/>
              <a:gd name="T5" fmla="*/ 407 h 2292"/>
              <a:gd name="T6" fmla="*/ 1886 w 2438"/>
              <a:gd name="T7" fmla="*/ 407 h 2292"/>
              <a:gd name="T8" fmla="*/ 2188 w 2438"/>
              <a:gd name="T9" fmla="*/ 1188 h 2292"/>
              <a:gd name="T10" fmla="*/ 2438 w 2438"/>
              <a:gd name="T11" fmla="*/ 938 h 2292"/>
              <a:gd name="T12" fmla="*/ 2188 w 2438"/>
              <a:gd name="T13" fmla="*/ 1188 h 2292"/>
              <a:gd name="T14" fmla="*/ 1938 w 2438"/>
              <a:gd name="T15" fmla="*/ 938 h 2292"/>
              <a:gd name="T16" fmla="*/ 1188 w 2438"/>
              <a:gd name="T17" fmla="*/ 1271 h 2292"/>
              <a:gd name="T18" fmla="*/ 1146 w 2438"/>
              <a:gd name="T19" fmla="*/ 1313 h 2292"/>
              <a:gd name="T20" fmla="*/ 1105 w 2438"/>
              <a:gd name="T21" fmla="*/ 1271 h 2292"/>
              <a:gd name="T22" fmla="*/ 1146 w 2438"/>
              <a:gd name="T23" fmla="*/ 1229 h 2292"/>
              <a:gd name="T24" fmla="*/ 1188 w 2438"/>
              <a:gd name="T25" fmla="*/ 1271 h 2292"/>
              <a:gd name="T26" fmla="*/ 1605 w 2438"/>
              <a:gd name="T27" fmla="*/ 1104 h 2292"/>
              <a:gd name="T28" fmla="*/ 1605 w 2438"/>
              <a:gd name="T29" fmla="*/ 1521 h 2292"/>
              <a:gd name="T30" fmla="*/ 1521 w 2438"/>
              <a:gd name="T31" fmla="*/ 1604 h 2292"/>
              <a:gd name="T32" fmla="*/ 771 w 2438"/>
              <a:gd name="T33" fmla="*/ 1604 h 2292"/>
              <a:gd name="T34" fmla="*/ 688 w 2438"/>
              <a:gd name="T35" fmla="*/ 1521 h 2292"/>
              <a:gd name="T36" fmla="*/ 688 w 2438"/>
              <a:gd name="T37" fmla="*/ 1104 h 2292"/>
              <a:gd name="T38" fmla="*/ 771 w 2438"/>
              <a:gd name="T39" fmla="*/ 1021 h 2292"/>
              <a:gd name="T40" fmla="*/ 1521 w 2438"/>
              <a:gd name="T41" fmla="*/ 1021 h 2292"/>
              <a:gd name="T42" fmla="*/ 1605 w 2438"/>
              <a:gd name="T43" fmla="*/ 1104 h 2292"/>
              <a:gd name="T44" fmla="*/ 855 w 2438"/>
              <a:gd name="T45" fmla="*/ 1021 h 2292"/>
              <a:gd name="T46" fmla="*/ 855 w 2438"/>
              <a:gd name="T47" fmla="*/ 896 h 2292"/>
              <a:gd name="T48" fmla="*/ 1146 w 2438"/>
              <a:gd name="T49" fmla="*/ 604 h 2292"/>
              <a:gd name="T50" fmla="*/ 1146 w 2438"/>
              <a:gd name="T51" fmla="*/ 604 h 2292"/>
              <a:gd name="T52" fmla="*/ 1375 w 2438"/>
              <a:gd name="T53" fmla="*/ 709 h 2292"/>
              <a:gd name="T54" fmla="*/ 1146 w 2438"/>
              <a:gd name="T55" fmla="*/ 1354 h 2292"/>
              <a:gd name="T56" fmla="*/ 1146 w 2438"/>
              <a:gd name="T57" fmla="*/ 1438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8" h="2292">
                <a:moveTo>
                  <a:pt x="1886" y="1886"/>
                </a:moveTo>
                <a:cubicBezTo>
                  <a:pt x="1480" y="2292"/>
                  <a:pt x="813" y="2292"/>
                  <a:pt x="407" y="1886"/>
                </a:cubicBezTo>
                <a:cubicBezTo>
                  <a:pt x="0" y="1479"/>
                  <a:pt x="0" y="813"/>
                  <a:pt x="407" y="407"/>
                </a:cubicBezTo>
                <a:cubicBezTo>
                  <a:pt x="813" y="0"/>
                  <a:pt x="1480" y="0"/>
                  <a:pt x="1886" y="407"/>
                </a:cubicBezTo>
                <a:cubicBezTo>
                  <a:pt x="2094" y="625"/>
                  <a:pt x="2198" y="907"/>
                  <a:pt x="2188" y="1188"/>
                </a:cubicBezTo>
                <a:moveTo>
                  <a:pt x="2438" y="938"/>
                </a:moveTo>
                <a:lnTo>
                  <a:pt x="2188" y="1188"/>
                </a:lnTo>
                <a:lnTo>
                  <a:pt x="1938" y="938"/>
                </a:lnTo>
                <a:moveTo>
                  <a:pt x="1188" y="1271"/>
                </a:moveTo>
                <a:cubicBezTo>
                  <a:pt x="1188" y="1292"/>
                  <a:pt x="1167" y="1313"/>
                  <a:pt x="1146" y="1313"/>
                </a:cubicBezTo>
                <a:cubicBezTo>
                  <a:pt x="1125" y="1313"/>
                  <a:pt x="1105" y="1292"/>
                  <a:pt x="1105" y="1271"/>
                </a:cubicBezTo>
                <a:cubicBezTo>
                  <a:pt x="1105" y="1250"/>
                  <a:pt x="1125" y="1229"/>
                  <a:pt x="1146" y="1229"/>
                </a:cubicBezTo>
                <a:cubicBezTo>
                  <a:pt x="1167" y="1229"/>
                  <a:pt x="1188" y="1250"/>
                  <a:pt x="1188" y="1271"/>
                </a:cubicBezTo>
                <a:close/>
                <a:moveTo>
                  <a:pt x="1605" y="1104"/>
                </a:moveTo>
                <a:cubicBezTo>
                  <a:pt x="1605" y="1521"/>
                  <a:pt x="1605" y="1521"/>
                  <a:pt x="1605" y="1521"/>
                </a:cubicBezTo>
                <a:cubicBezTo>
                  <a:pt x="1605" y="1563"/>
                  <a:pt x="1563" y="1604"/>
                  <a:pt x="1521" y="1604"/>
                </a:cubicBezTo>
                <a:cubicBezTo>
                  <a:pt x="771" y="1604"/>
                  <a:pt x="771" y="1604"/>
                  <a:pt x="771" y="1604"/>
                </a:cubicBezTo>
                <a:cubicBezTo>
                  <a:pt x="730" y="1604"/>
                  <a:pt x="688" y="1563"/>
                  <a:pt x="688" y="1521"/>
                </a:cubicBezTo>
                <a:cubicBezTo>
                  <a:pt x="688" y="1104"/>
                  <a:pt x="688" y="1104"/>
                  <a:pt x="688" y="1104"/>
                </a:cubicBezTo>
                <a:cubicBezTo>
                  <a:pt x="688" y="1063"/>
                  <a:pt x="730" y="1021"/>
                  <a:pt x="771" y="1021"/>
                </a:cubicBezTo>
                <a:cubicBezTo>
                  <a:pt x="1521" y="1021"/>
                  <a:pt x="1521" y="1021"/>
                  <a:pt x="1521" y="1021"/>
                </a:cubicBezTo>
                <a:cubicBezTo>
                  <a:pt x="1563" y="1021"/>
                  <a:pt x="1605" y="1063"/>
                  <a:pt x="1605" y="1104"/>
                </a:cubicBezTo>
                <a:close/>
                <a:moveTo>
                  <a:pt x="855" y="1021"/>
                </a:moveTo>
                <a:cubicBezTo>
                  <a:pt x="855" y="896"/>
                  <a:pt x="855" y="896"/>
                  <a:pt x="855" y="896"/>
                </a:cubicBezTo>
                <a:cubicBezTo>
                  <a:pt x="855" y="740"/>
                  <a:pt x="990" y="604"/>
                  <a:pt x="1146" y="604"/>
                </a:cubicBezTo>
                <a:cubicBezTo>
                  <a:pt x="1146" y="604"/>
                  <a:pt x="1146" y="604"/>
                  <a:pt x="1146" y="604"/>
                </a:cubicBezTo>
                <a:cubicBezTo>
                  <a:pt x="1240" y="604"/>
                  <a:pt x="1313" y="646"/>
                  <a:pt x="1375" y="709"/>
                </a:cubicBezTo>
                <a:moveTo>
                  <a:pt x="1146" y="1354"/>
                </a:moveTo>
                <a:lnTo>
                  <a:pt x="1146" y="1438"/>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29" name="Freeform 39"/>
          <p:cNvSpPr>
            <a:spLocks/>
          </p:cNvSpPr>
          <p:nvPr/>
        </p:nvSpPr>
        <p:spPr bwMode="auto">
          <a:xfrm>
            <a:off x="7723585" y="1579879"/>
            <a:ext cx="323850" cy="253604"/>
          </a:xfrm>
          <a:custGeom>
            <a:avLst/>
            <a:gdLst>
              <a:gd name="T0" fmla="*/ 83 w 2198"/>
              <a:gd name="T1" fmla="*/ 781 h 1729"/>
              <a:gd name="T2" fmla="*/ 1187 w 2198"/>
              <a:gd name="T3" fmla="*/ 520 h 1729"/>
              <a:gd name="T4" fmla="*/ 1187 w 2198"/>
              <a:gd name="T5" fmla="*/ 114 h 1729"/>
              <a:gd name="T6" fmla="*/ 1323 w 2198"/>
              <a:gd name="T7" fmla="*/ 52 h 1729"/>
              <a:gd name="T8" fmla="*/ 2156 w 2198"/>
              <a:gd name="T9" fmla="*/ 802 h 1729"/>
              <a:gd name="T10" fmla="*/ 2156 w 2198"/>
              <a:gd name="T11" fmla="*/ 927 h 1729"/>
              <a:gd name="T12" fmla="*/ 1323 w 2198"/>
              <a:gd name="T13" fmla="*/ 1677 h 1729"/>
              <a:gd name="T14" fmla="*/ 1187 w 2198"/>
              <a:gd name="T15" fmla="*/ 1614 h 1729"/>
              <a:gd name="T16" fmla="*/ 1187 w 2198"/>
              <a:gd name="T17" fmla="*/ 1208 h 1729"/>
              <a:gd name="T18" fmla="*/ 83 w 2198"/>
              <a:gd name="T19" fmla="*/ 947 h 1729"/>
              <a:gd name="T20" fmla="*/ 83 w 2198"/>
              <a:gd name="T21" fmla="*/ 781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8" h="1729">
                <a:moveTo>
                  <a:pt x="83" y="781"/>
                </a:moveTo>
                <a:cubicBezTo>
                  <a:pt x="1187" y="520"/>
                  <a:pt x="1187" y="520"/>
                  <a:pt x="1187" y="520"/>
                </a:cubicBezTo>
                <a:cubicBezTo>
                  <a:pt x="1187" y="114"/>
                  <a:pt x="1187" y="114"/>
                  <a:pt x="1187" y="114"/>
                </a:cubicBezTo>
                <a:cubicBezTo>
                  <a:pt x="1187" y="41"/>
                  <a:pt x="1271" y="0"/>
                  <a:pt x="1323" y="52"/>
                </a:cubicBezTo>
                <a:cubicBezTo>
                  <a:pt x="2156" y="802"/>
                  <a:pt x="2156" y="802"/>
                  <a:pt x="2156" y="802"/>
                </a:cubicBezTo>
                <a:cubicBezTo>
                  <a:pt x="2198" y="833"/>
                  <a:pt x="2198" y="895"/>
                  <a:pt x="2156" y="927"/>
                </a:cubicBezTo>
                <a:cubicBezTo>
                  <a:pt x="1323" y="1677"/>
                  <a:pt x="1323" y="1677"/>
                  <a:pt x="1323" y="1677"/>
                </a:cubicBezTo>
                <a:cubicBezTo>
                  <a:pt x="1271" y="1729"/>
                  <a:pt x="1187" y="1687"/>
                  <a:pt x="1187" y="1614"/>
                </a:cubicBezTo>
                <a:cubicBezTo>
                  <a:pt x="1187" y="1208"/>
                  <a:pt x="1187" y="1208"/>
                  <a:pt x="1187" y="1208"/>
                </a:cubicBezTo>
                <a:cubicBezTo>
                  <a:pt x="83" y="947"/>
                  <a:pt x="83" y="947"/>
                  <a:pt x="83" y="947"/>
                </a:cubicBezTo>
                <a:cubicBezTo>
                  <a:pt x="0" y="927"/>
                  <a:pt x="0" y="802"/>
                  <a:pt x="83" y="781"/>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0" name="Freeform 40"/>
          <p:cNvSpPr>
            <a:spLocks noEditPoints="1"/>
          </p:cNvSpPr>
          <p:nvPr/>
        </p:nvSpPr>
        <p:spPr bwMode="auto">
          <a:xfrm>
            <a:off x="995367" y="2239484"/>
            <a:ext cx="355997" cy="257175"/>
          </a:xfrm>
          <a:custGeom>
            <a:avLst/>
            <a:gdLst>
              <a:gd name="T0" fmla="*/ 2167 w 2417"/>
              <a:gd name="T1" fmla="*/ 1750 h 1750"/>
              <a:gd name="T2" fmla="*/ 2417 w 2417"/>
              <a:gd name="T3" fmla="*/ 1500 h 1750"/>
              <a:gd name="T4" fmla="*/ 2167 w 2417"/>
              <a:gd name="T5" fmla="*/ 1250 h 1750"/>
              <a:gd name="T6" fmla="*/ 1291 w 2417"/>
              <a:gd name="T7" fmla="*/ 1011 h 1750"/>
              <a:gd name="T8" fmla="*/ 1437 w 2417"/>
              <a:gd name="T9" fmla="*/ 1261 h 1750"/>
              <a:gd name="T10" fmla="*/ 1864 w 2417"/>
              <a:gd name="T11" fmla="*/ 1500 h 1750"/>
              <a:gd name="T12" fmla="*/ 2417 w 2417"/>
              <a:gd name="T13" fmla="*/ 1500 h 1750"/>
              <a:gd name="T14" fmla="*/ 416 w 2417"/>
              <a:gd name="T15" fmla="*/ 250 h 1750"/>
              <a:gd name="T16" fmla="*/ 552 w 2417"/>
              <a:gd name="T17" fmla="*/ 250 h 1750"/>
              <a:gd name="T18" fmla="*/ 979 w 2417"/>
              <a:gd name="T19" fmla="*/ 490 h 1750"/>
              <a:gd name="T20" fmla="*/ 1125 w 2417"/>
              <a:gd name="T21" fmla="*/ 740 h 1750"/>
              <a:gd name="T22" fmla="*/ 2167 w 2417"/>
              <a:gd name="T23" fmla="*/ 0 h 1750"/>
              <a:gd name="T24" fmla="*/ 2417 w 2417"/>
              <a:gd name="T25" fmla="*/ 250 h 1750"/>
              <a:gd name="T26" fmla="*/ 2167 w 2417"/>
              <a:gd name="T27" fmla="*/ 500 h 1750"/>
              <a:gd name="T28" fmla="*/ 0 w 2417"/>
              <a:gd name="T29" fmla="*/ 1500 h 1750"/>
              <a:gd name="T30" fmla="*/ 552 w 2417"/>
              <a:gd name="T31" fmla="*/ 1500 h 1750"/>
              <a:gd name="T32" fmla="*/ 979 w 2417"/>
              <a:gd name="T33" fmla="*/ 1261 h 1750"/>
              <a:gd name="T34" fmla="*/ 1437 w 2417"/>
              <a:gd name="T35" fmla="*/ 490 h 1750"/>
              <a:gd name="T36" fmla="*/ 1864 w 2417"/>
              <a:gd name="T37" fmla="*/ 250 h 1750"/>
              <a:gd name="T38" fmla="*/ 2417 w 2417"/>
              <a:gd name="T39" fmla="*/ 250 h 1750"/>
              <a:gd name="T40" fmla="*/ 0 w 2417"/>
              <a:gd name="T41" fmla="*/ 250 h 1750"/>
              <a:gd name="T42" fmla="*/ 416 w 2417"/>
              <a:gd name="T43" fmla="*/ 2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7" h="1750">
                <a:moveTo>
                  <a:pt x="2167" y="1750"/>
                </a:moveTo>
                <a:lnTo>
                  <a:pt x="2417" y="1500"/>
                </a:lnTo>
                <a:lnTo>
                  <a:pt x="2167" y="1250"/>
                </a:lnTo>
                <a:moveTo>
                  <a:pt x="1291" y="1011"/>
                </a:moveTo>
                <a:cubicBezTo>
                  <a:pt x="1437" y="1261"/>
                  <a:pt x="1437" y="1261"/>
                  <a:pt x="1437" y="1261"/>
                </a:cubicBezTo>
                <a:cubicBezTo>
                  <a:pt x="1531" y="1406"/>
                  <a:pt x="1687" y="1500"/>
                  <a:pt x="1864" y="1500"/>
                </a:cubicBezTo>
                <a:cubicBezTo>
                  <a:pt x="2417" y="1500"/>
                  <a:pt x="2417" y="1500"/>
                  <a:pt x="2417" y="1500"/>
                </a:cubicBezTo>
                <a:moveTo>
                  <a:pt x="416" y="250"/>
                </a:moveTo>
                <a:cubicBezTo>
                  <a:pt x="552" y="250"/>
                  <a:pt x="552" y="250"/>
                  <a:pt x="552" y="250"/>
                </a:cubicBezTo>
                <a:cubicBezTo>
                  <a:pt x="729" y="250"/>
                  <a:pt x="885" y="344"/>
                  <a:pt x="979" y="490"/>
                </a:cubicBezTo>
                <a:cubicBezTo>
                  <a:pt x="1125" y="740"/>
                  <a:pt x="1125" y="740"/>
                  <a:pt x="1125" y="740"/>
                </a:cubicBezTo>
                <a:moveTo>
                  <a:pt x="2167" y="0"/>
                </a:moveTo>
                <a:lnTo>
                  <a:pt x="2417" y="250"/>
                </a:lnTo>
                <a:lnTo>
                  <a:pt x="2167" y="500"/>
                </a:lnTo>
                <a:moveTo>
                  <a:pt x="0" y="1500"/>
                </a:moveTo>
                <a:cubicBezTo>
                  <a:pt x="552" y="1500"/>
                  <a:pt x="552" y="1500"/>
                  <a:pt x="552" y="1500"/>
                </a:cubicBezTo>
                <a:cubicBezTo>
                  <a:pt x="729" y="1500"/>
                  <a:pt x="885" y="1406"/>
                  <a:pt x="979" y="1261"/>
                </a:cubicBezTo>
                <a:cubicBezTo>
                  <a:pt x="1437" y="490"/>
                  <a:pt x="1437" y="490"/>
                  <a:pt x="1437" y="490"/>
                </a:cubicBezTo>
                <a:cubicBezTo>
                  <a:pt x="1531" y="344"/>
                  <a:pt x="1687" y="250"/>
                  <a:pt x="1864" y="250"/>
                </a:cubicBezTo>
                <a:cubicBezTo>
                  <a:pt x="2417" y="250"/>
                  <a:pt x="2417" y="250"/>
                  <a:pt x="2417" y="250"/>
                </a:cubicBezTo>
                <a:moveTo>
                  <a:pt x="0" y="250"/>
                </a:moveTo>
                <a:lnTo>
                  <a:pt x="416" y="25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1" name="Line 41"/>
          <p:cNvSpPr>
            <a:spLocks noChangeShapeType="1"/>
          </p:cNvSpPr>
          <p:nvPr/>
        </p:nvSpPr>
        <p:spPr bwMode="auto">
          <a:xfrm flipH="1">
            <a:off x="1590688" y="2368072"/>
            <a:ext cx="307181" cy="0"/>
          </a:xfrm>
          <a:prstGeom prst="line">
            <a:avLst/>
          </a:prstGeom>
          <a:noFill/>
          <a:ln w="3175"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2" name="Freeform 42"/>
          <p:cNvSpPr>
            <a:spLocks/>
          </p:cNvSpPr>
          <p:nvPr/>
        </p:nvSpPr>
        <p:spPr bwMode="auto">
          <a:xfrm>
            <a:off x="2259812" y="2246634"/>
            <a:ext cx="122635" cy="244079"/>
          </a:xfrm>
          <a:custGeom>
            <a:avLst/>
            <a:gdLst>
              <a:gd name="T0" fmla="*/ 0 w 834"/>
              <a:gd name="T1" fmla="*/ 0 h 1666"/>
              <a:gd name="T2" fmla="*/ 834 w 834"/>
              <a:gd name="T3" fmla="*/ 833 h 1666"/>
              <a:gd name="T4" fmla="*/ 0 w 834"/>
              <a:gd name="T5" fmla="*/ 1666 h 1666"/>
            </a:gdLst>
            <a:ahLst/>
            <a:cxnLst>
              <a:cxn ang="0">
                <a:pos x="T0" y="T1"/>
              </a:cxn>
              <a:cxn ang="0">
                <a:pos x="T2" y="T3"/>
              </a:cxn>
              <a:cxn ang="0">
                <a:pos x="T4" y="T5"/>
              </a:cxn>
            </a:cxnLst>
            <a:rect l="0" t="0" r="r" b="b"/>
            <a:pathLst>
              <a:path w="834" h="1666">
                <a:moveTo>
                  <a:pt x="0" y="0"/>
                </a:moveTo>
                <a:lnTo>
                  <a:pt x="834" y="833"/>
                </a:lnTo>
                <a:lnTo>
                  <a:pt x="0" y="166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3" name="Freeform 43"/>
          <p:cNvSpPr>
            <a:spLocks noEditPoints="1"/>
          </p:cNvSpPr>
          <p:nvPr/>
        </p:nvSpPr>
        <p:spPr bwMode="auto">
          <a:xfrm>
            <a:off x="2814638" y="2190675"/>
            <a:ext cx="258366" cy="355997"/>
          </a:xfrm>
          <a:custGeom>
            <a:avLst/>
            <a:gdLst>
              <a:gd name="T0" fmla="*/ 0 w 1750"/>
              <a:gd name="T1" fmla="*/ 2417 h 2417"/>
              <a:gd name="T2" fmla="*/ 1250 w 1750"/>
              <a:gd name="T3" fmla="*/ 1166 h 2417"/>
              <a:gd name="T4" fmla="*/ 500 w 1750"/>
              <a:gd name="T5" fmla="*/ 1250 h 2417"/>
              <a:gd name="T6" fmla="*/ 1750 w 1750"/>
              <a:gd name="T7" fmla="*/ 0 h 2417"/>
              <a:gd name="T8" fmla="*/ 584 w 1750"/>
              <a:gd name="T9" fmla="*/ 2417 h 2417"/>
              <a:gd name="T10" fmla="*/ 0 w 1750"/>
              <a:gd name="T11" fmla="*/ 2417 h 2417"/>
              <a:gd name="T12" fmla="*/ 0 w 1750"/>
              <a:gd name="T13" fmla="*/ 1833 h 2417"/>
              <a:gd name="T14" fmla="*/ 1167 w 1750"/>
              <a:gd name="T15" fmla="*/ 0 h 2417"/>
              <a:gd name="T16" fmla="*/ 1750 w 1750"/>
              <a:gd name="T17" fmla="*/ 0 h 2417"/>
              <a:gd name="T18" fmla="*/ 1750 w 1750"/>
              <a:gd name="T19" fmla="*/ 583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0" h="2417">
                <a:moveTo>
                  <a:pt x="0" y="2417"/>
                </a:moveTo>
                <a:lnTo>
                  <a:pt x="1250" y="1166"/>
                </a:lnTo>
                <a:moveTo>
                  <a:pt x="500" y="1250"/>
                </a:moveTo>
                <a:lnTo>
                  <a:pt x="1750" y="0"/>
                </a:lnTo>
                <a:moveTo>
                  <a:pt x="584" y="2417"/>
                </a:moveTo>
                <a:lnTo>
                  <a:pt x="0" y="2417"/>
                </a:lnTo>
                <a:lnTo>
                  <a:pt x="0" y="1833"/>
                </a:lnTo>
                <a:moveTo>
                  <a:pt x="1167" y="0"/>
                </a:moveTo>
                <a:lnTo>
                  <a:pt x="1750" y="0"/>
                </a:lnTo>
                <a:lnTo>
                  <a:pt x="1750" y="583"/>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4" name="Freeform 44"/>
          <p:cNvSpPr>
            <a:spLocks noEditPoints="1"/>
          </p:cNvSpPr>
          <p:nvPr/>
        </p:nvSpPr>
        <p:spPr bwMode="auto">
          <a:xfrm>
            <a:off x="3451630" y="2307356"/>
            <a:ext cx="355997" cy="122635"/>
          </a:xfrm>
          <a:custGeom>
            <a:avLst/>
            <a:gdLst>
              <a:gd name="T0" fmla="*/ 0 w 2416"/>
              <a:gd name="T1" fmla="*/ 417 h 834"/>
              <a:gd name="T2" fmla="*/ 2416 w 2416"/>
              <a:gd name="T3" fmla="*/ 417 h 834"/>
              <a:gd name="T4" fmla="*/ 416 w 2416"/>
              <a:gd name="T5" fmla="*/ 834 h 834"/>
              <a:gd name="T6" fmla="*/ 0 w 2416"/>
              <a:gd name="T7" fmla="*/ 417 h 834"/>
              <a:gd name="T8" fmla="*/ 416 w 2416"/>
              <a:gd name="T9" fmla="*/ 0 h 834"/>
              <a:gd name="T10" fmla="*/ 2000 w 2416"/>
              <a:gd name="T11" fmla="*/ 834 h 834"/>
              <a:gd name="T12" fmla="*/ 2416 w 2416"/>
              <a:gd name="T13" fmla="*/ 417 h 834"/>
              <a:gd name="T14" fmla="*/ 2000 w 2416"/>
              <a:gd name="T15" fmla="*/ 0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6" h="834">
                <a:moveTo>
                  <a:pt x="0" y="417"/>
                </a:moveTo>
                <a:lnTo>
                  <a:pt x="2416" y="417"/>
                </a:lnTo>
                <a:moveTo>
                  <a:pt x="416" y="834"/>
                </a:moveTo>
                <a:lnTo>
                  <a:pt x="0" y="417"/>
                </a:lnTo>
                <a:lnTo>
                  <a:pt x="416" y="0"/>
                </a:lnTo>
                <a:moveTo>
                  <a:pt x="2000" y="834"/>
                </a:moveTo>
                <a:lnTo>
                  <a:pt x="2416" y="417"/>
                </a:lnTo>
                <a:lnTo>
                  <a:pt x="2000" y="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5" name="Freeform 45"/>
          <p:cNvSpPr>
            <a:spLocks noEditPoints="1"/>
          </p:cNvSpPr>
          <p:nvPr/>
        </p:nvSpPr>
        <p:spPr bwMode="auto">
          <a:xfrm>
            <a:off x="4039791" y="2196622"/>
            <a:ext cx="342900" cy="342900"/>
          </a:xfrm>
          <a:custGeom>
            <a:avLst/>
            <a:gdLst>
              <a:gd name="T0" fmla="*/ 1292 w 2333"/>
              <a:gd name="T1" fmla="*/ 1167 h 2334"/>
              <a:gd name="T2" fmla="*/ 1167 w 2333"/>
              <a:gd name="T3" fmla="*/ 1292 h 2334"/>
              <a:gd name="T4" fmla="*/ 1042 w 2333"/>
              <a:gd name="T5" fmla="*/ 1167 h 2334"/>
              <a:gd name="T6" fmla="*/ 1167 w 2333"/>
              <a:gd name="T7" fmla="*/ 1042 h 2334"/>
              <a:gd name="T8" fmla="*/ 1292 w 2333"/>
              <a:gd name="T9" fmla="*/ 1167 h 2334"/>
              <a:gd name="T10" fmla="*/ 1417 w 2333"/>
              <a:gd name="T11" fmla="*/ 250 h 2334"/>
              <a:gd name="T12" fmla="*/ 1167 w 2333"/>
              <a:gd name="T13" fmla="*/ 0 h 2334"/>
              <a:gd name="T14" fmla="*/ 917 w 2333"/>
              <a:gd name="T15" fmla="*/ 250 h 2334"/>
              <a:gd name="T16" fmla="*/ 1167 w 2333"/>
              <a:gd name="T17" fmla="*/ 750 h 2334"/>
              <a:gd name="T18" fmla="*/ 1167 w 2333"/>
              <a:gd name="T19" fmla="*/ 0 h 2334"/>
              <a:gd name="T20" fmla="*/ 1417 w 2333"/>
              <a:gd name="T21" fmla="*/ 2084 h 2334"/>
              <a:gd name="T22" fmla="*/ 1167 w 2333"/>
              <a:gd name="T23" fmla="*/ 2334 h 2334"/>
              <a:gd name="T24" fmla="*/ 917 w 2333"/>
              <a:gd name="T25" fmla="*/ 2084 h 2334"/>
              <a:gd name="T26" fmla="*/ 1167 w 2333"/>
              <a:gd name="T27" fmla="*/ 1584 h 2334"/>
              <a:gd name="T28" fmla="*/ 1167 w 2333"/>
              <a:gd name="T29" fmla="*/ 2334 h 2334"/>
              <a:gd name="T30" fmla="*/ 2083 w 2333"/>
              <a:gd name="T31" fmla="*/ 1417 h 2334"/>
              <a:gd name="T32" fmla="*/ 2333 w 2333"/>
              <a:gd name="T33" fmla="*/ 1167 h 2334"/>
              <a:gd name="T34" fmla="*/ 2083 w 2333"/>
              <a:gd name="T35" fmla="*/ 917 h 2334"/>
              <a:gd name="T36" fmla="*/ 1583 w 2333"/>
              <a:gd name="T37" fmla="*/ 1167 h 2334"/>
              <a:gd name="T38" fmla="*/ 2333 w 2333"/>
              <a:gd name="T39" fmla="*/ 1167 h 2334"/>
              <a:gd name="T40" fmla="*/ 250 w 2333"/>
              <a:gd name="T41" fmla="*/ 1417 h 2334"/>
              <a:gd name="T42" fmla="*/ 0 w 2333"/>
              <a:gd name="T43" fmla="*/ 1167 h 2334"/>
              <a:gd name="T44" fmla="*/ 250 w 2333"/>
              <a:gd name="T45" fmla="*/ 917 h 2334"/>
              <a:gd name="T46" fmla="*/ 750 w 2333"/>
              <a:gd name="T47" fmla="*/ 1167 h 2334"/>
              <a:gd name="T48" fmla="*/ 0 w 2333"/>
              <a:gd name="T49" fmla="*/ 1167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33" h="2334">
                <a:moveTo>
                  <a:pt x="1292" y="1167"/>
                </a:moveTo>
                <a:cubicBezTo>
                  <a:pt x="1292" y="1240"/>
                  <a:pt x="1240" y="1292"/>
                  <a:pt x="1167" y="1292"/>
                </a:cubicBezTo>
                <a:cubicBezTo>
                  <a:pt x="1094" y="1292"/>
                  <a:pt x="1042" y="1240"/>
                  <a:pt x="1042" y="1167"/>
                </a:cubicBezTo>
                <a:cubicBezTo>
                  <a:pt x="1042" y="1094"/>
                  <a:pt x="1094" y="1042"/>
                  <a:pt x="1167" y="1042"/>
                </a:cubicBezTo>
                <a:cubicBezTo>
                  <a:pt x="1240" y="1042"/>
                  <a:pt x="1292" y="1094"/>
                  <a:pt x="1292" y="1167"/>
                </a:cubicBezTo>
                <a:close/>
                <a:moveTo>
                  <a:pt x="1417" y="250"/>
                </a:moveTo>
                <a:lnTo>
                  <a:pt x="1167" y="0"/>
                </a:lnTo>
                <a:lnTo>
                  <a:pt x="917" y="250"/>
                </a:lnTo>
                <a:moveTo>
                  <a:pt x="1167" y="750"/>
                </a:moveTo>
                <a:lnTo>
                  <a:pt x="1167" y="0"/>
                </a:lnTo>
                <a:moveTo>
                  <a:pt x="1417" y="2084"/>
                </a:moveTo>
                <a:lnTo>
                  <a:pt x="1167" y="2334"/>
                </a:lnTo>
                <a:lnTo>
                  <a:pt x="917" y="2084"/>
                </a:lnTo>
                <a:moveTo>
                  <a:pt x="1167" y="1584"/>
                </a:moveTo>
                <a:lnTo>
                  <a:pt x="1167" y="2334"/>
                </a:lnTo>
                <a:moveTo>
                  <a:pt x="2083" y="1417"/>
                </a:moveTo>
                <a:lnTo>
                  <a:pt x="2333" y="1167"/>
                </a:lnTo>
                <a:lnTo>
                  <a:pt x="2083" y="917"/>
                </a:lnTo>
                <a:moveTo>
                  <a:pt x="1583" y="1167"/>
                </a:moveTo>
                <a:lnTo>
                  <a:pt x="2333" y="1167"/>
                </a:lnTo>
                <a:moveTo>
                  <a:pt x="250" y="1417"/>
                </a:moveTo>
                <a:lnTo>
                  <a:pt x="0" y="1167"/>
                </a:lnTo>
                <a:lnTo>
                  <a:pt x="250" y="917"/>
                </a:lnTo>
                <a:moveTo>
                  <a:pt x="750" y="1167"/>
                </a:moveTo>
                <a:lnTo>
                  <a:pt x="0" y="116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6" name="Freeform 46"/>
          <p:cNvSpPr>
            <a:spLocks noEditPoints="1"/>
          </p:cNvSpPr>
          <p:nvPr/>
        </p:nvSpPr>
        <p:spPr bwMode="auto">
          <a:xfrm>
            <a:off x="4663679" y="2196622"/>
            <a:ext cx="342900" cy="342900"/>
          </a:xfrm>
          <a:custGeom>
            <a:avLst/>
            <a:gdLst>
              <a:gd name="T0" fmla="*/ 1417 w 2333"/>
              <a:gd name="T1" fmla="*/ 250 h 2334"/>
              <a:gd name="T2" fmla="*/ 1167 w 2333"/>
              <a:gd name="T3" fmla="*/ 0 h 2334"/>
              <a:gd name="T4" fmla="*/ 917 w 2333"/>
              <a:gd name="T5" fmla="*/ 250 h 2334"/>
              <a:gd name="T6" fmla="*/ 1167 w 2333"/>
              <a:gd name="T7" fmla="*/ 2334 h 2334"/>
              <a:gd name="T8" fmla="*/ 1167 w 2333"/>
              <a:gd name="T9" fmla="*/ 0 h 2334"/>
              <a:gd name="T10" fmla="*/ 1417 w 2333"/>
              <a:gd name="T11" fmla="*/ 2084 h 2334"/>
              <a:gd name="T12" fmla="*/ 1167 w 2333"/>
              <a:gd name="T13" fmla="*/ 2334 h 2334"/>
              <a:gd name="T14" fmla="*/ 917 w 2333"/>
              <a:gd name="T15" fmla="*/ 2084 h 2334"/>
              <a:gd name="T16" fmla="*/ 2083 w 2333"/>
              <a:gd name="T17" fmla="*/ 1417 h 2334"/>
              <a:gd name="T18" fmla="*/ 2333 w 2333"/>
              <a:gd name="T19" fmla="*/ 1167 h 2334"/>
              <a:gd name="T20" fmla="*/ 2083 w 2333"/>
              <a:gd name="T21" fmla="*/ 917 h 2334"/>
              <a:gd name="T22" fmla="*/ 250 w 2333"/>
              <a:gd name="T23" fmla="*/ 1417 h 2334"/>
              <a:gd name="T24" fmla="*/ 0 w 2333"/>
              <a:gd name="T25" fmla="*/ 1167 h 2334"/>
              <a:gd name="T26" fmla="*/ 250 w 2333"/>
              <a:gd name="T27" fmla="*/ 917 h 2334"/>
              <a:gd name="T28" fmla="*/ 2333 w 2333"/>
              <a:gd name="T29" fmla="*/ 1167 h 2334"/>
              <a:gd name="T30" fmla="*/ 0 w 2333"/>
              <a:gd name="T31" fmla="*/ 1167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3" h="2334">
                <a:moveTo>
                  <a:pt x="1417" y="250"/>
                </a:moveTo>
                <a:lnTo>
                  <a:pt x="1167" y="0"/>
                </a:lnTo>
                <a:lnTo>
                  <a:pt x="917" y="250"/>
                </a:lnTo>
                <a:moveTo>
                  <a:pt x="1167" y="2334"/>
                </a:moveTo>
                <a:lnTo>
                  <a:pt x="1167" y="0"/>
                </a:lnTo>
                <a:moveTo>
                  <a:pt x="1417" y="2084"/>
                </a:moveTo>
                <a:lnTo>
                  <a:pt x="1167" y="2334"/>
                </a:lnTo>
                <a:lnTo>
                  <a:pt x="917" y="2084"/>
                </a:lnTo>
                <a:moveTo>
                  <a:pt x="2083" y="1417"/>
                </a:moveTo>
                <a:lnTo>
                  <a:pt x="2333" y="1167"/>
                </a:lnTo>
                <a:lnTo>
                  <a:pt x="2083" y="917"/>
                </a:lnTo>
                <a:moveTo>
                  <a:pt x="250" y="1417"/>
                </a:moveTo>
                <a:lnTo>
                  <a:pt x="0" y="1167"/>
                </a:lnTo>
                <a:lnTo>
                  <a:pt x="250" y="917"/>
                </a:lnTo>
                <a:moveTo>
                  <a:pt x="2333" y="1167"/>
                </a:moveTo>
                <a:lnTo>
                  <a:pt x="0" y="116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7" name="Freeform 47"/>
          <p:cNvSpPr>
            <a:spLocks noEditPoints="1"/>
          </p:cNvSpPr>
          <p:nvPr/>
        </p:nvSpPr>
        <p:spPr bwMode="auto">
          <a:xfrm>
            <a:off x="5289956" y="2196622"/>
            <a:ext cx="344091" cy="342900"/>
          </a:xfrm>
          <a:custGeom>
            <a:avLst/>
            <a:gdLst>
              <a:gd name="T0" fmla="*/ 1292 w 2333"/>
              <a:gd name="T1" fmla="*/ 1167 h 2334"/>
              <a:gd name="T2" fmla="*/ 1167 w 2333"/>
              <a:gd name="T3" fmla="*/ 1292 h 2334"/>
              <a:gd name="T4" fmla="*/ 1042 w 2333"/>
              <a:gd name="T5" fmla="*/ 1167 h 2334"/>
              <a:gd name="T6" fmla="*/ 1167 w 2333"/>
              <a:gd name="T7" fmla="*/ 1042 h 2334"/>
              <a:gd name="T8" fmla="*/ 1292 w 2333"/>
              <a:gd name="T9" fmla="*/ 1167 h 2334"/>
              <a:gd name="T10" fmla="*/ 1417 w 2333"/>
              <a:gd name="T11" fmla="*/ 1834 h 2334"/>
              <a:gd name="T12" fmla="*/ 1167 w 2333"/>
              <a:gd name="T13" fmla="*/ 1584 h 2334"/>
              <a:gd name="T14" fmla="*/ 917 w 2333"/>
              <a:gd name="T15" fmla="*/ 1834 h 2334"/>
              <a:gd name="T16" fmla="*/ 1167 w 2333"/>
              <a:gd name="T17" fmla="*/ 2334 h 2334"/>
              <a:gd name="T18" fmla="*/ 1167 w 2333"/>
              <a:gd name="T19" fmla="*/ 1584 h 2334"/>
              <a:gd name="T20" fmla="*/ 1417 w 2333"/>
              <a:gd name="T21" fmla="*/ 500 h 2334"/>
              <a:gd name="T22" fmla="*/ 1167 w 2333"/>
              <a:gd name="T23" fmla="*/ 750 h 2334"/>
              <a:gd name="T24" fmla="*/ 917 w 2333"/>
              <a:gd name="T25" fmla="*/ 500 h 2334"/>
              <a:gd name="T26" fmla="*/ 1167 w 2333"/>
              <a:gd name="T27" fmla="*/ 0 h 2334"/>
              <a:gd name="T28" fmla="*/ 1167 w 2333"/>
              <a:gd name="T29" fmla="*/ 750 h 2334"/>
              <a:gd name="T30" fmla="*/ 500 w 2333"/>
              <a:gd name="T31" fmla="*/ 1417 h 2334"/>
              <a:gd name="T32" fmla="*/ 750 w 2333"/>
              <a:gd name="T33" fmla="*/ 1167 h 2334"/>
              <a:gd name="T34" fmla="*/ 500 w 2333"/>
              <a:gd name="T35" fmla="*/ 917 h 2334"/>
              <a:gd name="T36" fmla="*/ 0 w 2333"/>
              <a:gd name="T37" fmla="*/ 1167 h 2334"/>
              <a:gd name="T38" fmla="*/ 750 w 2333"/>
              <a:gd name="T39" fmla="*/ 1167 h 2334"/>
              <a:gd name="T40" fmla="*/ 1833 w 2333"/>
              <a:gd name="T41" fmla="*/ 1417 h 2334"/>
              <a:gd name="T42" fmla="*/ 1583 w 2333"/>
              <a:gd name="T43" fmla="*/ 1167 h 2334"/>
              <a:gd name="T44" fmla="*/ 1833 w 2333"/>
              <a:gd name="T45" fmla="*/ 917 h 2334"/>
              <a:gd name="T46" fmla="*/ 2333 w 2333"/>
              <a:gd name="T47" fmla="*/ 1167 h 2334"/>
              <a:gd name="T48" fmla="*/ 1583 w 2333"/>
              <a:gd name="T49" fmla="*/ 1167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33" h="2334">
                <a:moveTo>
                  <a:pt x="1292" y="1167"/>
                </a:moveTo>
                <a:cubicBezTo>
                  <a:pt x="1292" y="1240"/>
                  <a:pt x="1239" y="1292"/>
                  <a:pt x="1167" y="1292"/>
                </a:cubicBezTo>
                <a:cubicBezTo>
                  <a:pt x="1094" y="1292"/>
                  <a:pt x="1042" y="1240"/>
                  <a:pt x="1042" y="1167"/>
                </a:cubicBezTo>
                <a:cubicBezTo>
                  <a:pt x="1042" y="1094"/>
                  <a:pt x="1094" y="1042"/>
                  <a:pt x="1167" y="1042"/>
                </a:cubicBezTo>
                <a:cubicBezTo>
                  <a:pt x="1239" y="1042"/>
                  <a:pt x="1292" y="1094"/>
                  <a:pt x="1292" y="1167"/>
                </a:cubicBezTo>
                <a:close/>
                <a:moveTo>
                  <a:pt x="1417" y="1834"/>
                </a:moveTo>
                <a:lnTo>
                  <a:pt x="1167" y="1584"/>
                </a:lnTo>
                <a:lnTo>
                  <a:pt x="917" y="1834"/>
                </a:lnTo>
                <a:moveTo>
                  <a:pt x="1167" y="2334"/>
                </a:moveTo>
                <a:lnTo>
                  <a:pt x="1167" y="1584"/>
                </a:lnTo>
                <a:moveTo>
                  <a:pt x="1417" y="500"/>
                </a:moveTo>
                <a:lnTo>
                  <a:pt x="1167" y="750"/>
                </a:lnTo>
                <a:lnTo>
                  <a:pt x="917" y="500"/>
                </a:lnTo>
                <a:moveTo>
                  <a:pt x="1167" y="0"/>
                </a:moveTo>
                <a:lnTo>
                  <a:pt x="1167" y="750"/>
                </a:lnTo>
                <a:moveTo>
                  <a:pt x="500" y="1417"/>
                </a:moveTo>
                <a:lnTo>
                  <a:pt x="750" y="1167"/>
                </a:lnTo>
                <a:lnTo>
                  <a:pt x="500" y="917"/>
                </a:lnTo>
                <a:moveTo>
                  <a:pt x="0" y="1167"/>
                </a:moveTo>
                <a:lnTo>
                  <a:pt x="750" y="1167"/>
                </a:lnTo>
                <a:moveTo>
                  <a:pt x="1833" y="1417"/>
                </a:moveTo>
                <a:lnTo>
                  <a:pt x="1583" y="1167"/>
                </a:lnTo>
                <a:lnTo>
                  <a:pt x="1833" y="917"/>
                </a:lnTo>
                <a:moveTo>
                  <a:pt x="2333" y="1167"/>
                </a:moveTo>
                <a:lnTo>
                  <a:pt x="1583" y="1167"/>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8" name="Freeform 48"/>
          <p:cNvSpPr>
            <a:spLocks noEditPoints="1"/>
          </p:cNvSpPr>
          <p:nvPr/>
        </p:nvSpPr>
        <p:spPr bwMode="auto">
          <a:xfrm>
            <a:off x="5876926" y="2215673"/>
            <a:ext cx="307181" cy="305991"/>
          </a:xfrm>
          <a:custGeom>
            <a:avLst/>
            <a:gdLst>
              <a:gd name="T0" fmla="*/ 1333 w 2083"/>
              <a:gd name="T1" fmla="*/ 417 h 2084"/>
              <a:gd name="T2" fmla="*/ 750 w 2083"/>
              <a:gd name="T3" fmla="*/ 417 h 2084"/>
              <a:gd name="T4" fmla="*/ 1042 w 2083"/>
              <a:gd name="T5" fmla="*/ 0 h 2084"/>
              <a:gd name="T6" fmla="*/ 1333 w 2083"/>
              <a:gd name="T7" fmla="*/ 417 h 2084"/>
              <a:gd name="T8" fmla="*/ 1333 w 2083"/>
              <a:gd name="T9" fmla="*/ 1667 h 2084"/>
              <a:gd name="T10" fmla="*/ 750 w 2083"/>
              <a:gd name="T11" fmla="*/ 1667 h 2084"/>
              <a:gd name="T12" fmla="*/ 1042 w 2083"/>
              <a:gd name="T13" fmla="*/ 2084 h 2084"/>
              <a:gd name="T14" fmla="*/ 1333 w 2083"/>
              <a:gd name="T15" fmla="*/ 1667 h 2084"/>
              <a:gd name="T16" fmla="*/ 1667 w 2083"/>
              <a:gd name="T17" fmla="*/ 1334 h 2084"/>
              <a:gd name="T18" fmla="*/ 1667 w 2083"/>
              <a:gd name="T19" fmla="*/ 750 h 2084"/>
              <a:gd name="T20" fmla="*/ 2083 w 2083"/>
              <a:gd name="T21" fmla="*/ 1042 h 2084"/>
              <a:gd name="T22" fmla="*/ 1667 w 2083"/>
              <a:gd name="T23" fmla="*/ 1334 h 2084"/>
              <a:gd name="T24" fmla="*/ 417 w 2083"/>
              <a:gd name="T25" fmla="*/ 1334 h 2084"/>
              <a:gd name="T26" fmla="*/ 417 w 2083"/>
              <a:gd name="T27" fmla="*/ 750 h 2084"/>
              <a:gd name="T28" fmla="*/ 0 w 2083"/>
              <a:gd name="T29" fmla="*/ 1042 h 2084"/>
              <a:gd name="T30" fmla="*/ 417 w 2083"/>
              <a:gd name="T31" fmla="*/ 1334 h 2084"/>
              <a:gd name="T32" fmla="*/ 1167 w 2083"/>
              <a:gd name="T33" fmla="*/ 1042 h 2084"/>
              <a:gd name="T34" fmla="*/ 1042 w 2083"/>
              <a:gd name="T35" fmla="*/ 1167 h 2084"/>
              <a:gd name="T36" fmla="*/ 917 w 2083"/>
              <a:gd name="T37" fmla="*/ 1042 h 2084"/>
              <a:gd name="T38" fmla="*/ 1042 w 2083"/>
              <a:gd name="T39" fmla="*/ 917 h 2084"/>
              <a:gd name="T40" fmla="*/ 1167 w 2083"/>
              <a:gd name="T41" fmla="*/ 1042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3" h="2084">
                <a:moveTo>
                  <a:pt x="1333" y="417"/>
                </a:moveTo>
                <a:lnTo>
                  <a:pt x="750" y="417"/>
                </a:lnTo>
                <a:lnTo>
                  <a:pt x="1042" y="0"/>
                </a:lnTo>
                <a:lnTo>
                  <a:pt x="1333" y="417"/>
                </a:lnTo>
                <a:close/>
                <a:moveTo>
                  <a:pt x="1333" y="1667"/>
                </a:moveTo>
                <a:lnTo>
                  <a:pt x="750" y="1667"/>
                </a:lnTo>
                <a:lnTo>
                  <a:pt x="1042" y="2084"/>
                </a:lnTo>
                <a:lnTo>
                  <a:pt x="1333" y="1667"/>
                </a:lnTo>
                <a:close/>
                <a:moveTo>
                  <a:pt x="1667" y="1334"/>
                </a:moveTo>
                <a:lnTo>
                  <a:pt x="1667" y="750"/>
                </a:lnTo>
                <a:lnTo>
                  <a:pt x="2083" y="1042"/>
                </a:lnTo>
                <a:lnTo>
                  <a:pt x="1667" y="1334"/>
                </a:lnTo>
                <a:close/>
                <a:moveTo>
                  <a:pt x="417" y="1334"/>
                </a:moveTo>
                <a:lnTo>
                  <a:pt x="417" y="750"/>
                </a:lnTo>
                <a:lnTo>
                  <a:pt x="0" y="1042"/>
                </a:lnTo>
                <a:lnTo>
                  <a:pt x="417" y="1334"/>
                </a:lnTo>
                <a:close/>
                <a:moveTo>
                  <a:pt x="1167" y="1042"/>
                </a:moveTo>
                <a:cubicBezTo>
                  <a:pt x="1167" y="1115"/>
                  <a:pt x="1114" y="1167"/>
                  <a:pt x="1042" y="1167"/>
                </a:cubicBezTo>
                <a:cubicBezTo>
                  <a:pt x="969" y="1167"/>
                  <a:pt x="917" y="1115"/>
                  <a:pt x="917" y="1042"/>
                </a:cubicBezTo>
                <a:cubicBezTo>
                  <a:pt x="917" y="969"/>
                  <a:pt x="969" y="917"/>
                  <a:pt x="1042" y="917"/>
                </a:cubicBezTo>
                <a:cubicBezTo>
                  <a:pt x="1114" y="917"/>
                  <a:pt x="1167" y="969"/>
                  <a:pt x="1167" y="1042"/>
                </a:cubicBezTo>
                <a:close/>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39" name="Freeform 49"/>
          <p:cNvSpPr>
            <a:spLocks noEditPoints="1"/>
          </p:cNvSpPr>
          <p:nvPr/>
        </p:nvSpPr>
        <p:spPr bwMode="auto">
          <a:xfrm>
            <a:off x="6505587" y="2215673"/>
            <a:ext cx="305991" cy="305991"/>
          </a:xfrm>
          <a:custGeom>
            <a:avLst/>
            <a:gdLst>
              <a:gd name="T0" fmla="*/ 0 w 2083"/>
              <a:gd name="T1" fmla="*/ 1417 h 2084"/>
              <a:gd name="T2" fmla="*/ 0 w 2083"/>
              <a:gd name="T3" fmla="*/ 417 h 2084"/>
              <a:gd name="T4" fmla="*/ 166 w 2083"/>
              <a:gd name="T5" fmla="*/ 250 h 2084"/>
              <a:gd name="T6" fmla="*/ 2083 w 2083"/>
              <a:gd name="T7" fmla="*/ 250 h 2084"/>
              <a:gd name="T8" fmla="*/ 1833 w 2083"/>
              <a:gd name="T9" fmla="*/ 0 h 2084"/>
              <a:gd name="T10" fmla="*/ 2083 w 2083"/>
              <a:gd name="T11" fmla="*/ 250 h 2084"/>
              <a:gd name="T12" fmla="*/ 1833 w 2083"/>
              <a:gd name="T13" fmla="*/ 500 h 2084"/>
              <a:gd name="T14" fmla="*/ 2083 w 2083"/>
              <a:gd name="T15" fmla="*/ 667 h 2084"/>
              <a:gd name="T16" fmla="*/ 2083 w 2083"/>
              <a:gd name="T17" fmla="*/ 1667 h 2084"/>
              <a:gd name="T18" fmla="*/ 1916 w 2083"/>
              <a:gd name="T19" fmla="*/ 1834 h 2084"/>
              <a:gd name="T20" fmla="*/ 0 w 2083"/>
              <a:gd name="T21" fmla="*/ 1834 h 2084"/>
              <a:gd name="T22" fmla="*/ 250 w 2083"/>
              <a:gd name="T23" fmla="*/ 2084 h 2084"/>
              <a:gd name="T24" fmla="*/ 0 w 2083"/>
              <a:gd name="T25" fmla="*/ 1834 h 2084"/>
              <a:gd name="T26" fmla="*/ 250 w 2083"/>
              <a:gd name="T27" fmla="*/ 1584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3" h="2084">
                <a:moveTo>
                  <a:pt x="0" y="1417"/>
                </a:moveTo>
                <a:cubicBezTo>
                  <a:pt x="0" y="417"/>
                  <a:pt x="0" y="417"/>
                  <a:pt x="0" y="417"/>
                </a:cubicBezTo>
                <a:cubicBezTo>
                  <a:pt x="0" y="323"/>
                  <a:pt x="73" y="250"/>
                  <a:pt x="166" y="250"/>
                </a:cubicBezTo>
                <a:cubicBezTo>
                  <a:pt x="2083" y="250"/>
                  <a:pt x="2083" y="250"/>
                  <a:pt x="2083" y="250"/>
                </a:cubicBezTo>
                <a:moveTo>
                  <a:pt x="1833" y="0"/>
                </a:moveTo>
                <a:lnTo>
                  <a:pt x="2083" y="250"/>
                </a:lnTo>
                <a:lnTo>
                  <a:pt x="1833" y="500"/>
                </a:lnTo>
                <a:moveTo>
                  <a:pt x="2083" y="667"/>
                </a:moveTo>
                <a:cubicBezTo>
                  <a:pt x="2083" y="1667"/>
                  <a:pt x="2083" y="1667"/>
                  <a:pt x="2083" y="1667"/>
                </a:cubicBezTo>
                <a:cubicBezTo>
                  <a:pt x="2083" y="1761"/>
                  <a:pt x="2010" y="1834"/>
                  <a:pt x="1916" y="1834"/>
                </a:cubicBezTo>
                <a:cubicBezTo>
                  <a:pt x="0" y="1834"/>
                  <a:pt x="0" y="1834"/>
                  <a:pt x="0" y="1834"/>
                </a:cubicBezTo>
                <a:moveTo>
                  <a:pt x="250" y="2084"/>
                </a:moveTo>
                <a:lnTo>
                  <a:pt x="0" y="1834"/>
                </a:lnTo>
                <a:lnTo>
                  <a:pt x="250" y="1584"/>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0" name="Freeform 50"/>
          <p:cNvSpPr>
            <a:spLocks noEditPoints="1"/>
          </p:cNvSpPr>
          <p:nvPr/>
        </p:nvSpPr>
        <p:spPr bwMode="auto">
          <a:xfrm>
            <a:off x="7109234" y="2233531"/>
            <a:ext cx="305991" cy="270272"/>
          </a:xfrm>
          <a:custGeom>
            <a:avLst/>
            <a:gdLst>
              <a:gd name="T0" fmla="*/ 1584 w 2084"/>
              <a:gd name="T1" fmla="*/ 250 h 1834"/>
              <a:gd name="T2" fmla="*/ 2000 w 2084"/>
              <a:gd name="T3" fmla="*/ 250 h 1834"/>
              <a:gd name="T4" fmla="*/ 2084 w 2084"/>
              <a:gd name="T5" fmla="*/ 334 h 1834"/>
              <a:gd name="T6" fmla="*/ 2084 w 2084"/>
              <a:gd name="T7" fmla="*/ 1750 h 1834"/>
              <a:gd name="T8" fmla="*/ 2000 w 2084"/>
              <a:gd name="T9" fmla="*/ 1834 h 1834"/>
              <a:gd name="T10" fmla="*/ 84 w 2084"/>
              <a:gd name="T11" fmla="*/ 1834 h 1834"/>
              <a:gd name="T12" fmla="*/ 0 w 2084"/>
              <a:gd name="T13" fmla="*/ 1750 h 1834"/>
              <a:gd name="T14" fmla="*/ 0 w 2084"/>
              <a:gd name="T15" fmla="*/ 334 h 1834"/>
              <a:gd name="T16" fmla="*/ 84 w 2084"/>
              <a:gd name="T17" fmla="*/ 250 h 1834"/>
              <a:gd name="T18" fmla="*/ 1167 w 2084"/>
              <a:gd name="T19" fmla="*/ 250 h 1834"/>
              <a:gd name="T20" fmla="*/ 917 w 2084"/>
              <a:gd name="T21" fmla="*/ 0 h 1834"/>
              <a:gd name="T22" fmla="*/ 1167 w 2084"/>
              <a:gd name="T23" fmla="*/ 250 h 1834"/>
              <a:gd name="T24" fmla="*/ 917 w 2084"/>
              <a:gd name="T25" fmla="*/ 50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4" h="1834">
                <a:moveTo>
                  <a:pt x="1584" y="250"/>
                </a:moveTo>
                <a:cubicBezTo>
                  <a:pt x="2000" y="250"/>
                  <a:pt x="2000" y="250"/>
                  <a:pt x="2000" y="250"/>
                </a:cubicBezTo>
                <a:cubicBezTo>
                  <a:pt x="2042" y="250"/>
                  <a:pt x="2084" y="292"/>
                  <a:pt x="2084" y="334"/>
                </a:cubicBezTo>
                <a:cubicBezTo>
                  <a:pt x="2084" y="1750"/>
                  <a:pt x="2084" y="1750"/>
                  <a:pt x="2084" y="1750"/>
                </a:cubicBezTo>
                <a:cubicBezTo>
                  <a:pt x="2084" y="1792"/>
                  <a:pt x="2042" y="1834"/>
                  <a:pt x="2000" y="1834"/>
                </a:cubicBezTo>
                <a:cubicBezTo>
                  <a:pt x="84" y="1834"/>
                  <a:pt x="84" y="1834"/>
                  <a:pt x="84" y="1834"/>
                </a:cubicBezTo>
                <a:cubicBezTo>
                  <a:pt x="42" y="1834"/>
                  <a:pt x="0" y="1792"/>
                  <a:pt x="0" y="1750"/>
                </a:cubicBezTo>
                <a:cubicBezTo>
                  <a:pt x="0" y="334"/>
                  <a:pt x="0" y="334"/>
                  <a:pt x="0" y="334"/>
                </a:cubicBezTo>
                <a:cubicBezTo>
                  <a:pt x="0" y="292"/>
                  <a:pt x="42" y="250"/>
                  <a:pt x="84" y="250"/>
                </a:cubicBezTo>
                <a:cubicBezTo>
                  <a:pt x="1167" y="250"/>
                  <a:pt x="1167" y="250"/>
                  <a:pt x="1167" y="250"/>
                </a:cubicBezTo>
                <a:moveTo>
                  <a:pt x="917" y="0"/>
                </a:moveTo>
                <a:lnTo>
                  <a:pt x="1167" y="250"/>
                </a:lnTo>
                <a:lnTo>
                  <a:pt x="917" y="500"/>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1" name="Freeform 51"/>
          <p:cNvSpPr>
            <a:spLocks noEditPoints="1"/>
          </p:cNvSpPr>
          <p:nvPr/>
        </p:nvSpPr>
        <p:spPr bwMode="auto">
          <a:xfrm>
            <a:off x="7708109" y="2246634"/>
            <a:ext cx="355997" cy="244079"/>
          </a:xfrm>
          <a:custGeom>
            <a:avLst/>
            <a:gdLst>
              <a:gd name="T0" fmla="*/ 791 w 2416"/>
              <a:gd name="T1" fmla="*/ 250 h 1666"/>
              <a:gd name="T2" fmla="*/ 583 w 2416"/>
              <a:gd name="T3" fmla="*/ 250 h 1666"/>
              <a:gd name="T4" fmla="*/ 0 w 2416"/>
              <a:gd name="T5" fmla="*/ 833 h 1666"/>
              <a:gd name="T6" fmla="*/ 583 w 2416"/>
              <a:gd name="T7" fmla="*/ 1416 h 1666"/>
              <a:gd name="T8" fmla="*/ 1208 w 2416"/>
              <a:gd name="T9" fmla="*/ 833 h 1666"/>
              <a:gd name="T10" fmla="*/ 1833 w 2416"/>
              <a:gd name="T11" fmla="*/ 250 h 1666"/>
              <a:gd name="T12" fmla="*/ 2416 w 2416"/>
              <a:gd name="T13" fmla="*/ 833 h 1666"/>
              <a:gd name="T14" fmla="*/ 1833 w 2416"/>
              <a:gd name="T15" fmla="*/ 1416 h 1666"/>
              <a:gd name="T16" fmla="*/ 1625 w 2416"/>
              <a:gd name="T17" fmla="*/ 1416 h 1666"/>
              <a:gd name="T18" fmla="*/ 1208 w 2416"/>
              <a:gd name="T19" fmla="*/ 833 h 1666"/>
              <a:gd name="T20" fmla="*/ 1208 w 2416"/>
              <a:gd name="T21" fmla="*/ 833 h 1666"/>
              <a:gd name="T22" fmla="*/ 541 w 2416"/>
              <a:gd name="T23" fmla="*/ 0 h 1666"/>
              <a:gd name="T24" fmla="*/ 791 w 2416"/>
              <a:gd name="T25" fmla="*/ 250 h 1666"/>
              <a:gd name="T26" fmla="*/ 541 w 2416"/>
              <a:gd name="T27" fmla="*/ 500 h 1666"/>
              <a:gd name="T28" fmla="*/ 1875 w 2416"/>
              <a:gd name="T29" fmla="*/ 1166 h 1666"/>
              <a:gd name="T30" fmla="*/ 1625 w 2416"/>
              <a:gd name="T31" fmla="*/ 1416 h 1666"/>
              <a:gd name="T32" fmla="*/ 1875 w 2416"/>
              <a:gd name="T33" fmla="*/ 1666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6" h="1666">
                <a:moveTo>
                  <a:pt x="791" y="250"/>
                </a:moveTo>
                <a:cubicBezTo>
                  <a:pt x="583" y="250"/>
                  <a:pt x="583" y="250"/>
                  <a:pt x="583" y="250"/>
                </a:cubicBezTo>
                <a:cubicBezTo>
                  <a:pt x="260" y="250"/>
                  <a:pt x="0" y="510"/>
                  <a:pt x="0" y="833"/>
                </a:cubicBezTo>
                <a:cubicBezTo>
                  <a:pt x="0" y="1156"/>
                  <a:pt x="260" y="1416"/>
                  <a:pt x="583" y="1416"/>
                </a:cubicBezTo>
                <a:cubicBezTo>
                  <a:pt x="1041" y="1416"/>
                  <a:pt x="1208" y="833"/>
                  <a:pt x="1208" y="833"/>
                </a:cubicBezTo>
                <a:cubicBezTo>
                  <a:pt x="1208" y="833"/>
                  <a:pt x="1375" y="250"/>
                  <a:pt x="1833" y="250"/>
                </a:cubicBezTo>
                <a:cubicBezTo>
                  <a:pt x="2156" y="250"/>
                  <a:pt x="2416" y="510"/>
                  <a:pt x="2416" y="833"/>
                </a:cubicBezTo>
                <a:cubicBezTo>
                  <a:pt x="2416" y="1156"/>
                  <a:pt x="2156" y="1416"/>
                  <a:pt x="1833" y="1416"/>
                </a:cubicBezTo>
                <a:cubicBezTo>
                  <a:pt x="1625" y="1416"/>
                  <a:pt x="1625" y="1416"/>
                  <a:pt x="1625" y="1416"/>
                </a:cubicBezTo>
                <a:moveTo>
                  <a:pt x="1208" y="833"/>
                </a:moveTo>
                <a:lnTo>
                  <a:pt x="1208" y="833"/>
                </a:lnTo>
                <a:moveTo>
                  <a:pt x="541" y="0"/>
                </a:moveTo>
                <a:lnTo>
                  <a:pt x="791" y="250"/>
                </a:lnTo>
                <a:lnTo>
                  <a:pt x="541" y="500"/>
                </a:lnTo>
                <a:moveTo>
                  <a:pt x="1875" y="1166"/>
                </a:moveTo>
                <a:lnTo>
                  <a:pt x="1625" y="1416"/>
                </a:lnTo>
                <a:lnTo>
                  <a:pt x="1875" y="1666"/>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2" name="Freeform 52"/>
          <p:cNvSpPr>
            <a:spLocks noEditPoints="1"/>
          </p:cNvSpPr>
          <p:nvPr/>
        </p:nvSpPr>
        <p:spPr bwMode="auto">
          <a:xfrm>
            <a:off x="1008472" y="2822896"/>
            <a:ext cx="328613" cy="328613"/>
          </a:xfrm>
          <a:custGeom>
            <a:avLst/>
            <a:gdLst>
              <a:gd name="T0" fmla="*/ 1020 w 2229"/>
              <a:gd name="T1" fmla="*/ 166 h 2239"/>
              <a:gd name="T2" fmla="*/ 1229 w 2229"/>
              <a:gd name="T3" fmla="*/ 2239 h 2239"/>
              <a:gd name="T4" fmla="*/ 156 w 2229"/>
              <a:gd name="T5" fmla="*/ 1208 h 2239"/>
              <a:gd name="T6" fmla="*/ 2229 w 2229"/>
              <a:gd name="T7" fmla="*/ 1010 h 2239"/>
              <a:gd name="T8" fmla="*/ 375 w 2229"/>
              <a:gd name="T9" fmla="*/ 510 h 2239"/>
              <a:gd name="T10" fmla="*/ 1979 w 2229"/>
              <a:gd name="T11" fmla="*/ 1833 h 2239"/>
              <a:gd name="T12" fmla="*/ 510 w 2229"/>
              <a:gd name="T13" fmla="*/ 1864 h 2239"/>
              <a:gd name="T14" fmla="*/ 1833 w 2229"/>
              <a:gd name="T15" fmla="*/ 250 h 2239"/>
              <a:gd name="T16" fmla="*/ 666 w 2229"/>
              <a:gd name="T17" fmla="*/ 270 h 2239"/>
              <a:gd name="T18" fmla="*/ 1645 w 2229"/>
              <a:gd name="T19" fmla="*/ 2114 h 2239"/>
              <a:gd name="T20" fmla="*/ 270 w 2229"/>
              <a:gd name="T21" fmla="*/ 1572 h 2239"/>
              <a:gd name="T22" fmla="*/ 2104 w 2229"/>
              <a:gd name="T23" fmla="*/ 593 h 2239"/>
              <a:gd name="T24" fmla="*/ 197 w 2229"/>
              <a:gd name="T25" fmla="*/ 843 h 2239"/>
              <a:gd name="T26" fmla="*/ 2187 w 2229"/>
              <a:gd name="T27" fmla="*/ 1447 h 2239"/>
              <a:gd name="T28" fmla="*/ 833 w 2229"/>
              <a:gd name="T29" fmla="*/ 2041 h 2239"/>
              <a:gd name="T30" fmla="*/ 1437 w 2229"/>
              <a:gd name="T31" fmla="*/ 41 h 2239"/>
              <a:gd name="T32" fmla="*/ 1208 w 2229"/>
              <a:gd name="T33" fmla="*/ 166 h 2239"/>
              <a:gd name="T34" fmla="*/ 1000 w 2229"/>
              <a:gd name="T35" fmla="*/ 2239 h 2239"/>
              <a:gd name="T36" fmla="*/ 156 w 2229"/>
              <a:gd name="T37" fmla="*/ 1020 h 2239"/>
              <a:gd name="T38" fmla="*/ 2229 w 2229"/>
              <a:gd name="T39" fmla="*/ 1229 h 2239"/>
              <a:gd name="T40" fmla="*/ 510 w 2229"/>
              <a:gd name="T41" fmla="*/ 375 h 2239"/>
              <a:gd name="T42" fmla="*/ 1833 w 2229"/>
              <a:gd name="T43" fmla="*/ 1989 h 2239"/>
              <a:gd name="T44" fmla="*/ 375 w 2229"/>
              <a:gd name="T45" fmla="*/ 1729 h 2239"/>
              <a:gd name="T46" fmla="*/ 1979 w 2229"/>
              <a:gd name="T47" fmla="*/ 406 h 2239"/>
              <a:gd name="T48" fmla="*/ 833 w 2229"/>
              <a:gd name="T49" fmla="*/ 197 h 2239"/>
              <a:gd name="T50" fmla="*/ 1437 w 2229"/>
              <a:gd name="T51" fmla="*/ 2198 h 2239"/>
              <a:gd name="T52" fmla="*/ 197 w 2229"/>
              <a:gd name="T53" fmla="*/ 1395 h 2239"/>
              <a:gd name="T54" fmla="*/ 2187 w 2229"/>
              <a:gd name="T55" fmla="*/ 791 h 2239"/>
              <a:gd name="T56" fmla="*/ 270 w 2229"/>
              <a:gd name="T57" fmla="*/ 666 h 2239"/>
              <a:gd name="T58" fmla="*/ 2104 w 2229"/>
              <a:gd name="T59" fmla="*/ 1645 h 2239"/>
              <a:gd name="T60" fmla="*/ 666 w 2229"/>
              <a:gd name="T61" fmla="*/ 1968 h 2239"/>
              <a:gd name="T62" fmla="*/ 1645 w 2229"/>
              <a:gd name="T63" fmla="*/ 12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9" h="2239">
                <a:moveTo>
                  <a:pt x="1000" y="0"/>
                </a:moveTo>
                <a:lnTo>
                  <a:pt x="1020" y="166"/>
                </a:lnTo>
                <a:moveTo>
                  <a:pt x="1208" y="2072"/>
                </a:moveTo>
                <a:lnTo>
                  <a:pt x="1229" y="2239"/>
                </a:lnTo>
                <a:moveTo>
                  <a:pt x="0" y="1229"/>
                </a:moveTo>
                <a:lnTo>
                  <a:pt x="156" y="1208"/>
                </a:lnTo>
                <a:moveTo>
                  <a:pt x="2072" y="1020"/>
                </a:moveTo>
                <a:lnTo>
                  <a:pt x="2229" y="1010"/>
                </a:lnTo>
                <a:moveTo>
                  <a:pt x="250" y="406"/>
                </a:moveTo>
                <a:lnTo>
                  <a:pt x="375" y="510"/>
                </a:lnTo>
                <a:moveTo>
                  <a:pt x="1854" y="1729"/>
                </a:moveTo>
                <a:lnTo>
                  <a:pt x="1979" y="1833"/>
                </a:lnTo>
                <a:moveTo>
                  <a:pt x="395" y="1989"/>
                </a:moveTo>
                <a:lnTo>
                  <a:pt x="510" y="1864"/>
                </a:lnTo>
                <a:moveTo>
                  <a:pt x="1718" y="375"/>
                </a:moveTo>
                <a:lnTo>
                  <a:pt x="1833" y="250"/>
                </a:lnTo>
                <a:moveTo>
                  <a:pt x="583" y="125"/>
                </a:moveTo>
                <a:lnTo>
                  <a:pt x="666" y="270"/>
                </a:lnTo>
                <a:moveTo>
                  <a:pt x="1562" y="1968"/>
                </a:moveTo>
                <a:lnTo>
                  <a:pt x="1645" y="2114"/>
                </a:lnTo>
                <a:moveTo>
                  <a:pt x="125" y="1645"/>
                </a:moveTo>
                <a:lnTo>
                  <a:pt x="270" y="1572"/>
                </a:lnTo>
                <a:moveTo>
                  <a:pt x="1958" y="666"/>
                </a:moveTo>
                <a:lnTo>
                  <a:pt x="2104" y="593"/>
                </a:lnTo>
                <a:moveTo>
                  <a:pt x="41" y="791"/>
                </a:moveTo>
                <a:lnTo>
                  <a:pt x="197" y="843"/>
                </a:lnTo>
                <a:moveTo>
                  <a:pt x="2031" y="1395"/>
                </a:moveTo>
                <a:lnTo>
                  <a:pt x="2187" y="1447"/>
                </a:lnTo>
                <a:moveTo>
                  <a:pt x="791" y="2198"/>
                </a:moveTo>
                <a:lnTo>
                  <a:pt x="833" y="2041"/>
                </a:lnTo>
                <a:moveTo>
                  <a:pt x="1395" y="197"/>
                </a:moveTo>
                <a:lnTo>
                  <a:pt x="1437" y="41"/>
                </a:lnTo>
                <a:moveTo>
                  <a:pt x="1229" y="0"/>
                </a:moveTo>
                <a:lnTo>
                  <a:pt x="1208" y="166"/>
                </a:lnTo>
                <a:moveTo>
                  <a:pt x="1020" y="2072"/>
                </a:moveTo>
                <a:lnTo>
                  <a:pt x="1000" y="2239"/>
                </a:lnTo>
                <a:moveTo>
                  <a:pt x="0" y="1010"/>
                </a:moveTo>
                <a:lnTo>
                  <a:pt x="156" y="1020"/>
                </a:lnTo>
                <a:moveTo>
                  <a:pt x="2072" y="1208"/>
                </a:moveTo>
                <a:lnTo>
                  <a:pt x="2229" y="1229"/>
                </a:lnTo>
                <a:moveTo>
                  <a:pt x="395" y="250"/>
                </a:moveTo>
                <a:lnTo>
                  <a:pt x="510" y="375"/>
                </a:lnTo>
                <a:moveTo>
                  <a:pt x="1718" y="1864"/>
                </a:moveTo>
                <a:lnTo>
                  <a:pt x="1833" y="1989"/>
                </a:lnTo>
                <a:moveTo>
                  <a:pt x="250" y="1833"/>
                </a:moveTo>
                <a:lnTo>
                  <a:pt x="375" y="1729"/>
                </a:lnTo>
                <a:moveTo>
                  <a:pt x="1854" y="510"/>
                </a:moveTo>
                <a:lnTo>
                  <a:pt x="1979" y="406"/>
                </a:lnTo>
                <a:moveTo>
                  <a:pt x="791" y="41"/>
                </a:moveTo>
                <a:lnTo>
                  <a:pt x="833" y="197"/>
                </a:lnTo>
                <a:moveTo>
                  <a:pt x="1395" y="2041"/>
                </a:moveTo>
                <a:lnTo>
                  <a:pt x="1437" y="2198"/>
                </a:lnTo>
                <a:moveTo>
                  <a:pt x="41" y="1447"/>
                </a:moveTo>
                <a:lnTo>
                  <a:pt x="197" y="1395"/>
                </a:lnTo>
                <a:moveTo>
                  <a:pt x="2031" y="843"/>
                </a:moveTo>
                <a:lnTo>
                  <a:pt x="2187" y="791"/>
                </a:lnTo>
                <a:moveTo>
                  <a:pt x="125" y="593"/>
                </a:moveTo>
                <a:lnTo>
                  <a:pt x="270" y="666"/>
                </a:lnTo>
                <a:moveTo>
                  <a:pt x="1958" y="1572"/>
                </a:moveTo>
                <a:lnTo>
                  <a:pt x="2104" y="1645"/>
                </a:lnTo>
                <a:moveTo>
                  <a:pt x="583" y="2114"/>
                </a:moveTo>
                <a:lnTo>
                  <a:pt x="666" y="1968"/>
                </a:lnTo>
                <a:moveTo>
                  <a:pt x="1562" y="270"/>
                </a:moveTo>
                <a:lnTo>
                  <a:pt x="1645" y="125"/>
                </a:ln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3" name="Freeform 53"/>
          <p:cNvSpPr>
            <a:spLocks noEditPoints="1"/>
          </p:cNvSpPr>
          <p:nvPr/>
        </p:nvSpPr>
        <p:spPr bwMode="auto">
          <a:xfrm>
            <a:off x="1584722" y="2827654"/>
            <a:ext cx="319088" cy="319088"/>
          </a:xfrm>
          <a:custGeom>
            <a:avLst/>
            <a:gdLst>
              <a:gd name="T0" fmla="*/ 416 w 2166"/>
              <a:gd name="T1" fmla="*/ 1417 h 2167"/>
              <a:gd name="T2" fmla="*/ 0 w 2166"/>
              <a:gd name="T3" fmla="*/ 1417 h 2167"/>
              <a:gd name="T4" fmla="*/ 0 w 2166"/>
              <a:gd name="T5" fmla="*/ 1833 h 2167"/>
              <a:gd name="T6" fmla="*/ 0 w 2166"/>
              <a:gd name="T7" fmla="*/ 1417 h 2167"/>
              <a:gd name="T8" fmla="*/ 1750 w 2166"/>
              <a:gd name="T9" fmla="*/ 750 h 2167"/>
              <a:gd name="T10" fmla="*/ 2166 w 2166"/>
              <a:gd name="T11" fmla="*/ 750 h 2167"/>
              <a:gd name="T12" fmla="*/ 2166 w 2166"/>
              <a:gd name="T13" fmla="*/ 333 h 2167"/>
              <a:gd name="T14" fmla="*/ 2166 w 2166"/>
              <a:gd name="T15" fmla="*/ 750 h 2167"/>
              <a:gd name="T16" fmla="*/ 2114 w 2166"/>
              <a:gd name="T17" fmla="*/ 1417 h 2167"/>
              <a:gd name="T18" fmla="*/ 1083 w 2166"/>
              <a:gd name="T19" fmla="*/ 2167 h 2167"/>
              <a:gd name="T20" fmla="*/ 52 w 2166"/>
              <a:gd name="T21" fmla="*/ 1417 h 2167"/>
              <a:gd name="T22" fmla="*/ 52 w 2166"/>
              <a:gd name="T23" fmla="*/ 750 h 2167"/>
              <a:gd name="T24" fmla="*/ 1083 w 2166"/>
              <a:gd name="T25" fmla="*/ 0 h 2167"/>
              <a:gd name="T26" fmla="*/ 2114 w 2166"/>
              <a:gd name="T27" fmla="*/ 750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6" h="2167">
                <a:moveTo>
                  <a:pt x="416" y="1417"/>
                </a:moveTo>
                <a:lnTo>
                  <a:pt x="0" y="1417"/>
                </a:lnTo>
                <a:moveTo>
                  <a:pt x="0" y="1833"/>
                </a:moveTo>
                <a:lnTo>
                  <a:pt x="0" y="1417"/>
                </a:lnTo>
                <a:moveTo>
                  <a:pt x="1750" y="750"/>
                </a:moveTo>
                <a:lnTo>
                  <a:pt x="2166" y="750"/>
                </a:lnTo>
                <a:moveTo>
                  <a:pt x="2166" y="333"/>
                </a:moveTo>
                <a:lnTo>
                  <a:pt x="2166" y="750"/>
                </a:lnTo>
                <a:moveTo>
                  <a:pt x="2114" y="1417"/>
                </a:moveTo>
                <a:cubicBezTo>
                  <a:pt x="1969" y="1854"/>
                  <a:pt x="1562" y="2167"/>
                  <a:pt x="1083" y="2167"/>
                </a:cubicBezTo>
                <a:cubicBezTo>
                  <a:pt x="604" y="2167"/>
                  <a:pt x="198" y="1854"/>
                  <a:pt x="52" y="1417"/>
                </a:cubicBezTo>
                <a:moveTo>
                  <a:pt x="52" y="750"/>
                </a:moveTo>
                <a:cubicBezTo>
                  <a:pt x="198" y="313"/>
                  <a:pt x="604" y="0"/>
                  <a:pt x="1083" y="0"/>
                </a:cubicBezTo>
                <a:cubicBezTo>
                  <a:pt x="1562" y="0"/>
                  <a:pt x="1969" y="313"/>
                  <a:pt x="2114" y="750"/>
                </a:cubicBezTo>
              </a:path>
            </a:pathLst>
          </a:custGeom>
          <a:noFill/>
          <a:ln w="3175"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
        <p:nvSpPr>
          <p:cNvPr id="44" name="Freeform 7"/>
          <p:cNvSpPr>
            <a:spLocks/>
          </p:cNvSpPr>
          <p:nvPr/>
        </p:nvSpPr>
        <p:spPr bwMode="auto">
          <a:xfrm flipH="1">
            <a:off x="803062" y="1383430"/>
            <a:ext cx="34289" cy="1928813"/>
          </a:xfrm>
          <a:custGeom>
            <a:avLst/>
            <a:gdLst>
              <a:gd name="T0" fmla="*/ 35000 h 35000"/>
              <a:gd name="T1" fmla="*/ 34990 h 35000"/>
              <a:gd name="T2" fmla="*/ 30618 h 35000"/>
              <a:gd name="T3" fmla="*/ 26245 h 35000"/>
              <a:gd name="T4" fmla="*/ 21873 h 35000"/>
              <a:gd name="T5" fmla="*/ 17500 h 35000"/>
              <a:gd name="T6" fmla="*/ 13128 h 35000"/>
              <a:gd name="T7" fmla="*/ 8755 h 35000"/>
              <a:gd name="T8" fmla="*/ 4383 h 35000"/>
              <a:gd name="T9" fmla="*/ 10 h 35000"/>
              <a:gd name="T10" fmla="*/ 0 h 3500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35000">
                <a:moveTo>
                  <a:pt x="0" y="35000"/>
                </a:moveTo>
                <a:lnTo>
                  <a:pt x="0" y="34990"/>
                </a:lnTo>
                <a:lnTo>
                  <a:pt x="0" y="30618"/>
                </a:lnTo>
                <a:lnTo>
                  <a:pt x="0" y="26245"/>
                </a:lnTo>
                <a:lnTo>
                  <a:pt x="0" y="21873"/>
                </a:lnTo>
                <a:lnTo>
                  <a:pt x="0" y="17500"/>
                </a:lnTo>
                <a:lnTo>
                  <a:pt x="0" y="13128"/>
                </a:lnTo>
                <a:lnTo>
                  <a:pt x="0" y="8755"/>
                </a:lnTo>
                <a:lnTo>
                  <a:pt x="0" y="4383"/>
                </a:lnTo>
                <a:lnTo>
                  <a:pt x="0" y="10"/>
                </a:lnTo>
                <a:lnTo>
                  <a:pt x="0" y="0"/>
                </a:lnTo>
              </a:path>
            </a:pathLst>
          </a:custGeom>
          <a:noFill/>
          <a:ln w="31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s-CO" sz="1400" kern="0">
              <a:solidFill>
                <a:sysClr val="windowText" lastClr="000000"/>
              </a:solidFill>
            </a:endParaRPr>
          </a:p>
        </p:txBody>
      </p:sp>
    </p:spTree>
    <p:extLst>
      <p:ext uri="{BB962C8B-B14F-4D97-AF65-F5344CB8AC3E}">
        <p14:creationId xmlns:p14="http://schemas.microsoft.com/office/powerpoint/2010/main" val="44759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IEZAS GRÁFICAS\PROYECTO TOOLKIT\PPT 2018\PPT PLANTILLA\logos\logo-0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855"/>
          <a:stretch/>
        </p:blipFill>
        <p:spPr bwMode="auto">
          <a:xfrm>
            <a:off x="4656487" y="919465"/>
            <a:ext cx="2006464" cy="4694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PIEZAS GRÁFICAS\PROYECTO TOOLKIT\PPT 2018\PPT PLANTILLA\logos\logo-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22027"/>
            <a:ext cx="1682749" cy="664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PIEZAS GRÁFICAS\PROYECTO TOOLKIT\PPT 2018\PPT PLANTILLA\logos\logo-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0001" y="919465"/>
            <a:ext cx="1450255" cy="4694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PIEZAS GRÁFICAS\PROYECTO TOOLKIT\PPT 2018\PPT PLANTILLA\logos\logo-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5483" y="822026"/>
            <a:ext cx="884891" cy="5669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PIEZAS GRÁFICAS\PROYECTO TOOLKIT\PPT 2018\PPT PLANTILLA\logos\logo-0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2488234"/>
            <a:ext cx="1682749" cy="3129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D:\PIEZAS GRÁFICAS\PROYECTO TOOLKIT\PPT 2018\PPT PLANTILLA\logos\logo-0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0001" y="2145590"/>
            <a:ext cx="1450255" cy="9981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PIEZAS GRÁFICAS\PROYECTO TOOLKIT\PPT 2018\PPT PLANTILLA\logos\logo-0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9244" y="2393659"/>
            <a:ext cx="1280948" cy="6008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D:\PIEZAS GRÁFICAS\PROYECTO TOOLKIT\PPT 2018\PPT PLANTILLA\logos\logo-0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6603" y="2389849"/>
            <a:ext cx="1402651" cy="5096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D:\PIEZAS GRÁFICAS\PROYECTO TOOLKIT\PPT 2018\PPT PLANTILLA\logos\logo-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858" y="3819662"/>
            <a:ext cx="1356090" cy="5604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D:\PIEZAS GRÁFICAS\PROYECTO TOOLKIT\PPT 2018\PPT PLANTILLA\logos\logo-09.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5923"/>
          <a:stretch/>
        </p:blipFill>
        <p:spPr bwMode="auto">
          <a:xfrm>
            <a:off x="3124667" y="3723878"/>
            <a:ext cx="740204" cy="7519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D:\PIEZAS GRÁFICAS\PROYECTO TOOLKIT\PPT 2018\PPT PLANTILLA\logos\logo-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12149" y="3734670"/>
            <a:ext cx="695138" cy="7303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D:\PIEZAS GRÁFICAS\PROYECTO TOOLKIT\PPT 2018\PPT PLANTILLA\logos\logo-1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76008" y="3819662"/>
            <a:ext cx="1103840" cy="56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4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reeform 443"/>
          <p:cNvSpPr>
            <a:spLocks/>
          </p:cNvSpPr>
          <p:nvPr/>
        </p:nvSpPr>
        <p:spPr bwMode="auto">
          <a:xfrm>
            <a:off x="7770298" y="2215686"/>
            <a:ext cx="62714" cy="23347"/>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11"/>
          <p:cNvSpPr>
            <a:spLocks/>
          </p:cNvSpPr>
          <p:nvPr/>
        </p:nvSpPr>
        <p:spPr bwMode="auto">
          <a:xfrm>
            <a:off x="7595070" y="1310578"/>
            <a:ext cx="112515" cy="35917"/>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512"/>
          <p:cNvSpPr>
            <a:spLocks/>
          </p:cNvSpPr>
          <p:nvPr/>
        </p:nvSpPr>
        <p:spPr bwMode="auto">
          <a:xfrm>
            <a:off x="7469644" y="1359066"/>
            <a:ext cx="138339" cy="48488"/>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513"/>
          <p:cNvSpPr>
            <a:spLocks/>
          </p:cNvSpPr>
          <p:nvPr/>
        </p:nvSpPr>
        <p:spPr bwMode="auto">
          <a:xfrm>
            <a:off x="7482554" y="1236948"/>
            <a:ext cx="125427" cy="109548"/>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514"/>
          <p:cNvSpPr>
            <a:spLocks/>
          </p:cNvSpPr>
          <p:nvPr/>
        </p:nvSpPr>
        <p:spPr bwMode="auto">
          <a:xfrm>
            <a:off x="7344217" y="1249520"/>
            <a:ext cx="138339" cy="158035"/>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515"/>
          <p:cNvSpPr>
            <a:spLocks/>
          </p:cNvSpPr>
          <p:nvPr/>
        </p:nvSpPr>
        <p:spPr bwMode="auto">
          <a:xfrm>
            <a:off x="7294414" y="1150747"/>
            <a:ext cx="212120" cy="86201"/>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1"/>
          <p:cNvSpPr>
            <a:spLocks/>
          </p:cNvSpPr>
          <p:nvPr/>
        </p:nvSpPr>
        <p:spPr bwMode="auto">
          <a:xfrm>
            <a:off x="7945527" y="2312661"/>
            <a:ext cx="12912" cy="25141"/>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2"/>
          <p:cNvSpPr>
            <a:spLocks/>
          </p:cNvSpPr>
          <p:nvPr/>
        </p:nvSpPr>
        <p:spPr bwMode="auto">
          <a:xfrm>
            <a:off x="6340804" y="16731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3"/>
          <p:cNvSpPr>
            <a:spLocks/>
          </p:cNvSpPr>
          <p:nvPr/>
        </p:nvSpPr>
        <p:spPr bwMode="auto">
          <a:xfrm>
            <a:off x="6340804" y="1725419"/>
            <a:ext cx="839253" cy="635730"/>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4"/>
          <p:cNvSpPr>
            <a:spLocks/>
          </p:cNvSpPr>
          <p:nvPr/>
        </p:nvSpPr>
        <p:spPr bwMode="auto">
          <a:xfrm>
            <a:off x="8146578" y="2668240"/>
            <a:ext cx="101448" cy="134689"/>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5"/>
          <p:cNvSpPr>
            <a:spLocks/>
          </p:cNvSpPr>
          <p:nvPr/>
        </p:nvSpPr>
        <p:spPr bwMode="auto">
          <a:xfrm>
            <a:off x="7569247" y="2447350"/>
            <a:ext cx="426081" cy="404066"/>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16"/>
          <p:cNvSpPr>
            <a:spLocks/>
          </p:cNvSpPr>
          <p:nvPr/>
        </p:nvSpPr>
        <p:spPr bwMode="auto">
          <a:xfrm>
            <a:off x="8122599" y="3939700"/>
            <a:ext cx="175229" cy="170606"/>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44"/>
          <p:cNvSpPr>
            <a:spLocks/>
          </p:cNvSpPr>
          <p:nvPr/>
        </p:nvSpPr>
        <p:spPr bwMode="auto">
          <a:xfrm>
            <a:off x="7242769" y="2055855"/>
            <a:ext cx="313566" cy="122118"/>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45"/>
          <p:cNvSpPr>
            <a:spLocks/>
          </p:cNvSpPr>
          <p:nvPr/>
        </p:nvSpPr>
        <p:spPr bwMode="auto">
          <a:xfrm>
            <a:off x="7281503" y="2093568"/>
            <a:ext cx="36890" cy="23347"/>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6"/>
          <p:cNvSpPr>
            <a:spLocks/>
          </p:cNvSpPr>
          <p:nvPr/>
        </p:nvSpPr>
        <p:spPr bwMode="auto">
          <a:xfrm>
            <a:off x="7030650" y="2361149"/>
            <a:ext cx="86693" cy="61058"/>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7"/>
          <p:cNvSpPr>
            <a:spLocks/>
          </p:cNvSpPr>
          <p:nvPr/>
        </p:nvSpPr>
        <p:spPr bwMode="auto">
          <a:xfrm>
            <a:off x="7168988" y="2472491"/>
            <a:ext cx="99603" cy="10954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8"/>
          <p:cNvSpPr>
            <a:spLocks/>
          </p:cNvSpPr>
          <p:nvPr/>
        </p:nvSpPr>
        <p:spPr bwMode="auto">
          <a:xfrm>
            <a:off x="7242769" y="2582039"/>
            <a:ext cx="1291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9"/>
          <p:cNvSpPr>
            <a:spLocks/>
          </p:cNvSpPr>
          <p:nvPr/>
        </p:nvSpPr>
        <p:spPr bwMode="auto">
          <a:xfrm>
            <a:off x="7681762" y="32536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50"/>
          <p:cNvSpPr>
            <a:spLocks/>
          </p:cNvSpPr>
          <p:nvPr/>
        </p:nvSpPr>
        <p:spPr bwMode="auto">
          <a:xfrm>
            <a:off x="7681762" y="3217769"/>
            <a:ext cx="402102" cy="452554"/>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96"/>
          <p:cNvSpPr>
            <a:spLocks/>
          </p:cNvSpPr>
          <p:nvPr/>
        </p:nvSpPr>
        <p:spPr bwMode="auto">
          <a:xfrm>
            <a:off x="7932615" y="2483267"/>
            <a:ext cx="25822" cy="37713"/>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97"/>
          <p:cNvSpPr>
            <a:spLocks/>
          </p:cNvSpPr>
          <p:nvPr/>
        </p:nvSpPr>
        <p:spPr bwMode="auto">
          <a:xfrm>
            <a:off x="7430909" y="2215686"/>
            <a:ext cx="62714" cy="35917"/>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Freeform 98"/>
          <p:cNvSpPr>
            <a:spLocks/>
          </p:cNvSpPr>
          <p:nvPr/>
        </p:nvSpPr>
        <p:spPr bwMode="auto">
          <a:xfrm>
            <a:off x="6967937" y="2239031"/>
            <a:ext cx="138339" cy="159831"/>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99"/>
          <p:cNvSpPr>
            <a:spLocks/>
          </p:cNvSpPr>
          <p:nvPr/>
        </p:nvSpPr>
        <p:spPr bwMode="auto">
          <a:xfrm>
            <a:off x="7242769" y="2533551"/>
            <a:ext cx="188139" cy="84405"/>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100"/>
          <p:cNvSpPr>
            <a:spLocks/>
          </p:cNvSpPr>
          <p:nvPr/>
        </p:nvSpPr>
        <p:spPr bwMode="auto">
          <a:xfrm>
            <a:off x="7281503" y="2607182"/>
            <a:ext cx="12912" cy="1077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101"/>
          <p:cNvSpPr>
            <a:spLocks/>
          </p:cNvSpPr>
          <p:nvPr/>
        </p:nvSpPr>
        <p:spPr bwMode="auto">
          <a:xfrm>
            <a:off x="7545268" y="2679014"/>
            <a:ext cx="1241355" cy="1357662"/>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29"/>
          <p:cNvSpPr>
            <a:spLocks/>
          </p:cNvSpPr>
          <p:nvPr/>
        </p:nvSpPr>
        <p:spPr bwMode="auto">
          <a:xfrm>
            <a:off x="6340804" y="1077118"/>
            <a:ext cx="99603" cy="98772"/>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30"/>
          <p:cNvSpPr>
            <a:spLocks/>
          </p:cNvSpPr>
          <p:nvPr/>
        </p:nvSpPr>
        <p:spPr bwMode="auto">
          <a:xfrm>
            <a:off x="7117341" y="2337804"/>
            <a:ext cx="151250" cy="145465"/>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31"/>
          <p:cNvSpPr>
            <a:spLocks/>
          </p:cNvSpPr>
          <p:nvPr/>
        </p:nvSpPr>
        <p:spPr bwMode="auto">
          <a:xfrm>
            <a:off x="7631961" y="2165402"/>
            <a:ext cx="112515" cy="86201"/>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32"/>
          <p:cNvSpPr>
            <a:spLocks/>
          </p:cNvSpPr>
          <p:nvPr/>
        </p:nvSpPr>
        <p:spPr bwMode="auto">
          <a:xfrm>
            <a:off x="7381106" y="2434780"/>
            <a:ext cx="389192" cy="58724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33"/>
          <p:cNvSpPr>
            <a:spLocks/>
          </p:cNvSpPr>
          <p:nvPr/>
        </p:nvSpPr>
        <p:spPr bwMode="auto">
          <a:xfrm>
            <a:off x="7733407" y="3645180"/>
            <a:ext cx="488795" cy="1064939"/>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34"/>
          <p:cNvSpPr>
            <a:spLocks/>
          </p:cNvSpPr>
          <p:nvPr/>
        </p:nvSpPr>
        <p:spPr bwMode="auto">
          <a:xfrm>
            <a:off x="8021151" y="4722690"/>
            <a:ext cx="125427" cy="73630"/>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35"/>
          <p:cNvSpPr>
            <a:spLocks/>
          </p:cNvSpPr>
          <p:nvPr/>
        </p:nvSpPr>
        <p:spPr bwMode="auto">
          <a:xfrm>
            <a:off x="8021151" y="4354541"/>
            <a:ext cx="25822" cy="25141"/>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15"/>
          <p:cNvSpPr>
            <a:spLocks/>
          </p:cNvSpPr>
          <p:nvPr/>
        </p:nvSpPr>
        <p:spPr bwMode="auto">
          <a:xfrm>
            <a:off x="7482554" y="1921167"/>
            <a:ext cx="36890" cy="48488"/>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16"/>
          <p:cNvSpPr>
            <a:spLocks/>
          </p:cNvSpPr>
          <p:nvPr/>
        </p:nvSpPr>
        <p:spPr bwMode="auto">
          <a:xfrm>
            <a:off x="7493621" y="1982226"/>
            <a:ext cx="12912" cy="12572"/>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17"/>
          <p:cNvSpPr>
            <a:spLocks/>
          </p:cNvSpPr>
          <p:nvPr/>
        </p:nvSpPr>
        <p:spPr bwMode="auto">
          <a:xfrm>
            <a:off x="7519444" y="1969654"/>
            <a:ext cx="12912" cy="25141"/>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18"/>
          <p:cNvSpPr>
            <a:spLocks/>
          </p:cNvSpPr>
          <p:nvPr/>
        </p:nvSpPr>
        <p:spPr bwMode="auto">
          <a:xfrm>
            <a:off x="7469644" y="2019937"/>
            <a:ext cx="12912" cy="1077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319"/>
          <p:cNvSpPr>
            <a:spLocks/>
          </p:cNvSpPr>
          <p:nvPr/>
        </p:nvSpPr>
        <p:spPr bwMode="auto">
          <a:xfrm>
            <a:off x="7456730" y="1994796"/>
            <a:ext cx="25822" cy="25141"/>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320"/>
          <p:cNvSpPr>
            <a:spLocks/>
          </p:cNvSpPr>
          <p:nvPr/>
        </p:nvSpPr>
        <p:spPr bwMode="auto">
          <a:xfrm>
            <a:off x="7545268" y="2043284"/>
            <a:ext cx="11067" cy="25141"/>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321"/>
          <p:cNvSpPr>
            <a:spLocks/>
          </p:cNvSpPr>
          <p:nvPr/>
        </p:nvSpPr>
        <p:spPr bwMode="auto">
          <a:xfrm>
            <a:off x="7569247" y="2068427"/>
            <a:ext cx="25822" cy="25141"/>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322"/>
          <p:cNvSpPr>
            <a:spLocks/>
          </p:cNvSpPr>
          <p:nvPr/>
        </p:nvSpPr>
        <p:spPr bwMode="auto">
          <a:xfrm>
            <a:off x="7932615" y="2447350"/>
            <a:ext cx="1291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323"/>
          <p:cNvSpPr>
            <a:spLocks/>
          </p:cNvSpPr>
          <p:nvPr/>
        </p:nvSpPr>
        <p:spPr bwMode="auto">
          <a:xfrm>
            <a:off x="7958437" y="2350375"/>
            <a:ext cx="12912" cy="23347"/>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324"/>
          <p:cNvSpPr>
            <a:spLocks/>
          </p:cNvSpPr>
          <p:nvPr/>
        </p:nvSpPr>
        <p:spPr bwMode="auto">
          <a:xfrm>
            <a:off x="7932615" y="2300091"/>
            <a:ext cx="25822" cy="12572"/>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325"/>
          <p:cNvSpPr>
            <a:spLocks/>
          </p:cNvSpPr>
          <p:nvPr/>
        </p:nvSpPr>
        <p:spPr bwMode="auto">
          <a:xfrm>
            <a:off x="7545268" y="2165402"/>
            <a:ext cx="99603" cy="73630"/>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326"/>
          <p:cNvSpPr>
            <a:spLocks/>
          </p:cNvSpPr>
          <p:nvPr/>
        </p:nvSpPr>
        <p:spPr bwMode="auto">
          <a:xfrm>
            <a:off x="7067540" y="2226460"/>
            <a:ext cx="62714" cy="86201"/>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327"/>
          <p:cNvSpPr>
            <a:spLocks/>
          </p:cNvSpPr>
          <p:nvPr/>
        </p:nvSpPr>
        <p:spPr bwMode="auto">
          <a:xfrm>
            <a:off x="8096777" y="2802928"/>
            <a:ext cx="0" cy="107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328"/>
          <p:cNvSpPr>
            <a:spLocks/>
          </p:cNvSpPr>
          <p:nvPr/>
        </p:nvSpPr>
        <p:spPr bwMode="auto">
          <a:xfrm>
            <a:off x="7945527" y="2569468"/>
            <a:ext cx="151250" cy="256807"/>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329"/>
          <p:cNvSpPr>
            <a:spLocks/>
          </p:cNvSpPr>
          <p:nvPr/>
        </p:nvSpPr>
        <p:spPr bwMode="auto">
          <a:xfrm>
            <a:off x="7296413" y="2813703"/>
            <a:ext cx="199206" cy="233460"/>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330"/>
          <p:cNvSpPr>
            <a:spLocks/>
          </p:cNvSpPr>
          <p:nvPr/>
        </p:nvSpPr>
        <p:spPr bwMode="auto">
          <a:xfrm>
            <a:off x="7670694" y="3449433"/>
            <a:ext cx="350457" cy="1309174"/>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334"/>
          <p:cNvSpPr>
            <a:spLocks/>
          </p:cNvSpPr>
          <p:nvPr/>
        </p:nvSpPr>
        <p:spPr bwMode="auto">
          <a:xfrm>
            <a:off x="7733407" y="4343765"/>
            <a:ext cx="23979" cy="61058"/>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335"/>
          <p:cNvSpPr>
            <a:spLocks/>
          </p:cNvSpPr>
          <p:nvPr/>
        </p:nvSpPr>
        <p:spPr bwMode="auto">
          <a:xfrm>
            <a:off x="7783210" y="4440740"/>
            <a:ext cx="12912" cy="12572"/>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336"/>
          <p:cNvSpPr>
            <a:spLocks/>
          </p:cNvSpPr>
          <p:nvPr/>
        </p:nvSpPr>
        <p:spPr bwMode="auto">
          <a:xfrm>
            <a:off x="7757386" y="4453313"/>
            <a:ext cx="25822" cy="23347"/>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337"/>
          <p:cNvSpPr>
            <a:spLocks/>
          </p:cNvSpPr>
          <p:nvPr/>
        </p:nvSpPr>
        <p:spPr bwMode="auto">
          <a:xfrm>
            <a:off x="7744474" y="4489230"/>
            <a:ext cx="51647" cy="25141"/>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338"/>
          <p:cNvSpPr>
            <a:spLocks/>
          </p:cNvSpPr>
          <p:nvPr/>
        </p:nvSpPr>
        <p:spPr bwMode="auto">
          <a:xfrm>
            <a:off x="7770298" y="4562859"/>
            <a:ext cx="12912" cy="12572"/>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339"/>
          <p:cNvSpPr>
            <a:spLocks/>
          </p:cNvSpPr>
          <p:nvPr/>
        </p:nvSpPr>
        <p:spPr bwMode="auto">
          <a:xfrm>
            <a:off x="7770298" y="4588001"/>
            <a:ext cx="36890" cy="35917"/>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340"/>
          <p:cNvSpPr>
            <a:spLocks/>
          </p:cNvSpPr>
          <p:nvPr/>
        </p:nvSpPr>
        <p:spPr bwMode="auto">
          <a:xfrm>
            <a:off x="7820100" y="4684977"/>
            <a:ext cx="25822" cy="12572"/>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341"/>
          <p:cNvSpPr>
            <a:spLocks/>
          </p:cNvSpPr>
          <p:nvPr/>
        </p:nvSpPr>
        <p:spPr bwMode="auto">
          <a:xfrm>
            <a:off x="7858834" y="4722690"/>
            <a:ext cx="49802" cy="23347"/>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342"/>
          <p:cNvSpPr>
            <a:spLocks/>
          </p:cNvSpPr>
          <p:nvPr/>
        </p:nvSpPr>
        <p:spPr bwMode="auto">
          <a:xfrm>
            <a:off x="7895724" y="4746035"/>
            <a:ext cx="36890" cy="25141"/>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343"/>
          <p:cNvSpPr>
            <a:spLocks/>
          </p:cNvSpPr>
          <p:nvPr/>
        </p:nvSpPr>
        <p:spPr bwMode="auto">
          <a:xfrm>
            <a:off x="7971350" y="4733464"/>
            <a:ext cx="23979" cy="25141"/>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344"/>
          <p:cNvSpPr>
            <a:spLocks/>
          </p:cNvSpPr>
          <p:nvPr/>
        </p:nvSpPr>
        <p:spPr bwMode="auto">
          <a:xfrm>
            <a:off x="8096777" y="4807095"/>
            <a:ext cx="49802" cy="25141"/>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345"/>
          <p:cNvSpPr>
            <a:spLocks/>
          </p:cNvSpPr>
          <p:nvPr/>
        </p:nvSpPr>
        <p:spPr bwMode="auto">
          <a:xfrm>
            <a:off x="8046974" y="4796319"/>
            <a:ext cx="62714" cy="23347"/>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346"/>
          <p:cNvSpPr>
            <a:spLocks/>
          </p:cNvSpPr>
          <p:nvPr/>
        </p:nvSpPr>
        <p:spPr bwMode="auto">
          <a:xfrm>
            <a:off x="7971350" y="4722690"/>
            <a:ext cx="99603" cy="73630"/>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435"/>
          <p:cNvSpPr>
            <a:spLocks/>
          </p:cNvSpPr>
          <p:nvPr/>
        </p:nvSpPr>
        <p:spPr bwMode="auto">
          <a:xfrm>
            <a:off x="6239356" y="1138178"/>
            <a:ext cx="1744906" cy="856620"/>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443"/>
          <p:cNvSpPr>
            <a:spLocks/>
          </p:cNvSpPr>
          <p:nvPr/>
        </p:nvSpPr>
        <p:spPr bwMode="auto">
          <a:xfrm>
            <a:off x="7770298" y="2215686"/>
            <a:ext cx="62714" cy="23347"/>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solidFill>
            <a:srgbClr val="4ECDC4"/>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3" name="Freeform 444"/>
          <p:cNvSpPr>
            <a:spLocks/>
          </p:cNvSpPr>
          <p:nvPr/>
        </p:nvSpPr>
        <p:spPr bwMode="auto">
          <a:xfrm>
            <a:off x="7067540" y="2300091"/>
            <a:ext cx="201053" cy="111342"/>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4" name="Freeform 445"/>
          <p:cNvSpPr>
            <a:spLocks/>
          </p:cNvSpPr>
          <p:nvPr/>
        </p:nvSpPr>
        <p:spPr bwMode="auto">
          <a:xfrm>
            <a:off x="8096777" y="28137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446"/>
          <p:cNvSpPr>
            <a:spLocks/>
          </p:cNvSpPr>
          <p:nvPr/>
        </p:nvSpPr>
        <p:spPr bwMode="auto">
          <a:xfrm>
            <a:off x="8046974" y="2655668"/>
            <a:ext cx="125427" cy="158035"/>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447"/>
          <p:cNvSpPr>
            <a:spLocks/>
          </p:cNvSpPr>
          <p:nvPr/>
        </p:nvSpPr>
        <p:spPr bwMode="auto">
          <a:xfrm>
            <a:off x="7294414" y="2874761"/>
            <a:ext cx="426081" cy="635730"/>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448"/>
          <p:cNvSpPr>
            <a:spLocks/>
          </p:cNvSpPr>
          <p:nvPr/>
        </p:nvSpPr>
        <p:spPr bwMode="auto">
          <a:xfrm>
            <a:off x="7932615" y="3548205"/>
            <a:ext cx="263765" cy="292724"/>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solidFill>
            <a:srgbClr val="51678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32"/>
          <p:cNvSpPr>
            <a:spLocks/>
          </p:cNvSpPr>
          <p:nvPr/>
        </p:nvSpPr>
        <p:spPr bwMode="auto">
          <a:xfrm>
            <a:off x="7381106" y="2434780"/>
            <a:ext cx="389192" cy="58724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solidFill>
            <a:schemeClr val="accent4"/>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 name="4 Grupo"/>
          <p:cNvGrpSpPr/>
          <p:nvPr/>
        </p:nvGrpSpPr>
        <p:grpSpPr>
          <a:xfrm>
            <a:off x="6967937" y="2239031"/>
            <a:ext cx="462971" cy="378925"/>
            <a:chOff x="6313792" y="2279260"/>
            <a:chExt cx="462971" cy="378925"/>
          </a:xfrm>
        </p:grpSpPr>
        <p:sp>
          <p:nvSpPr>
            <p:cNvPr id="148" name="Freeform 230"/>
            <p:cNvSpPr>
              <a:spLocks/>
            </p:cNvSpPr>
            <p:nvPr/>
          </p:nvSpPr>
          <p:spPr bwMode="auto">
            <a:xfrm>
              <a:off x="6463196" y="2378033"/>
              <a:ext cx="151250" cy="145465"/>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solidFill>
              <a:srgbClr val="FF000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444"/>
            <p:cNvSpPr>
              <a:spLocks/>
            </p:cNvSpPr>
            <p:nvPr/>
          </p:nvSpPr>
          <p:spPr bwMode="auto">
            <a:xfrm>
              <a:off x="6413395" y="2340320"/>
              <a:ext cx="201053" cy="111342"/>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solidFill>
              <a:srgbClr val="FF000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98"/>
            <p:cNvSpPr>
              <a:spLocks/>
            </p:cNvSpPr>
            <p:nvPr/>
          </p:nvSpPr>
          <p:spPr bwMode="auto">
            <a:xfrm>
              <a:off x="6313792" y="2279260"/>
              <a:ext cx="138339" cy="159831"/>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solidFill>
              <a:srgbClr val="FF000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7"/>
            <p:cNvSpPr>
              <a:spLocks/>
            </p:cNvSpPr>
            <p:nvPr/>
          </p:nvSpPr>
          <p:spPr bwMode="auto">
            <a:xfrm>
              <a:off x="6514843" y="2512720"/>
              <a:ext cx="99603" cy="10954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solidFill>
              <a:srgbClr val="FF000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99"/>
            <p:cNvSpPr>
              <a:spLocks/>
            </p:cNvSpPr>
            <p:nvPr/>
          </p:nvSpPr>
          <p:spPr bwMode="auto">
            <a:xfrm>
              <a:off x="6588624" y="2573780"/>
              <a:ext cx="188139" cy="84405"/>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solidFill>
              <a:srgbClr val="FF000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7" name="Freeform 329"/>
          <p:cNvSpPr>
            <a:spLocks/>
          </p:cNvSpPr>
          <p:nvPr/>
        </p:nvSpPr>
        <p:spPr bwMode="auto">
          <a:xfrm>
            <a:off x="7296413" y="2813703"/>
            <a:ext cx="199206" cy="233460"/>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solidFill>
            <a:srgbClr val="C54D57"/>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50"/>
          <p:cNvSpPr>
            <a:spLocks/>
          </p:cNvSpPr>
          <p:nvPr/>
        </p:nvSpPr>
        <p:spPr bwMode="auto">
          <a:xfrm>
            <a:off x="7681762" y="3217769"/>
            <a:ext cx="402102" cy="452554"/>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solidFill>
            <a:srgbClr val="FF6B6B"/>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 name="12 Grupo"/>
          <p:cNvGrpSpPr/>
          <p:nvPr/>
        </p:nvGrpSpPr>
        <p:grpSpPr>
          <a:xfrm>
            <a:off x="7733407" y="3645180"/>
            <a:ext cx="564421" cy="1064939"/>
            <a:chOff x="7079262" y="3685409"/>
            <a:chExt cx="564421" cy="1064939"/>
          </a:xfrm>
        </p:grpSpPr>
        <p:sp>
          <p:nvSpPr>
            <p:cNvPr id="169" name="Freeform 16"/>
            <p:cNvSpPr>
              <a:spLocks/>
            </p:cNvSpPr>
            <p:nvPr/>
          </p:nvSpPr>
          <p:spPr bwMode="auto">
            <a:xfrm>
              <a:off x="7468454" y="3979929"/>
              <a:ext cx="175229" cy="170606"/>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Freeform 233"/>
            <p:cNvSpPr>
              <a:spLocks/>
            </p:cNvSpPr>
            <p:nvPr/>
          </p:nvSpPr>
          <p:spPr bwMode="auto">
            <a:xfrm>
              <a:off x="7079262" y="3685409"/>
              <a:ext cx="488795" cy="1064939"/>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solidFill>
              <a:schemeClr val="accent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5" name="Freeform 330"/>
          <p:cNvSpPr>
            <a:spLocks/>
          </p:cNvSpPr>
          <p:nvPr/>
        </p:nvSpPr>
        <p:spPr bwMode="auto">
          <a:xfrm>
            <a:off x="7670694" y="3449433"/>
            <a:ext cx="350457" cy="1309174"/>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rgbClr val="E5FDC3"/>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 name="11 Grupo"/>
          <p:cNvGrpSpPr/>
          <p:nvPr/>
        </p:nvGrpSpPr>
        <p:grpSpPr>
          <a:xfrm>
            <a:off x="2751370" y="3925571"/>
            <a:ext cx="1966213" cy="774105"/>
            <a:chOff x="4676055" y="4084189"/>
            <a:chExt cx="1966213" cy="774105"/>
          </a:xfrm>
        </p:grpSpPr>
        <p:sp>
          <p:nvSpPr>
            <p:cNvPr id="138" name="137 Rectángulo"/>
            <p:cNvSpPr/>
            <p:nvPr/>
          </p:nvSpPr>
          <p:spPr>
            <a:xfrm>
              <a:off x="4677958" y="4084189"/>
              <a:ext cx="1964310" cy="246221"/>
            </a:xfrm>
            <a:prstGeom prst="rect">
              <a:avLst/>
            </a:prstGeom>
            <a:noFill/>
          </p:spPr>
          <p:txBody>
            <a:bodyPr wrap="square">
              <a:spAutoFit/>
            </a:bodyPr>
            <a:lstStyle/>
            <a:p>
              <a:r>
                <a:rPr lang="es-CO" sz="1000" b="1" dirty="0">
                  <a:solidFill>
                    <a:schemeClr val="bg1"/>
                  </a:solidFill>
                </a:rPr>
                <a:t>ARGENTINA &amp; URUGUAY </a:t>
              </a:r>
            </a:p>
          </p:txBody>
        </p:sp>
        <p:sp>
          <p:nvSpPr>
            <p:cNvPr id="139" name="138 Rectángulo"/>
            <p:cNvSpPr/>
            <p:nvPr/>
          </p:nvSpPr>
          <p:spPr>
            <a:xfrm>
              <a:off x="4677958" y="4143168"/>
              <a:ext cx="60325" cy="1223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40" name="Picture 23">
              <a:extLst>
                <a:ext uri="{FF2B5EF4-FFF2-40B4-BE49-F238E27FC236}">
                  <a16:creationId xmlns:a16="http://schemas.microsoft.com/office/drawing/2014/main" id="{65E01803-DFFB-4D53-9353-FDA4977C813A}"/>
                </a:ext>
              </a:extLst>
            </p:cNvPr>
            <p:cNvPicPr>
              <a:picLocks noChangeAspect="1"/>
            </p:cNvPicPr>
            <p:nvPr/>
          </p:nvPicPr>
          <p:blipFill>
            <a:blip r:embed="rId3"/>
            <a:stretch>
              <a:fillRect/>
            </a:stretch>
          </p:blipFill>
          <p:spPr>
            <a:xfrm>
              <a:off x="4676055" y="4354521"/>
              <a:ext cx="503773" cy="503773"/>
            </a:xfrm>
            <a:prstGeom prst="rect">
              <a:avLst/>
            </a:prstGeom>
          </p:spPr>
        </p:pic>
      </p:grpSp>
      <p:grpSp>
        <p:nvGrpSpPr>
          <p:cNvPr id="11" name="10 Grupo"/>
          <p:cNvGrpSpPr/>
          <p:nvPr/>
        </p:nvGrpSpPr>
        <p:grpSpPr>
          <a:xfrm>
            <a:off x="4792812" y="2567964"/>
            <a:ext cx="1110207" cy="542276"/>
            <a:chOff x="4676055" y="2769626"/>
            <a:chExt cx="1110207" cy="542276"/>
          </a:xfrm>
        </p:grpSpPr>
        <p:sp>
          <p:nvSpPr>
            <p:cNvPr id="262" name="261 Rectángulo"/>
            <p:cNvSpPr/>
            <p:nvPr/>
          </p:nvSpPr>
          <p:spPr>
            <a:xfrm>
              <a:off x="4677958" y="2769626"/>
              <a:ext cx="702436" cy="246221"/>
            </a:xfrm>
            <a:prstGeom prst="rect">
              <a:avLst/>
            </a:prstGeom>
            <a:noFill/>
          </p:spPr>
          <p:txBody>
            <a:bodyPr wrap="none">
              <a:spAutoFit/>
            </a:bodyPr>
            <a:lstStyle/>
            <a:p>
              <a:r>
                <a:rPr lang="es-CO" sz="1000" b="1" dirty="0">
                  <a:solidFill>
                    <a:schemeClr val="bg1"/>
                  </a:solidFill>
                </a:rPr>
                <a:t>BOLIVIA </a:t>
              </a:r>
            </a:p>
          </p:txBody>
        </p:sp>
        <p:sp>
          <p:nvSpPr>
            <p:cNvPr id="296" name="295 Rectángulo"/>
            <p:cNvSpPr/>
            <p:nvPr/>
          </p:nvSpPr>
          <p:spPr>
            <a:xfrm>
              <a:off x="4676055" y="2828605"/>
              <a:ext cx="60325" cy="117014"/>
            </a:xfrm>
            <a:prstGeom prst="rect">
              <a:avLst/>
            </a:prstGeom>
            <a:solidFill>
              <a:srgbClr val="FF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41" name="140 Imagen"/>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677958" y="3104429"/>
              <a:ext cx="1108304" cy="207473"/>
            </a:xfrm>
            <a:prstGeom prst="rect">
              <a:avLst/>
            </a:prstGeom>
          </p:spPr>
        </p:pic>
      </p:grpSp>
      <p:grpSp>
        <p:nvGrpSpPr>
          <p:cNvPr id="4" name="3 Grupo"/>
          <p:cNvGrpSpPr/>
          <p:nvPr/>
        </p:nvGrpSpPr>
        <p:grpSpPr>
          <a:xfrm>
            <a:off x="2813598" y="1351544"/>
            <a:ext cx="2548145" cy="914282"/>
            <a:chOff x="258251" y="2769626"/>
            <a:chExt cx="2548145" cy="914282"/>
          </a:xfrm>
        </p:grpSpPr>
        <p:sp>
          <p:nvSpPr>
            <p:cNvPr id="267" name="266 Rectángulo"/>
            <p:cNvSpPr/>
            <p:nvPr/>
          </p:nvSpPr>
          <p:spPr>
            <a:xfrm>
              <a:off x="258251" y="2769626"/>
              <a:ext cx="2548145" cy="400110"/>
            </a:xfrm>
            <a:prstGeom prst="rect">
              <a:avLst/>
            </a:prstGeom>
            <a:noFill/>
          </p:spPr>
          <p:txBody>
            <a:bodyPr wrap="square">
              <a:spAutoFit/>
            </a:bodyPr>
            <a:lstStyle/>
            <a:p>
              <a:r>
                <a:rPr lang="es-CO" sz="1000" b="1" dirty="0">
                  <a:solidFill>
                    <a:schemeClr val="bg1"/>
                  </a:solidFill>
                </a:rPr>
                <a:t>GUATEMALA, HONDURAS NICARAGUA, COSTA RICA, PANAMA</a:t>
              </a:r>
            </a:p>
          </p:txBody>
        </p:sp>
        <p:sp>
          <p:nvSpPr>
            <p:cNvPr id="297" name="296 Rectángulo"/>
            <p:cNvSpPr/>
            <p:nvPr/>
          </p:nvSpPr>
          <p:spPr>
            <a:xfrm>
              <a:off x="258251" y="2828605"/>
              <a:ext cx="60325" cy="122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44" name="Picture 23">
              <a:extLst>
                <a:ext uri="{FF2B5EF4-FFF2-40B4-BE49-F238E27FC236}">
                  <a16:creationId xmlns:a16="http://schemas.microsoft.com/office/drawing/2014/main" id="{65E01803-DFFB-4D53-9353-FDA4977C81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895" y="3166987"/>
              <a:ext cx="516921" cy="516921"/>
            </a:xfrm>
            <a:prstGeom prst="rect">
              <a:avLst/>
            </a:prstGeom>
          </p:spPr>
        </p:pic>
      </p:grpSp>
      <p:grpSp>
        <p:nvGrpSpPr>
          <p:cNvPr id="9" name="8 Grupo"/>
          <p:cNvGrpSpPr/>
          <p:nvPr/>
        </p:nvGrpSpPr>
        <p:grpSpPr>
          <a:xfrm>
            <a:off x="2813598" y="2567964"/>
            <a:ext cx="1009102" cy="718631"/>
            <a:chOff x="2707971" y="4084189"/>
            <a:chExt cx="1009102" cy="718631"/>
          </a:xfrm>
        </p:grpSpPr>
        <p:sp>
          <p:nvSpPr>
            <p:cNvPr id="136" name="135 Rectángulo"/>
            <p:cNvSpPr/>
            <p:nvPr/>
          </p:nvSpPr>
          <p:spPr>
            <a:xfrm>
              <a:off x="2708695" y="4084189"/>
              <a:ext cx="1008378" cy="246221"/>
            </a:xfrm>
            <a:prstGeom prst="rect">
              <a:avLst/>
            </a:prstGeom>
            <a:noFill/>
          </p:spPr>
          <p:txBody>
            <a:bodyPr wrap="square">
              <a:spAutoFit/>
            </a:bodyPr>
            <a:lstStyle/>
            <a:p>
              <a:r>
                <a:rPr lang="es-CO" sz="1000" b="1" dirty="0">
                  <a:solidFill>
                    <a:schemeClr val="bg1"/>
                  </a:solidFill>
                </a:rPr>
                <a:t>ECUADOR</a:t>
              </a:r>
            </a:p>
          </p:txBody>
        </p:sp>
        <p:sp>
          <p:nvSpPr>
            <p:cNvPr id="137" name="136 Rectángulo"/>
            <p:cNvSpPr/>
            <p:nvPr/>
          </p:nvSpPr>
          <p:spPr>
            <a:xfrm>
              <a:off x="2708695" y="4143168"/>
              <a:ext cx="60325" cy="117014"/>
            </a:xfrm>
            <a:prstGeom prst="rect">
              <a:avLst/>
            </a:prstGeom>
            <a:solidFill>
              <a:srgbClr val="C54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45" name="Picture 5" descr="D:\PIEZAS GRÁFICAS\PROYECTO TOOLKIT\PPT 2018\PPT PLANTILLA\logos\logo-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7971" y="4414523"/>
              <a:ext cx="606071" cy="3882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2 Grupo"/>
          <p:cNvGrpSpPr/>
          <p:nvPr/>
        </p:nvGrpSpPr>
        <p:grpSpPr>
          <a:xfrm>
            <a:off x="348908" y="2567964"/>
            <a:ext cx="1631666" cy="960638"/>
            <a:chOff x="257356" y="1661123"/>
            <a:chExt cx="1631666" cy="960638"/>
          </a:xfrm>
        </p:grpSpPr>
        <p:sp>
          <p:nvSpPr>
            <p:cNvPr id="219" name="218 Rectángulo"/>
            <p:cNvSpPr/>
            <p:nvPr/>
          </p:nvSpPr>
          <p:spPr>
            <a:xfrm>
              <a:off x="295120" y="1661123"/>
              <a:ext cx="856324" cy="246221"/>
            </a:xfrm>
            <a:prstGeom prst="rect">
              <a:avLst/>
            </a:prstGeom>
            <a:noFill/>
          </p:spPr>
          <p:txBody>
            <a:bodyPr wrap="none">
              <a:spAutoFit/>
            </a:bodyPr>
            <a:lstStyle/>
            <a:p>
              <a:pPr algn="ctr"/>
              <a:r>
                <a:rPr lang="es-CO" sz="1000" b="1" dirty="0">
                  <a:solidFill>
                    <a:schemeClr val="bg1"/>
                  </a:solidFill>
                </a:rPr>
                <a:t>COLOMBIA</a:t>
              </a:r>
            </a:p>
          </p:txBody>
        </p:sp>
        <p:sp>
          <p:nvSpPr>
            <p:cNvPr id="294" name="293 Rectángulo"/>
            <p:cNvSpPr/>
            <p:nvPr/>
          </p:nvSpPr>
          <p:spPr>
            <a:xfrm>
              <a:off x="258252" y="1727701"/>
              <a:ext cx="60325" cy="122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a:p>
          </p:txBody>
        </p:sp>
        <p:grpSp>
          <p:nvGrpSpPr>
            <p:cNvPr id="123" name="122 Grupo"/>
            <p:cNvGrpSpPr/>
            <p:nvPr/>
          </p:nvGrpSpPr>
          <p:grpSpPr>
            <a:xfrm>
              <a:off x="257356" y="2040911"/>
              <a:ext cx="1537981" cy="580850"/>
              <a:chOff x="558112" y="4098224"/>
              <a:chExt cx="2164158" cy="817341"/>
            </a:xfrm>
          </p:grpSpPr>
          <p:pic>
            <p:nvPicPr>
              <p:cNvPr id="124" name="Picture 7" descr="D:\PIEZAS GRÁFICAS\PROYECTO TOOLKIT\PPT 2018\PPT PLANTILLA\logos\logo-05.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0000" r="56232"/>
              <a:stretch/>
            </p:blipFill>
            <p:spPr bwMode="auto">
              <a:xfrm>
                <a:off x="558112" y="4459047"/>
                <a:ext cx="580593" cy="45651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 descr="D:\PIEZAS GRÁFICAS\PROYECTO TOOLKIT\PPT 2018\PPT PLANTILLA\logos\logo-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1382" y="4098224"/>
                <a:ext cx="897763" cy="354447"/>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7" descr="D:\PIEZAS GRÁFICAS\PROYECTO TOOLKIT\PPT 2018\PPT PLANTILLA\logos\logo-05.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5521" t="50000" r="1937"/>
              <a:stretch/>
            </p:blipFill>
            <p:spPr bwMode="auto">
              <a:xfrm>
                <a:off x="1422153" y="4459047"/>
                <a:ext cx="696992" cy="45651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D:\PIEZAS GRÁFICAS\PROYECTO TOOLKIT\PLANTILLA AZUL 2019\logo enertotal-0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721" y="4217708"/>
                <a:ext cx="559375" cy="140156"/>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2389243" y="4564724"/>
                <a:ext cx="333027" cy="350841"/>
              </a:xfrm>
              <a:prstGeom prst="rect">
                <a:avLst/>
              </a:prstGeom>
              <a:noFill/>
              <a:extLst>
                <a:ext uri="{909E8E84-426E-40DD-AFC4-6F175D3DCCD1}">
                  <a14:hiddenFill xmlns:a14="http://schemas.microsoft.com/office/drawing/2010/main">
                    <a:solidFill>
                      <a:srgbClr val="FFFFFF"/>
                    </a:solidFill>
                  </a14:hiddenFill>
                </a:ext>
              </a:extLst>
            </p:spPr>
          </p:pic>
        </p:grpSp>
        <p:pic>
          <p:nvPicPr>
            <p:cNvPr id="146" name="Picture 8" descr="D:\PIEZAS GRÁFICAS\PROYECTO TOOLKIT\PPT 2018\PPT PLANTILLA\logos\logo-06.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 r="53528" b="18367"/>
            <a:stretch/>
          </p:blipFill>
          <p:spPr bwMode="auto">
            <a:xfrm>
              <a:off x="1514311" y="2024859"/>
              <a:ext cx="374711" cy="3087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6 Grupo"/>
          <p:cNvGrpSpPr/>
          <p:nvPr/>
        </p:nvGrpSpPr>
        <p:grpSpPr>
          <a:xfrm>
            <a:off x="421103" y="1351544"/>
            <a:ext cx="1229118" cy="561417"/>
            <a:chOff x="2699483" y="1664923"/>
            <a:chExt cx="1229118" cy="561417"/>
          </a:xfrm>
        </p:grpSpPr>
        <p:sp>
          <p:nvSpPr>
            <p:cNvPr id="259" name="258 Rectángulo"/>
            <p:cNvSpPr/>
            <p:nvPr/>
          </p:nvSpPr>
          <p:spPr>
            <a:xfrm>
              <a:off x="2699483" y="1664923"/>
              <a:ext cx="1229118" cy="246221"/>
            </a:xfrm>
            <a:prstGeom prst="rect">
              <a:avLst/>
            </a:prstGeom>
            <a:noFill/>
          </p:spPr>
          <p:txBody>
            <a:bodyPr wrap="square">
              <a:spAutoFit/>
            </a:bodyPr>
            <a:lstStyle/>
            <a:p>
              <a:r>
                <a:rPr lang="es-CO" sz="1000" b="1" dirty="0">
                  <a:solidFill>
                    <a:schemeClr val="bg1"/>
                  </a:solidFill>
                </a:rPr>
                <a:t>PUERTO RICO</a:t>
              </a:r>
            </a:p>
          </p:txBody>
        </p:sp>
        <p:sp>
          <p:nvSpPr>
            <p:cNvPr id="28" name="27 Rectángulo"/>
            <p:cNvSpPr/>
            <p:nvPr/>
          </p:nvSpPr>
          <p:spPr>
            <a:xfrm>
              <a:off x="2699483" y="1723902"/>
              <a:ext cx="60325" cy="119372"/>
            </a:xfrm>
            <a:prstGeom prst="rect">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a:p>
          </p:txBody>
        </p:sp>
        <p:pic>
          <p:nvPicPr>
            <p:cNvPr id="135" name="Picture 7" descr="D:\PIEZAS GRÁFICAS\PROYECTO TOOLKIT\PLANTILLA AZUL 2019\LOGOS\OPEN MOBILE-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8695" y="1969160"/>
              <a:ext cx="888927" cy="257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0" name="159 Grupo"/>
          <p:cNvGrpSpPr/>
          <p:nvPr/>
        </p:nvGrpSpPr>
        <p:grpSpPr>
          <a:xfrm>
            <a:off x="389384" y="3925571"/>
            <a:ext cx="532818" cy="865351"/>
            <a:chOff x="4676055" y="2769626"/>
            <a:chExt cx="532818" cy="865351"/>
          </a:xfrm>
        </p:grpSpPr>
        <p:sp>
          <p:nvSpPr>
            <p:cNvPr id="161" name="160 Rectángulo"/>
            <p:cNvSpPr/>
            <p:nvPr/>
          </p:nvSpPr>
          <p:spPr>
            <a:xfrm>
              <a:off x="4677958" y="2769626"/>
              <a:ext cx="530915" cy="246221"/>
            </a:xfrm>
            <a:prstGeom prst="rect">
              <a:avLst/>
            </a:prstGeom>
            <a:noFill/>
          </p:spPr>
          <p:txBody>
            <a:bodyPr wrap="none">
              <a:spAutoFit/>
            </a:bodyPr>
            <a:lstStyle/>
            <a:p>
              <a:r>
                <a:rPr lang="es-CO" sz="1000" b="1" dirty="0">
                  <a:solidFill>
                    <a:schemeClr val="bg1"/>
                  </a:solidFill>
                </a:rPr>
                <a:t>CHILE</a:t>
              </a:r>
            </a:p>
          </p:txBody>
        </p:sp>
        <p:sp>
          <p:nvSpPr>
            <p:cNvPr id="162" name="161 Rectángulo"/>
            <p:cNvSpPr/>
            <p:nvPr/>
          </p:nvSpPr>
          <p:spPr>
            <a:xfrm>
              <a:off x="4676055" y="2828605"/>
              <a:ext cx="60325" cy="122341"/>
            </a:xfrm>
            <a:prstGeom prst="rect">
              <a:avLst/>
            </a:prstGeom>
            <a:solidFill>
              <a:srgbClr val="E5F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00" dirty="0"/>
            </a:p>
          </p:txBody>
        </p:sp>
        <p:pic>
          <p:nvPicPr>
            <p:cNvPr id="164" name="163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96800" y="3062616"/>
              <a:ext cx="476611" cy="572361"/>
            </a:xfrm>
            <a:prstGeom prst="rect">
              <a:avLst/>
            </a:prstGeom>
          </p:spPr>
        </p:pic>
      </p:grpSp>
      <p:sp>
        <p:nvSpPr>
          <p:cNvPr id="2" name="Title 1">
            <a:extLst>
              <a:ext uri="{FF2B5EF4-FFF2-40B4-BE49-F238E27FC236}">
                <a16:creationId xmlns:a16="http://schemas.microsoft.com/office/drawing/2014/main" id="{57ED6EB7-40D8-41A8-AC7B-131BD88F3C64}"/>
              </a:ext>
            </a:extLst>
          </p:cNvPr>
          <p:cNvSpPr>
            <a:spLocks noGrp="1"/>
          </p:cNvSpPr>
          <p:nvPr>
            <p:ph type="title"/>
          </p:nvPr>
        </p:nvSpPr>
        <p:spPr/>
        <p:txBody>
          <a:bodyPr/>
          <a:lstStyle/>
          <a:p>
            <a:r>
              <a:rPr lang="es-ES" dirty="0" err="1"/>
              <a:t>Our</a:t>
            </a:r>
            <a:r>
              <a:rPr lang="es-ES" dirty="0"/>
              <a:t> </a:t>
            </a:r>
            <a:r>
              <a:rPr lang="es-ES" dirty="0" err="1"/>
              <a:t>Customers</a:t>
            </a:r>
            <a:endParaRPr lang="es-CO" dirty="0"/>
          </a:p>
        </p:txBody>
      </p:sp>
      <p:sp>
        <p:nvSpPr>
          <p:cNvPr id="8" name="Text Placeholder 7">
            <a:extLst>
              <a:ext uri="{FF2B5EF4-FFF2-40B4-BE49-F238E27FC236}">
                <a16:creationId xmlns:a16="http://schemas.microsoft.com/office/drawing/2014/main" id="{D74B574C-F15A-43EF-9862-60EB1A036903}"/>
              </a:ext>
            </a:extLst>
          </p:cNvPr>
          <p:cNvSpPr>
            <a:spLocks noGrp="1"/>
          </p:cNvSpPr>
          <p:nvPr>
            <p:ph type="body" sz="quarter" idx="11"/>
          </p:nvPr>
        </p:nvSpPr>
        <p:spPr/>
        <p:txBody>
          <a:bodyPr/>
          <a:lstStyle/>
          <a:p>
            <a:r>
              <a:rPr lang="es-CO" b="1" dirty="0" err="1"/>
              <a:t>Telecommunication</a:t>
            </a:r>
            <a:r>
              <a:rPr lang="es-CO" b="1" dirty="0"/>
              <a:t> </a:t>
            </a:r>
            <a:r>
              <a:rPr lang="es-CO" b="1" dirty="0" err="1"/>
              <a:t>Companies</a:t>
            </a:r>
            <a:endParaRPr lang="es-CO" dirty="0"/>
          </a:p>
        </p:txBody>
      </p:sp>
    </p:spTree>
    <p:extLst>
      <p:ext uri="{BB962C8B-B14F-4D97-AF65-F5344CB8AC3E}">
        <p14:creationId xmlns:p14="http://schemas.microsoft.com/office/powerpoint/2010/main" val="270859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fade">
                                      <p:cBhvr>
                                        <p:cTn id="10" dur="500"/>
                                        <p:tgtEl>
                                          <p:spTgt spid="2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fade">
                                      <p:cBhvr>
                                        <p:cTn id="26" dur="500"/>
                                        <p:tgtEl>
                                          <p:spTgt spid="1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fade">
                                      <p:cBhvr>
                                        <p:cTn id="34" dur="500"/>
                                        <p:tgtEl>
                                          <p:spTgt spid="16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8"/>
                                        </p:tgtEl>
                                        <p:attrNameLst>
                                          <p:attrName>style.visibility</p:attrName>
                                        </p:attrNameLst>
                                      </p:cBhvr>
                                      <p:to>
                                        <p:strVal val="visible"/>
                                      </p:to>
                                    </p:set>
                                    <p:animEffect transition="in" filter="fade">
                                      <p:cBhvr>
                                        <p:cTn id="42" dur="500"/>
                                        <p:tgtEl>
                                          <p:spTgt spid="16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500"/>
                                        <p:tgtEl>
                                          <p:spTgt spid="1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5"/>
                                        </p:tgtEl>
                                        <p:attrNameLst>
                                          <p:attrName>style.visibility</p:attrName>
                                        </p:attrNameLst>
                                      </p:cBhvr>
                                      <p:to>
                                        <p:strVal val="visible"/>
                                      </p:to>
                                    </p:set>
                                    <p:animEffect transition="in" filter="fade">
                                      <p:cBhvr>
                                        <p:cTn id="50" dur="500"/>
                                        <p:tgtEl>
                                          <p:spTgt spid="16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147" grpId="0" animBg="1"/>
      <p:bldP spid="167" grpId="0" animBg="1"/>
      <p:bldP spid="168" grpId="0" animBg="1"/>
      <p:bldP spid="1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IEZAS GRÁFICAS\PROYECTO TOOLKIT\PPT 2018\PPT PLANTILLA\logos\logo-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48159"/>
            <a:ext cx="1338263" cy="76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PIEZAS GRÁFICAS\PROYECTO TOOLKIT\PPT 2018\PPT PLANTILLA\logos\log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757" y="680590"/>
            <a:ext cx="988156" cy="6394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PIEZAS GRÁFICAS\PROYECTO TOOLKIT\PPT 2018\PPT PLANTILLA\logos\logo-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973" y="699542"/>
            <a:ext cx="1669238" cy="5126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PIEZAS GRÁFICAS\PROYECTO TOOLKIT\PPT 2018\PPT PLANTILLA\logos\logo-1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665515"/>
            <a:ext cx="1132006" cy="8261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PIEZAS GRÁFICAS\PROYECTO TOOLKIT\PPT 2018\PPT PLANTILLA\logos\logo-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9771" y="2280379"/>
            <a:ext cx="1152127" cy="494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D:\PIEZAS GRÁFICAS\PROYECTO TOOLKIT\PPT 2018\PPT PLANTILLA\logos\logo-1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246349"/>
            <a:ext cx="1338263" cy="562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PIEZAS GRÁFICAS\PROYECTO TOOLKIT\PPT 2018\PPT PLANTILLA\logos\logo-1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2283718"/>
            <a:ext cx="1478381" cy="487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D:\PIEZAS GRÁFICAS\PROYECTO TOOLKIT\PPT 2018\PPT PLANTILLA\logos\logo-1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0990" y="2220246"/>
            <a:ext cx="1379202" cy="6142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D:\PIEZAS GRÁFICAS\PROYECTO TOOLKIT\PPT 2018\PPT PLANTILLA\logos\logo-2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26490" y="3628020"/>
            <a:ext cx="1335272" cy="7611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D:\PIEZAS GRÁFICAS\PROYECTO TOOLKIT\PPT 2018\PPT PLANTILLA\logos\logo-2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80312" y="3826147"/>
            <a:ext cx="1478381" cy="3649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D:\PIEZAS GRÁFICAS\PROYECTO TOOLKIT\PPT 2018\PPT PLANTILLA\logos\logo-2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54453" y="3798362"/>
            <a:ext cx="1933167" cy="4205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D:\PIEZAS GRÁFICAS\PROYECTO TOOLKIT\PPT 2018\PPT PLANTILLA\logos\logo-2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536" y="3726130"/>
            <a:ext cx="1338263" cy="56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IEZAS GRÁFICAS\PROYECTO TOOLKIT\PPT 2018\PPT PLANTILLA\logos\logo-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6605" y="1360418"/>
            <a:ext cx="1224136" cy="6850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PIEZAS GRÁFICAS\PROYECTO TOOLKIT\PPT 2018\PPT PLANTILLA\logos\logo-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5" y="1395529"/>
            <a:ext cx="1512168" cy="614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PIEZAS GRÁFICAS\PROYECTO TOOLKIT\PPT 2018\PPT PLANTILLA\logos\logo-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317" y="3095989"/>
            <a:ext cx="2210704" cy="543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PIEZAS GRÁFICAS\PROYECTO TOOLKIT\PPT 2018\PPT PLANTILLA\logos\logo-2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482897"/>
            <a:ext cx="1944216" cy="4400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PIEZAS GRÁFICAS\PROYECTO TOOLKIT\PPT 2018\PPT PLANTILLA\logos\logo-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6564" y="3222940"/>
            <a:ext cx="1944218" cy="460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D:\PIEZAS GRÁFICAS\PROYECTO TOOLKIT\PPT 2018\PPT PLANTILLA\logos\logo-3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2663941"/>
            <a:ext cx="1095984"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6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94CCDD9-2DDD-4E06-BEDE-8789DF3C1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71" y="1956754"/>
            <a:ext cx="1682175" cy="431842"/>
          </a:xfrm>
          <a:prstGeom prst="rect">
            <a:avLst/>
          </a:prstGeom>
        </p:spPr>
      </p:pic>
      <p:pic>
        <p:nvPicPr>
          <p:cNvPr id="7" name="Picture 6" descr="A picture containing plate&#10;&#10;Description automatically generated">
            <a:extLst>
              <a:ext uri="{FF2B5EF4-FFF2-40B4-BE49-F238E27FC236}">
                <a16:creationId xmlns:a16="http://schemas.microsoft.com/office/drawing/2014/main" id="{1F9C8D5A-C58F-4894-B8C0-C40FBF5F6F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0317" y="1874455"/>
            <a:ext cx="1085294" cy="59644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20CC4698-A86A-4E88-9E5D-42CBE6D529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083" y="1851984"/>
            <a:ext cx="1588520" cy="6413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D36E8F6-7881-4E56-ACCA-DF8B71440E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874" r="8874"/>
          <a:stretch/>
        </p:blipFill>
        <p:spPr>
          <a:xfrm>
            <a:off x="7121641" y="1812682"/>
            <a:ext cx="1608544" cy="71998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B31DCDC-D4E8-48D0-9960-E8ED9A7715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7094" y="3420313"/>
            <a:ext cx="1217636" cy="35613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3C80C992-65DE-4D49-846F-65F957EE65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09243" y="3424440"/>
            <a:ext cx="1464199" cy="347877"/>
          </a:xfrm>
          <a:prstGeom prst="rect">
            <a:avLst/>
          </a:prstGeom>
        </p:spPr>
      </p:pic>
      <p:grpSp>
        <p:nvGrpSpPr>
          <p:cNvPr id="19" name="Group 18">
            <a:extLst>
              <a:ext uri="{FF2B5EF4-FFF2-40B4-BE49-F238E27FC236}">
                <a16:creationId xmlns:a16="http://schemas.microsoft.com/office/drawing/2014/main" id="{5089B81D-5493-48C4-8832-494B8FC6F7B8}"/>
              </a:ext>
            </a:extLst>
          </p:cNvPr>
          <p:cNvGrpSpPr/>
          <p:nvPr/>
        </p:nvGrpSpPr>
        <p:grpSpPr>
          <a:xfrm>
            <a:off x="2799838" y="3382457"/>
            <a:ext cx="1266252" cy="431843"/>
            <a:chOff x="2082430" y="4254735"/>
            <a:chExt cx="1266252" cy="431843"/>
          </a:xfrm>
        </p:grpSpPr>
        <p:pic>
          <p:nvPicPr>
            <p:cNvPr id="17" name="Picture 16" descr="A close up of a sign&#10;&#10;Description automatically generated">
              <a:extLst>
                <a:ext uri="{FF2B5EF4-FFF2-40B4-BE49-F238E27FC236}">
                  <a16:creationId xmlns:a16="http://schemas.microsoft.com/office/drawing/2014/main" id="{91118782-A484-4D1C-9522-DF5CD8CE8CC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59066"/>
            <a:stretch/>
          </p:blipFill>
          <p:spPr>
            <a:xfrm>
              <a:off x="2082430" y="4254735"/>
              <a:ext cx="1266252" cy="176771"/>
            </a:xfrm>
            <a:prstGeom prst="rect">
              <a:avLst/>
            </a:prstGeom>
          </p:spPr>
        </p:pic>
        <p:pic>
          <p:nvPicPr>
            <p:cNvPr id="18" name="Picture 17" descr="A close up of a sign&#10;&#10;Description automatically generated">
              <a:extLst>
                <a:ext uri="{FF2B5EF4-FFF2-40B4-BE49-F238E27FC236}">
                  <a16:creationId xmlns:a16="http://schemas.microsoft.com/office/drawing/2014/main" id="{CB2F6731-4601-4EC9-BAA6-53BC2D5DC636}"/>
                </a:ext>
              </a:extLst>
            </p:cNvPr>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11">
                      <a14:imgEffect>
                        <a14:artisticPhotocopy/>
                      </a14:imgEffect>
                      <a14:imgEffect>
                        <a14:brightnessContrast bright="40000"/>
                      </a14:imgEffect>
                    </a14:imgLayer>
                  </a14:imgProps>
                </a:ext>
                <a:ext uri="{28A0092B-C50C-407E-A947-70E740481C1C}">
                  <a14:useLocalDpi xmlns:a14="http://schemas.microsoft.com/office/drawing/2010/main" val="0"/>
                </a:ext>
              </a:extLst>
            </a:blip>
            <a:srcRect t="49206"/>
            <a:stretch/>
          </p:blipFill>
          <p:spPr>
            <a:xfrm>
              <a:off x="2082430" y="4467225"/>
              <a:ext cx="1266252" cy="219353"/>
            </a:xfrm>
            <a:prstGeom prst="rect">
              <a:avLst/>
            </a:prstGeom>
          </p:spPr>
        </p:pic>
      </p:grpSp>
      <p:pic>
        <p:nvPicPr>
          <p:cNvPr id="23" name="Picture 22" descr="A picture containing drawing&#10;&#10;Description automatically generated">
            <a:extLst>
              <a:ext uri="{FF2B5EF4-FFF2-40B4-BE49-F238E27FC236}">
                <a16:creationId xmlns:a16="http://schemas.microsoft.com/office/drawing/2014/main" id="{F279E4AB-296E-4E88-BB5E-BA2A9486BD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071" y="3379197"/>
            <a:ext cx="1682174" cy="438362"/>
          </a:xfrm>
          <a:prstGeom prst="rect">
            <a:avLst/>
          </a:prstGeom>
        </p:spPr>
      </p:pic>
      <p:sp>
        <p:nvSpPr>
          <p:cNvPr id="4" name="Title 3">
            <a:extLst>
              <a:ext uri="{FF2B5EF4-FFF2-40B4-BE49-F238E27FC236}">
                <a16:creationId xmlns:a16="http://schemas.microsoft.com/office/drawing/2014/main" id="{AC296743-9261-4BFB-8E81-8D3CEB38447F}"/>
              </a:ext>
            </a:extLst>
          </p:cNvPr>
          <p:cNvSpPr>
            <a:spLocks noGrp="1"/>
          </p:cNvSpPr>
          <p:nvPr>
            <p:ph type="title"/>
          </p:nvPr>
        </p:nvSpPr>
        <p:spPr/>
        <p:txBody>
          <a:bodyPr/>
          <a:lstStyle/>
          <a:p>
            <a:r>
              <a:rPr lang="es-ES" dirty="0" err="1"/>
              <a:t>Our</a:t>
            </a:r>
            <a:r>
              <a:rPr lang="es-ES" dirty="0"/>
              <a:t> </a:t>
            </a:r>
            <a:r>
              <a:rPr lang="es-ES" dirty="0" err="1"/>
              <a:t>Partners</a:t>
            </a:r>
            <a:endParaRPr lang="es-CO" dirty="0"/>
          </a:p>
        </p:txBody>
      </p:sp>
    </p:spTree>
    <p:extLst>
      <p:ext uri="{BB962C8B-B14F-4D97-AF65-F5344CB8AC3E}">
        <p14:creationId xmlns:p14="http://schemas.microsoft.com/office/powerpoint/2010/main" val="364897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8">
            <a:extLst>
              <a:ext uri="{FF2B5EF4-FFF2-40B4-BE49-F238E27FC236}">
                <a16:creationId xmlns:a16="http://schemas.microsoft.com/office/drawing/2014/main" id="{8DC71A93-B148-4A8B-B0CA-4AD086FE8D7B}"/>
              </a:ext>
            </a:extLst>
          </p:cNvPr>
          <p:cNvSpPr txBox="1"/>
          <p:nvPr/>
        </p:nvSpPr>
        <p:spPr>
          <a:xfrm>
            <a:off x="5373118" y="571950"/>
            <a:ext cx="1694432" cy="338554"/>
          </a:xfrm>
          <a:prstGeom prst="rect">
            <a:avLst/>
          </a:prstGeom>
          <a:noFill/>
        </p:spPr>
        <p:txBody>
          <a:bodyPr wrap="square" rtlCol="0">
            <a:spAutoFit/>
          </a:bodyPr>
          <a:lstStyle/>
          <a:p>
            <a:r>
              <a:rPr lang="en-US" sz="800" dirty="0">
                <a:solidFill>
                  <a:schemeClr val="bg1"/>
                </a:solidFill>
              </a:rPr>
              <a:t>Company is established. First product version implemented</a:t>
            </a:r>
          </a:p>
        </p:txBody>
      </p:sp>
      <p:sp>
        <p:nvSpPr>
          <p:cNvPr id="10" name="9 Rectángulo"/>
          <p:cNvSpPr/>
          <p:nvPr/>
        </p:nvSpPr>
        <p:spPr>
          <a:xfrm>
            <a:off x="3882432" y="556561"/>
            <a:ext cx="659155" cy="369332"/>
          </a:xfrm>
          <a:prstGeom prst="rect">
            <a:avLst/>
          </a:prstGeom>
        </p:spPr>
        <p:txBody>
          <a:bodyPr wrap="none" anchor="ctr">
            <a:spAutoFit/>
          </a:bodyPr>
          <a:lstStyle/>
          <a:p>
            <a:pPr algn="ctr"/>
            <a:r>
              <a:rPr lang="en-US" b="1" dirty="0">
                <a:solidFill>
                  <a:schemeClr val="accent2"/>
                </a:solidFill>
              </a:rPr>
              <a:t>1987</a:t>
            </a:r>
            <a:endParaRPr lang="es-ES" dirty="0">
              <a:solidFill>
                <a:schemeClr val="accent2"/>
              </a:solidFill>
            </a:endParaRPr>
          </a:p>
        </p:txBody>
      </p:sp>
      <p:grpSp>
        <p:nvGrpSpPr>
          <p:cNvPr id="18" name="17 Grupo"/>
          <p:cNvGrpSpPr/>
          <p:nvPr/>
        </p:nvGrpSpPr>
        <p:grpSpPr>
          <a:xfrm>
            <a:off x="4540250" y="237083"/>
            <a:ext cx="63500" cy="4906417"/>
            <a:chOff x="4406028" y="1035050"/>
            <a:chExt cx="63500" cy="4906417"/>
          </a:xfrm>
        </p:grpSpPr>
        <p:cxnSp>
          <p:nvCxnSpPr>
            <p:cNvPr id="2" name="Straight Connector 37"/>
            <p:cNvCxnSpPr/>
            <p:nvPr/>
          </p:nvCxnSpPr>
          <p:spPr>
            <a:xfrm flipV="1">
              <a:off x="4437778" y="1035051"/>
              <a:ext cx="0" cy="490641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38"/>
            <p:cNvSpPr/>
            <p:nvPr/>
          </p:nvSpPr>
          <p:spPr>
            <a:xfrm>
              <a:off x="4406028" y="1035050"/>
              <a:ext cx="63500" cy="63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19 Rectángulo"/>
          <p:cNvSpPr/>
          <p:nvPr/>
        </p:nvSpPr>
        <p:spPr>
          <a:xfrm>
            <a:off x="4602413" y="1386655"/>
            <a:ext cx="1375698" cy="369332"/>
          </a:xfrm>
          <a:prstGeom prst="rect">
            <a:avLst/>
          </a:prstGeom>
        </p:spPr>
        <p:txBody>
          <a:bodyPr wrap="none" anchor="ctr">
            <a:spAutoFit/>
          </a:bodyPr>
          <a:lstStyle/>
          <a:p>
            <a:r>
              <a:rPr lang="en-US" b="1" dirty="0">
                <a:solidFill>
                  <a:schemeClr val="accent3"/>
                </a:solidFill>
              </a:rPr>
              <a:t>1994 - 1996</a:t>
            </a:r>
          </a:p>
        </p:txBody>
      </p:sp>
      <p:grpSp>
        <p:nvGrpSpPr>
          <p:cNvPr id="29" name="28 Grupo"/>
          <p:cNvGrpSpPr/>
          <p:nvPr/>
        </p:nvGrpSpPr>
        <p:grpSpPr>
          <a:xfrm>
            <a:off x="3882432" y="1548461"/>
            <a:ext cx="689568" cy="45720"/>
            <a:chOff x="3818624" y="2437153"/>
            <a:chExt cx="689568" cy="45720"/>
          </a:xfrm>
        </p:grpSpPr>
        <p:sp>
          <p:nvSpPr>
            <p:cNvPr id="23"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26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29 Grupo"/>
          <p:cNvGrpSpPr/>
          <p:nvPr/>
        </p:nvGrpSpPr>
        <p:grpSpPr>
          <a:xfrm flipH="1">
            <a:off x="4572000" y="718367"/>
            <a:ext cx="689568" cy="45720"/>
            <a:chOff x="3818624" y="2437153"/>
            <a:chExt cx="689568" cy="45720"/>
          </a:xfrm>
        </p:grpSpPr>
        <p:sp>
          <p:nvSpPr>
            <p:cNvPr id="31"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31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108">
            <a:extLst>
              <a:ext uri="{FF2B5EF4-FFF2-40B4-BE49-F238E27FC236}">
                <a16:creationId xmlns:a16="http://schemas.microsoft.com/office/drawing/2014/main" id="{8DC71A93-B148-4A8B-B0CA-4AD086FE8D7B}"/>
              </a:ext>
            </a:extLst>
          </p:cNvPr>
          <p:cNvSpPr txBox="1"/>
          <p:nvPr/>
        </p:nvSpPr>
        <p:spPr>
          <a:xfrm>
            <a:off x="1816101" y="1340488"/>
            <a:ext cx="2008010" cy="461665"/>
          </a:xfrm>
          <a:prstGeom prst="rect">
            <a:avLst/>
          </a:prstGeom>
          <a:noFill/>
        </p:spPr>
        <p:txBody>
          <a:bodyPr wrap="square" rtlCol="0">
            <a:spAutoFit/>
          </a:bodyPr>
          <a:lstStyle/>
          <a:p>
            <a:pPr algn="r"/>
            <a:r>
              <a:rPr lang="en-US" sz="800" dirty="0">
                <a:solidFill>
                  <a:schemeClr val="bg1"/>
                </a:solidFill>
              </a:rPr>
              <a:t>First known rules based billing engine is implemented in large Telco (Long distance for 20 M+ customers)</a:t>
            </a:r>
          </a:p>
        </p:txBody>
      </p:sp>
      <p:sp>
        <p:nvSpPr>
          <p:cNvPr id="34" name="TextBox 108">
            <a:extLst>
              <a:ext uri="{FF2B5EF4-FFF2-40B4-BE49-F238E27FC236}">
                <a16:creationId xmlns:a16="http://schemas.microsoft.com/office/drawing/2014/main" id="{8DC71A93-B148-4A8B-B0CA-4AD086FE8D7B}"/>
              </a:ext>
            </a:extLst>
          </p:cNvPr>
          <p:cNvSpPr txBox="1"/>
          <p:nvPr/>
        </p:nvSpPr>
        <p:spPr>
          <a:xfrm>
            <a:off x="5373118" y="2167072"/>
            <a:ext cx="2221482" cy="584775"/>
          </a:xfrm>
          <a:prstGeom prst="rect">
            <a:avLst/>
          </a:prstGeom>
          <a:noFill/>
        </p:spPr>
        <p:txBody>
          <a:bodyPr wrap="square" rtlCol="0">
            <a:spAutoFit/>
          </a:bodyPr>
          <a:lstStyle/>
          <a:p>
            <a:r>
              <a:rPr lang="en-US" sz="800" dirty="0">
                <a:solidFill>
                  <a:schemeClr val="bg1"/>
                </a:solidFill>
              </a:rPr>
              <a:t>Implemented EPM, largest multi-service (power, water, gas and telco) in Colombia (10 M+ subscribers).  </a:t>
            </a:r>
            <a:r>
              <a:rPr lang="en-US" sz="800" dirty="0" err="1">
                <a:solidFill>
                  <a:schemeClr val="bg1"/>
                </a:solidFill>
              </a:rPr>
              <a:t>Andinatel</a:t>
            </a:r>
            <a:r>
              <a:rPr lang="en-US" sz="800" dirty="0">
                <a:solidFill>
                  <a:schemeClr val="bg1"/>
                </a:solidFill>
              </a:rPr>
              <a:t> Largest TELCO in ECUADOR</a:t>
            </a:r>
          </a:p>
        </p:txBody>
      </p:sp>
      <p:sp>
        <p:nvSpPr>
          <p:cNvPr id="35" name="34 Rectángulo"/>
          <p:cNvSpPr/>
          <p:nvPr/>
        </p:nvSpPr>
        <p:spPr>
          <a:xfrm>
            <a:off x="3843960" y="2274794"/>
            <a:ext cx="697627" cy="369332"/>
          </a:xfrm>
          <a:prstGeom prst="rect">
            <a:avLst/>
          </a:prstGeom>
        </p:spPr>
        <p:txBody>
          <a:bodyPr wrap="none" anchor="ctr">
            <a:spAutoFit/>
          </a:bodyPr>
          <a:lstStyle/>
          <a:p>
            <a:pPr algn="ctr"/>
            <a:r>
              <a:rPr lang="en-US" b="1" dirty="0">
                <a:solidFill>
                  <a:schemeClr val="accent4"/>
                </a:solidFill>
              </a:rPr>
              <a:t>2000</a:t>
            </a:r>
            <a:endParaRPr lang="es-ES" dirty="0">
              <a:solidFill>
                <a:schemeClr val="accent4"/>
              </a:solidFill>
            </a:endParaRPr>
          </a:p>
        </p:txBody>
      </p:sp>
      <p:grpSp>
        <p:nvGrpSpPr>
          <p:cNvPr id="36" name="35 Grupo"/>
          <p:cNvGrpSpPr/>
          <p:nvPr/>
        </p:nvGrpSpPr>
        <p:grpSpPr>
          <a:xfrm flipH="1">
            <a:off x="4572000" y="2436600"/>
            <a:ext cx="689568" cy="45720"/>
            <a:chOff x="3818624" y="2437153"/>
            <a:chExt cx="689568" cy="45720"/>
          </a:xfrm>
        </p:grpSpPr>
        <p:sp>
          <p:nvSpPr>
            <p:cNvPr id="37"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37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38 Rectángulo"/>
          <p:cNvSpPr/>
          <p:nvPr/>
        </p:nvSpPr>
        <p:spPr>
          <a:xfrm>
            <a:off x="4602413" y="3259597"/>
            <a:ext cx="697627" cy="369332"/>
          </a:xfrm>
          <a:prstGeom prst="rect">
            <a:avLst/>
          </a:prstGeom>
        </p:spPr>
        <p:txBody>
          <a:bodyPr wrap="none" anchor="ctr">
            <a:spAutoFit/>
          </a:bodyPr>
          <a:lstStyle/>
          <a:p>
            <a:r>
              <a:rPr lang="en-US" b="1" dirty="0">
                <a:solidFill>
                  <a:schemeClr val="accent5"/>
                </a:solidFill>
              </a:rPr>
              <a:t>2005</a:t>
            </a:r>
            <a:endParaRPr lang="es-ES" dirty="0">
              <a:solidFill>
                <a:schemeClr val="accent5"/>
              </a:solidFill>
            </a:endParaRPr>
          </a:p>
        </p:txBody>
      </p:sp>
      <p:grpSp>
        <p:nvGrpSpPr>
          <p:cNvPr id="40" name="39 Grupo"/>
          <p:cNvGrpSpPr/>
          <p:nvPr/>
        </p:nvGrpSpPr>
        <p:grpSpPr>
          <a:xfrm>
            <a:off x="3882432" y="3421403"/>
            <a:ext cx="689568" cy="45720"/>
            <a:chOff x="3818624" y="2437153"/>
            <a:chExt cx="689568" cy="45720"/>
          </a:xfrm>
        </p:grpSpPr>
        <p:sp>
          <p:nvSpPr>
            <p:cNvPr id="41"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41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 name="TextBox 108">
            <a:extLst>
              <a:ext uri="{FF2B5EF4-FFF2-40B4-BE49-F238E27FC236}">
                <a16:creationId xmlns:a16="http://schemas.microsoft.com/office/drawing/2014/main" id="{8DC71A93-B148-4A8B-B0CA-4AD086FE8D7B}"/>
              </a:ext>
            </a:extLst>
          </p:cNvPr>
          <p:cNvSpPr txBox="1"/>
          <p:nvPr/>
        </p:nvSpPr>
        <p:spPr>
          <a:xfrm>
            <a:off x="1352551" y="3090320"/>
            <a:ext cx="2471560" cy="707886"/>
          </a:xfrm>
          <a:prstGeom prst="rect">
            <a:avLst/>
          </a:prstGeom>
          <a:noFill/>
        </p:spPr>
        <p:txBody>
          <a:bodyPr wrap="square" rtlCol="0">
            <a:spAutoFit/>
          </a:bodyPr>
          <a:lstStyle/>
          <a:p>
            <a:pPr algn="r"/>
            <a:r>
              <a:rPr lang="en-US" sz="800" dirty="0">
                <a:solidFill>
                  <a:schemeClr val="bg1"/>
                </a:solidFill>
              </a:rPr>
              <a:t>Selected by </a:t>
            </a:r>
            <a:r>
              <a:rPr lang="en-US" sz="800" dirty="0" err="1">
                <a:solidFill>
                  <a:schemeClr val="bg1"/>
                </a:solidFill>
              </a:rPr>
              <a:t>Coopelesca</a:t>
            </a:r>
            <a:r>
              <a:rPr lang="en-US" sz="800" dirty="0">
                <a:solidFill>
                  <a:schemeClr val="bg1"/>
                </a:solidFill>
              </a:rPr>
              <a:t>, the  first carbon neutral energy utility in Costa Rica (28K Broadband &amp; 124K Energy customers). Awarded Best Billing implementation Worldwide (EPM).  </a:t>
            </a:r>
          </a:p>
          <a:p>
            <a:pPr algn="r"/>
            <a:r>
              <a:rPr lang="en-US" sz="800" dirty="0" err="1">
                <a:solidFill>
                  <a:schemeClr val="bg1"/>
                </a:solidFill>
              </a:rPr>
              <a:t>CMMi</a:t>
            </a:r>
            <a:r>
              <a:rPr lang="en-US" sz="800" dirty="0">
                <a:solidFill>
                  <a:schemeClr val="bg1"/>
                </a:solidFill>
              </a:rPr>
              <a:t> 4 Certification</a:t>
            </a:r>
          </a:p>
        </p:txBody>
      </p:sp>
      <p:sp>
        <p:nvSpPr>
          <p:cNvPr id="45" name="TextBox 108">
            <a:extLst>
              <a:ext uri="{FF2B5EF4-FFF2-40B4-BE49-F238E27FC236}">
                <a16:creationId xmlns:a16="http://schemas.microsoft.com/office/drawing/2014/main" id="{8DC71A93-B148-4A8B-B0CA-4AD086FE8D7B}"/>
              </a:ext>
            </a:extLst>
          </p:cNvPr>
          <p:cNvSpPr txBox="1"/>
          <p:nvPr/>
        </p:nvSpPr>
        <p:spPr>
          <a:xfrm>
            <a:off x="5373118" y="4091122"/>
            <a:ext cx="2659632" cy="584775"/>
          </a:xfrm>
          <a:prstGeom prst="rect">
            <a:avLst/>
          </a:prstGeom>
          <a:noFill/>
        </p:spPr>
        <p:txBody>
          <a:bodyPr wrap="square" rtlCol="0">
            <a:spAutoFit/>
          </a:bodyPr>
          <a:lstStyle/>
          <a:p>
            <a:r>
              <a:rPr lang="en-US" sz="800" dirty="0">
                <a:solidFill>
                  <a:schemeClr val="bg1"/>
                </a:solidFill>
              </a:rPr>
              <a:t>Implemented CABLEVISION, Largest CATV and Broadband service provider in Argentina, Uruguay and Paraguay, and selected for Triple play services for CLARO </a:t>
            </a:r>
          </a:p>
        </p:txBody>
      </p:sp>
      <p:sp>
        <p:nvSpPr>
          <p:cNvPr id="46" name="45 Rectángulo"/>
          <p:cNvSpPr/>
          <p:nvPr/>
        </p:nvSpPr>
        <p:spPr>
          <a:xfrm>
            <a:off x="3843961" y="4198844"/>
            <a:ext cx="697627" cy="369332"/>
          </a:xfrm>
          <a:prstGeom prst="rect">
            <a:avLst/>
          </a:prstGeom>
        </p:spPr>
        <p:txBody>
          <a:bodyPr wrap="none" anchor="ctr">
            <a:spAutoFit/>
          </a:bodyPr>
          <a:lstStyle/>
          <a:p>
            <a:pPr algn="ctr"/>
            <a:r>
              <a:rPr lang="en-US" b="1" dirty="0">
                <a:solidFill>
                  <a:schemeClr val="accent6"/>
                </a:solidFill>
              </a:rPr>
              <a:t>2009</a:t>
            </a:r>
            <a:endParaRPr lang="es-ES" dirty="0">
              <a:solidFill>
                <a:schemeClr val="accent6"/>
              </a:solidFill>
            </a:endParaRPr>
          </a:p>
        </p:txBody>
      </p:sp>
      <p:grpSp>
        <p:nvGrpSpPr>
          <p:cNvPr id="47" name="46 Grupo"/>
          <p:cNvGrpSpPr/>
          <p:nvPr/>
        </p:nvGrpSpPr>
        <p:grpSpPr>
          <a:xfrm flipH="1">
            <a:off x="4572000" y="4360650"/>
            <a:ext cx="689568" cy="45720"/>
            <a:chOff x="3818624" y="2437153"/>
            <a:chExt cx="689568" cy="45720"/>
          </a:xfrm>
        </p:grpSpPr>
        <p:sp>
          <p:nvSpPr>
            <p:cNvPr id="48"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48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2E67B1B9-A556-45F4-A804-9A8C6A1D53E8}"/>
              </a:ext>
            </a:extLst>
          </p:cNvPr>
          <p:cNvSpPr>
            <a:spLocks noGrp="1"/>
          </p:cNvSpPr>
          <p:nvPr>
            <p:ph type="title"/>
          </p:nvPr>
        </p:nvSpPr>
        <p:spPr>
          <a:xfrm>
            <a:off x="243840" y="214775"/>
            <a:ext cx="2895596" cy="613171"/>
          </a:xfrm>
        </p:spPr>
        <p:txBody>
          <a:bodyPr/>
          <a:lstStyle/>
          <a:p>
            <a:r>
              <a:rPr lang="es-CO" dirty="0" err="1"/>
              <a:t>Our</a:t>
            </a:r>
            <a:r>
              <a:rPr lang="es-CO" dirty="0"/>
              <a:t> Timeline</a:t>
            </a:r>
          </a:p>
        </p:txBody>
      </p:sp>
    </p:spTree>
    <p:extLst>
      <p:ext uri="{BB962C8B-B14F-4D97-AF65-F5344CB8AC3E}">
        <p14:creationId xmlns:p14="http://schemas.microsoft.com/office/powerpoint/2010/main" val="354631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7"/>
          <p:cNvCxnSpPr/>
          <p:nvPr/>
        </p:nvCxnSpPr>
        <p:spPr>
          <a:xfrm flipV="1">
            <a:off x="4572000" y="0"/>
            <a:ext cx="0" cy="494665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4602413" y="471947"/>
            <a:ext cx="659155" cy="369332"/>
          </a:xfrm>
          <a:prstGeom prst="rect">
            <a:avLst/>
          </a:prstGeom>
        </p:spPr>
        <p:txBody>
          <a:bodyPr wrap="none" anchor="ctr">
            <a:spAutoFit/>
          </a:bodyPr>
          <a:lstStyle/>
          <a:p>
            <a:r>
              <a:rPr lang="en-US" b="1" dirty="0">
                <a:solidFill>
                  <a:schemeClr val="accent2"/>
                </a:solidFill>
              </a:rPr>
              <a:t>2010</a:t>
            </a:r>
            <a:endParaRPr lang="es-ES" dirty="0">
              <a:solidFill>
                <a:schemeClr val="accent2"/>
              </a:solidFill>
            </a:endParaRPr>
          </a:p>
        </p:txBody>
      </p:sp>
      <p:grpSp>
        <p:nvGrpSpPr>
          <p:cNvPr id="10" name="9 Grupo"/>
          <p:cNvGrpSpPr/>
          <p:nvPr/>
        </p:nvGrpSpPr>
        <p:grpSpPr>
          <a:xfrm>
            <a:off x="3882432" y="633753"/>
            <a:ext cx="689568" cy="45720"/>
            <a:chOff x="3818624" y="2437153"/>
            <a:chExt cx="689568" cy="45720"/>
          </a:xfrm>
        </p:grpSpPr>
        <p:sp>
          <p:nvSpPr>
            <p:cNvPr id="11"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11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08">
            <a:extLst>
              <a:ext uri="{FF2B5EF4-FFF2-40B4-BE49-F238E27FC236}">
                <a16:creationId xmlns:a16="http://schemas.microsoft.com/office/drawing/2014/main" id="{8DC71A93-B148-4A8B-B0CA-4AD086FE8D7B}"/>
              </a:ext>
            </a:extLst>
          </p:cNvPr>
          <p:cNvSpPr txBox="1"/>
          <p:nvPr/>
        </p:nvSpPr>
        <p:spPr>
          <a:xfrm>
            <a:off x="1352551" y="302670"/>
            <a:ext cx="2471560" cy="707886"/>
          </a:xfrm>
          <a:prstGeom prst="rect">
            <a:avLst/>
          </a:prstGeom>
          <a:noFill/>
        </p:spPr>
        <p:txBody>
          <a:bodyPr wrap="square" rtlCol="0">
            <a:spAutoFit/>
          </a:bodyPr>
          <a:lstStyle/>
          <a:p>
            <a:pPr algn="r"/>
            <a:r>
              <a:rPr lang="en-US" sz="800" dirty="0">
                <a:solidFill>
                  <a:schemeClr val="bg1"/>
                </a:solidFill>
              </a:rPr>
              <a:t>Selected by CEO (</a:t>
            </a:r>
            <a:r>
              <a:rPr lang="en-US" sz="800" dirty="0" err="1">
                <a:solidFill>
                  <a:schemeClr val="bg1"/>
                </a:solidFill>
              </a:rPr>
              <a:t>Promigas</a:t>
            </a:r>
            <a:r>
              <a:rPr lang="en-US" sz="800" dirty="0">
                <a:solidFill>
                  <a:schemeClr val="bg1"/>
                </a:solidFill>
              </a:rPr>
              <a:t> group) in the energy industry (400K customers) with additional services (non banking finance) for 20K customers. Selected by LIBERTY GLOBAL, largest CATV and Broadband service provider in Chile</a:t>
            </a:r>
          </a:p>
        </p:txBody>
      </p:sp>
      <p:sp>
        <p:nvSpPr>
          <p:cNvPr id="19" name="TextBox 108">
            <a:extLst>
              <a:ext uri="{FF2B5EF4-FFF2-40B4-BE49-F238E27FC236}">
                <a16:creationId xmlns:a16="http://schemas.microsoft.com/office/drawing/2014/main" id="{8DC71A93-B148-4A8B-B0CA-4AD086FE8D7B}"/>
              </a:ext>
            </a:extLst>
          </p:cNvPr>
          <p:cNvSpPr txBox="1"/>
          <p:nvPr/>
        </p:nvSpPr>
        <p:spPr>
          <a:xfrm>
            <a:off x="5373118" y="1322299"/>
            <a:ext cx="2221482" cy="338554"/>
          </a:xfrm>
          <a:prstGeom prst="rect">
            <a:avLst/>
          </a:prstGeom>
          <a:noFill/>
        </p:spPr>
        <p:txBody>
          <a:bodyPr wrap="square" rtlCol="0">
            <a:spAutoFit/>
          </a:bodyPr>
          <a:lstStyle/>
          <a:p>
            <a:r>
              <a:rPr lang="en-US" sz="800" dirty="0">
                <a:solidFill>
                  <a:schemeClr val="bg1"/>
                </a:solidFill>
              </a:rPr>
              <a:t>Selected by VEOLIA (water &amp; waste), PROMIGAS (Gas &amp; Electricity)</a:t>
            </a:r>
          </a:p>
        </p:txBody>
      </p:sp>
      <p:sp>
        <p:nvSpPr>
          <p:cNvPr id="20" name="19 Rectángulo"/>
          <p:cNvSpPr/>
          <p:nvPr/>
        </p:nvSpPr>
        <p:spPr>
          <a:xfrm>
            <a:off x="3863197" y="1306910"/>
            <a:ext cx="659155" cy="369332"/>
          </a:xfrm>
          <a:prstGeom prst="rect">
            <a:avLst/>
          </a:prstGeom>
        </p:spPr>
        <p:txBody>
          <a:bodyPr wrap="none" anchor="ctr">
            <a:spAutoFit/>
          </a:bodyPr>
          <a:lstStyle/>
          <a:p>
            <a:pPr algn="ctr"/>
            <a:r>
              <a:rPr lang="en-US" b="1" dirty="0">
                <a:solidFill>
                  <a:schemeClr val="accent3"/>
                </a:solidFill>
              </a:rPr>
              <a:t>2013</a:t>
            </a:r>
            <a:endParaRPr lang="es-ES" dirty="0">
              <a:solidFill>
                <a:schemeClr val="accent3"/>
              </a:solidFill>
            </a:endParaRPr>
          </a:p>
        </p:txBody>
      </p:sp>
      <p:grpSp>
        <p:nvGrpSpPr>
          <p:cNvPr id="21" name="20 Grupo"/>
          <p:cNvGrpSpPr/>
          <p:nvPr/>
        </p:nvGrpSpPr>
        <p:grpSpPr>
          <a:xfrm flipH="1">
            <a:off x="4572000" y="1468716"/>
            <a:ext cx="689568" cy="45720"/>
            <a:chOff x="3818624" y="2437153"/>
            <a:chExt cx="689568" cy="45720"/>
          </a:xfrm>
        </p:grpSpPr>
        <p:sp>
          <p:nvSpPr>
            <p:cNvPr id="22"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22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23 Rectángulo"/>
          <p:cNvSpPr/>
          <p:nvPr/>
        </p:nvSpPr>
        <p:spPr>
          <a:xfrm>
            <a:off x="4602413" y="2103993"/>
            <a:ext cx="659155" cy="369332"/>
          </a:xfrm>
          <a:prstGeom prst="rect">
            <a:avLst/>
          </a:prstGeom>
        </p:spPr>
        <p:txBody>
          <a:bodyPr wrap="none" anchor="ctr">
            <a:spAutoFit/>
          </a:bodyPr>
          <a:lstStyle/>
          <a:p>
            <a:r>
              <a:rPr lang="en-US" b="1" dirty="0">
                <a:solidFill>
                  <a:schemeClr val="accent4"/>
                </a:solidFill>
              </a:rPr>
              <a:t>2016</a:t>
            </a:r>
            <a:endParaRPr lang="es-ES" dirty="0">
              <a:solidFill>
                <a:schemeClr val="accent4"/>
              </a:solidFill>
            </a:endParaRPr>
          </a:p>
        </p:txBody>
      </p:sp>
      <p:grpSp>
        <p:nvGrpSpPr>
          <p:cNvPr id="25" name="24 Grupo"/>
          <p:cNvGrpSpPr/>
          <p:nvPr/>
        </p:nvGrpSpPr>
        <p:grpSpPr>
          <a:xfrm>
            <a:off x="3882432" y="2265799"/>
            <a:ext cx="689568" cy="45720"/>
            <a:chOff x="3818624" y="2437153"/>
            <a:chExt cx="689568" cy="45720"/>
          </a:xfrm>
        </p:grpSpPr>
        <p:sp>
          <p:nvSpPr>
            <p:cNvPr id="26"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26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TextBox 108">
            <a:extLst>
              <a:ext uri="{FF2B5EF4-FFF2-40B4-BE49-F238E27FC236}">
                <a16:creationId xmlns:a16="http://schemas.microsoft.com/office/drawing/2014/main" id="{8DC71A93-B148-4A8B-B0CA-4AD086FE8D7B}"/>
              </a:ext>
            </a:extLst>
          </p:cNvPr>
          <p:cNvSpPr txBox="1"/>
          <p:nvPr/>
        </p:nvSpPr>
        <p:spPr>
          <a:xfrm>
            <a:off x="1352551" y="2119382"/>
            <a:ext cx="2471560" cy="338554"/>
          </a:xfrm>
          <a:prstGeom prst="rect">
            <a:avLst/>
          </a:prstGeom>
          <a:noFill/>
        </p:spPr>
        <p:txBody>
          <a:bodyPr wrap="square" rtlCol="0">
            <a:spAutoFit/>
          </a:bodyPr>
          <a:lstStyle/>
          <a:p>
            <a:pPr algn="r"/>
            <a:r>
              <a:rPr lang="en-US" sz="800" dirty="0">
                <a:solidFill>
                  <a:schemeClr val="bg1"/>
                </a:solidFill>
              </a:rPr>
              <a:t>Selected as IDB (</a:t>
            </a:r>
            <a:r>
              <a:rPr lang="en-US" sz="800" dirty="0" err="1">
                <a:solidFill>
                  <a:schemeClr val="bg1"/>
                </a:solidFill>
              </a:rPr>
              <a:t>Interamerican</a:t>
            </a:r>
            <a:r>
              <a:rPr lang="en-US" sz="800" dirty="0">
                <a:solidFill>
                  <a:schemeClr val="bg1"/>
                </a:solidFill>
              </a:rPr>
              <a:t> Development Bank) solution for Dominican Republic</a:t>
            </a:r>
          </a:p>
        </p:txBody>
      </p:sp>
      <p:sp>
        <p:nvSpPr>
          <p:cNvPr id="29" name="TextBox 108">
            <a:extLst>
              <a:ext uri="{FF2B5EF4-FFF2-40B4-BE49-F238E27FC236}">
                <a16:creationId xmlns:a16="http://schemas.microsoft.com/office/drawing/2014/main" id="{8DC71A93-B148-4A8B-B0CA-4AD086FE8D7B}"/>
              </a:ext>
            </a:extLst>
          </p:cNvPr>
          <p:cNvSpPr txBox="1"/>
          <p:nvPr/>
        </p:nvSpPr>
        <p:spPr>
          <a:xfrm>
            <a:off x="5373118" y="2895318"/>
            <a:ext cx="2221482" cy="461665"/>
          </a:xfrm>
          <a:prstGeom prst="rect">
            <a:avLst/>
          </a:prstGeom>
          <a:noFill/>
        </p:spPr>
        <p:txBody>
          <a:bodyPr wrap="square" rtlCol="0">
            <a:spAutoFit/>
          </a:bodyPr>
          <a:lstStyle/>
          <a:p>
            <a:r>
              <a:rPr lang="en-US" sz="800" dirty="0">
                <a:solidFill>
                  <a:schemeClr val="bg1"/>
                </a:solidFill>
              </a:rPr>
              <a:t>Field Service Solution is launched. Successfully implemented in AES, SEMPRA and others</a:t>
            </a:r>
          </a:p>
        </p:txBody>
      </p:sp>
      <p:sp>
        <p:nvSpPr>
          <p:cNvPr id="30" name="29 Rectángulo"/>
          <p:cNvSpPr/>
          <p:nvPr/>
        </p:nvSpPr>
        <p:spPr>
          <a:xfrm>
            <a:off x="3864800" y="2879929"/>
            <a:ext cx="655950" cy="369332"/>
          </a:xfrm>
          <a:prstGeom prst="rect">
            <a:avLst/>
          </a:prstGeom>
        </p:spPr>
        <p:txBody>
          <a:bodyPr wrap="none" anchor="ctr">
            <a:spAutoFit/>
          </a:bodyPr>
          <a:lstStyle/>
          <a:p>
            <a:pPr algn="ctr"/>
            <a:r>
              <a:rPr lang="en-US" b="1" dirty="0">
                <a:solidFill>
                  <a:schemeClr val="accent5"/>
                </a:solidFill>
              </a:rPr>
              <a:t>2017</a:t>
            </a:r>
            <a:endParaRPr lang="es-ES" dirty="0">
              <a:solidFill>
                <a:schemeClr val="accent5"/>
              </a:solidFill>
            </a:endParaRPr>
          </a:p>
        </p:txBody>
      </p:sp>
      <p:grpSp>
        <p:nvGrpSpPr>
          <p:cNvPr id="31" name="30 Grupo"/>
          <p:cNvGrpSpPr/>
          <p:nvPr/>
        </p:nvGrpSpPr>
        <p:grpSpPr>
          <a:xfrm flipH="1">
            <a:off x="4572000" y="3041735"/>
            <a:ext cx="689568" cy="45720"/>
            <a:chOff x="3818624" y="2437153"/>
            <a:chExt cx="689568" cy="45720"/>
          </a:xfrm>
        </p:grpSpPr>
        <p:sp>
          <p:nvSpPr>
            <p:cNvPr id="32"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32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38 Rectángulo"/>
          <p:cNvSpPr/>
          <p:nvPr/>
        </p:nvSpPr>
        <p:spPr>
          <a:xfrm>
            <a:off x="4602413" y="3716797"/>
            <a:ext cx="659155" cy="369332"/>
          </a:xfrm>
          <a:prstGeom prst="rect">
            <a:avLst/>
          </a:prstGeom>
        </p:spPr>
        <p:txBody>
          <a:bodyPr wrap="none" anchor="ctr">
            <a:spAutoFit/>
          </a:bodyPr>
          <a:lstStyle/>
          <a:p>
            <a:r>
              <a:rPr lang="en-US" b="1" dirty="0">
                <a:solidFill>
                  <a:schemeClr val="accent6"/>
                </a:solidFill>
              </a:rPr>
              <a:t>2018</a:t>
            </a:r>
            <a:endParaRPr lang="es-ES" dirty="0">
              <a:solidFill>
                <a:schemeClr val="accent6"/>
              </a:solidFill>
            </a:endParaRPr>
          </a:p>
        </p:txBody>
      </p:sp>
      <p:grpSp>
        <p:nvGrpSpPr>
          <p:cNvPr id="40" name="39 Grupo"/>
          <p:cNvGrpSpPr/>
          <p:nvPr/>
        </p:nvGrpSpPr>
        <p:grpSpPr>
          <a:xfrm>
            <a:off x="3882432" y="3878603"/>
            <a:ext cx="689568" cy="45720"/>
            <a:chOff x="3818624" y="2437153"/>
            <a:chExt cx="689568" cy="45720"/>
          </a:xfrm>
        </p:grpSpPr>
        <p:sp>
          <p:nvSpPr>
            <p:cNvPr id="41"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41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 name="TextBox 108">
            <a:extLst>
              <a:ext uri="{FF2B5EF4-FFF2-40B4-BE49-F238E27FC236}">
                <a16:creationId xmlns:a16="http://schemas.microsoft.com/office/drawing/2014/main" id="{8DC71A93-B148-4A8B-B0CA-4AD086FE8D7B}"/>
              </a:ext>
            </a:extLst>
          </p:cNvPr>
          <p:cNvSpPr txBox="1"/>
          <p:nvPr/>
        </p:nvSpPr>
        <p:spPr>
          <a:xfrm>
            <a:off x="3041649" y="3793741"/>
            <a:ext cx="782461" cy="215444"/>
          </a:xfrm>
          <a:prstGeom prst="rect">
            <a:avLst/>
          </a:prstGeom>
          <a:noFill/>
        </p:spPr>
        <p:txBody>
          <a:bodyPr wrap="square" rtlCol="0">
            <a:spAutoFit/>
          </a:bodyPr>
          <a:lstStyle/>
          <a:p>
            <a:pPr algn="r"/>
            <a:r>
              <a:rPr lang="en-US" sz="800" dirty="0">
                <a:solidFill>
                  <a:schemeClr val="bg1"/>
                </a:solidFill>
              </a:rPr>
              <a:t>US Launch</a:t>
            </a:r>
          </a:p>
        </p:txBody>
      </p:sp>
      <p:sp>
        <p:nvSpPr>
          <p:cNvPr id="45" name="Oval 38"/>
          <p:cNvSpPr/>
          <p:nvPr/>
        </p:nvSpPr>
        <p:spPr>
          <a:xfrm>
            <a:off x="4540250" y="4914900"/>
            <a:ext cx="63500" cy="63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108">
            <a:extLst>
              <a:ext uri="{FF2B5EF4-FFF2-40B4-BE49-F238E27FC236}">
                <a16:creationId xmlns:a16="http://schemas.microsoft.com/office/drawing/2014/main" id="{8DC71A93-B148-4A8B-B0CA-4AD086FE8D7B}"/>
              </a:ext>
            </a:extLst>
          </p:cNvPr>
          <p:cNvSpPr txBox="1"/>
          <p:nvPr/>
        </p:nvSpPr>
        <p:spPr>
          <a:xfrm>
            <a:off x="5373118" y="4519628"/>
            <a:ext cx="2221482" cy="215444"/>
          </a:xfrm>
          <a:prstGeom prst="rect">
            <a:avLst/>
          </a:prstGeom>
          <a:noFill/>
        </p:spPr>
        <p:txBody>
          <a:bodyPr wrap="square" rtlCol="0">
            <a:spAutoFit/>
          </a:bodyPr>
          <a:lstStyle/>
          <a:p>
            <a:r>
              <a:rPr lang="en-US" sz="800" dirty="0">
                <a:solidFill>
                  <a:schemeClr val="bg1"/>
                </a:solidFill>
              </a:rPr>
              <a:t>Launching Open </a:t>
            </a:r>
            <a:r>
              <a:rPr lang="en-US" sz="800" dirty="0" err="1">
                <a:solidFill>
                  <a:schemeClr val="bg1"/>
                </a:solidFill>
              </a:rPr>
              <a:t>Smartflex</a:t>
            </a:r>
            <a:r>
              <a:rPr lang="en-US" sz="800" dirty="0">
                <a:solidFill>
                  <a:schemeClr val="bg1"/>
                </a:solidFill>
              </a:rPr>
              <a:t> version 8</a:t>
            </a:r>
          </a:p>
        </p:txBody>
      </p:sp>
      <p:sp>
        <p:nvSpPr>
          <p:cNvPr id="35" name="34 Rectángulo"/>
          <p:cNvSpPr/>
          <p:nvPr/>
        </p:nvSpPr>
        <p:spPr>
          <a:xfrm>
            <a:off x="3863199" y="4437564"/>
            <a:ext cx="659155" cy="369332"/>
          </a:xfrm>
          <a:prstGeom prst="rect">
            <a:avLst/>
          </a:prstGeom>
        </p:spPr>
        <p:txBody>
          <a:bodyPr wrap="none" anchor="ctr">
            <a:spAutoFit/>
          </a:bodyPr>
          <a:lstStyle/>
          <a:p>
            <a:pPr algn="ctr"/>
            <a:r>
              <a:rPr lang="en-US" b="1" dirty="0">
                <a:solidFill>
                  <a:schemeClr val="accent2"/>
                </a:solidFill>
              </a:rPr>
              <a:t>2019</a:t>
            </a:r>
            <a:endParaRPr lang="es-ES" dirty="0">
              <a:solidFill>
                <a:schemeClr val="accent2"/>
              </a:solidFill>
            </a:endParaRPr>
          </a:p>
        </p:txBody>
      </p:sp>
      <p:grpSp>
        <p:nvGrpSpPr>
          <p:cNvPr id="36" name="35 Grupo"/>
          <p:cNvGrpSpPr/>
          <p:nvPr/>
        </p:nvGrpSpPr>
        <p:grpSpPr>
          <a:xfrm flipH="1">
            <a:off x="4572000" y="4599370"/>
            <a:ext cx="689568" cy="45720"/>
            <a:chOff x="3818624" y="2437153"/>
            <a:chExt cx="689568" cy="45720"/>
          </a:xfrm>
        </p:grpSpPr>
        <p:sp>
          <p:nvSpPr>
            <p:cNvPr id="37" name="Oval 38"/>
            <p:cNvSpPr/>
            <p:nvPr/>
          </p:nvSpPr>
          <p:spPr>
            <a:xfrm rot="5400000" flipH="1" flipV="1">
              <a:off x="3818624" y="2437153"/>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37 Conector recto"/>
            <p:cNvCxnSpPr/>
            <p:nvPr/>
          </p:nvCxnSpPr>
          <p:spPr>
            <a:xfrm flipH="1">
              <a:off x="3818624" y="2460013"/>
              <a:ext cx="68956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041460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D267F3C-0598-440B-BCC0-15E3BF7689E5}"/>
              </a:ext>
            </a:extLst>
          </p:cNvPr>
          <p:cNvGrpSpPr/>
          <p:nvPr/>
        </p:nvGrpSpPr>
        <p:grpSpPr>
          <a:xfrm>
            <a:off x="268201" y="1999377"/>
            <a:ext cx="8607598" cy="56206"/>
            <a:chOff x="316454" y="1999377"/>
            <a:chExt cx="8607598" cy="56206"/>
          </a:xfrm>
        </p:grpSpPr>
        <p:cxnSp>
          <p:nvCxnSpPr>
            <p:cNvPr id="8" name="Straight Connector 37"/>
            <p:cNvCxnSpPr>
              <a:cxnSpLocks/>
              <a:endCxn id="14" idx="6"/>
            </p:cNvCxnSpPr>
            <p:nvPr/>
          </p:nvCxnSpPr>
          <p:spPr>
            <a:xfrm flipH="1">
              <a:off x="372660" y="2027481"/>
              <a:ext cx="849518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38"/>
            <p:cNvSpPr/>
            <p:nvPr/>
          </p:nvSpPr>
          <p:spPr>
            <a:xfrm>
              <a:off x="316454" y="1999377"/>
              <a:ext cx="56206" cy="56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8"/>
            <p:cNvSpPr/>
            <p:nvPr/>
          </p:nvSpPr>
          <p:spPr>
            <a:xfrm>
              <a:off x="8867846" y="1999377"/>
              <a:ext cx="56206" cy="56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67 Grupo">
            <a:extLst>
              <a:ext uri="{FF2B5EF4-FFF2-40B4-BE49-F238E27FC236}">
                <a16:creationId xmlns:a16="http://schemas.microsoft.com/office/drawing/2014/main" id="{CBF21814-7A0F-4368-8A4D-86E34D6237F5}"/>
              </a:ext>
            </a:extLst>
          </p:cNvPr>
          <p:cNvGrpSpPr/>
          <p:nvPr/>
        </p:nvGrpSpPr>
        <p:grpSpPr>
          <a:xfrm>
            <a:off x="234681" y="1667049"/>
            <a:ext cx="953706" cy="2007843"/>
            <a:chOff x="655068" y="1350419"/>
            <a:chExt cx="1077466" cy="2268397"/>
          </a:xfrm>
        </p:grpSpPr>
        <p:sp>
          <p:nvSpPr>
            <p:cNvPr id="72" name="TextBox 108">
              <a:extLst>
                <a:ext uri="{FF2B5EF4-FFF2-40B4-BE49-F238E27FC236}">
                  <a16:creationId xmlns:a16="http://schemas.microsoft.com/office/drawing/2014/main" id="{43AF09E6-F74F-4ACC-A175-99E6C84E4EDA}"/>
                </a:ext>
              </a:extLst>
            </p:cNvPr>
            <p:cNvSpPr txBox="1"/>
            <p:nvPr/>
          </p:nvSpPr>
          <p:spPr>
            <a:xfrm>
              <a:off x="655068" y="2958156"/>
              <a:ext cx="1077466" cy="660660"/>
            </a:xfrm>
            <a:prstGeom prst="rect">
              <a:avLst/>
            </a:prstGeom>
            <a:noFill/>
          </p:spPr>
          <p:txBody>
            <a:bodyPr wrap="square" rtlCol="0">
              <a:spAutoFit/>
            </a:bodyPr>
            <a:lstStyle/>
            <a:p>
              <a:pPr algn="ctr"/>
              <a:r>
                <a:rPr lang="en-US" sz="800" dirty="0">
                  <a:solidFill>
                    <a:schemeClr val="bg1"/>
                  </a:solidFill>
                </a:rPr>
                <a:t>Winner in the categories of</a:t>
              </a:r>
            </a:p>
            <a:p>
              <a:pPr algn="ctr"/>
              <a:r>
                <a:rPr lang="en-US" sz="800" dirty="0">
                  <a:solidFill>
                    <a:schemeClr val="bg1"/>
                  </a:solidFill>
                </a:rPr>
                <a:t>Best Billing </a:t>
              </a:r>
            </a:p>
            <a:p>
              <a:pPr algn="ctr"/>
              <a:r>
                <a:rPr lang="en-US" sz="800" dirty="0">
                  <a:solidFill>
                    <a:schemeClr val="bg1"/>
                  </a:solidFill>
                </a:rPr>
                <a:t>Implementation </a:t>
              </a:r>
            </a:p>
          </p:txBody>
        </p:sp>
        <p:pic>
          <p:nvPicPr>
            <p:cNvPr id="73" name="Picture 2" descr="D:\PIEZAS GRÁFICAS\PROYECTO TOOLKIT\PPT 2018\PPT PLANTILLA\TM FORUM-02.png">
              <a:extLst>
                <a:ext uri="{FF2B5EF4-FFF2-40B4-BE49-F238E27FC236}">
                  <a16:creationId xmlns:a16="http://schemas.microsoft.com/office/drawing/2014/main" id="{26F93348-F292-4DC9-9DAE-ACB905AA08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534" y="2583733"/>
              <a:ext cx="334533" cy="313123"/>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Connector 37">
              <a:extLst>
                <a:ext uri="{FF2B5EF4-FFF2-40B4-BE49-F238E27FC236}">
                  <a16:creationId xmlns:a16="http://schemas.microsoft.com/office/drawing/2014/main" id="{110157BB-B2F3-428F-9DDF-126D3030D850}"/>
                </a:ext>
              </a:extLst>
            </p:cNvPr>
            <p:cNvCxnSpPr/>
            <p:nvPr/>
          </p:nvCxnSpPr>
          <p:spPr>
            <a:xfrm flipH="1">
              <a:off x="1193007" y="1757623"/>
              <a:ext cx="794" cy="68956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Oval 38">
              <a:extLst>
                <a:ext uri="{FF2B5EF4-FFF2-40B4-BE49-F238E27FC236}">
                  <a16:creationId xmlns:a16="http://schemas.microsoft.com/office/drawing/2014/main" id="{8BBB10C5-7904-48A3-90F6-14FC49A5DE7A}"/>
                </a:ext>
              </a:extLst>
            </p:cNvPr>
            <p:cNvSpPr/>
            <p:nvPr/>
          </p:nvSpPr>
          <p:spPr>
            <a:xfrm flipV="1">
              <a:off x="1170941" y="2447190"/>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15 Rectángulo">
              <a:extLst>
                <a:ext uri="{FF2B5EF4-FFF2-40B4-BE49-F238E27FC236}">
                  <a16:creationId xmlns:a16="http://schemas.microsoft.com/office/drawing/2014/main" id="{D6A5E217-3C5A-4EC8-A361-2C0D4AA454BE}"/>
                </a:ext>
              </a:extLst>
            </p:cNvPr>
            <p:cNvSpPr/>
            <p:nvPr/>
          </p:nvSpPr>
          <p:spPr>
            <a:xfrm>
              <a:off x="832163" y="1350419"/>
              <a:ext cx="723275" cy="369332"/>
            </a:xfrm>
            <a:prstGeom prst="rect">
              <a:avLst/>
            </a:prstGeom>
          </p:spPr>
          <p:txBody>
            <a:bodyPr wrap="none">
              <a:spAutoFit/>
            </a:bodyPr>
            <a:lstStyle/>
            <a:p>
              <a:pPr algn="ctr"/>
              <a:r>
                <a:rPr lang="en-US" b="1" dirty="0">
                  <a:solidFill>
                    <a:schemeClr val="bg1"/>
                  </a:solidFill>
                </a:rPr>
                <a:t>2005</a:t>
              </a:r>
              <a:endParaRPr lang="es-ES" dirty="0">
                <a:solidFill>
                  <a:schemeClr val="bg1"/>
                </a:solidFill>
              </a:endParaRPr>
            </a:p>
          </p:txBody>
        </p:sp>
      </p:grpSp>
      <p:grpSp>
        <p:nvGrpSpPr>
          <p:cNvPr id="85" name="78 Grupo">
            <a:extLst>
              <a:ext uri="{FF2B5EF4-FFF2-40B4-BE49-F238E27FC236}">
                <a16:creationId xmlns:a16="http://schemas.microsoft.com/office/drawing/2014/main" id="{CE6A2454-BEE9-42E3-95BE-7612F46CC1C8}"/>
              </a:ext>
            </a:extLst>
          </p:cNvPr>
          <p:cNvGrpSpPr/>
          <p:nvPr/>
        </p:nvGrpSpPr>
        <p:grpSpPr>
          <a:xfrm>
            <a:off x="1447356" y="1667049"/>
            <a:ext cx="991726" cy="2153607"/>
            <a:chOff x="2322691" y="1350419"/>
            <a:chExt cx="1120420" cy="2433076"/>
          </a:xfrm>
        </p:grpSpPr>
        <p:cxnSp>
          <p:nvCxnSpPr>
            <p:cNvPr id="86" name="Straight Connector 37">
              <a:extLst>
                <a:ext uri="{FF2B5EF4-FFF2-40B4-BE49-F238E27FC236}">
                  <a16:creationId xmlns:a16="http://schemas.microsoft.com/office/drawing/2014/main" id="{30EB8CC6-FE1A-41F9-AAF2-20F17A7DACB8}"/>
                </a:ext>
              </a:extLst>
            </p:cNvPr>
            <p:cNvCxnSpPr/>
            <p:nvPr/>
          </p:nvCxnSpPr>
          <p:spPr>
            <a:xfrm flipH="1">
              <a:off x="2882107" y="1757623"/>
              <a:ext cx="794" cy="68956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Oval 38">
              <a:extLst>
                <a:ext uri="{FF2B5EF4-FFF2-40B4-BE49-F238E27FC236}">
                  <a16:creationId xmlns:a16="http://schemas.microsoft.com/office/drawing/2014/main" id="{DC16807F-2446-416A-8532-6567CD9BA9F3}"/>
                </a:ext>
              </a:extLst>
            </p:cNvPr>
            <p:cNvSpPr/>
            <p:nvPr/>
          </p:nvSpPr>
          <p:spPr>
            <a:xfrm flipV="1">
              <a:off x="2860041" y="2447190"/>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30 Rectángulo">
              <a:extLst>
                <a:ext uri="{FF2B5EF4-FFF2-40B4-BE49-F238E27FC236}">
                  <a16:creationId xmlns:a16="http://schemas.microsoft.com/office/drawing/2014/main" id="{B6BE13FE-B727-4D62-887B-F92D0B944569}"/>
                </a:ext>
              </a:extLst>
            </p:cNvPr>
            <p:cNvSpPr/>
            <p:nvPr/>
          </p:nvSpPr>
          <p:spPr>
            <a:xfrm>
              <a:off x="2534087" y="1350419"/>
              <a:ext cx="697627" cy="369332"/>
            </a:xfrm>
            <a:prstGeom prst="rect">
              <a:avLst/>
            </a:prstGeom>
          </p:spPr>
          <p:txBody>
            <a:bodyPr wrap="none">
              <a:spAutoFit/>
            </a:bodyPr>
            <a:lstStyle/>
            <a:p>
              <a:pPr algn="ctr"/>
              <a:r>
                <a:rPr lang="en-US" b="1" dirty="0">
                  <a:solidFill>
                    <a:schemeClr val="bg1"/>
                  </a:solidFill>
                </a:rPr>
                <a:t>2009</a:t>
              </a:r>
              <a:endParaRPr lang="es-ES" dirty="0">
                <a:solidFill>
                  <a:schemeClr val="bg1"/>
                </a:solidFill>
              </a:endParaRPr>
            </a:p>
          </p:txBody>
        </p:sp>
        <p:pic>
          <p:nvPicPr>
            <p:cNvPr id="89" name="51 Imagen">
              <a:extLst>
                <a:ext uri="{FF2B5EF4-FFF2-40B4-BE49-F238E27FC236}">
                  <a16:creationId xmlns:a16="http://schemas.microsoft.com/office/drawing/2014/main" id="{5CA03A84-1F86-4BFB-96D1-90A72EBC1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516" y="3250543"/>
              <a:ext cx="769182" cy="317508"/>
            </a:xfrm>
            <a:prstGeom prst="rect">
              <a:avLst/>
            </a:prstGeom>
          </p:spPr>
        </p:pic>
        <p:sp>
          <p:nvSpPr>
            <p:cNvPr id="90" name="TextBox 108">
              <a:extLst>
                <a:ext uri="{FF2B5EF4-FFF2-40B4-BE49-F238E27FC236}">
                  <a16:creationId xmlns:a16="http://schemas.microsoft.com/office/drawing/2014/main" id="{39D4D20C-065C-4880-9E84-F0DF0EFC672F}"/>
                </a:ext>
              </a:extLst>
            </p:cNvPr>
            <p:cNvSpPr txBox="1"/>
            <p:nvPr/>
          </p:nvSpPr>
          <p:spPr>
            <a:xfrm>
              <a:off x="2322691" y="3568051"/>
              <a:ext cx="1120420" cy="215444"/>
            </a:xfrm>
            <a:prstGeom prst="rect">
              <a:avLst/>
            </a:prstGeom>
            <a:noFill/>
          </p:spPr>
          <p:txBody>
            <a:bodyPr wrap="square" rtlCol="0">
              <a:spAutoFit/>
            </a:bodyPr>
            <a:lstStyle/>
            <a:p>
              <a:pPr algn="ctr"/>
              <a:r>
                <a:rPr lang="en-US" sz="800" dirty="0">
                  <a:solidFill>
                    <a:schemeClr val="bg1"/>
                  </a:solidFill>
                </a:rPr>
                <a:t>Exporting Efforts</a:t>
              </a:r>
              <a:endParaRPr lang="en-US" sz="800" b="1" dirty="0">
                <a:solidFill>
                  <a:schemeClr val="bg1"/>
                </a:solidFill>
              </a:endParaRPr>
            </a:p>
          </p:txBody>
        </p:sp>
        <p:sp>
          <p:nvSpPr>
            <p:cNvPr id="91" name="TextBox 108">
              <a:extLst>
                <a:ext uri="{FF2B5EF4-FFF2-40B4-BE49-F238E27FC236}">
                  <a16:creationId xmlns:a16="http://schemas.microsoft.com/office/drawing/2014/main" id="{07B16B84-9BC8-4EA5-878E-4999D991CFFA}"/>
                </a:ext>
              </a:extLst>
            </p:cNvPr>
            <p:cNvSpPr txBox="1"/>
            <p:nvPr/>
          </p:nvSpPr>
          <p:spPr>
            <a:xfrm>
              <a:off x="2374806" y="2958156"/>
              <a:ext cx="1014602" cy="215444"/>
            </a:xfrm>
            <a:prstGeom prst="rect">
              <a:avLst/>
            </a:prstGeom>
            <a:noFill/>
          </p:spPr>
          <p:txBody>
            <a:bodyPr wrap="square" rtlCol="0">
              <a:spAutoFit/>
            </a:bodyPr>
            <a:lstStyle/>
            <a:p>
              <a:pPr algn="ctr"/>
              <a:r>
                <a:rPr lang="es-CO" sz="800" dirty="0" err="1">
                  <a:solidFill>
                    <a:schemeClr val="bg1"/>
                  </a:solidFill>
                </a:rPr>
                <a:t>Export</a:t>
              </a:r>
              <a:r>
                <a:rPr lang="es-CO" sz="800" dirty="0">
                  <a:solidFill>
                    <a:schemeClr val="bg1"/>
                  </a:solidFill>
                </a:rPr>
                <a:t> </a:t>
              </a:r>
              <a:r>
                <a:rPr lang="es-CO" sz="800" dirty="0" err="1">
                  <a:solidFill>
                    <a:schemeClr val="bg1"/>
                  </a:solidFill>
                </a:rPr>
                <a:t>Capacity</a:t>
              </a:r>
              <a:endParaRPr lang="es-CO" sz="800" dirty="0">
                <a:solidFill>
                  <a:schemeClr val="bg1"/>
                </a:solidFill>
              </a:endParaRPr>
            </a:p>
          </p:txBody>
        </p:sp>
        <p:pic>
          <p:nvPicPr>
            <p:cNvPr id="92" name="Picture 3" descr="D:\PIEZAS GRÁFICAS\PROYECTO TOOLKIT\PPT 2018\PPT PLANTILLA\EXPORTACIÓN-02.png">
              <a:extLst>
                <a:ext uri="{FF2B5EF4-FFF2-40B4-BE49-F238E27FC236}">
                  <a16:creationId xmlns:a16="http://schemas.microsoft.com/office/drawing/2014/main" id="{3BB15222-9F52-4C8F-B115-E255E08C01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6394" y="2604480"/>
              <a:ext cx="1013014" cy="2923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79 Grupo">
            <a:extLst>
              <a:ext uri="{FF2B5EF4-FFF2-40B4-BE49-F238E27FC236}">
                <a16:creationId xmlns:a16="http://schemas.microsoft.com/office/drawing/2014/main" id="{2EBF0833-548A-435A-BA12-D8CAFEC77537}"/>
              </a:ext>
            </a:extLst>
          </p:cNvPr>
          <p:cNvGrpSpPr/>
          <p:nvPr/>
        </p:nvGrpSpPr>
        <p:grpSpPr>
          <a:xfrm>
            <a:off x="2698051" y="1667049"/>
            <a:ext cx="898062" cy="2130954"/>
            <a:chOff x="4064700" y="1350419"/>
            <a:chExt cx="1014602" cy="2407483"/>
          </a:xfrm>
        </p:grpSpPr>
        <p:cxnSp>
          <p:nvCxnSpPr>
            <p:cNvPr id="94" name="Straight Connector 37">
              <a:extLst>
                <a:ext uri="{FF2B5EF4-FFF2-40B4-BE49-F238E27FC236}">
                  <a16:creationId xmlns:a16="http://schemas.microsoft.com/office/drawing/2014/main" id="{83697CC5-E79C-46D0-8286-2700F88C3C88}"/>
                </a:ext>
              </a:extLst>
            </p:cNvPr>
            <p:cNvCxnSpPr/>
            <p:nvPr/>
          </p:nvCxnSpPr>
          <p:spPr>
            <a:xfrm flipH="1">
              <a:off x="4571207" y="1757623"/>
              <a:ext cx="794" cy="68956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Oval 38">
              <a:extLst>
                <a:ext uri="{FF2B5EF4-FFF2-40B4-BE49-F238E27FC236}">
                  <a16:creationId xmlns:a16="http://schemas.microsoft.com/office/drawing/2014/main" id="{3DE9DB0C-7E4E-4889-B56C-7A38806435A6}"/>
                </a:ext>
              </a:extLst>
            </p:cNvPr>
            <p:cNvSpPr/>
            <p:nvPr/>
          </p:nvSpPr>
          <p:spPr>
            <a:xfrm flipV="1">
              <a:off x="4549141" y="2447190"/>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35 Rectángulo">
              <a:extLst>
                <a:ext uri="{FF2B5EF4-FFF2-40B4-BE49-F238E27FC236}">
                  <a16:creationId xmlns:a16="http://schemas.microsoft.com/office/drawing/2014/main" id="{46981376-E4B5-4ABC-AB73-7BBCAB588345}"/>
                </a:ext>
              </a:extLst>
            </p:cNvPr>
            <p:cNvSpPr/>
            <p:nvPr/>
          </p:nvSpPr>
          <p:spPr>
            <a:xfrm>
              <a:off x="4242423" y="1350419"/>
              <a:ext cx="659155" cy="369332"/>
            </a:xfrm>
            <a:prstGeom prst="rect">
              <a:avLst/>
            </a:prstGeom>
          </p:spPr>
          <p:txBody>
            <a:bodyPr wrap="none">
              <a:spAutoFit/>
            </a:bodyPr>
            <a:lstStyle/>
            <a:p>
              <a:pPr algn="ctr"/>
              <a:r>
                <a:rPr lang="en-US" b="1" dirty="0">
                  <a:solidFill>
                    <a:schemeClr val="bg1"/>
                  </a:solidFill>
                </a:rPr>
                <a:t>2012</a:t>
              </a:r>
              <a:endParaRPr lang="es-ES" dirty="0">
                <a:solidFill>
                  <a:schemeClr val="bg1"/>
                </a:solidFill>
              </a:endParaRPr>
            </a:p>
          </p:txBody>
        </p:sp>
        <p:pic>
          <p:nvPicPr>
            <p:cNvPr id="97" name="55 Imagen">
              <a:extLst>
                <a:ext uri="{FF2B5EF4-FFF2-40B4-BE49-F238E27FC236}">
                  <a16:creationId xmlns:a16="http://schemas.microsoft.com/office/drawing/2014/main" id="{6F1301B6-F3EA-48A1-9E3E-47CF23AFA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16" y="2579348"/>
              <a:ext cx="769182" cy="317508"/>
            </a:xfrm>
            <a:prstGeom prst="rect">
              <a:avLst/>
            </a:prstGeom>
          </p:spPr>
        </p:pic>
        <p:sp>
          <p:nvSpPr>
            <p:cNvPr id="98" name="TextBox 108">
              <a:extLst>
                <a:ext uri="{FF2B5EF4-FFF2-40B4-BE49-F238E27FC236}">
                  <a16:creationId xmlns:a16="http://schemas.microsoft.com/office/drawing/2014/main" id="{E179FE0E-1CC8-46FD-B95C-36B0691229A2}"/>
                </a:ext>
              </a:extLst>
            </p:cNvPr>
            <p:cNvSpPr txBox="1"/>
            <p:nvPr/>
          </p:nvSpPr>
          <p:spPr>
            <a:xfrm>
              <a:off x="4064700" y="2958155"/>
              <a:ext cx="1014602" cy="799747"/>
            </a:xfrm>
            <a:prstGeom prst="rect">
              <a:avLst/>
            </a:prstGeom>
            <a:noFill/>
          </p:spPr>
          <p:txBody>
            <a:bodyPr wrap="square" rtlCol="0">
              <a:spAutoFit/>
            </a:bodyPr>
            <a:lstStyle/>
            <a:p>
              <a:pPr algn="ctr"/>
              <a:r>
                <a:rPr lang="en-US" sz="800" dirty="0">
                  <a:solidFill>
                    <a:schemeClr val="bg1"/>
                  </a:solidFill>
                </a:rPr>
                <a:t>Winner in the categories of</a:t>
              </a:r>
            </a:p>
            <a:p>
              <a:pPr algn="ctr"/>
              <a:r>
                <a:rPr lang="en-US" sz="800" dirty="0">
                  <a:solidFill>
                    <a:schemeClr val="bg1"/>
                  </a:solidFill>
                </a:rPr>
                <a:t>Human Resource Management</a:t>
              </a:r>
            </a:p>
          </p:txBody>
        </p:sp>
      </p:grpSp>
      <p:grpSp>
        <p:nvGrpSpPr>
          <p:cNvPr id="99" name="80 Grupo">
            <a:extLst>
              <a:ext uri="{FF2B5EF4-FFF2-40B4-BE49-F238E27FC236}">
                <a16:creationId xmlns:a16="http://schemas.microsoft.com/office/drawing/2014/main" id="{635B4B64-9699-4611-B285-3115319A3C02}"/>
              </a:ext>
            </a:extLst>
          </p:cNvPr>
          <p:cNvGrpSpPr/>
          <p:nvPr/>
        </p:nvGrpSpPr>
        <p:grpSpPr>
          <a:xfrm>
            <a:off x="3855082" y="1667049"/>
            <a:ext cx="1240604" cy="3080279"/>
            <a:chOff x="5560304" y="1350419"/>
            <a:chExt cx="1401594" cy="3480000"/>
          </a:xfrm>
        </p:grpSpPr>
        <p:cxnSp>
          <p:nvCxnSpPr>
            <p:cNvPr id="100" name="Straight Connector 37">
              <a:extLst>
                <a:ext uri="{FF2B5EF4-FFF2-40B4-BE49-F238E27FC236}">
                  <a16:creationId xmlns:a16="http://schemas.microsoft.com/office/drawing/2014/main" id="{EB7B878B-86D9-4EC5-95C1-0B90875C2955}"/>
                </a:ext>
              </a:extLst>
            </p:cNvPr>
            <p:cNvCxnSpPr/>
            <p:nvPr/>
          </p:nvCxnSpPr>
          <p:spPr>
            <a:xfrm flipH="1">
              <a:off x="6260307" y="1757623"/>
              <a:ext cx="794" cy="68956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Oval 38">
              <a:extLst>
                <a:ext uri="{FF2B5EF4-FFF2-40B4-BE49-F238E27FC236}">
                  <a16:creationId xmlns:a16="http://schemas.microsoft.com/office/drawing/2014/main" id="{AEB52863-BEFD-4EB7-9AD4-E5EBD8436CD9}"/>
                </a:ext>
              </a:extLst>
            </p:cNvPr>
            <p:cNvSpPr/>
            <p:nvPr/>
          </p:nvSpPr>
          <p:spPr>
            <a:xfrm flipV="1">
              <a:off x="6238241" y="2447190"/>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40 Rectángulo">
              <a:extLst>
                <a:ext uri="{FF2B5EF4-FFF2-40B4-BE49-F238E27FC236}">
                  <a16:creationId xmlns:a16="http://schemas.microsoft.com/office/drawing/2014/main" id="{26EF4ED7-7EEB-4848-98B5-568A0A63D750}"/>
                </a:ext>
              </a:extLst>
            </p:cNvPr>
            <p:cNvSpPr/>
            <p:nvPr/>
          </p:nvSpPr>
          <p:spPr>
            <a:xfrm>
              <a:off x="5930729" y="1350419"/>
              <a:ext cx="659155" cy="369332"/>
            </a:xfrm>
            <a:prstGeom prst="rect">
              <a:avLst/>
            </a:prstGeom>
          </p:spPr>
          <p:txBody>
            <a:bodyPr wrap="none">
              <a:spAutoFit/>
            </a:bodyPr>
            <a:lstStyle/>
            <a:p>
              <a:pPr algn="ctr"/>
              <a:r>
                <a:rPr lang="en-US" b="1" dirty="0">
                  <a:solidFill>
                    <a:schemeClr val="bg1"/>
                  </a:solidFill>
                </a:rPr>
                <a:t>2016</a:t>
              </a:r>
              <a:endParaRPr lang="es-ES" dirty="0">
                <a:solidFill>
                  <a:schemeClr val="bg1"/>
                </a:solidFill>
              </a:endParaRPr>
            </a:p>
          </p:txBody>
        </p:sp>
        <p:sp>
          <p:nvSpPr>
            <p:cNvPr id="103" name="TextBox 108">
              <a:extLst>
                <a:ext uri="{FF2B5EF4-FFF2-40B4-BE49-F238E27FC236}">
                  <a16:creationId xmlns:a16="http://schemas.microsoft.com/office/drawing/2014/main" id="{C324CE70-49D6-46DE-8BA4-FF4F0CB431C1}"/>
                </a:ext>
              </a:extLst>
            </p:cNvPr>
            <p:cNvSpPr txBox="1"/>
            <p:nvPr/>
          </p:nvSpPr>
          <p:spPr>
            <a:xfrm>
              <a:off x="5560304" y="2958156"/>
              <a:ext cx="1401594" cy="660660"/>
            </a:xfrm>
            <a:prstGeom prst="rect">
              <a:avLst/>
            </a:prstGeom>
            <a:noFill/>
          </p:spPr>
          <p:txBody>
            <a:bodyPr wrap="square" rtlCol="0">
              <a:spAutoFit/>
            </a:bodyPr>
            <a:lstStyle/>
            <a:p>
              <a:pPr algn="ctr"/>
              <a:r>
                <a:rPr lang="en-US" sz="800" dirty="0">
                  <a:solidFill>
                    <a:schemeClr val="bg1"/>
                  </a:solidFill>
                </a:rPr>
                <a:t>Winner for </a:t>
              </a:r>
            </a:p>
            <a:p>
              <a:pPr algn="ctr"/>
              <a:r>
                <a:rPr lang="en-US" sz="800" dirty="0">
                  <a:solidFill>
                    <a:schemeClr val="bg1"/>
                  </a:solidFill>
                </a:rPr>
                <a:t>the  Best Industry Project</a:t>
              </a:r>
            </a:p>
            <a:p>
              <a:pPr algn="ctr"/>
              <a:r>
                <a:rPr lang="es-CO" sz="800" dirty="0" err="1">
                  <a:solidFill>
                    <a:schemeClr val="bg1"/>
                  </a:solidFill>
                </a:rPr>
                <a:t>Chilquinta</a:t>
              </a:r>
              <a:r>
                <a:rPr lang="es-CO" sz="800" dirty="0">
                  <a:solidFill>
                    <a:schemeClr val="bg1"/>
                  </a:solidFill>
                </a:rPr>
                <a:t> Energía</a:t>
              </a:r>
              <a:endParaRPr lang="es-CO" sz="800" b="1" dirty="0">
                <a:solidFill>
                  <a:schemeClr val="bg1"/>
                </a:solidFill>
              </a:endParaRPr>
            </a:p>
          </p:txBody>
        </p:sp>
        <p:pic>
          <p:nvPicPr>
            <p:cNvPr id="104" name="61 Imagen">
              <a:extLst>
                <a:ext uri="{FF2B5EF4-FFF2-40B4-BE49-F238E27FC236}">
                  <a16:creationId xmlns:a16="http://schemas.microsoft.com/office/drawing/2014/main" id="{52EECB3A-9581-4457-B64E-65E07AC1A7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0329" y="2684122"/>
              <a:ext cx="821544" cy="212734"/>
            </a:xfrm>
            <a:prstGeom prst="rect">
              <a:avLst/>
            </a:prstGeom>
          </p:spPr>
        </p:pic>
        <p:sp>
          <p:nvSpPr>
            <p:cNvPr id="105" name="TextBox 108">
              <a:extLst>
                <a:ext uri="{FF2B5EF4-FFF2-40B4-BE49-F238E27FC236}">
                  <a16:creationId xmlns:a16="http://schemas.microsoft.com/office/drawing/2014/main" id="{EEDCD095-1D48-453D-A082-4E8710961A3B}"/>
                </a:ext>
              </a:extLst>
            </p:cNvPr>
            <p:cNvSpPr txBox="1"/>
            <p:nvPr/>
          </p:nvSpPr>
          <p:spPr>
            <a:xfrm>
              <a:off x="5782735" y="3891585"/>
              <a:ext cx="956732" cy="938834"/>
            </a:xfrm>
            <a:prstGeom prst="rect">
              <a:avLst/>
            </a:prstGeom>
            <a:noFill/>
          </p:spPr>
          <p:txBody>
            <a:bodyPr wrap="square" rtlCol="0">
              <a:spAutoFit/>
            </a:bodyPr>
            <a:lstStyle/>
            <a:p>
              <a:pPr algn="ctr"/>
              <a:r>
                <a:rPr lang="en-US" sz="800" dirty="0">
                  <a:solidFill>
                    <a:schemeClr val="bg1"/>
                  </a:solidFill>
                </a:rPr>
                <a:t>Winner in "Colombia </a:t>
              </a:r>
            </a:p>
            <a:p>
              <a:pPr algn="ctr"/>
              <a:r>
                <a:rPr lang="en-US" sz="800" dirty="0">
                  <a:solidFill>
                    <a:schemeClr val="bg1"/>
                  </a:solidFill>
                </a:rPr>
                <a:t>Bring IT on" awards for</a:t>
              </a:r>
            </a:p>
            <a:p>
              <a:pPr algn="ctr"/>
              <a:r>
                <a:rPr lang="en-US" sz="800" dirty="0">
                  <a:solidFill>
                    <a:schemeClr val="bg1"/>
                  </a:solidFill>
                </a:rPr>
                <a:t>Exporting Efforts </a:t>
              </a:r>
            </a:p>
          </p:txBody>
        </p:sp>
        <p:pic>
          <p:nvPicPr>
            <p:cNvPr id="106" name="Picture 2" descr="D:\PIEZAS GRÁFICAS\INSTITUCIONAL\PLANTILLA AZUL 2020\2020\recursos\logo bring it on-02.png">
              <a:extLst>
                <a:ext uri="{FF2B5EF4-FFF2-40B4-BE49-F238E27FC236}">
                  <a16:creationId xmlns:a16="http://schemas.microsoft.com/office/drawing/2014/main" id="{9ACD2E56-66C2-493C-9EF3-D6FAC2B6CE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1699" y="3652538"/>
              <a:ext cx="557214" cy="252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7" name="81 Grupo">
            <a:extLst>
              <a:ext uri="{FF2B5EF4-FFF2-40B4-BE49-F238E27FC236}">
                <a16:creationId xmlns:a16="http://schemas.microsoft.com/office/drawing/2014/main" id="{4804086E-54B2-411C-AB61-244140C027D6}"/>
              </a:ext>
            </a:extLst>
          </p:cNvPr>
          <p:cNvGrpSpPr/>
          <p:nvPr/>
        </p:nvGrpSpPr>
        <p:grpSpPr>
          <a:xfrm>
            <a:off x="5354655" y="1667049"/>
            <a:ext cx="1240604" cy="3077387"/>
            <a:chOff x="7248609" y="1350419"/>
            <a:chExt cx="1401594" cy="3476733"/>
          </a:xfrm>
        </p:grpSpPr>
        <p:cxnSp>
          <p:nvCxnSpPr>
            <p:cNvPr id="108" name="Straight Connector 37">
              <a:extLst>
                <a:ext uri="{FF2B5EF4-FFF2-40B4-BE49-F238E27FC236}">
                  <a16:creationId xmlns:a16="http://schemas.microsoft.com/office/drawing/2014/main" id="{072B6F4B-1B32-43B7-BE05-D851B2965A1B}"/>
                </a:ext>
              </a:extLst>
            </p:cNvPr>
            <p:cNvCxnSpPr/>
            <p:nvPr/>
          </p:nvCxnSpPr>
          <p:spPr>
            <a:xfrm flipH="1">
              <a:off x="7949407" y="1757623"/>
              <a:ext cx="794" cy="68956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Oval 38">
              <a:extLst>
                <a:ext uri="{FF2B5EF4-FFF2-40B4-BE49-F238E27FC236}">
                  <a16:creationId xmlns:a16="http://schemas.microsoft.com/office/drawing/2014/main" id="{6131F242-A0CE-4097-8C6F-106CD7383D1D}"/>
                </a:ext>
              </a:extLst>
            </p:cNvPr>
            <p:cNvSpPr/>
            <p:nvPr/>
          </p:nvSpPr>
          <p:spPr>
            <a:xfrm flipV="1">
              <a:off x="7927341" y="2447190"/>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45 Rectángulo">
              <a:extLst>
                <a:ext uri="{FF2B5EF4-FFF2-40B4-BE49-F238E27FC236}">
                  <a16:creationId xmlns:a16="http://schemas.microsoft.com/office/drawing/2014/main" id="{B854B686-CEBE-40A7-90A5-47497D4EA86A}"/>
                </a:ext>
              </a:extLst>
            </p:cNvPr>
            <p:cNvSpPr/>
            <p:nvPr/>
          </p:nvSpPr>
          <p:spPr>
            <a:xfrm>
              <a:off x="7621432" y="1350419"/>
              <a:ext cx="655949" cy="369332"/>
            </a:xfrm>
            <a:prstGeom prst="rect">
              <a:avLst/>
            </a:prstGeom>
          </p:spPr>
          <p:txBody>
            <a:bodyPr wrap="none">
              <a:spAutoFit/>
            </a:bodyPr>
            <a:lstStyle/>
            <a:p>
              <a:pPr algn="ctr"/>
              <a:r>
                <a:rPr lang="en-US" b="1" dirty="0">
                  <a:solidFill>
                    <a:schemeClr val="bg1"/>
                  </a:solidFill>
                </a:rPr>
                <a:t>2017</a:t>
              </a:r>
              <a:endParaRPr lang="es-ES" dirty="0">
                <a:solidFill>
                  <a:schemeClr val="bg1"/>
                </a:solidFill>
              </a:endParaRPr>
            </a:p>
          </p:txBody>
        </p:sp>
        <p:pic>
          <p:nvPicPr>
            <p:cNvPr id="111" name="74 Imagen">
              <a:extLst>
                <a:ext uri="{FF2B5EF4-FFF2-40B4-BE49-F238E27FC236}">
                  <a16:creationId xmlns:a16="http://schemas.microsoft.com/office/drawing/2014/main" id="{5866034E-15BC-4CE4-8F53-12B0159FF5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9429" y="2684122"/>
              <a:ext cx="821544" cy="212734"/>
            </a:xfrm>
            <a:prstGeom prst="rect">
              <a:avLst/>
            </a:prstGeom>
          </p:spPr>
        </p:pic>
        <p:sp>
          <p:nvSpPr>
            <p:cNvPr id="112" name="TextBox 108">
              <a:extLst>
                <a:ext uri="{FF2B5EF4-FFF2-40B4-BE49-F238E27FC236}">
                  <a16:creationId xmlns:a16="http://schemas.microsoft.com/office/drawing/2014/main" id="{756590F5-4825-4A4F-B2BA-D4FA2AB2586A}"/>
                </a:ext>
              </a:extLst>
            </p:cNvPr>
            <p:cNvSpPr txBox="1"/>
            <p:nvPr/>
          </p:nvSpPr>
          <p:spPr>
            <a:xfrm>
              <a:off x="7248609" y="2958156"/>
              <a:ext cx="1401594" cy="660660"/>
            </a:xfrm>
            <a:prstGeom prst="rect">
              <a:avLst/>
            </a:prstGeom>
            <a:noFill/>
          </p:spPr>
          <p:txBody>
            <a:bodyPr wrap="square" rtlCol="0">
              <a:spAutoFit/>
            </a:bodyPr>
            <a:lstStyle/>
            <a:p>
              <a:pPr algn="ctr"/>
              <a:r>
                <a:rPr lang="en-US" sz="800" dirty="0">
                  <a:solidFill>
                    <a:schemeClr val="bg1"/>
                  </a:solidFill>
                </a:rPr>
                <a:t>Winner for Best Industry Project</a:t>
              </a:r>
            </a:p>
            <a:p>
              <a:pPr algn="ctr"/>
              <a:endParaRPr lang="en-US" sz="800" dirty="0">
                <a:solidFill>
                  <a:schemeClr val="bg1"/>
                </a:solidFill>
              </a:endParaRPr>
            </a:p>
            <a:p>
              <a:pPr algn="ctr"/>
              <a:r>
                <a:rPr lang="en-US" sz="800" dirty="0">
                  <a:solidFill>
                    <a:schemeClr val="bg1"/>
                  </a:solidFill>
                </a:rPr>
                <a:t>Veolia Santa Marta</a:t>
              </a:r>
            </a:p>
          </p:txBody>
        </p:sp>
        <p:pic>
          <p:nvPicPr>
            <p:cNvPr id="113" name="Picture 2" descr="D:\PIEZAS GRÁFICAS\INSTITUCIONAL\PLANTILLA AZUL 2020\2020\recursos\logo bring it on-02.png">
              <a:extLst>
                <a:ext uri="{FF2B5EF4-FFF2-40B4-BE49-F238E27FC236}">
                  <a16:creationId xmlns:a16="http://schemas.microsoft.com/office/drawing/2014/main" id="{4EC30D6E-CEE2-4E02-A8F0-159DE9B15C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1594" y="3788360"/>
              <a:ext cx="557214" cy="252320"/>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08">
              <a:extLst>
                <a:ext uri="{FF2B5EF4-FFF2-40B4-BE49-F238E27FC236}">
                  <a16:creationId xmlns:a16="http://schemas.microsoft.com/office/drawing/2014/main" id="{C1248C81-8DBD-44BB-8742-CDE8F4FCCBFF}"/>
                </a:ext>
              </a:extLst>
            </p:cNvPr>
            <p:cNvSpPr txBox="1"/>
            <p:nvPr/>
          </p:nvSpPr>
          <p:spPr>
            <a:xfrm>
              <a:off x="7471835" y="4027405"/>
              <a:ext cx="956732" cy="799747"/>
            </a:xfrm>
            <a:prstGeom prst="rect">
              <a:avLst/>
            </a:prstGeom>
            <a:noFill/>
          </p:spPr>
          <p:txBody>
            <a:bodyPr wrap="square" rtlCol="0">
              <a:spAutoFit/>
            </a:bodyPr>
            <a:lstStyle/>
            <a:p>
              <a:pPr algn="ctr"/>
              <a:r>
                <a:rPr lang="en-US" sz="800" dirty="0">
                  <a:solidFill>
                    <a:schemeClr val="bg1"/>
                  </a:solidFill>
                </a:rPr>
                <a:t>Winner in "Colombia </a:t>
              </a:r>
            </a:p>
            <a:p>
              <a:pPr algn="ctr"/>
              <a:r>
                <a:rPr lang="en-US" sz="800" dirty="0">
                  <a:solidFill>
                    <a:schemeClr val="bg1"/>
                  </a:solidFill>
                </a:rPr>
                <a:t>Bring IT on" awards for</a:t>
              </a:r>
            </a:p>
            <a:p>
              <a:pPr algn="ctr"/>
              <a:r>
                <a:rPr lang="en-US" sz="800" dirty="0">
                  <a:solidFill>
                    <a:schemeClr val="bg1"/>
                  </a:solidFill>
                </a:rPr>
                <a:t>Star Exporter</a:t>
              </a:r>
            </a:p>
          </p:txBody>
        </p:sp>
      </p:grpSp>
      <p:grpSp>
        <p:nvGrpSpPr>
          <p:cNvPr id="115" name="Group 114">
            <a:extLst>
              <a:ext uri="{FF2B5EF4-FFF2-40B4-BE49-F238E27FC236}">
                <a16:creationId xmlns:a16="http://schemas.microsoft.com/office/drawing/2014/main" id="{FA631CFA-0DBC-46C5-AF8C-9E519405526F}"/>
              </a:ext>
            </a:extLst>
          </p:cNvPr>
          <p:cNvGrpSpPr/>
          <p:nvPr/>
        </p:nvGrpSpPr>
        <p:grpSpPr>
          <a:xfrm>
            <a:off x="6854228" y="1667049"/>
            <a:ext cx="898062" cy="1893345"/>
            <a:chOff x="6540881" y="1350419"/>
            <a:chExt cx="1014602" cy="2139041"/>
          </a:xfrm>
        </p:grpSpPr>
        <p:grpSp>
          <p:nvGrpSpPr>
            <p:cNvPr id="116" name="81 Grupo">
              <a:extLst>
                <a:ext uri="{FF2B5EF4-FFF2-40B4-BE49-F238E27FC236}">
                  <a16:creationId xmlns:a16="http://schemas.microsoft.com/office/drawing/2014/main" id="{D2EFBCF6-B2CF-4908-AFB7-08679CDBEE47}"/>
                </a:ext>
              </a:extLst>
            </p:cNvPr>
            <p:cNvGrpSpPr/>
            <p:nvPr/>
          </p:nvGrpSpPr>
          <p:grpSpPr>
            <a:xfrm>
              <a:off x="6718605" y="1350419"/>
              <a:ext cx="659155" cy="1142491"/>
              <a:chOff x="7619830" y="1350419"/>
              <a:chExt cx="659155" cy="1142491"/>
            </a:xfrm>
          </p:grpSpPr>
          <p:cxnSp>
            <p:nvCxnSpPr>
              <p:cNvPr id="119" name="Straight Connector 37">
                <a:extLst>
                  <a:ext uri="{FF2B5EF4-FFF2-40B4-BE49-F238E27FC236}">
                    <a16:creationId xmlns:a16="http://schemas.microsoft.com/office/drawing/2014/main" id="{094A9330-B586-4586-9455-9B9C95890730}"/>
                  </a:ext>
                </a:extLst>
              </p:cNvPr>
              <p:cNvCxnSpPr/>
              <p:nvPr/>
            </p:nvCxnSpPr>
            <p:spPr>
              <a:xfrm flipH="1">
                <a:off x="7949407" y="1757623"/>
                <a:ext cx="794" cy="68956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Oval 38">
                <a:extLst>
                  <a:ext uri="{FF2B5EF4-FFF2-40B4-BE49-F238E27FC236}">
                    <a16:creationId xmlns:a16="http://schemas.microsoft.com/office/drawing/2014/main" id="{08B8E17D-3662-4136-8AFE-0A35EE129D9C}"/>
                  </a:ext>
                </a:extLst>
              </p:cNvPr>
              <p:cNvSpPr/>
              <p:nvPr/>
            </p:nvSpPr>
            <p:spPr>
              <a:xfrm flipV="1">
                <a:off x="7927341" y="2447190"/>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45 Rectángulo">
                <a:extLst>
                  <a:ext uri="{FF2B5EF4-FFF2-40B4-BE49-F238E27FC236}">
                    <a16:creationId xmlns:a16="http://schemas.microsoft.com/office/drawing/2014/main" id="{2E9AB6DA-4888-4BC6-9753-DE075D5A7A7B}"/>
                  </a:ext>
                </a:extLst>
              </p:cNvPr>
              <p:cNvSpPr/>
              <p:nvPr/>
            </p:nvSpPr>
            <p:spPr>
              <a:xfrm>
                <a:off x="7619830" y="1350419"/>
                <a:ext cx="659155" cy="369332"/>
              </a:xfrm>
              <a:prstGeom prst="rect">
                <a:avLst/>
              </a:prstGeom>
            </p:spPr>
            <p:txBody>
              <a:bodyPr wrap="none">
                <a:spAutoFit/>
              </a:bodyPr>
              <a:lstStyle/>
              <a:p>
                <a:pPr algn="ctr"/>
                <a:r>
                  <a:rPr lang="en-US" b="1" dirty="0">
                    <a:solidFill>
                      <a:schemeClr val="bg1"/>
                    </a:solidFill>
                  </a:rPr>
                  <a:t>2018</a:t>
                </a:r>
                <a:endParaRPr lang="es-ES" dirty="0">
                  <a:solidFill>
                    <a:schemeClr val="bg1"/>
                  </a:solidFill>
                </a:endParaRPr>
              </a:p>
            </p:txBody>
          </p:sp>
        </p:grpSp>
        <p:pic>
          <p:nvPicPr>
            <p:cNvPr id="117" name="55 Imagen">
              <a:extLst>
                <a:ext uri="{FF2B5EF4-FFF2-40B4-BE49-F238E27FC236}">
                  <a16:creationId xmlns:a16="http://schemas.microsoft.com/office/drawing/2014/main" id="{473B1BDC-8D5E-4F07-A228-008673124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245" y="2579348"/>
              <a:ext cx="769182" cy="317508"/>
            </a:xfrm>
            <a:prstGeom prst="rect">
              <a:avLst/>
            </a:prstGeom>
          </p:spPr>
        </p:pic>
        <p:sp>
          <p:nvSpPr>
            <p:cNvPr id="118" name="TextBox 108">
              <a:extLst>
                <a:ext uri="{FF2B5EF4-FFF2-40B4-BE49-F238E27FC236}">
                  <a16:creationId xmlns:a16="http://schemas.microsoft.com/office/drawing/2014/main" id="{0C8000EF-8269-4805-9FD3-F08B57D0ACE0}"/>
                </a:ext>
              </a:extLst>
            </p:cNvPr>
            <p:cNvSpPr txBox="1"/>
            <p:nvPr/>
          </p:nvSpPr>
          <p:spPr>
            <a:xfrm>
              <a:off x="6540881" y="2967886"/>
              <a:ext cx="1014602" cy="521574"/>
            </a:xfrm>
            <a:prstGeom prst="rect">
              <a:avLst/>
            </a:prstGeom>
            <a:noFill/>
          </p:spPr>
          <p:txBody>
            <a:bodyPr wrap="square" rtlCol="0">
              <a:spAutoFit/>
            </a:bodyPr>
            <a:lstStyle/>
            <a:p>
              <a:pPr algn="ctr"/>
              <a:r>
                <a:rPr lang="en-US" sz="800" dirty="0">
                  <a:solidFill>
                    <a:schemeClr val="bg1"/>
                  </a:solidFill>
                </a:rPr>
                <a:t>Winner in the categories of</a:t>
              </a:r>
            </a:p>
            <a:p>
              <a:pPr algn="ctr"/>
              <a:r>
                <a:rPr lang="en-US" sz="800" dirty="0">
                  <a:solidFill>
                    <a:schemeClr val="bg1"/>
                  </a:solidFill>
                </a:rPr>
                <a:t>Innovation</a:t>
              </a:r>
            </a:p>
          </p:txBody>
        </p:sp>
      </p:grpSp>
      <p:grpSp>
        <p:nvGrpSpPr>
          <p:cNvPr id="122" name="Group 121">
            <a:extLst>
              <a:ext uri="{FF2B5EF4-FFF2-40B4-BE49-F238E27FC236}">
                <a16:creationId xmlns:a16="http://schemas.microsoft.com/office/drawing/2014/main" id="{AFCE8765-530E-486F-B6A2-A8C4244E5AAA}"/>
              </a:ext>
            </a:extLst>
          </p:cNvPr>
          <p:cNvGrpSpPr/>
          <p:nvPr/>
        </p:nvGrpSpPr>
        <p:grpSpPr>
          <a:xfrm>
            <a:off x="8011257" y="1667049"/>
            <a:ext cx="898062" cy="2440199"/>
            <a:chOff x="7900053" y="1350419"/>
            <a:chExt cx="1014602" cy="2756860"/>
          </a:xfrm>
        </p:grpSpPr>
        <p:pic>
          <p:nvPicPr>
            <p:cNvPr id="123" name="61 Imagen">
              <a:extLst>
                <a:ext uri="{FF2B5EF4-FFF2-40B4-BE49-F238E27FC236}">
                  <a16:creationId xmlns:a16="http://schemas.microsoft.com/office/drawing/2014/main" id="{5074A6C6-5833-4B11-97C8-7FD2C9FC86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6582" y="2597085"/>
              <a:ext cx="821544" cy="212734"/>
            </a:xfrm>
            <a:prstGeom prst="rect">
              <a:avLst/>
            </a:prstGeom>
          </p:spPr>
        </p:pic>
        <p:sp>
          <p:nvSpPr>
            <p:cNvPr id="124" name="TextBox 108">
              <a:extLst>
                <a:ext uri="{FF2B5EF4-FFF2-40B4-BE49-F238E27FC236}">
                  <a16:creationId xmlns:a16="http://schemas.microsoft.com/office/drawing/2014/main" id="{0E10F4FB-D4B5-48D5-BF90-166B5D63A73D}"/>
                </a:ext>
              </a:extLst>
            </p:cNvPr>
            <p:cNvSpPr txBox="1"/>
            <p:nvPr/>
          </p:nvSpPr>
          <p:spPr>
            <a:xfrm>
              <a:off x="7900053" y="2890272"/>
              <a:ext cx="1014602" cy="1217007"/>
            </a:xfrm>
            <a:prstGeom prst="rect">
              <a:avLst/>
            </a:prstGeom>
            <a:noFill/>
          </p:spPr>
          <p:txBody>
            <a:bodyPr wrap="square" rtlCol="0">
              <a:spAutoFit/>
            </a:bodyPr>
            <a:lstStyle/>
            <a:p>
              <a:pPr algn="ctr"/>
              <a:r>
                <a:rPr lang="en-US" sz="800" dirty="0">
                  <a:solidFill>
                    <a:schemeClr val="bg1"/>
                  </a:solidFill>
                </a:rPr>
                <a:t>Winner for  </a:t>
              </a:r>
            </a:p>
            <a:p>
              <a:pPr algn="ctr"/>
              <a:r>
                <a:rPr lang="en-US" sz="800" dirty="0">
                  <a:solidFill>
                    <a:schemeClr val="bg1"/>
                  </a:solidFill>
                </a:rPr>
                <a:t>The Best Industry project</a:t>
              </a:r>
            </a:p>
            <a:p>
              <a:pPr algn="ctr"/>
              <a:r>
                <a:rPr lang="en-US" sz="800" dirty="0">
                  <a:solidFill>
                    <a:schemeClr val="bg1"/>
                  </a:solidFill>
                </a:rPr>
                <a:t> and </a:t>
              </a:r>
            </a:p>
            <a:p>
              <a:pPr algn="ctr"/>
              <a:r>
                <a:rPr lang="en-US" sz="800" dirty="0">
                  <a:solidFill>
                    <a:schemeClr val="bg1"/>
                  </a:solidFill>
                </a:rPr>
                <a:t>The  Biggest project social impact</a:t>
              </a:r>
            </a:p>
          </p:txBody>
        </p:sp>
        <p:sp>
          <p:nvSpPr>
            <p:cNvPr id="125" name="45 Rectángulo">
              <a:extLst>
                <a:ext uri="{FF2B5EF4-FFF2-40B4-BE49-F238E27FC236}">
                  <a16:creationId xmlns:a16="http://schemas.microsoft.com/office/drawing/2014/main" id="{CC8F0D73-E461-487F-9526-C1F8A0425177}"/>
                </a:ext>
              </a:extLst>
            </p:cNvPr>
            <p:cNvSpPr/>
            <p:nvPr/>
          </p:nvSpPr>
          <p:spPr>
            <a:xfrm>
              <a:off x="8077777" y="1350419"/>
              <a:ext cx="659155" cy="369332"/>
            </a:xfrm>
            <a:prstGeom prst="rect">
              <a:avLst/>
            </a:prstGeom>
          </p:spPr>
          <p:txBody>
            <a:bodyPr wrap="none">
              <a:spAutoFit/>
            </a:bodyPr>
            <a:lstStyle/>
            <a:p>
              <a:pPr algn="ctr"/>
              <a:r>
                <a:rPr lang="en-US" b="1" dirty="0">
                  <a:solidFill>
                    <a:schemeClr val="bg1"/>
                  </a:solidFill>
                </a:rPr>
                <a:t>2019</a:t>
              </a:r>
              <a:endParaRPr lang="es-ES" dirty="0">
                <a:solidFill>
                  <a:schemeClr val="bg1"/>
                </a:solidFill>
              </a:endParaRPr>
            </a:p>
          </p:txBody>
        </p:sp>
        <p:cxnSp>
          <p:nvCxnSpPr>
            <p:cNvPr id="126" name="Straight Connector 37">
              <a:extLst>
                <a:ext uri="{FF2B5EF4-FFF2-40B4-BE49-F238E27FC236}">
                  <a16:creationId xmlns:a16="http://schemas.microsoft.com/office/drawing/2014/main" id="{A8CE4E46-9973-4AEF-9FE0-06FE5F5BCCE9}"/>
                </a:ext>
              </a:extLst>
            </p:cNvPr>
            <p:cNvCxnSpPr/>
            <p:nvPr/>
          </p:nvCxnSpPr>
          <p:spPr>
            <a:xfrm flipH="1">
              <a:off x="8406957" y="1757622"/>
              <a:ext cx="794" cy="68956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Oval 38">
              <a:extLst>
                <a:ext uri="{FF2B5EF4-FFF2-40B4-BE49-F238E27FC236}">
                  <a16:creationId xmlns:a16="http://schemas.microsoft.com/office/drawing/2014/main" id="{59FF872C-9411-4DE7-B803-EB321BD15AC8}"/>
                </a:ext>
              </a:extLst>
            </p:cNvPr>
            <p:cNvSpPr/>
            <p:nvPr/>
          </p:nvSpPr>
          <p:spPr>
            <a:xfrm flipV="1">
              <a:off x="8384494" y="2447190"/>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a:extLst>
              <a:ext uri="{FF2B5EF4-FFF2-40B4-BE49-F238E27FC236}">
                <a16:creationId xmlns:a16="http://schemas.microsoft.com/office/drawing/2014/main" id="{EC40D4EF-5303-4CEA-8E6A-979B35D61D7F}"/>
              </a:ext>
            </a:extLst>
          </p:cNvPr>
          <p:cNvSpPr>
            <a:spLocks noGrp="1"/>
          </p:cNvSpPr>
          <p:nvPr>
            <p:ph type="title"/>
          </p:nvPr>
        </p:nvSpPr>
        <p:spPr/>
        <p:txBody>
          <a:bodyPr/>
          <a:lstStyle/>
          <a:p>
            <a:r>
              <a:rPr lang="es-CO" dirty="0" err="1"/>
              <a:t>Awards</a:t>
            </a:r>
            <a:r>
              <a:rPr lang="es-CO" dirty="0"/>
              <a:t> and </a:t>
            </a:r>
            <a:r>
              <a:rPr lang="es-CO" dirty="0" err="1"/>
              <a:t>Certifications</a:t>
            </a:r>
            <a:endParaRPr lang="es-CO" dirty="0"/>
          </a:p>
        </p:txBody>
      </p:sp>
    </p:spTree>
    <p:extLst>
      <p:ext uri="{BB962C8B-B14F-4D97-AF65-F5344CB8AC3E}">
        <p14:creationId xmlns:p14="http://schemas.microsoft.com/office/powerpoint/2010/main" val="42846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500"/>
                                        <p:tgtEl>
                                          <p:spTgt spid="9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fade">
                                      <p:cBhvr>
                                        <p:cTn id="31"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Custom 1">
      <a:dk1>
        <a:srgbClr val="FFFFFF"/>
      </a:dk1>
      <a:lt1>
        <a:srgbClr val="FFFFFF"/>
      </a:lt1>
      <a:dk2>
        <a:srgbClr val="1F497D"/>
      </a:dk2>
      <a:lt2>
        <a:srgbClr val="4EBF8C"/>
      </a:lt2>
      <a:accent1>
        <a:srgbClr val="076299"/>
      </a:accent1>
      <a:accent2>
        <a:srgbClr val="64D0DA"/>
      </a:accent2>
      <a:accent3>
        <a:srgbClr val="94CF25"/>
      </a:accent3>
      <a:accent4>
        <a:srgbClr val="FFAC2C"/>
      </a:accent4>
      <a:accent5>
        <a:srgbClr val="E34856"/>
      </a:accent5>
      <a:accent6>
        <a:srgbClr val="B21B52"/>
      </a:accent6>
      <a:hlink>
        <a:srgbClr val="FFFFFF"/>
      </a:hlink>
      <a:folHlink>
        <a:srgbClr val="FFFFFF"/>
      </a:folHlink>
    </a:clrScheme>
    <a:fontScheme name="Open 2020">
      <a:majorFont>
        <a:latin typeface="Microsoft JhengHei"/>
        <a:ea typeface=""/>
        <a:cs typeface=""/>
      </a:majorFont>
      <a:minorFont>
        <a:latin typeface="Microsoft JhengHei Light"/>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9650</TotalTime>
  <Words>2943</Words>
  <Application>Microsoft Office PowerPoint</Application>
  <PresentationFormat>On-screen Show (16:9)</PresentationFormat>
  <Paragraphs>567</Paragraphs>
  <Slides>51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Microsoft JhengHei</vt:lpstr>
      <vt:lpstr>Microsoft JhengHei Light</vt:lpstr>
      <vt:lpstr>Microsoft JhengHei UI</vt:lpstr>
      <vt:lpstr>Microsoft JhengHei UI Light</vt:lpstr>
      <vt:lpstr>Akkurat</vt:lpstr>
      <vt:lpstr>Arial</vt:lpstr>
      <vt:lpstr>Calibri</vt:lpstr>
      <vt:lpstr>Source Sans Pro</vt:lpstr>
      <vt:lpstr>Work Sans ExtraLight</vt:lpstr>
      <vt:lpstr>Tema de Office</vt:lpstr>
      <vt:lpstr>PowerPoint Presentation</vt:lpstr>
      <vt:lpstr>Company Overview</vt:lpstr>
      <vt:lpstr>Overview</vt:lpstr>
      <vt:lpstr>Our Customers</vt:lpstr>
      <vt:lpstr>Our Customers</vt:lpstr>
      <vt:lpstr>Our Partners</vt:lpstr>
      <vt:lpstr>Our Timeline</vt:lpstr>
      <vt:lpstr>PowerPoint Presentation</vt:lpstr>
      <vt:lpstr>Awards and Certifications</vt:lpstr>
      <vt:lpstr>The Innovation is the key</vt:lpstr>
      <vt:lpstr>What We Do</vt:lpstr>
      <vt:lpstr>Our Product</vt:lpstr>
      <vt:lpstr>Open Smartflex Footprint </vt:lpstr>
      <vt:lpstr>What Makes Open Smartflex Unique</vt:lpstr>
      <vt:lpstr>Our Services</vt:lpstr>
      <vt:lpstr>Our Services</vt:lpstr>
      <vt:lpstr>Revolution vs Evolution</vt:lpstr>
      <vt:lpstr>Built for Innovation &amp; Agility</vt:lpstr>
      <vt:lpstr>PowerPoint Presentation</vt:lpstr>
      <vt:lpstr>Implementation Methodology</vt:lpstr>
      <vt:lpstr>Migration Model</vt:lpstr>
      <vt:lpstr>PowerPoint Presentation</vt:lpstr>
      <vt:lpstr>PowerPoint Presentation</vt:lpstr>
      <vt:lpstr>Customer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Vargas P.</dc:creator>
  <cp:lastModifiedBy>openintl</cp:lastModifiedBy>
  <cp:revision>178</cp:revision>
  <dcterms:created xsi:type="dcterms:W3CDTF">2020-01-23T16:25:05Z</dcterms:created>
  <dcterms:modified xsi:type="dcterms:W3CDTF">2020-06-13T20:53:31Z</dcterms:modified>
</cp:coreProperties>
</file>